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82" r:id="rId5"/>
    <p:sldId id="269" r:id="rId6"/>
    <p:sldId id="273" r:id="rId7"/>
    <p:sldId id="281" r:id="rId8"/>
    <p:sldId id="274" r:id="rId9"/>
    <p:sldId id="288" r:id="rId10"/>
    <p:sldId id="287" r:id="rId11"/>
    <p:sldId id="275" r:id="rId12"/>
    <p:sldId id="284" r:id="rId13"/>
    <p:sldId id="285" r:id="rId14"/>
    <p:sldId id="286" r:id="rId15"/>
    <p:sldId id="276" r:id="rId16"/>
    <p:sldId id="277" r:id="rId17"/>
    <p:sldId id="289" r:id="rId18"/>
    <p:sldId id="290" r:id="rId19"/>
    <p:sldId id="291" r:id="rId20"/>
    <p:sldId id="292" r:id="rId21"/>
    <p:sldId id="293" r:id="rId22"/>
    <p:sldId id="278" r:id="rId23"/>
    <p:sldId id="279" r:id="rId24"/>
    <p:sldId id="27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928"/>
    <a:srgbClr val="C8C8FF"/>
    <a:srgbClr val="FFC8C8"/>
    <a:srgbClr val="004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9138F-0FEB-6BB8-06FD-10F0A6BDA250}" v="1" dt="2022-11-03T07:32:52.344"/>
    <p1510:client id="{2FD98ECB-E018-C631-E824-ACE50DE6CB49}" v="35" dt="2022-11-03T07:32:31.694"/>
    <p1510:client id="{477F5028-E717-A443-B347-CEF27E049870}" v="113" dt="2022-11-30T07:41:55.931"/>
    <p1510:client id="{6F6D4962-BAEF-2FE8-D5E2-F8C6D51601E6}" v="67" dt="2023-02-16T13:40:45.370"/>
    <p1510:client id="{757D985D-60A9-4C00-1DFA-CB81838F1924}" v="80" dt="2022-11-02T12:54:57.110"/>
    <p1510:client id="{B1DAEC13-6195-6D4C-122F-965AB81CCF5C}" v="623" dt="2023-02-09T14:05:47.263"/>
    <p1510:client id="{FA0D82E7-B4A1-6280-B34B-6EE5CCC320B8}" v="315" dt="2022-10-25T08:13:05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ňa Martin" userId="S::82@fnbrno.cz::577d62e1-5c27-4dc4-be0c-be9487fe25c7" providerId="AD" clId="Web-{FA0D82E7-B4A1-6280-B34B-6EE5CCC320B8}"/>
    <pc:docChg chg="addSld modSld">
      <pc:chgData name="Staňa Martin" userId="S::82@fnbrno.cz::577d62e1-5c27-4dc4-be0c-be9487fe25c7" providerId="AD" clId="Web-{FA0D82E7-B4A1-6280-B34B-6EE5CCC320B8}" dt="2022-10-25T08:13:05.055" v="313" actId="20577"/>
      <pc:docMkLst>
        <pc:docMk/>
      </pc:docMkLst>
      <pc:sldChg chg="modSp">
        <pc:chgData name="Staňa Martin" userId="S::82@fnbrno.cz::577d62e1-5c27-4dc4-be0c-be9487fe25c7" providerId="AD" clId="Web-{FA0D82E7-B4A1-6280-B34B-6EE5CCC320B8}" dt="2022-10-25T08:08:51.156" v="213" actId="20577"/>
        <pc:sldMkLst>
          <pc:docMk/>
          <pc:sldMk cId="4250808694" sldId="263"/>
        </pc:sldMkLst>
        <pc:spChg chg="mod">
          <ac:chgData name="Staňa Martin" userId="S::82@fnbrno.cz::577d62e1-5c27-4dc4-be0c-be9487fe25c7" providerId="AD" clId="Web-{FA0D82E7-B4A1-6280-B34B-6EE5CCC320B8}" dt="2022-10-25T08:08:51.156" v="213" actId="20577"/>
          <ac:spMkLst>
            <pc:docMk/>
            <pc:sldMk cId="4250808694" sldId="263"/>
            <ac:spMk id="3" creationId="{00000000-0000-0000-0000-000000000000}"/>
          </ac:spMkLst>
        </pc:spChg>
      </pc:sldChg>
      <pc:sldChg chg="modSp new">
        <pc:chgData name="Staňa Martin" userId="S::82@fnbrno.cz::577d62e1-5c27-4dc4-be0c-be9487fe25c7" providerId="AD" clId="Web-{FA0D82E7-B4A1-6280-B34B-6EE5CCC320B8}" dt="2022-10-25T08:13:05.055" v="313" actId="20577"/>
        <pc:sldMkLst>
          <pc:docMk/>
          <pc:sldMk cId="1501795084" sldId="280"/>
        </pc:sldMkLst>
        <pc:spChg chg="mod">
          <ac:chgData name="Staňa Martin" userId="S::82@fnbrno.cz::577d62e1-5c27-4dc4-be0c-be9487fe25c7" providerId="AD" clId="Web-{FA0D82E7-B4A1-6280-B34B-6EE5CCC320B8}" dt="2022-10-25T08:09:07.656" v="222" actId="20577"/>
          <ac:spMkLst>
            <pc:docMk/>
            <pc:sldMk cId="1501795084" sldId="280"/>
            <ac:spMk id="2" creationId="{BA725C12-D9BB-3E9E-6E88-B6326854A94E}"/>
          </ac:spMkLst>
        </pc:spChg>
        <pc:spChg chg="mod">
          <ac:chgData name="Staňa Martin" userId="S::82@fnbrno.cz::577d62e1-5c27-4dc4-be0c-be9487fe25c7" providerId="AD" clId="Web-{FA0D82E7-B4A1-6280-B34B-6EE5CCC320B8}" dt="2022-10-25T08:13:05.055" v="313" actId="20577"/>
          <ac:spMkLst>
            <pc:docMk/>
            <pc:sldMk cId="1501795084" sldId="280"/>
            <ac:spMk id="3" creationId="{EA48D504-0B16-7195-8CA7-316F3EFB0420}"/>
          </ac:spMkLst>
        </pc:spChg>
      </pc:sldChg>
    </pc:docChg>
  </pc:docChgLst>
  <pc:docChgLst>
    <pc:chgData name="Staňa Martin" userId="S::82@fnbrno.cz::577d62e1-5c27-4dc4-be0c-be9487fe25c7" providerId="AD" clId="Web-{757D985D-60A9-4C00-1DFA-CB81838F1924}"/>
    <pc:docChg chg="addSld modSld">
      <pc:chgData name="Staňa Martin" userId="S::82@fnbrno.cz::577d62e1-5c27-4dc4-be0c-be9487fe25c7" providerId="AD" clId="Web-{757D985D-60A9-4C00-1DFA-CB81838F1924}" dt="2022-11-02T12:54:57.110" v="66" actId="14100"/>
      <pc:docMkLst>
        <pc:docMk/>
      </pc:docMkLst>
      <pc:sldChg chg="modSp">
        <pc:chgData name="Staňa Martin" userId="S::82@fnbrno.cz::577d62e1-5c27-4dc4-be0c-be9487fe25c7" providerId="AD" clId="Web-{757D985D-60A9-4C00-1DFA-CB81838F1924}" dt="2022-11-02T11:29:00.164" v="2" actId="20577"/>
        <pc:sldMkLst>
          <pc:docMk/>
          <pc:sldMk cId="2141669686" sldId="262"/>
        </pc:sldMkLst>
        <pc:spChg chg="mod">
          <ac:chgData name="Staňa Martin" userId="S::82@fnbrno.cz::577d62e1-5c27-4dc4-be0c-be9487fe25c7" providerId="AD" clId="Web-{757D985D-60A9-4C00-1DFA-CB81838F1924}" dt="2022-11-02T11:28:58.852" v="0" actId="20577"/>
          <ac:spMkLst>
            <pc:docMk/>
            <pc:sldMk cId="2141669686" sldId="262"/>
            <ac:spMk id="3" creationId="{00000000-0000-0000-0000-000000000000}"/>
          </ac:spMkLst>
        </pc:spChg>
        <pc:spChg chg="mod">
          <ac:chgData name="Staňa Martin" userId="S::82@fnbrno.cz::577d62e1-5c27-4dc4-be0c-be9487fe25c7" providerId="AD" clId="Web-{757D985D-60A9-4C00-1DFA-CB81838F1924}" dt="2022-11-02T11:29:00.164" v="2" actId="20577"/>
          <ac:spMkLst>
            <pc:docMk/>
            <pc:sldMk cId="2141669686" sldId="262"/>
            <ac:spMk id="4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757D985D-60A9-4C00-1DFA-CB81838F1924}" dt="2022-11-02T11:44:04.155" v="25" actId="20577"/>
        <pc:sldMkLst>
          <pc:docMk/>
          <pc:sldMk cId="1512147193" sldId="270"/>
        </pc:sldMkLst>
        <pc:spChg chg="mod">
          <ac:chgData name="Staňa Martin" userId="S::82@fnbrno.cz::577d62e1-5c27-4dc4-be0c-be9487fe25c7" providerId="AD" clId="Web-{757D985D-60A9-4C00-1DFA-CB81838F1924}" dt="2022-11-02T11:44:04.155" v="25" actId="20577"/>
          <ac:spMkLst>
            <pc:docMk/>
            <pc:sldMk cId="1512147193" sldId="270"/>
            <ac:spMk id="3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757D985D-60A9-4C00-1DFA-CB81838F1924}" dt="2022-11-02T11:31:47.700" v="16" actId="20577"/>
        <pc:sldMkLst>
          <pc:docMk/>
          <pc:sldMk cId="2046617399" sldId="272"/>
        </pc:sldMkLst>
        <pc:spChg chg="mod">
          <ac:chgData name="Staňa Martin" userId="S::82@fnbrno.cz::577d62e1-5c27-4dc4-be0c-be9487fe25c7" providerId="AD" clId="Web-{757D985D-60A9-4C00-1DFA-CB81838F1924}" dt="2022-11-02T11:31:47.700" v="16" actId="20577"/>
          <ac:spMkLst>
            <pc:docMk/>
            <pc:sldMk cId="2046617399" sldId="272"/>
            <ac:spMk id="3" creationId="{00000000-0000-0000-0000-000000000000}"/>
          </ac:spMkLst>
        </pc:spChg>
      </pc:sldChg>
      <pc:sldChg chg="addSp modSp new">
        <pc:chgData name="Staňa Martin" userId="S::82@fnbrno.cz::577d62e1-5c27-4dc4-be0c-be9487fe25c7" providerId="AD" clId="Web-{757D985D-60A9-4C00-1DFA-CB81838F1924}" dt="2022-11-02T11:31:07.339" v="12"/>
        <pc:sldMkLst>
          <pc:docMk/>
          <pc:sldMk cId="1229099246" sldId="284"/>
        </pc:sldMkLst>
        <pc:picChg chg="add mod">
          <ac:chgData name="Staňa Martin" userId="S::82@fnbrno.cz::577d62e1-5c27-4dc4-be0c-be9487fe25c7" providerId="AD" clId="Web-{757D985D-60A9-4C00-1DFA-CB81838F1924}" dt="2022-11-02T11:30:20.932" v="8" actId="14100"/>
          <ac:picMkLst>
            <pc:docMk/>
            <pc:sldMk cId="1229099246" sldId="284"/>
            <ac:picMk id="2" creationId="{A0B88D59-D529-2C01-CE79-43CED1ABE280}"/>
          </ac:picMkLst>
        </pc:picChg>
        <pc:picChg chg="add mod ord">
          <ac:chgData name="Staňa Martin" userId="S::82@fnbrno.cz::577d62e1-5c27-4dc4-be0c-be9487fe25c7" providerId="AD" clId="Web-{757D985D-60A9-4C00-1DFA-CB81838F1924}" dt="2022-11-02T11:31:07.339" v="12"/>
          <ac:picMkLst>
            <pc:docMk/>
            <pc:sldMk cId="1229099246" sldId="284"/>
            <ac:picMk id="3" creationId="{F47F43E9-0316-B7E1-A7FD-356B4620F082}"/>
          </ac:picMkLst>
        </pc:picChg>
      </pc:sldChg>
      <pc:sldChg chg="addSp modSp new">
        <pc:chgData name="Staňa Martin" userId="S::82@fnbrno.cz::577d62e1-5c27-4dc4-be0c-be9487fe25c7" providerId="AD" clId="Web-{757D985D-60A9-4C00-1DFA-CB81838F1924}" dt="2022-11-02T11:52:21.166" v="37" actId="1076"/>
        <pc:sldMkLst>
          <pc:docMk/>
          <pc:sldMk cId="773552092" sldId="285"/>
        </pc:sldMkLst>
        <pc:picChg chg="add mod">
          <ac:chgData name="Staňa Martin" userId="S::82@fnbrno.cz::577d62e1-5c27-4dc4-be0c-be9487fe25c7" providerId="AD" clId="Web-{757D985D-60A9-4C00-1DFA-CB81838F1924}" dt="2022-11-02T11:52:21.166" v="37" actId="1076"/>
          <ac:picMkLst>
            <pc:docMk/>
            <pc:sldMk cId="773552092" sldId="285"/>
            <ac:picMk id="2" creationId="{210DB846-2372-ACE0-C1F1-E8DC5C7BDFB0}"/>
          </ac:picMkLst>
        </pc:picChg>
        <pc:picChg chg="add mod">
          <ac:chgData name="Staňa Martin" userId="S::82@fnbrno.cz::577d62e1-5c27-4dc4-be0c-be9487fe25c7" providerId="AD" clId="Web-{757D985D-60A9-4C00-1DFA-CB81838F1924}" dt="2022-11-02T11:52:05.244" v="33" actId="14100"/>
          <ac:picMkLst>
            <pc:docMk/>
            <pc:sldMk cId="773552092" sldId="285"/>
            <ac:picMk id="3" creationId="{798DAA5E-30AC-2C24-A434-FE3D3F107A02}"/>
          </ac:picMkLst>
        </pc:picChg>
      </pc:sldChg>
      <pc:sldChg chg="addSp delSp modSp new">
        <pc:chgData name="Staňa Martin" userId="S::82@fnbrno.cz::577d62e1-5c27-4dc4-be0c-be9487fe25c7" providerId="AD" clId="Web-{757D985D-60A9-4C00-1DFA-CB81838F1924}" dt="2022-11-02T12:50:03.760" v="57" actId="14100"/>
        <pc:sldMkLst>
          <pc:docMk/>
          <pc:sldMk cId="2951693293" sldId="286"/>
        </pc:sldMkLst>
        <pc:spChg chg="del">
          <ac:chgData name="Staňa Martin" userId="S::82@fnbrno.cz::577d62e1-5c27-4dc4-be0c-be9487fe25c7" providerId="AD" clId="Web-{757D985D-60A9-4C00-1DFA-CB81838F1924}" dt="2022-11-02T12:46:35.537" v="42"/>
          <ac:spMkLst>
            <pc:docMk/>
            <pc:sldMk cId="2951693293" sldId="286"/>
            <ac:spMk id="2" creationId="{68068952-AB33-E9BA-60C7-DC770980A900}"/>
          </ac:spMkLst>
        </pc:spChg>
        <pc:spChg chg="del">
          <ac:chgData name="Staňa Martin" userId="S::82@fnbrno.cz::577d62e1-5c27-4dc4-be0c-be9487fe25c7" providerId="AD" clId="Web-{757D985D-60A9-4C00-1DFA-CB81838F1924}" dt="2022-11-02T12:46:33.115" v="40"/>
          <ac:spMkLst>
            <pc:docMk/>
            <pc:sldMk cId="2951693293" sldId="286"/>
            <ac:spMk id="3" creationId="{1FB35B92-34B6-B026-7514-D457BF5826DF}"/>
          </ac:spMkLst>
        </pc:spChg>
        <pc:spChg chg="del">
          <ac:chgData name="Staňa Martin" userId="S::82@fnbrno.cz::577d62e1-5c27-4dc4-be0c-be9487fe25c7" providerId="AD" clId="Web-{757D985D-60A9-4C00-1DFA-CB81838F1924}" dt="2022-11-02T12:46:32.255" v="39"/>
          <ac:spMkLst>
            <pc:docMk/>
            <pc:sldMk cId="2951693293" sldId="286"/>
            <ac:spMk id="4" creationId="{6B7CBFA4-807A-CEC4-6003-1BA60AD239BB}"/>
          </ac:spMkLst>
        </pc:spChg>
        <pc:spChg chg="del">
          <ac:chgData name="Staňa Martin" userId="S::82@fnbrno.cz::577d62e1-5c27-4dc4-be0c-be9487fe25c7" providerId="AD" clId="Web-{757D985D-60A9-4C00-1DFA-CB81838F1924}" dt="2022-11-02T12:46:34.052" v="41"/>
          <ac:spMkLst>
            <pc:docMk/>
            <pc:sldMk cId="2951693293" sldId="286"/>
            <ac:spMk id="5" creationId="{65631135-D4E7-7A11-A3A4-21FEA913298D}"/>
          </ac:spMkLst>
        </pc:spChg>
        <pc:spChg chg="del">
          <ac:chgData name="Staňa Martin" userId="S::82@fnbrno.cz::577d62e1-5c27-4dc4-be0c-be9487fe25c7" providerId="AD" clId="Web-{757D985D-60A9-4C00-1DFA-CB81838F1924}" dt="2022-11-02T12:46:36.427" v="43"/>
          <ac:spMkLst>
            <pc:docMk/>
            <pc:sldMk cId="2951693293" sldId="286"/>
            <ac:spMk id="6" creationId="{9F4857F1-A6DD-7C42-4521-AA79F8B50A04}"/>
          </ac:spMkLst>
        </pc:spChg>
        <pc:picChg chg="add mod">
          <ac:chgData name="Staňa Martin" userId="S::82@fnbrno.cz::577d62e1-5c27-4dc4-be0c-be9487fe25c7" providerId="AD" clId="Web-{757D985D-60A9-4C00-1DFA-CB81838F1924}" dt="2022-11-02T12:47:08.068" v="48" actId="1076"/>
          <ac:picMkLst>
            <pc:docMk/>
            <pc:sldMk cId="2951693293" sldId="286"/>
            <ac:picMk id="7" creationId="{411C1124-FFE2-08F1-D427-85CB960532B8}"/>
          </ac:picMkLst>
        </pc:picChg>
        <pc:picChg chg="add mod">
          <ac:chgData name="Staňa Martin" userId="S::82@fnbrno.cz::577d62e1-5c27-4dc4-be0c-be9487fe25c7" providerId="AD" clId="Web-{757D985D-60A9-4C00-1DFA-CB81838F1924}" dt="2022-11-02T12:48:26.976" v="51" actId="14100"/>
          <ac:picMkLst>
            <pc:docMk/>
            <pc:sldMk cId="2951693293" sldId="286"/>
            <ac:picMk id="8" creationId="{EDE4F315-7A03-24C3-01F9-405F50A669CA}"/>
          </ac:picMkLst>
        </pc:picChg>
        <pc:picChg chg="add mod">
          <ac:chgData name="Staňa Martin" userId="S::82@fnbrno.cz::577d62e1-5c27-4dc4-be0c-be9487fe25c7" providerId="AD" clId="Web-{757D985D-60A9-4C00-1DFA-CB81838F1924}" dt="2022-11-02T12:49:19.696" v="54" actId="14100"/>
          <ac:picMkLst>
            <pc:docMk/>
            <pc:sldMk cId="2951693293" sldId="286"/>
            <ac:picMk id="9" creationId="{68A43A80-61F6-8E65-187D-82AF45079A85}"/>
          </ac:picMkLst>
        </pc:picChg>
        <pc:picChg chg="add mod">
          <ac:chgData name="Staňa Martin" userId="S::82@fnbrno.cz::577d62e1-5c27-4dc4-be0c-be9487fe25c7" providerId="AD" clId="Web-{757D985D-60A9-4C00-1DFA-CB81838F1924}" dt="2022-11-02T12:50:03.760" v="57" actId="14100"/>
          <ac:picMkLst>
            <pc:docMk/>
            <pc:sldMk cId="2951693293" sldId="286"/>
            <ac:picMk id="10" creationId="{8F0D2801-5EF6-BE5F-9B27-C7EBB9E35925}"/>
          </ac:picMkLst>
        </pc:picChg>
      </pc:sldChg>
      <pc:sldChg chg="addSp modSp new">
        <pc:chgData name="Staňa Martin" userId="S::82@fnbrno.cz::577d62e1-5c27-4dc4-be0c-be9487fe25c7" providerId="AD" clId="Web-{757D985D-60A9-4C00-1DFA-CB81838F1924}" dt="2022-11-02T12:54:57.110" v="66" actId="14100"/>
        <pc:sldMkLst>
          <pc:docMk/>
          <pc:sldMk cId="3786502678" sldId="287"/>
        </pc:sldMkLst>
        <pc:picChg chg="add mod">
          <ac:chgData name="Staňa Martin" userId="S::82@fnbrno.cz::577d62e1-5c27-4dc4-be0c-be9487fe25c7" providerId="AD" clId="Web-{757D985D-60A9-4C00-1DFA-CB81838F1924}" dt="2022-11-02T12:54:57.110" v="66" actId="14100"/>
          <ac:picMkLst>
            <pc:docMk/>
            <pc:sldMk cId="3786502678" sldId="287"/>
            <ac:picMk id="2" creationId="{498832BA-C531-6884-FBA3-00B33B08DB81}"/>
          </ac:picMkLst>
        </pc:picChg>
        <pc:picChg chg="add mod">
          <ac:chgData name="Staňa Martin" userId="S::82@fnbrno.cz::577d62e1-5c27-4dc4-be0c-be9487fe25c7" providerId="AD" clId="Web-{757D985D-60A9-4C00-1DFA-CB81838F1924}" dt="2022-11-02T12:53:35.030" v="65" actId="14100"/>
          <ac:picMkLst>
            <pc:docMk/>
            <pc:sldMk cId="3786502678" sldId="287"/>
            <ac:picMk id="3" creationId="{EFB5F05D-4CA8-024F-398E-F2B6097DF574}"/>
          </ac:picMkLst>
        </pc:picChg>
      </pc:sldChg>
    </pc:docChg>
  </pc:docChgLst>
  <pc:docChgLst>
    <pc:chgData name="Staňa Martin" userId="S::82@fnbrno.cz::577d62e1-5c27-4dc4-be0c-be9487fe25c7" providerId="AD" clId="Web-{2199138F-0FEB-6BB8-06FD-10F0A6BDA250}"/>
    <pc:docChg chg="modSld">
      <pc:chgData name="Staňa Martin" userId="S::82@fnbrno.cz::577d62e1-5c27-4dc4-be0c-be9487fe25c7" providerId="AD" clId="Web-{2199138F-0FEB-6BB8-06FD-10F0A6BDA250}" dt="2022-11-03T07:32:52.344" v="0" actId="20577"/>
      <pc:docMkLst>
        <pc:docMk/>
      </pc:docMkLst>
      <pc:sldChg chg="modSp">
        <pc:chgData name="Staňa Martin" userId="S::82@fnbrno.cz::577d62e1-5c27-4dc4-be0c-be9487fe25c7" providerId="AD" clId="Web-{2199138F-0FEB-6BB8-06FD-10F0A6BDA250}" dt="2022-11-03T07:32:52.344" v="0" actId="20577"/>
        <pc:sldMkLst>
          <pc:docMk/>
          <pc:sldMk cId="1672495335" sldId="256"/>
        </pc:sldMkLst>
        <pc:spChg chg="mod">
          <ac:chgData name="Staňa Martin" userId="S::82@fnbrno.cz::577d62e1-5c27-4dc4-be0c-be9487fe25c7" providerId="AD" clId="Web-{2199138F-0FEB-6BB8-06FD-10F0A6BDA250}" dt="2022-11-03T07:32:52.344" v="0" actId="20577"/>
          <ac:spMkLst>
            <pc:docMk/>
            <pc:sldMk cId="1672495335" sldId="256"/>
            <ac:spMk id="2" creationId="{00000000-0000-0000-0000-000000000000}"/>
          </ac:spMkLst>
        </pc:spChg>
      </pc:sldChg>
    </pc:docChg>
  </pc:docChgLst>
  <pc:docChgLst>
    <pc:chgData name="Staňa Martin" userId="S::82@fnbrno.cz::577d62e1-5c27-4dc4-be0c-be9487fe25c7" providerId="AD" clId="Web-{2FD98ECB-E018-C631-E824-ACE50DE6CB49}"/>
    <pc:docChg chg="addSld delSld modSld">
      <pc:chgData name="Staňa Martin" userId="S::82@fnbrno.cz::577d62e1-5c27-4dc4-be0c-be9487fe25c7" providerId="AD" clId="Web-{2FD98ECB-E018-C631-E824-ACE50DE6CB49}" dt="2022-11-03T07:32:31.694" v="31" actId="1076"/>
      <pc:docMkLst>
        <pc:docMk/>
      </pc:docMkLst>
      <pc:sldChg chg="addSp modSp mod setBg">
        <pc:chgData name="Staňa Martin" userId="S::82@fnbrno.cz::577d62e1-5c27-4dc4-be0c-be9487fe25c7" providerId="AD" clId="Web-{2FD98ECB-E018-C631-E824-ACE50DE6CB49}" dt="2022-11-03T07:32:31.694" v="31" actId="1076"/>
        <pc:sldMkLst>
          <pc:docMk/>
          <pc:sldMk cId="1672495335" sldId="256"/>
        </pc:sldMkLst>
        <pc:spChg chg="mod">
          <ac:chgData name="Staňa Martin" userId="S::82@fnbrno.cz::577d62e1-5c27-4dc4-be0c-be9487fe25c7" providerId="AD" clId="Web-{2FD98ECB-E018-C631-E824-ACE50DE6CB49}" dt="2022-11-03T07:32:23.725" v="30" actId="1076"/>
          <ac:spMkLst>
            <pc:docMk/>
            <pc:sldMk cId="1672495335" sldId="256"/>
            <ac:spMk id="2" creationId="{00000000-0000-0000-0000-000000000000}"/>
          </ac:spMkLst>
        </pc:spChg>
        <pc:spChg chg="mod">
          <ac:chgData name="Staňa Martin" userId="S::82@fnbrno.cz::577d62e1-5c27-4dc4-be0c-be9487fe25c7" providerId="AD" clId="Web-{2FD98ECB-E018-C631-E824-ACE50DE6CB49}" dt="2022-11-03T07:32:31.694" v="31" actId="1076"/>
          <ac:spMkLst>
            <pc:docMk/>
            <pc:sldMk cId="1672495335" sldId="256"/>
            <ac:spMk id="3" creationId="{00000000-0000-0000-0000-000000000000}"/>
          </ac:spMkLst>
        </pc:spChg>
        <pc:picChg chg="add mod">
          <ac:chgData name="Staňa Martin" userId="S::82@fnbrno.cz::577d62e1-5c27-4dc4-be0c-be9487fe25c7" providerId="AD" clId="Web-{2FD98ECB-E018-C631-E824-ACE50DE6CB49}" dt="2022-11-03T07:29:22.015" v="24" actId="1076"/>
          <ac:picMkLst>
            <pc:docMk/>
            <pc:sldMk cId="1672495335" sldId="256"/>
            <ac:picMk id="4" creationId="{5E0D3A8D-0062-3DBD-054A-9EA1AF820E6E}"/>
          </ac:picMkLst>
        </pc:picChg>
      </pc:sldChg>
      <pc:sldChg chg="addSp delSp modSp">
        <pc:chgData name="Staňa Martin" userId="S::82@fnbrno.cz::577d62e1-5c27-4dc4-be0c-be9487fe25c7" providerId="AD" clId="Web-{2FD98ECB-E018-C631-E824-ACE50DE6CB49}" dt="2022-11-03T07:23:25.938" v="1"/>
        <pc:sldMkLst>
          <pc:docMk/>
          <pc:sldMk cId="962263973" sldId="269"/>
        </pc:sldMkLst>
        <pc:picChg chg="add del mod">
          <ac:chgData name="Staňa Martin" userId="S::82@fnbrno.cz::577d62e1-5c27-4dc4-be0c-be9487fe25c7" providerId="AD" clId="Web-{2FD98ECB-E018-C631-E824-ACE50DE6CB49}" dt="2022-11-03T07:23:25.938" v="1"/>
          <ac:picMkLst>
            <pc:docMk/>
            <pc:sldMk cId="962263973" sldId="269"/>
            <ac:picMk id="4" creationId="{F14298DE-3DF8-AB25-99D8-3AD43C5EED62}"/>
          </ac:picMkLst>
        </pc:picChg>
      </pc:sldChg>
      <pc:sldChg chg="modSp new del">
        <pc:chgData name="Staňa Martin" userId="S::82@fnbrno.cz::577d62e1-5c27-4dc4-be0c-be9487fe25c7" providerId="AD" clId="Web-{2FD98ECB-E018-C631-E824-ACE50DE6CB49}" dt="2022-11-03T07:24:48.676" v="10"/>
        <pc:sldMkLst>
          <pc:docMk/>
          <pc:sldMk cId="2557434154" sldId="288"/>
        </pc:sldMkLst>
        <pc:spChg chg="mod">
          <ac:chgData name="Staňa Martin" userId="S::82@fnbrno.cz::577d62e1-5c27-4dc4-be0c-be9487fe25c7" providerId="AD" clId="Web-{2FD98ECB-E018-C631-E824-ACE50DE6CB49}" dt="2022-11-03T07:23:58.705" v="5" actId="20577"/>
          <ac:spMkLst>
            <pc:docMk/>
            <pc:sldMk cId="2557434154" sldId="288"/>
            <ac:spMk id="3" creationId="{673110C9-4DA3-BC98-DBCD-A39F1F9AA1D2}"/>
          </ac:spMkLst>
        </pc:spChg>
      </pc:sldChg>
    </pc:docChg>
  </pc:docChgLst>
  <pc:docChgLst>
    <pc:chgData name="Staňa Martin" userId="S::82@fnbrno.cz::577d62e1-5c27-4dc4-be0c-be9487fe25c7" providerId="AD" clId="Web-{477F5028-E717-A443-B347-CEF27E049870}"/>
    <pc:docChg chg="modSld">
      <pc:chgData name="Staňa Martin" userId="S::82@fnbrno.cz::577d62e1-5c27-4dc4-be0c-be9487fe25c7" providerId="AD" clId="Web-{477F5028-E717-A443-B347-CEF27E049870}" dt="2022-11-30T07:41:55.931" v="98" actId="1076"/>
      <pc:docMkLst>
        <pc:docMk/>
      </pc:docMkLst>
      <pc:sldChg chg="modSp">
        <pc:chgData name="Staňa Martin" userId="S::82@fnbrno.cz::577d62e1-5c27-4dc4-be0c-be9487fe25c7" providerId="AD" clId="Web-{477F5028-E717-A443-B347-CEF27E049870}" dt="2022-11-30T07:41:55.931" v="98" actId="1076"/>
        <pc:sldMkLst>
          <pc:docMk/>
          <pc:sldMk cId="1711567029" sldId="292"/>
        </pc:sldMkLst>
        <pc:picChg chg="mod">
          <ac:chgData name="Staňa Martin" userId="S::82@fnbrno.cz::577d62e1-5c27-4dc4-be0c-be9487fe25c7" providerId="AD" clId="Web-{477F5028-E717-A443-B347-CEF27E049870}" dt="2022-11-30T07:41:55.931" v="98" actId="1076"/>
          <ac:picMkLst>
            <pc:docMk/>
            <pc:sldMk cId="1711567029" sldId="292"/>
            <ac:picMk id="4" creationId="{00000000-0000-0000-0000-000000000000}"/>
          </ac:picMkLst>
        </pc:picChg>
        <pc:picChg chg="mod">
          <ac:chgData name="Staňa Martin" userId="S::82@fnbrno.cz::577d62e1-5c27-4dc4-be0c-be9487fe25c7" providerId="AD" clId="Web-{477F5028-E717-A443-B347-CEF27E049870}" dt="2022-11-30T07:41:41.384" v="96" actId="14100"/>
          <ac:picMkLst>
            <pc:docMk/>
            <pc:sldMk cId="1711567029" sldId="292"/>
            <ac:picMk id="7" creationId="{00000000-0000-0000-0000-000000000000}"/>
          </ac:picMkLst>
        </pc:picChg>
      </pc:sldChg>
      <pc:sldChg chg="addSp delSp modSp">
        <pc:chgData name="Staňa Martin" userId="S::82@fnbrno.cz::577d62e1-5c27-4dc4-be0c-be9487fe25c7" providerId="AD" clId="Web-{477F5028-E717-A443-B347-CEF27E049870}" dt="2022-11-30T07:38:34.722" v="92" actId="14100"/>
        <pc:sldMkLst>
          <pc:docMk/>
          <pc:sldMk cId="1664564455" sldId="293"/>
        </pc:sldMkLst>
        <pc:spChg chg="mod">
          <ac:chgData name="Staňa Martin" userId="S::82@fnbrno.cz::577d62e1-5c27-4dc4-be0c-be9487fe25c7" providerId="AD" clId="Web-{477F5028-E717-A443-B347-CEF27E049870}" dt="2022-11-30T07:36:56.735" v="81" actId="20577"/>
          <ac:spMkLst>
            <pc:docMk/>
            <pc:sldMk cId="1664564455" sldId="293"/>
            <ac:spMk id="3" creationId="{00000000-0000-0000-0000-000000000000}"/>
          </ac:spMkLst>
        </pc:spChg>
        <pc:spChg chg="add mod">
          <ac:chgData name="Staňa Martin" userId="S::82@fnbrno.cz::577d62e1-5c27-4dc4-be0c-be9487fe25c7" providerId="AD" clId="Web-{477F5028-E717-A443-B347-CEF27E049870}" dt="2022-11-30T07:38:07.487" v="89" actId="1076"/>
          <ac:spMkLst>
            <pc:docMk/>
            <pc:sldMk cId="1664564455" sldId="293"/>
            <ac:spMk id="11" creationId="{DFB835DD-54AC-E46E-98D3-7A01D3EEA1FA}"/>
          </ac:spMkLst>
        </pc:spChg>
        <pc:spChg chg="add mod">
          <ac:chgData name="Staňa Martin" userId="S::82@fnbrno.cz::577d62e1-5c27-4dc4-be0c-be9487fe25c7" providerId="AD" clId="Web-{477F5028-E717-A443-B347-CEF27E049870}" dt="2022-11-30T07:37:54.752" v="88" actId="1076"/>
          <ac:spMkLst>
            <pc:docMk/>
            <pc:sldMk cId="1664564455" sldId="293"/>
            <ac:spMk id="12" creationId="{74432A43-12BB-3551-0CF1-D8C80E2356DE}"/>
          </ac:spMkLst>
        </pc:spChg>
        <pc:spChg chg="add mod">
          <ac:chgData name="Staňa Martin" userId="S::82@fnbrno.cz::577d62e1-5c27-4dc4-be0c-be9487fe25c7" providerId="AD" clId="Web-{477F5028-E717-A443-B347-CEF27E049870}" dt="2022-11-30T07:36:43.422" v="78" actId="1076"/>
          <ac:spMkLst>
            <pc:docMk/>
            <pc:sldMk cId="1664564455" sldId="293"/>
            <ac:spMk id="13" creationId="{6832585D-AD39-8C19-957C-0FBC1E68221C}"/>
          </ac:spMkLst>
        </pc:spChg>
        <pc:picChg chg="add mod">
          <ac:chgData name="Staňa Martin" userId="S::82@fnbrno.cz::577d62e1-5c27-4dc4-be0c-be9487fe25c7" providerId="AD" clId="Web-{477F5028-E717-A443-B347-CEF27E049870}" dt="2022-11-30T07:34:52.715" v="45" actId="1076"/>
          <ac:picMkLst>
            <pc:docMk/>
            <pc:sldMk cId="1664564455" sldId="293"/>
            <ac:picMk id="4" creationId="{73236DDD-4FDE-C162-2261-3ED8FBCC3E40}"/>
          </ac:picMkLst>
        </pc:picChg>
        <pc:picChg chg="add mod">
          <ac:chgData name="Staňa Martin" userId="S::82@fnbrno.cz::577d62e1-5c27-4dc4-be0c-be9487fe25c7" providerId="AD" clId="Web-{477F5028-E717-A443-B347-CEF27E049870}" dt="2022-11-30T07:34:59.903" v="49" actId="1076"/>
          <ac:picMkLst>
            <pc:docMk/>
            <pc:sldMk cId="1664564455" sldId="293"/>
            <ac:picMk id="5" creationId="{9F756C7A-5084-174F-A9C1-7B4BF0AC519A}"/>
          </ac:picMkLst>
        </pc:picChg>
        <pc:picChg chg="add mod">
          <ac:chgData name="Staňa Martin" userId="S::82@fnbrno.cz::577d62e1-5c27-4dc4-be0c-be9487fe25c7" providerId="AD" clId="Web-{477F5028-E717-A443-B347-CEF27E049870}" dt="2022-11-30T07:37:50.580" v="87" actId="1076"/>
          <ac:picMkLst>
            <pc:docMk/>
            <pc:sldMk cId="1664564455" sldId="293"/>
            <ac:picMk id="6" creationId="{066AA8A5-6F5A-D2BA-9E2A-FD1D0015DA25}"/>
          </ac:picMkLst>
        </pc:picChg>
        <pc:picChg chg="add mod">
          <ac:chgData name="Staňa Martin" userId="S::82@fnbrno.cz::577d62e1-5c27-4dc4-be0c-be9487fe25c7" providerId="AD" clId="Web-{477F5028-E717-A443-B347-CEF27E049870}" dt="2022-11-30T07:37:20.439" v="84" actId="1076"/>
          <ac:picMkLst>
            <pc:docMk/>
            <pc:sldMk cId="1664564455" sldId="293"/>
            <ac:picMk id="7" creationId="{DA101B2B-D891-FB34-83C7-54C682F4496D}"/>
          </ac:picMkLst>
        </pc:picChg>
        <pc:picChg chg="add mod">
          <ac:chgData name="Staňa Martin" userId="S::82@fnbrno.cz::577d62e1-5c27-4dc4-be0c-be9487fe25c7" providerId="AD" clId="Web-{477F5028-E717-A443-B347-CEF27E049870}" dt="2022-11-30T07:36:46.609" v="79" actId="1076"/>
          <ac:picMkLst>
            <pc:docMk/>
            <pc:sldMk cId="1664564455" sldId="293"/>
            <ac:picMk id="8" creationId="{5A733CEC-4FCD-0450-A5E4-2753D95ACD95}"/>
          </ac:picMkLst>
        </pc:picChg>
        <pc:picChg chg="add del mod">
          <ac:chgData name="Staňa Martin" userId="S::82@fnbrno.cz::577d62e1-5c27-4dc4-be0c-be9487fe25c7" providerId="AD" clId="Web-{477F5028-E717-A443-B347-CEF27E049870}" dt="2022-11-30T07:31:27.459" v="12"/>
          <ac:picMkLst>
            <pc:docMk/>
            <pc:sldMk cId="1664564455" sldId="293"/>
            <ac:picMk id="9" creationId="{6E041C28-AFDC-74D6-08B4-086AD1D11976}"/>
          </ac:picMkLst>
        </pc:picChg>
        <pc:picChg chg="add mod ord">
          <ac:chgData name="Staňa Martin" userId="S::82@fnbrno.cz::577d62e1-5c27-4dc4-be0c-be9487fe25c7" providerId="AD" clId="Web-{477F5028-E717-A443-B347-CEF27E049870}" dt="2022-11-30T07:38:34.722" v="92" actId="14100"/>
          <ac:picMkLst>
            <pc:docMk/>
            <pc:sldMk cId="1664564455" sldId="293"/>
            <ac:picMk id="10" creationId="{37237B98-F1B1-D7F5-873F-E2D44C4A76A0}"/>
          </ac:picMkLst>
        </pc:picChg>
      </pc:sldChg>
    </pc:docChg>
  </pc:docChgLst>
  <pc:docChgLst>
    <pc:chgData name="Staňa Martin" userId="S::82@fnbrno.cz::577d62e1-5c27-4dc4-be0c-be9487fe25c7" providerId="AD" clId="Web-{B1DAEC13-6195-6D4C-122F-965AB81CCF5C}"/>
    <pc:docChg chg="addSld modSld sldOrd">
      <pc:chgData name="Staňa Martin" userId="S::82@fnbrno.cz::577d62e1-5c27-4dc4-be0c-be9487fe25c7" providerId="AD" clId="Web-{B1DAEC13-6195-6D4C-122F-965AB81CCF5C}" dt="2023-02-09T14:05:47.263" v="597" actId="1076"/>
      <pc:docMkLst>
        <pc:docMk/>
      </pc:docMkLst>
      <pc:sldChg chg="modSp">
        <pc:chgData name="Staňa Martin" userId="S::82@fnbrno.cz::577d62e1-5c27-4dc4-be0c-be9487fe25c7" providerId="AD" clId="Web-{B1DAEC13-6195-6D4C-122F-965AB81CCF5C}" dt="2023-02-09T13:59:43.941" v="557" actId="20577"/>
        <pc:sldMkLst>
          <pc:docMk/>
          <pc:sldMk cId="2046617399" sldId="272"/>
        </pc:sldMkLst>
        <pc:spChg chg="mod">
          <ac:chgData name="Staňa Martin" userId="S::82@fnbrno.cz::577d62e1-5c27-4dc4-be0c-be9487fe25c7" providerId="AD" clId="Web-{B1DAEC13-6195-6D4C-122F-965AB81CCF5C}" dt="2023-02-09T13:59:43.941" v="557" actId="20577"/>
          <ac:spMkLst>
            <pc:docMk/>
            <pc:sldMk cId="2046617399" sldId="272"/>
            <ac:spMk id="3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B1DAEC13-6195-6D4C-122F-965AB81CCF5C}" dt="2023-02-09T13:25:03.509" v="0" actId="20577"/>
        <pc:sldMkLst>
          <pc:docMk/>
          <pc:sldMk cId="1542295284" sldId="285"/>
        </pc:sldMkLst>
        <pc:spChg chg="mod">
          <ac:chgData name="Staňa Martin" userId="S::82@fnbrno.cz::577d62e1-5c27-4dc4-be0c-be9487fe25c7" providerId="AD" clId="Web-{B1DAEC13-6195-6D4C-122F-965AB81CCF5C}" dt="2023-02-09T13:25:03.509" v="0" actId="20577"/>
          <ac:spMkLst>
            <pc:docMk/>
            <pc:sldMk cId="1542295284" sldId="285"/>
            <ac:spMk id="3" creationId="{00000000-0000-0000-0000-000000000000}"/>
          </ac:spMkLst>
        </pc:spChg>
      </pc:sldChg>
      <pc:sldChg chg="addSp delSp modSp">
        <pc:chgData name="Staňa Martin" userId="S::82@fnbrno.cz::577d62e1-5c27-4dc4-be0c-be9487fe25c7" providerId="AD" clId="Web-{B1DAEC13-6195-6D4C-122F-965AB81CCF5C}" dt="2023-02-09T14:05:47.263" v="597" actId="1076"/>
        <pc:sldMkLst>
          <pc:docMk/>
          <pc:sldMk cId="638131117" sldId="290"/>
        </pc:sldMkLst>
        <pc:spChg chg="del">
          <ac:chgData name="Staňa Martin" userId="S::82@fnbrno.cz::577d62e1-5c27-4dc4-be0c-be9487fe25c7" providerId="AD" clId="Web-{B1DAEC13-6195-6D4C-122F-965AB81CCF5C}" dt="2023-02-09T14:05:39.091" v="592"/>
          <ac:spMkLst>
            <pc:docMk/>
            <pc:sldMk cId="638131117" sldId="290"/>
            <ac:spMk id="3" creationId="{00000000-0000-0000-0000-000000000000}"/>
          </ac:spMkLst>
        </pc:spChg>
        <pc:picChg chg="add mod ord">
          <ac:chgData name="Staňa Martin" userId="S::82@fnbrno.cz::577d62e1-5c27-4dc4-be0c-be9487fe25c7" providerId="AD" clId="Web-{B1DAEC13-6195-6D4C-122F-965AB81CCF5C}" dt="2023-02-09T14:05:47.263" v="597" actId="1076"/>
          <ac:picMkLst>
            <pc:docMk/>
            <pc:sldMk cId="638131117" sldId="290"/>
            <ac:picMk id="4" creationId="{BDBE7BF8-D8C7-55C3-CAC6-851FCAB7B3DB}"/>
          </ac:picMkLst>
        </pc:picChg>
      </pc:sldChg>
      <pc:sldChg chg="addSp delSp modSp">
        <pc:chgData name="Staňa Martin" userId="S::82@fnbrno.cz::577d62e1-5c27-4dc4-be0c-be9487fe25c7" providerId="AD" clId="Web-{B1DAEC13-6195-6D4C-122F-965AB81CCF5C}" dt="2023-02-09T14:04:46.793" v="591" actId="14100"/>
        <pc:sldMkLst>
          <pc:docMk/>
          <pc:sldMk cId="2145146239" sldId="291"/>
        </pc:sldMkLst>
        <pc:spChg chg="del">
          <ac:chgData name="Staňa Martin" userId="S::82@fnbrno.cz::577d62e1-5c27-4dc4-be0c-be9487fe25c7" providerId="AD" clId="Web-{B1DAEC13-6195-6D4C-122F-965AB81CCF5C}" dt="2023-02-09T14:04:36.730" v="588"/>
          <ac:spMkLst>
            <pc:docMk/>
            <pc:sldMk cId="2145146239" sldId="291"/>
            <ac:spMk id="3" creationId="{00000000-0000-0000-0000-000000000000}"/>
          </ac:spMkLst>
        </pc:spChg>
        <pc:picChg chg="add mod ord">
          <ac:chgData name="Staňa Martin" userId="S::82@fnbrno.cz::577d62e1-5c27-4dc4-be0c-be9487fe25c7" providerId="AD" clId="Web-{B1DAEC13-6195-6D4C-122F-965AB81CCF5C}" dt="2023-02-09T14:04:46.793" v="591" actId="14100"/>
          <ac:picMkLst>
            <pc:docMk/>
            <pc:sldMk cId="2145146239" sldId="291"/>
            <ac:picMk id="4" creationId="{CF98D82A-9D95-4841-7B60-4A5329761C78}"/>
          </ac:picMkLst>
        </pc:picChg>
      </pc:sldChg>
      <pc:sldChg chg="addSp delSp modSp">
        <pc:chgData name="Staňa Martin" userId="S::82@fnbrno.cz::577d62e1-5c27-4dc4-be0c-be9487fe25c7" providerId="AD" clId="Web-{B1DAEC13-6195-6D4C-122F-965AB81CCF5C}" dt="2023-02-09T14:03:55.807" v="587" actId="1076"/>
        <pc:sldMkLst>
          <pc:docMk/>
          <pc:sldMk cId="4006304396" sldId="292"/>
        </pc:sldMkLst>
        <pc:spChg chg="del">
          <ac:chgData name="Staňa Martin" userId="S::82@fnbrno.cz::577d62e1-5c27-4dc4-be0c-be9487fe25c7" providerId="AD" clId="Web-{B1DAEC13-6195-6D4C-122F-965AB81CCF5C}" dt="2023-02-09T14:03:50.838" v="583"/>
          <ac:spMkLst>
            <pc:docMk/>
            <pc:sldMk cId="4006304396" sldId="292"/>
            <ac:spMk id="3" creationId="{00000000-0000-0000-0000-000000000000}"/>
          </ac:spMkLst>
        </pc:spChg>
        <pc:picChg chg="add mod ord">
          <ac:chgData name="Staňa Martin" userId="S::82@fnbrno.cz::577d62e1-5c27-4dc4-be0c-be9487fe25c7" providerId="AD" clId="Web-{B1DAEC13-6195-6D4C-122F-965AB81CCF5C}" dt="2023-02-09T14:03:55.807" v="587" actId="1076"/>
          <ac:picMkLst>
            <pc:docMk/>
            <pc:sldMk cId="4006304396" sldId="292"/>
            <ac:picMk id="4" creationId="{41150E42-CF62-8091-6774-03E2B8487215}"/>
          </ac:picMkLst>
        </pc:picChg>
      </pc:sldChg>
      <pc:sldChg chg="addSp delSp modSp ord">
        <pc:chgData name="Staňa Martin" userId="S::82@fnbrno.cz::577d62e1-5c27-4dc4-be0c-be9487fe25c7" providerId="AD" clId="Web-{B1DAEC13-6195-6D4C-122F-965AB81CCF5C}" dt="2023-02-09T14:02:57.446" v="582"/>
        <pc:sldMkLst>
          <pc:docMk/>
          <pc:sldMk cId="1290311781" sldId="294"/>
        </pc:sldMkLst>
        <pc:spChg chg="del">
          <ac:chgData name="Staňa Martin" userId="S::82@fnbrno.cz::577d62e1-5c27-4dc4-be0c-be9487fe25c7" providerId="AD" clId="Web-{B1DAEC13-6195-6D4C-122F-965AB81CCF5C}" dt="2023-02-09T14:02:46.774" v="580"/>
          <ac:spMkLst>
            <pc:docMk/>
            <pc:sldMk cId="1290311781" sldId="294"/>
            <ac:spMk id="3" creationId="{00000000-0000-0000-0000-000000000000}"/>
          </ac:spMkLst>
        </pc:spChg>
        <pc:picChg chg="add mod ord">
          <ac:chgData name="Staňa Martin" userId="S::82@fnbrno.cz::577d62e1-5c27-4dc4-be0c-be9487fe25c7" providerId="AD" clId="Web-{B1DAEC13-6195-6D4C-122F-965AB81CCF5C}" dt="2023-02-09T14:02:49.539" v="581" actId="1076"/>
          <ac:picMkLst>
            <pc:docMk/>
            <pc:sldMk cId="1290311781" sldId="294"/>
            <ac:picMk id="4" creationId="{E6857E7B-0BC9-8321-6448-36870CD2D485}"/>
          </ac:picMkLst>
        </pc:picChg>
      </pc:sldChg>
      <pc:sldChg chg="addSp delSp modSp mod modClrScheme chgLayout">
        <pc:chgData name="Staňa Martin" userId="S::82@fnbrno.cz::577d62e1-5c27-4dc4-be0c-be9487fe25c7" providerId="AD" clId="Web-{B1DAEC13-6195-6D4C-122F-965AB81CCF5C}" dt="2023-02-09T14:02:10.679" v="579" actId="1076"/>
        <pc:sldMkLst>
          <pc:docMk/>
          <pc:sldMk cId="4043128735" sldId="295"/>
        </pc:sldMkLst>
        <pc:spChg chg="mod ord">
          <ac:chgData name="Staňa Martin" userId="S::82@fnbrno.cz::577d62e1-5c27-4dc4-be0c-be9487fe25c7" providerId="AD" clId="Web-{B1DAEC13-6195-6D4C-122F-965AB81CCF5C}" dt="2023-02-09T14:01:25.225" v="573"/>
          <ac:spMkLst>
            <pc:docMk/>
            <pc:sldMk cId="4043128735" sldId="295"/>
            <ac:spMk id="2" creationId="{00000000-0000-0000-0000-000000000000}"/>
          </ac:spMkLst>
        </pc:spChg>
        <pc:spChg chg="add del">
          <ac:chgData name="Staňa Martin" userId="S::82@fnbrno.cz::577d62e1-5c27-4dc4-be0c-be9487fe25c7" providerId="AD" clId="Web-{B1DAEC13-6195-6D4C-122F-965AB81CCF5C}" dt="2023-02-09T14:00:56.833" v="570"/>
          <ac:spMkLst>
            <pc:docMk/>
            <pc:sldMk cId="4043128735" sldId="295"/>
            <ac:spMk id="3" creationId="{00000000-0000-0000-0000-000000000000}"/>
          </ac:spMkLst>
        </pc:spChg>
        <pc:spChg chg="add del mod ord">
          <ac:chgData name="Staňa Martin" userId="S::82@fnbrno.cz::577d62e1-5c27-4dc4-be0c-be9487fe25c7" providerId="AD" clId="Web-{B1DAEC13-6195-6D4C-122F-965AB81CCF5C}" dt="2023-02-09T14:02:04.882" v="577"/>
          <ac:spMkLst>
            <pc:docMk/>
            <pc:sldMk cId="4043128735" sldId="295"/>
            <ac:spMk id="7" creationId="{69814D94-492B-6080-9A26-748C532F426A}"/>
          </ac:spMkLst>
        </pc:spChg>
        <pc:picChg chg="add del mod ord">
          <ac:chgData name="Staňa Martin" userId="S::82@fnbrno.cz::577d62e1-5c27-4dc4-be0c-be9487fe25c7" providerId="AD" clId="Web-{B1DAEC13-6195-6D4C-122F-965AB81CCF5C}" dt="2023-02-09T13:59:54.441" v="561"/>
          <ac:picMkLst>
            <pc:docMk/>
            <pc:sldMk cId="4043128735" sldId="295"/>
            <ac:picMk id="4" creationId="{5E3B4319-5A80-0C0F-57F6-FF620D387EA0}"/>
          </ac:picMkLst>
        </pc:picChg>
        <pc:picChg chg="add del mod ord">
          <ac:chgData name="Staňa Martin" userId="S::82@fnbrno.cz::577d62e1-5c27-4dc4-be0c-be9487fe25c7" providerId="AD" clId="Web-{B1DAEC13-6195-6D4C-122F-965AB81CCF5C}" dt="2023-02-09T14:00:40.317" v="569"/>
          <ac:picMkLst>
            <pc:docMk/>
            <pc:sldMk cId="4043128735" sldId="295"/>
            <ac:picMk id="5" creationId="{62E748AD-36CA-4B7D-7FF3-D985B51AEC7B}"/>
          </ac:picMkLst>
        </pc:picChg>
        <pc:picChg chg="add mod ord">
          <ac:chgData name="Staňa Martin" userId="S::82@fnbrno.cz::577d62e1-5c27-4dc4-be0c-be9487fe25c7" providerId="AD" clId="Web-{B1DAEC13-6195-6D4C-122F-965AB81CCF5C}" dt="2023-02-09T14:02:06.898" v="578" actId="1076"/>
          <ac:picMkLst>
            <pc:docMk/>
            <pc:sldMk cId="4043128735" sldId="295"/>
            <ac:picMk id="6" creationId="{E962B26C-0CFB-530B-7880-35633A0F7EC2}"/>
          </ac:picMkLst>
        </pc:picChg>
        <pc:picChg chg="add mod ord">
          <ac:chgData name="Staňa Martin" userId="S::82@fnbrno.cz::577d62e1-5c27-4dc4-be0c-be9487fe25c7" providerId="AD" clId="Web-{B1DAEC13-6195-6D4C-122F-965AB81CCF5C}" dt="2023-02-09T14:02:10.679" v="579" actId="1076"/>
          <ac:picMkLst>
            <pc:docMk/>
            <pc:sldMk cId="4043128735" sldId="295"/>
            <ac:picMk id="8" creationId="{E89AF894-59FB-8D8C-D11F-0881542EB6C4}"/>
          </ac:picMkLst>
        </pc:picChg>
      </pc:sldChg>
      <pc:sldChg chg="modSp">
        <pc:chgData name="Staňa Martin" userId="S::82@fnbrno.cz::577d62e1-5c27-4dc4-be0c-be9487fe25c7" providerId="AD" clId="Web-{B1DAEC13-6195-6D4C-122F-965AB81CCF5C}" dt="2023-02-09T13:25:27.041" v="2" actId="20577"/>
        <pc:sldMkLst>
          <pc:docMk/>
          <pc:sldMk cId="3632959964" sldId="297"/>
        </pc:sldMkLst>
        <pc:spChg chg="mod">
          <ac:chgData name="Staňa Martin" userId="S::82@fnbrno.cz::577d62e1-5c27-4dc4-be0c-be9487fe25c7" providerId="AD" clId="Web-{B1DAEC13-6195-6D4C-122F-965AB81CCF5C}" dt="2023-02-09T13:25:27.041" v="2" actId="20577"/>
          <ac:spMkLst>
            <pc:docMk/>
            <pc:sldMk cId="3632959964" sldId="297"/>
            <ac:spMk id="3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B1DAEC13-6195-6D4C-122F-965AB81CCF5C}" dt="2023-02-09T13:26:03.526" v="3" actId="20577"/>
        <pc:sldMkLst>
          <pc:docMk/>
          <pc:sldMk cId="1536760878" sldId="299"/>
        </pc:sldMkLst>
        <pc:spChg chg="mod">
          <ac:chgData name="Staňa Martin" userId="S::82@fnbrno.cz::577d62e1-5c27-4dc4-be0c-be9487fe25c7" providerId="AD" clId="Web-{B1DAEC13-6195-6D4C-122F-965AB81CCF5C}" dt="2023-02-09T13:26:03.526" v="3" actId="20577"/>
          <ac:spMkLst>
            <pc:docMk/>
            <pc:sldMk cId="1536760878" sldId="299"/>
            <ac:spMk id="3" creationId="{00000000-0000-0000-0000-000000000000}"/>
          </ac:spMkLst>
        </pc:spChg>
      </pc:sldChg>
      <pc:sldChg chg="addSp delSp modSp">
        <pc:chgData name="Staňa Martin" userId="S::82@fnbrno.cz::577d62e1-5c27-4dc4-be0c-be9487fe25c7" providerId="AD" clId="Web-{B1DAEC13-6195-6D4C-122F-965AB81CCF5C}" dt="2023-02-09T13:33:14.100" v="324"/>
        <pc:sldMkLst>
          <pc:docMk/>
          <pc:sldMk cId="255777620" sldId="305"/>
        </pc:sldMkLst>
        <pc:spChg chg="del mod">
          <ac:chgData name="Staňa Martin" userId="S::82@fnbrno.cz::577d62e1-5c27-4dc4-be0c-be9487fe25c7" providerId="AD" clId="Web-{B1DAEC13-6195-6D4C-122F-965AB81CCF5C}" dt="2023-02-09T13:30:20.971" v="39"/>
          <ac:spMkLst>
            <pc:docMk/>
            <pc:sldMk cId="255777620" sldId="305"/>
            <ac:spMk id="3" creationId="{00000000-0000-0000-0000-000000000000}"/>
          </ac:spMkLst>
        </pc:spChg>
        <pc:graphicFrameChg chg="add mod ord modGraphic">
          <ac:chgData name="Staňa Martin" userId="S::82@fnbrno.cz::577d62e1-5c27-4dc4-be0c-be9487fe25c7" providerId="AD" clId="Web-{B1DAEC13-6195-6D4C-122F-965AB81CCF5C}" dt="2023-02-09T13:33:14.100" v="324"/>
          <ac:graphicFrameMkLst>
            <pc:docMk/>
            <pc:sldMk cId="255777620" sldId="305"/>
            <ac:graphicFrameMk id="4" creationId="{CBB36396-4854-D938-32D6-CE6AE9C99467}"/>
          </ac:graphicFrameMkLst>
        </pc:graphicFrameChg>
      </pc:sldChg>
      <pc:sldChg chg="modSp new">
        <pc:chgData name="Staňa Martin" userId="S::82@fnbrno.cz::577d62e1-5c27-4dc4-be0c-be9487fe25c7" providerId="AD" clId="Web-{B1DAEC13-6195-6D4C-122F-965AB81CCF5C}" dt="2023-02-09T13:55:29.512" v="538" actId="20577"/>
        <pc:sldMkLst>
          <pc:docMk/>
          <pc:sldMk cId="2394198495" sldId="318"/>
        </pc:sldMkLst>
        <pc:spChg chg="mod">
          <ac:chgData name="Staňa Martin" userId="S::82@fnbrno.cz::577d62e1-5c27-4dc4-be0c-be9487fe25c7" providerId="AD" clId="Web-{B1DAEC13-6195-6D4C-122F-965AB81CCF5C}" dt="2023-02-09T13:33:46.429" v="336" actId="20577"/>
          <ac:spMkLst>
            <pc:docMk/>
            <pc:sldMk cId="2394198495" sldId="318"/>
            <ac:spMk id="2" creationId="{83C38ACE-75D4-6928-AE50-FC0E04FA98DE}"/>
          </ac:spMkLst>
        </pc:spChg>
        <pc:spChg chg="mod">
          <ac:chgData name="Staňa Martin" userId="S::82@fnbrno.cz::577d62e1-5c27-4dc4-be0c-be9487fe25c7" providerId="AD" clId="Web-{B1DAEC13-6195-6D4C-122F-965AB81CCF5C}" dt="2023-02-09T13:55:29.512" v="538" actId="20577"/>
          <ac:spMkLst>
            <pc:docMk/>
            <pc:sldMk cId="2394198495" sldId="318"/>
            <ac:spMk id="3" creationId="{3DDDC184-579B-B2A7-6BC4-A57107561170}"/>
          </ac:spMkLst>
        </pc:spChg>
      </pc:sldChg>
      <pc:sldChg chg="modSp new">
        <pc:chgData name="Staňa Martin" userId="S::82@fnbrno.cz::577d62e1-5c27-4dc4-be0c-be9487fe25c7" providerId="AD" clId="Web-{B1DAEC13-6195-6D4C-122F-965AB81CCF5C}" dt="2023-02-09T13:47:51.405" v="375" actId="20577"/>
        <pc:sldMkLst>
          <pc:docMk/>
          <pc:sldMk cId="897685292" sldId="319"/>
        </pc:sldMkLst>
        <pc:spChg chg="mod">
          <ac:chgData name="Staňa Martin" userId="S::82@fnbrno.cz::577d62e1-5c27-4dc4-be0c-be9487fe25c7" providerId="AD" clId="Web-{B1DAEC13-6195-6D4C-122F-965AB81CCF5C}" dt="2023-02-09T13:47:51.405" v="375" actId="20577"/>
          <ac:spMkLst>
            <pc:docMk/>
            <pc:sldMk cId="897685292" sldId="319"/>
            <ac:spMk id="2" creationId="{49F388BB-E405-D1F1-B042-91182F730B5C}"/>
          </ac:spMkLst>
        </pc:spChg>
        <pc:spChg chg="mod">
          <ac:chgData name="Staňa Martin" userId="S::82@fnbrno.cz::577d62e1-5c27-4dc4-be0c-be9487fe25c7" providerId="AD" clId="Web-{B1DAEC13-6195-6D4C-122F-965AB81CCF5C}" dt="2023-02-09T13:47:49.030" v="373" actId="20577"/>
          <ac:spMkLst>
            <pc:docMk/>
            <pc:sldMk cId="897685292" sldId="319"/>
            <ac:spMk id="3" creationId="{0D60C623-CAC1-645C-B9FA-DCEC2C317BD7}"/>
          </ac:spMkLst>
        </pc:spChg>
      </pc:sldChg>
    </pc:docChg>
  </pc:docChgLst>
  <pc:docChgLst>
    <pc:chgData name="Staňa Martin" userId="S::82@fnbrno.cz::577d62e1-5c27-4dc4-be0c-be9487fe25c7" providerId="AD" clId="Web-{6F6D4962-BAEF-2FE8-D5E2-F8C6D51601E6}"/>
    <pc:docChg chg="delSld modSld">
      <pc:chgData name="Staňa Martin" userId="S::82@fnbrno.cz::577d62e1-5c27-4dc4-be0c-be9487fe25c7" providerId="AD" clId="Web-{6F6D4962-BAEF-2FE8-D5E2-F8C6D51601E6}" dt="2023-02-16T13:40:44.198" v="65" actId="20577"/>
      <pc:docMkLst>
        <pc:docMk/>
      </pc:docMkLst>
      <pc:sldChg chg="modSp">
        <pc:chgData name="Staňa Martin" userId="S::82@fnbrno.cz::577d62e1-5c27-4dc4-be0c-be9487fe25c7" providerId="AD" clId="Web-{6F6D4962-BAEF-2FE8-D5E2-F8C6D51601E6}" dt="2023-02-16T13:40:44.198" v="65" actId="20577"/>
        <pc:sldMkLst>
          <pc:docMk/>
          <pc:sldMk cId="1672495335" sldId="256"/>
        </pc:sldMkLst>
        <pc:spChg chg="mod">
          <ac:chgData name="Staňa Martin" userId="S::82@fnbrno.cz::577d62e1-5c27-4dc4-be0c-be9487fe25c7" providerId="AD" clId="Web-{6F6D4962-BAEF-2FE8-D5E2-F8C6D51601E6}" dt="2023-02-16T13:40:44.198" v="65" actId="20577"/>
          <ac:spMkLst>
            <pc:docMk/>
            <pc:sldMk cId="1672495335" sldId="256"/>
            <ac:spMk id="2" creationId="{00000000-0000-0000-0000-000000000000}"/>
          </ac:spMkLst>
        </pc:spChg>
      </pc:sldChg>
      <pc:sldChg chg="del">
        <pc:chgData name="Staňa Martin" userId="S::82@fnbrno.cz::577d62e1-5c27-4dc4-be0c-be9487fe25c7" providerId="AD" clId="Web-{6F6D4962-BAEF-2FE8-D5E2-F8C6D51601E6}" dt="2023-02-16T13:00:24.528" v="38"/>
        <pc:sldMkLst>
          <pc:docMk/>
          <pc:sldMk cId="2141669686" sldId="262"/>
        </pc:sldMkLst>
      </pc:sldChg>
      <pc:sldChg chg="del">
        <pc:chgData name="Staňa Martin" userId="S::82@fnbrno.cz::577d62e1-5c27-4dc4-be0c-be9487fe25c7" providerId="AD" clId="Web-{6F6D4962-BAEF-2FE8-D5E2-F8C6D51601E6}" dt="2023-02-16T13:00:25.935" v="43"/>
        <pc:sldMkLst>
          <pc:docMk/>
          <pc:sldMk cId="3596108169" sldId="266"/>
        </pc:sldMkLst>
      </pc:sldChg>
      <pc:sldChg chg="del">
        <pc:chgData name="Staňa Martin" userId="S::82@fnbrno.cz::577d62e1-5c27-4dc4-be0c-be9487fe25c7" providerId="AD" clId="Web-{6F6D4962-BAEF-2FE8-D5E2-F8C6D51601E6}" dt="2023-02-16T13:00:27.653" v="46"/>
        <pc:sldMkLst>
          <pc:docMk/>
          <pc:sldMk cId="1373818250" sldId="267"/>
        </pc:sldMkLst>
      </pc:sldChg>
      <pc:sldChg chg="modSp">
        <pc:chgData name="Staňa Martin" userId="S::82@fnbrno.cz::577d62e1-5c27-4dc4-be0c-be9487fe25c7" providerId="AD" clId="Web-{6F6D4962-BAEF-2FE8-D5E2-F8C6D51601E6}" dt="2023-02-16T12:59:56.981" v="19" actId="20577"/>
        <pc:sldMkLst>
          <pc:docMk/>
          <pc:sldMk cId="962263973" sldId="269"/>
        </pc:sldMkLst>
        <pc:spChg chg="mod">
          <ac:chgData name="Staňa Martin" userId="S::82@fnbrno.cz::577d62e1-5c27-4dc4-be0c-be9487fe25c7" providerId="AD" clId="Web-{6F6D4962-BAEF-2FE8-D5E2-F8C6D51601E6}" dt="2023-02-16T12:59:56.981" v="19" actId="20577"/>
          <ac:spMkLst>
            <pc:docMk/>
            <pc:sldMk cId="962263973" sldId="269"/>
            <ac:spMk id="2" creationId="{00000000-0000-0000-0000-000000000000}"/>
          </ac:spMkLst>
        </pc:spChg>
        <pc:spChg chg="mod">
          <ac:chgData name="Staňa Martin" userId="S::82@fnbrno.cz::577d62e1-5c27-4dc4-be0c-be9487fe25c7" providerId="AD" clId="Web-{6F6D4962-BAEF-2FE8-D5E2-F8C6D51601E6}" dt="2023-02-16T12:59:52.668" v="17" actId="20577"/>
          <ac:spMkLst>
            <pc:docMk/>
            <pc:sldMk cId="962263973" sldId="269"/>
            <ac:spMk id="3" creationId="{00000000-0000-0000-0000-000000000000}"/>
          </ac:spMkLst>
        </pc:spChg>
      </pc:sldChg>
      <pc:sldChg chg="del">
        <pc:chgData name="Staňa Martin" userId="S::82@fnbrno.cz::577d62e1-5c27-4dc4-be0c-be9487fe25c7" providerId="AD" clId="Web-{6F6D4962-BAEF-2FE8-D5E2-F8C6D51601E6}" dt="2023-02-16T13:00:29.138" v="50"/>
        <pc:sldMkLst>
          <pc:docMk/>
          <pc:sldMk cId="1512147193" sldId="270"/>
        </pc:sldMkLst>
      </pc:sldChg>
      <pc:sldChg chg="modSp">
        <pc:chgData name="Staňa Martin" userId="S::82@fnbrno.cz::577d62e1-5c27-4dc4-be0c-be9487fe25c7" providerId="AD" clId="Web-{6F6D4962-BAEF-2FE8-D5E2-F8C6D51601E6}" dt="2023-02-16T13:00:38.138" v="61" actId="20577"/>
        <pc:sldMkLst>
          <pc:docMk/>
          <pc:sldMk cId="2046617399" sldId="272"/>
        </pc:sldMkLst>
        <pc:spChg chg="mod">
          <ac:chgData name="Staňa Martin" userId="S::82@fnbrno.cz::577d62e1-5c27-4dc4-be0c-be9487fe25c7" providerId="AD" clId="Web-{6F6D4962-BAEF-2FE8-D5E2-F8C6D51601E6}" dt="2023-02-16T13:00:38.138" v="61" actId="20577"/>
          <ac:spMkLst>
            <pc:docMk/>
            <pc:sldMk cId="2046617399" sldId="272"/>
            <ac:spMk id="3" creationId="{00000000-0000-0000-0000-000000000000}"/>
          </ac:spMkLst>
        </pc:spChg>
      </pc:sldChg>
      <pc:sldChg chg="del">
        <pc:chgData name="Staňa Martin" userId="S::82@fnbrno.cz::577d62e1-5c27-4dc4-be0c-be9487fe25c7" providerId="AD" clId="Web-{6F6D4962-BAEF-2FE8-D5E2-F8C6D51601E6}" dt="2023-02-16T12:59:47.543" v="16"/>
        <pc:sldMkLst>
          <pc:docMk/>
          <pc:sldMk cId="555764468" sldId="273"/>
        </pc:sldMkLst>
      </pc:sldChg>
      <pc:sldChg chg="del">
        <pc:chgData name="Staňa Martin" userId="S::82@fnbrno.cz::577d62e1-5c27-4dc4-be0c-be9487fe25c7" providerId="AD" clId="Web-{6F6D4962-BAEF-2FE8-D5E2-F8C6D51601E6}" dt="2023-02-16T13:00:28.013" v="47"/>
        <pc:sldMkLst>
          <pc:docMk/>
          <pc:sldMk cId="2518693470" sldId="275"/>
        </pc:sldMkLst>
      </pc:sldChg>
      <pc:sldChg chg="del">
        <pc:chgData name="Staňa Martin" userId="S::82@fnbrno.cz::577d62e1-5c27-4dc4-be0c-be9487fe25c7" providerId="AD" clId="Web-{6F6D4962-BAEF-2FE8-D5E2-F8C6D51601E6}" dt="2023-02-16T13:00:33.138" v="58"/>
        <pc:sldMkLst>
          <pc:docMk/>
          <pc:sldMk cId="1229099246" sldId="284"/>
        </pc:sldMkLst>
      </pc:sldChg>
      <pc:sldChg chg="del">
        <pc:chgData name="Staňa Martin" userId="S::82@fnbrno.cz::577d62e1-5c27-4dc4-be0c-be9487fe25c7" providerId="AD" clId="Web-{6F6D4962-BAEF-2FE8-D5E2-F8C6D51601E6}" dt="2023-02-16T12:59:46.652" v="15"/>
        <pc:sldMkLst>
          <pc:docMk/>
          <pc:sldMk cId="1542295284" sldId="285"/>
        </pc:sldMkLst>
      </pc:sldChg>
      <pc:sldChg chg="del">
        <pc:chgData name="Staňa Martin" userId="S::82@fnbrno.cz::577d62e1-5c27-4dc4-be0c-be9487fe25c7" providerId="AD" clId="Web-{6F6D4962-BAEF-2FE8-D5E2-F8C6D51601E6}" dt="2023-02-16T13:00:14.700" v="21"/>
        <pc:sldMkLst>
          <pc:docMk/>
          <pc:sldMk cId="2788210450" sldId="286"/>
        </pc:sldMkLst>
      </pc:sldChg>
      <pc:sldChg chg="del">
        <pc:chgData name="Staňa Martin" userId="S::82@fnbrno.cz::577d62e1-5c27-4dc4-be0c-be9487fe25c7" providerId="AD" clId="Web-{6F6D4962-BAEF-2FE8-D5E2-F8C6D51601E6}" dt="2023-02-16T13:00:13.262" v="20"/>
        <pc:sldMkLst>
          <pc:docMk/>
          <pc:sldMk cId="1837570096" sldId="287"/>
        </pc:sldMkLst>
      </pc:sldChg>
      <pc:sldChg chg="del">
        <pc:chgData name="Staňa Martin" userId="S::82@fnbrno.cz::577d62e1-5c27-4dc4-be0c-be9487fe25c7" providerId="AD" clId="Web-{6F6D4962-BAEF-2FE8-D5E2-F8C6D51601E6}" dt="2023-02-16T13:00:18.247" v="24"/>
        <pc:sldMkLst>
          <pc:docMk/>
          <pc:sldMk cId="3206502986" sldId="288"/>
        </pc:sldMkLst>
      </pc:sldChg>
      <pc:sldChg chg="del">
        <pc:chgData name="Staňa Martin" userId="S::82@fnbrno.cz::577d62e1-5c27-4dc4-be0c-be9487fe25c7" providerId="AD" clId="Web-{6F6D4962-BAEF-2FE8-D5E2-F8C6D51601E6}" dt="2023-02-16T13:00:18.622" v="25"/>
        <pc:sldMkLst>
          <pc:docMk/>
          <pc:sldMk cId="189094691" sldId="289"/>
        </pc:sldMkLst>
      </pc:sldChg>
      <pc:sldChg chg="del">
        <pc:chgData name="Staňa Martin" userId="S::82@fnbrno.cz::577d62e1-5c27-4dc4-be0c-be9487fe25c7" providerId="AD" clId="Web-{6F6D4962-BAEF-2FE8-D5E2-F8C6D51601E6}" dt="2023-02-16T13:00:19.247" v="26"/>
        <pc:sldMkLst>
          <pc:docMk/>
          <pc:sldMk cId="638131117" sldId="290"/>
        </pc:sldMkLst>
      </pc:sldChg>
      <pc:sldChg chg="del">
        <pc:chgData name="Staňa Martin" userId="S::82@fnbrno.cz::577d62e1-5c27-4dc4-be0c-be9487fe25c7" providerId="AD" clId="Web-{6F6D4962-BAEF-2FE8-D5E2-F8C6D51601E6}" dt="2023-02-16T13:00:19.825" v="27"/>
        <pc:sldMkLst>
          <pc:docMk/>
          <pc:sldMk cId="2145146239" sldId="291"/>
        </pc:sldMkLst>
      </pc:sldChg>
      <pc:sldChg chg="del">
        <pc:chgData name="Staňa Martin" userId="S::82@fnbrno.cz::577d62e1-5c27-4dc4-be0c-be9487fe25c7" providerId="AD" clId="Web-{6F6D4962-BAEF-2FE8-D5E2-F8C6D51601E6}" dt="2023-02-16T13:00:20.309" v="28"/>
        <pc:sldMkLst>
          <pc:docMk/>
          <pc:sldMk cId="4006304396" sldId="292"/>
        </pc:sldMkLst>
      </pc:sldChg>
      <pc:sldChg chg="del">
        <pc:chgData name="Staňa Martin" userId="S::82@fnbrno.cz::577d62e1-5c27-4dc4-be0c-be9487fe25c7" providerId="AD" clId="Web-{6F6D4962-BAEF-2FE8-D5E2-F8C6D51601E6}" dt="2023-02-16T13:00:20.716" v="29"/>
        <pc:sldMkLst>
          <pc:docMk/>
          <pc:sldMk cId="1290311781" sldId="294"/>
        </pc:sldMkLst>
      </pc:sldChg>
      <pc:sldChg chg="del">
        <pc:chgData name="Staňa Martin" userId="S::82@fnbrno.cz::577d62e1-5c27-4dc4-be0c-be9487fe25c7" providerId="AD" clId="Web-{6F6D4962-BAEF-2FE8-D5E2-F8C6D51601E6}" dt="2023-02-16T13:00:21.169" v="30"/>
        <pc:sldMkLst>
          <pc:docMk/>
          <pc:sldMk cId="4043128735" sldId="295"/>
        </pc:sldMkLst>
      </pc:sldChg>
      <pc:sldChg chg="del">
        <pc:chgData name="Staňa Martin" userId="S::82@fnbrno.cz::577d62e1-5c27-4dc4-be0c-be9487fe25c7" providerId="AD" clId="Web-{6F6D4962-BAEF-2FE8-D5E2-F8C6D51601E6}" dt="2023-02-16T13:00:15.700" v="22"/>
        <pc:sldMkLst>
          <pc:docMk/>
          <pc:sldMk cId="3752722472" sldId="296"/>
        </pc:sldMkLst>
      </pc:sldChg>
      <pc:sldChg chg="del">
        <pc:chgData name="Staňa Martin" userId="S::82@fnbrno.cz::577d62e1-5c27-4dc4-be0c-be9487fe25c7" providerId="AD" clId="Web-{6F6D4962-BAEF-2FE8-D5E2-F8C6D51601E6}" dt="2023-02-16T13:00:17.700" v="23"/>
        <pc:sldMkLst>
          <pc:docMk/>
          <pc:sldMk cId="3632959964" sldId="297"/>
        </pc:sldMkLst>
      </pc:sldChg>
      <pc:sldChg chg="del">
        <pc:chgData name="Staňa Martin" userId="S::82@fnbrno.cz::577d62e1-5c27-4dc4-be0c-be9487fe25c7" providerId="AD" clId="Web-{6F6D4962-BAEF-2FE8-D5E2-F8C6D51601E6}" dt="2023-02-16T13:00:21.528" v="31"/>
        <pc:sldMkLst>
          <pc:docMk/>
          <pc:sldMk cId="4229839888" sldId="298"/>
        </pc:sldMkLst>
      </pc:sldChg>
      <pc:sldChg chg="del">
        <pc:chgData name="Staňa Martin" userId="S::82@fnbrno.cz::577d62e1-5c27-4dc4-be0c-be9487fe25c7" providerId="AD" clId="Web-{6F6D4962-BAEF-2FE8-D5E2-F8C6D51601E6}" dt="2023-02-16T13:00:22.059" v="32"/>
        <pc:sldMkLst>
          <pc:docMk/>
          <pc:sldMk cId="1536760878" sldId="299"/>
        </pc:sldMkLst>
      </pc:sldChg>
      <pc:sldChg chg="del">
        <pc:chgData name="Staňa Martin" userId="S::82@fnbrno.cz::577d62e1-5c27-4dc4-be0c-be9487fe25c7" providerId="AD" clId="Web-{6F6D4962-BAEF-2FE8-D5E2-F8C6D51601E6}" dt="2023-02-16T13:00:24.497" v="34"/>
        <pc:sldMkLst>
          <pc:docMk/>
          <pc:sldMk cId="148556000" sldId="300"/>
        </pc:sldMkLst>
      </pc:sldChg>
      <pc:sldChg chg="del">
        <pc:chgData name="Staňa Martin" userId="S::82@fnbrno.cz::577d62e1-5c27-4dc4-be0c-be9487fe25c7" providerId="AD" clId="Web-{6F6D4962-BAEF-2FE8-D5E2-F8C6D51601E6}" dt="2023-02-16T13:00:22.356" v="33"/>
        <pc:sldMkLst>
          <pc:docMk/>
          <pc:sldMk cId="812872726" sldId="301"/>
        </pc:sldMkLst>
      </pc:sldChg>
      <pc:sldChg chg="del">
        <pc:chgData name="Staňa Martin" userId="S::82@fnbrno.cz::577d62e1-5c27-4dc4-be0c-be9487fe25c7" providerId="AD" clId="Web-{6F6D4962-BAEF-2FE8-D5E2-F8C6D51601E6}" dt="2023-02-16T13:00:24.497" v="35"/>
        <pc:sldMkLst>
          <pc:docMk/>
          <pc:sldMk cId="3016870852" sldId="302"/>
        </pc:sldMkLst>
      </pc:sldChg>
      <pc:sldChg chg="del">
        <pc:chgData name="Staňa Martin" userId="S::82@fnbrno.cz::577d62e1-5c27-4dc4-be0c-be9487fe25c7" providerId="AD" clId="Web-{6F6D4962-BAEF-2FE8-D5E2-F8C6D51601E6}" dt="2023-02-16T13:00:24.513" v="36"/>
        <pc:sldMkLst>
          <pc:docMk/>
          <pc:sldMk cId="1732672763" sldId="303"/>
        </pc:sldMkLst>
      </pc:sldChg>
      <pc:sldChg chg="del">
        <pc:chgData name="Staňa Martin" userId="S::82@fnbrno.cz::577d62e1-5c27-4dc4-be0c-be9487fe25c7" providerId="AD" clId="Web-{6F6D4962-BAEF-2FE8-D5E2-F8C6D51601E6}" dt="2023-02-16T13:00:24.528" v="37"/>
        <pc:sldMkLst>
          <pc:docMk/>
          <pc:sldMk cId="166364391" sldId="304"/>
        </pc:sldMkLst>
      </pc:sldChg>
      <pc:sldChg chg="del">
        <pc:chgData name="Staňa Martin" userId="S::82@fnbrno.cz::577d62e1-5c27-4dc4-be0c-be9487fe25c7" providerId="AD" clId="Web-{6F6D4962-BAEF-2FE8-D5E2-F8C6D51601E6}" dt="2023-02-16T13:00:24.810" v="40"/>
        <pc:sldMkLst>
          <pc:docMk/>
          <pc:sldMk cId="255777620" sldId="305"/>
        </pc:sldMkLst>
      </pc:sldChg>
      <pc:sldChg chg="del">
        <pc:chgData name="Staňa Martin" userId="S::82@fnbrno.cz::577d62e1-5c27-4dc4-be0c-be9487fe25c7" providerId="AD" clId="Web-{6F6D4962-BAEF-2FE8-D5E2-F8C6D51601E6}" dt="2023-02-16T13:00:27.200" v="44"/>
        <pc:sldMkLst>
          <pc:docMk/>
          <pc:sldMk cId="3181062707" sldId="306"/>
        </pc:sldMkLst>
      </pc:sldChg>
      <pc:sldChg chg="del">
        <pc:chgData name="Staňa Martin" userId="S::82@fnbrno.cz::577d62e1-5c27-4dc4-be0c-be9487fe25c7" providerId="AD" clId="Web-{6F6D4962-BAEF-2FE8-D5E2-F8C6D51601E6}" dt="2023-02-16T13:00:28.794" v="49"/>
        <pc:sldMkLst>
          <pc:docMk/>
          <pc:sldMk cId="1483051016" sldId="307"/>
        </pc:sldMkLst>
      </pc:sldChg>
      <pc:sldChg chg="del">
        <pc:chgData name="Staňa Martin" userId="S::82@fnbrno.cz::577d62e1-5c27-4dc4-be0c-be9487fe25c7" providerId="AD" clId="Web-{6F6D4962-BAEF-2FE8-D5E2-F8C6D51601E6}" dt="2023-02-16T13:00:28.341" v="48"/>
        <pc:sldMkLst>
          <pc:docMk/>
          <pc:sldMk cId="207512139" sldId="308"/>
        </pc:sldMkLst>
      </pc:sldChg>
      <pc:sldChg chg="del">
        <pc:chgData name="Staňa Martin" userId="S::82@fnbrno.cz::577d62e1-5c27-4dc4-be0c-be9487fe25c7" providerId="AD" clId="Web-{6F6D4962-BAEF-2FE8-D5E2-F8C6D51601E6}" dt="2023-02-16T13:00:29.575" v="51"/>
        <pc:sldMkLst>
          <pc:docMk/>
          <pc:sldMk cId="519462437" sldId="309"/>
        </pc:sldMkLst>
      </pc:sldChg>
      <pc:sldChg chg="del">
        <pc:chgData name="Staňa Martin" userId="S::82@fnbrno.cz::577d62e1-5c27-4dc4-be0c-be9487fe25c7" providerId="AD" clId="Web-{6F6D4962-BAEF-2FE8-D5E2-F8C6D51601E6}" dt="2023-02-16T13:00:30.263" v="53"/>
        <pc:sldMkLst>
          <pc:docMk/>
          <pc:sldMk cId="3301401341" sldId="310"/>
        </pc:sldMkLst>
      </pc:sldChg>
      <pc:sldChg chg="del">
        <pc:chgData name="Staňa Martin" userId="S::82@fnbrno.cz::577d62e1-5c27-4dc4-be0c-be9487fe25c7" providerId="AD" clId="Web-{6F6D4962-BAEF-2FE8-D5E2-F8C6D51601E6}" dt="2023-02-16T13:00:30.716" v="54"/>
        <pc:sldMkLst>
          <pc:docMk/>
          <pc:sldMk cId="966664745" sldId="311"/>
        </pc:sldMkLst>
      </pc:sldChg>
      <pc:sldChg chg="del">
        <pc:chgData name="Staňa Martin" userId="S::82@fnbrno.cz::577d62e1-5c27-4dc4-be0c-be9487fe25c7" providerId="AD" clId="Web-{6F6D4962-BAEF-2FE8-D5E2-F8C6D51601E6}" dt="2023-02-16T13:00:31.107" v="55"/>
        <pc:sldMkLst>
          <pc:docMk/>
          <pc:sldMk cId="3224412312" sldId="312"/>
        </pc:sldMkLst>
      </pc:sldChg>
      <pc:sldChg chg="del">
        <pc:chgData name="Staňa Martin" userId="S::82@fnbrno.cz::577d62e1-5c27-4dc4-be0c-be9487fe25c7" providerId="AD" clId="Web-{6F6D4962-BAEF-2FE8-D5E2-F8C6D51601E6}" dt="2023-02-16T13:00:31.857" v="57"/>
        <pc:sldMkLst>
          <pc:docMk/>
          <pc:sldMk cId="2021698641" sldId="313"/>
        </pc:sldMkLst>
      </pc:sldChg>
      <pc:sldChg chg="del">
        <pc:chgData name="Staňa Martin" userId="S::82@fnbrno.cz::577d62e1-5c27-4dc4-be0c-be9487fe25c7" providerId="AD" clId="Web-{6F6D4962-BAEF-2FE8-D5E2-F8C6D51601E6}" dt="2023-02-16T13:00:31.482" v="56"/>
        <pc:sldMkLst>
          <pc:docMk/>
          <pc:sldMk cId="1509305198" sldId="314"/>
        </pc:sldMkLst>
      </pc:sldChg>
      <pc:sldChg chg="del">
        <pc:chgData name="Staňa Martin" userId="S::82@fnbrno.cz::577d62e1-5c27-4dc4-be0c-be9487fe25c7" providerId="AD" clId="Web-{6F6D4962-BAEF-2FE8-D5E2-F8C6D51601E6}" dt="2023-02-16T13:00:27.310" v="45"/>
        <pc:sldMkLst>
          <pc:docMk/>
          <pc:sldMk cId="2153813260" sldId="315"/>
        </pc:sldMkLst>
      </pc:sldChg>
      <pc:sldChg chg="del">
        <pc:chgData name="Staňa Martin" userId="S::82@fnbrno.cz::577d62e1-5c27-4dc4-be0c-be9487fe25c7" providerId="AD" clId="Web-{6F6D4962-BAEF-2FE8-D5E2-F8C6D51601E6}" dt="2023-02-16T13:00:29.919" v="52"/>
        <pc:sldMkLst>
          <pc:docMk/>
          <pc:sldMk cId="692524834" sldId="316"/>
        </pc:sldMkLst>
      </pc:sldChg>
      <pc:sldChg chg="del">
        <pc:chgData name="Staňa Martin" userId="S::82@fnbrno.cz::577d62e1-5c27-4dc4-be0c-be9487fe25c7" providerId="AD" clId="Web-{6F6D4962-BAEF-2FE8-D5E2-F8C6D51601E6}" dt="2023-02-16T13:00:24.544" v="39"/>
        <pc:sldMkLst>
          <pc:docMk/>
          <pc:sldMk cId="450373497" sldId="317"/>
        </pc:sldMkLst>
      </pc:sldChg>
      <pc:sldChg chg="del">
        <pc:chgData name="Staňa Martin" userId="S::82@fnbrno.cz::577d62e1-5c27-4dc4-be0c-be9487fe25c7" providerId="AD" clId="Web-{6F6D4962-BAEF-2FE8-D5E2-F8C6D51601E6}" dt="2023-02-16T13:00:25.231" v="41"/>
        <pc:sldMkLst>
          <pc:docMk/>
          <pc:sldMk cId="2394198495" sldId="318"/>
        </pc:sldMkLst>
      </pc:sldChg>
      <pc:sldChg chg="del">
        <pc:chgData name="Staňa Martin" userId="S::82@fnbrno.cz::577d62e1-5c27-4dc4-be0c-be9487fe25c7" providerId="AD" clId="Web-{6F6D4962-BAEF-2FE8-D5E2-F8C6D51601E6}" dt="2023-02-16T13:00:25.575" v="42"/>
        <pc:sldMkLst>
          <pc:docMk/>
          <pc:sldMk cId="897685292" sldId="31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86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87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8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305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41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94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4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62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97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56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43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F2AC-D404-4FB9-8C62-188A0EAEACA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4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7A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nemocnicenovyjicin.agel.cz/pracoviste/oddeleni/chirurgicke-oddeleni/informace-pro-odborniky/guidelines/doporuceni-pro-antibiotickou-profylaxi-u-chirurgickych-pacientu-prichazejicich-k-operacnimu-vykonu-vynatek-ze-smernice-atb-profylaxe-v-nnj.pdf" TargetMode="External"/><Relationship Id="rId2" Type="http://schemas.openxmlformats.org/officeDocument/2006/relationships/hyperlink" Target="https://www.wikiskripta.eu/w/Typy_operac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iprofi.cz/33/komplikace-chirurgickych-operaci-uniqueidmRRWSbk196FNf8-jVUh4ElMAVc_29gcm80Go3HSj2zQrO3VA8YZLZ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5E0D3A8D-0062-3DBD-054A-9EA1AF820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" y="60960"/>
            <a:ext cx="2438400" cy="1876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6916"/>
            <a:ext cx="9144000" cy="2978284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solidFill>
                  <a:schemeClr val="bg1"/>
                </a:solidFill>
                <a:latin typeface="Calibri"/>
                <a:cs typeface="Calibri Light"/>
              </a:rPr>
              <a:t> </a:t>
            </a:r>
            <a:r>
              <a:rPr lang="cs-CZ" sz="4800" dirty="0">
                <a:solidFill>
                  <a:schemeClr val="bg1"/>
                </a:solidFill>
                <a:ea typeface="+mn-lt"/>
                <a:cs typeface="+mn-lt"/>
              </a:rPr>
              <a:t>Operace – typy, indikace, předoperační příprava, pooperační odezva, rizika a komplikace </a:t>
            </a:r>
            <a:r>
              <a:rPr lang="cs-CZ" sz="4800" dirty="0" err="1">
                <a:solidFill>
                  <a:schemeClr val="bg1"/>
                </a:solidFill>
                <a:ea typeface="+mn-lt"/>
                <a:cs typeface="+mn-lt"/>
              </a:rPr>
              <a:t>peroperační</a:t>
            </a:r>
            <a:r>
              <a:rPr lang="cs-CZ" sz="4800" dirty="0">
                <a:solidFill>
                  <a:schemeClr val="bg1"/>
                </a:solidFill>
                <a:ea typeface="+mn-lt"/>
                <a:cs typeface="+mn-lt"/>
              </a:rPr>
              <a:t> a </a:t>
            </a:r>
            <a:r>
              <a:rPr lang="cs-CZ" sz="4800" dirty="0" err="1">
                <a:solidFill>
                  <a:schemeClr val="bg1"/>
                </a:solidFill>
                <a:ea typeface="+mn-lt"/>
                <a:cs typeface="+mn-lt"/>
              </a:rPr>
              <a:t>poperační</a:t>
            </a:r>
            <a:r>
              <a:rPr lang="cs-CZ" sz="4800" dirty="0">
                <a:solidFill>
                  <a:schemeClr val="bg1"/>
                </a:solidFill>
                <a:ea typeface="+mn-lt"/>
                <a:cs typeface="+mn-lt"/>
              </a:rPr>
              <a:t>, prevence TEN, ATB prevence</a:t>
            </a:r>
            <a:endParaRPr lang="cs-CZ" sz="4800" dirty="0">
              <a:solidFill>
                <a:schemeClr val="bg1"/>
              </a:solidFill>
              <a:latin typeface="Calibri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35935"/>
            <a:ext cx="9144000" cy="9351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Klinika úrazové chirurgie FN Brno</a:t>
            </a:r>
          </a:p>
          <a:p>
            <a:r>
              <a:rPr lang="cs-CZ" dirty="0">
                <a:solidFill>
                  <a:schemeClr val="bg1"/>
                </a:solidFill>
              </a:rPr>
              <a:t>VLLP0633c</a:t>
            </a:r>
            <a:endParaRPr lang="cs-CZ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4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</a:t>
            </a:r>
            <a:r>
              <a:rPr lang="cs-CZ" dirty="0" smtClean="0"/>
              <a:t>příprava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73919" cy="4351338"/>
          </a:xfrm>
        </p:spPr>
        <p:txBody>
          <a:bodyPr>
            <a:normAutofit/>
          </a:bodyPr>
          <a:lstStyle/>
          <a:p>
            <a:r>
              <a:rPr lang="cs-CZ" dirty="0"/>
              <a:t>příprava operačního pole – holení</a:t>
            </a:r>
          </a:p>
          <a:p>
            <a:r>
              <a:rPr lang="cs-CZ" dirty="0" smtClean="0"/>
              <a:t>klysma (klystýr)</a:t>
            </a:r>
            <a:endParaRPr lang="cs-CZ" dirty="0"/>
          </a:p>
          <a:p>
            <a:r>
              <a:rPr lang="cs-CZ" dirty="0"/>
              <a:t>žaludeční sonda</a:t>
            </a:r>
          </a:p>
          <a:p>
            <a:r>
              <a:rPr lang="cs-CZ" dirty="0"/>
              <a:t>bandáž končetin</a:t>
            </a:r>
          </a:p>
          <a:p>
            <a:r>
              <a:rPr lang="cs-CZ" dirty="0"/>
              <a:t>premedikace</a:t>
            </a:r>
          </a:p>
          <a:p>
            <a:r>
              <a:rPr lang="cs-CZ" dirty="0"/>
              <a:t>ATB profylaxe</a:t>
            </a:r>
          </a:p>
          <a:p>
            <a:r>
              <a:rPr lang="cs-CZ" dirty="0"/>
              <a:t>močový </a:t>
            </a:r>
            <a:r>
              <a:rPr lang="cs-CZ" dirty="0" smtClean="0"/>
              <a:t>katetr (u delších výkonů)</a:t>
            </a:r>
          </a:p>
          <a:p>
            <a:r>
              <a:rPr lang="cs-CZ" dirty="0" smtClean="0"/>
              <a:t>vyhřívané lůžko (u dlouhých výkonů)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9926" y="1825625"/>
            <a:ext cx="4483873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poloha na operačním stole</a:t>
            </a:r>
          </a:p>
          <a:p>
            <a:endParaRPr lang="cs-CZ" dirty="0" smtClean="0"/>
          </a:p>
          <a:p>
            <a:r>
              <a:rPr lang="cs-CZ" dirty="0" smtClean="0"/>
              <a:t>příprava operačního pole</a:t>
            </a:r>
          </a:p>
          <a:p>
            <a:pPr marL="0" indent="0">
              <a:buNone/>
            </a:pPr>
            <a:r>
              <a:rPr lang="cs-CZ" dirty="0" smtClean="0"/>
              <a:t>   (asepse, dezinfekce,</a:t>
            </a:r>
            <a:br>
              <a:rPr lang="cs-CZ" dirty="0" smtClean="0"/>
            </a:br>
            <a:r>
              <a:rPr lang="cs-CZ" dirty="0" smtClean="0"/>
              <a:t>       zarouškování)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příprava nástrojů a přístrojů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720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Pooperační </a:t>
            </a:r>
            <a:r>
              <a:rPr lang="cs-CZ" dirty="0"/>
              <a:t>odezva </a:t>
            </a:r>
            <a:r>
              <a:rPr lang="cs-CZ" dirty="0" smtClean="0"/>
              <a:t>– ARO, JIP, standard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VĚDOMÍ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z důvodu postižení mozku, metabolické příčiny, šoku</a:t>
            </a:r>
          </a:p>
          <a:p>
            <a:pPr marL="0" indent="0">
              <a:buNone/>
            </a:pPr>
            <a:r>
              <a:rPr lang="cs-CZ" dirty="0" smtClean="0"/>
              <a:t>kvalitativní: delirium, amence, dezorientace</a:t>
            </a:r>
          </a:p>
          <a:p>
            <a:pPr marL="0" indent="0">
              <a:buNone/>
            </a:pPr>
            <a:r>
              <a:rPr lang="cs-CZ" dirty="0" smtClean="0"/>
              <a:t>kvantitativní: somnolence, sopor, kóma</a:t>
            </a:r>
          </a:p>
          <a:p>
            <a:r>
              <a:rPr lang="cs-CZ" altLang="cs-CZ" b="1" dirty="0" smtClean="0"/>
              <a:t>Obstrukce dýchácích </a:t>
            </a:r>
            <a:r>
              <a:rPr lang="cs-CZ" altLang="cs-CZ" b="1" dirty="0"/>
              <a:t>cest </a:t>
            </a:r>
            <a:r>
              <a:rPr lang="cs-CZ" altLang="cs-CZ" dirty="0" smtClean="0"/>
              <a:t>s </a:t>
            </a:r>
            <a:r>
              <a:rPr lang="cs-CZ" altLang="cs-CZ" dirty="0"/>
              <a:t>následným </a:t>
            </a:r>
            <a:r>
              <a:rPr lang="cs-CZ" altLang="cs-CZ" dirty="0" smtClean="0"/>
              <a:t>dušením (</a:t>
            </a:r>
            <a:r>
              <a:rPr lang="cs-CZ" altLang="cs-CZ" dirty="0"/>
              <a:t>asfyxie</a:t>
            </a:r>
            <a:r>
              <a:rPr lang="cs-CZ" altLang="cs-CZ" dirty="0" smtClean="0"/>
              <a:t>) </a:t>
            </a:r>
          </a:p>
          <a:p>
            <a:r>
              <a:rPr lang="cs-CZ" altLang="cs-CZ" dirty="0" smtClean="0"/>
              <a:t>Laryngospasmus při nešetřné extubaci, nebo (ne)odsávání</a:t>
            </a:r>
          </a:p>
          <a:p>
            <a:r>
              <a:rPr lang="cs-CZ" altLang="cs-CZ" b="1" dirty="0" smtClean="0"/>
              <a:t>Aspirace </a:t>
            </a:r>
            <a:r>
              <a:rPr lang="cs-CZ" altLang="cs-CZ" dirty="0" smtClean="0"/>
              <a:t>obsahu z trávícího ústrojí (aspirační pneumonie)</a:t>
            </a:r>
            <a:endParaRPr lang="cs-CZ" altLang="cs-CZ" dirty="0"/>
          </a:p>
          <a:p>
            <a:r>
              <a:rPr lang="cs-CZ" altLang="cs-CZ" b="1" dirty="0" smtClean="0"/>
              <a:t>Infekční komplikace </a:t>
            </a:r>
            <a:r>
              <a:rPr lang="cs-CZ" altLang="cs-CZ" dirty="0" smtClean="0"/>
              <a:t>– ranné, plicní, močové </a:t>
            </a:r>
            <a:r>
              <a:rPr lang="cs-CZ" altLang="cs-CZ" dirty="0"/>
              <a:t>infekce</a:t>
            </a:r>
            <a:r>
              <a:rPr lang="cs-CZ" altLang="cs-CZ" dirty="0" smtClean="0"/>
              <a:t>, pneumonie</a:t>
            </a:r>
            <a:endParaRPr lang="cs-CZ" altLang="cs-CZ" dirty="0"/>
          </a:p>
          <a:p>
            <a:r>
              <a:rPr lang="cs-CZ" altLang="cs-CZ" b="1" dirty="0" smtClean="0"/>
              <a:t>Proleženiny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7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Pooperační odezva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HYPOTENZE</a:t>
            </a:r>
            <a:r>
              <a:rPr lang="cs-CZ" dirty="0" smtClean="0"/>
              <a:t> – </a:t>
            </a:r>
            <a:r>
              <a:rPr lang="cs-CZ" dirty="0"/>
              <a:t>pokles systolického krevního tlaku pod </a:t>
            </a:r>
            <a:r>
              <a:rPr lang="cs-CZ" dirty="0" smtClean="0"/>
              <a:t>70mmHg</a:t>
            </a:r>
            <a:endParaRPr lang="cs-CZ" dirty="0"/>
          </a:p>
          <a:p>
            <a:r>
              <a:rPr lang="cs-CZ" dirty="0"/>
              <a:t>Nejčastější poruchou hypotenze v pooperačním období je </a:t>
            </a:r>
            <a:r>
              <a:rPr lang="cs-CZ" b="1" dirty="0"/>
              <a:t>hypovolémie</a:t>
            </a:r>
            <a:r>
              <a:rPr lang="cs-CZ" dirty="0"/>
              <a:t> z nedostatečné peroperační náhrady tekutin nebo hrazení krevních ztrát</a:t>
            </a:r>
            <a:r>
              <a:rPr lang="cs-CZ" dirty="0" smtClean="0"/>
              <a:t>, resp</a:t>
            </a:r>
            <a:r>
              <a:rPr lang="cs-CZ" dirty="0"/>
              <a:t>. v důsledku pokračujícího pooperačního krvácení.</a:t>
            </a:r>
          </a:p>
          <a:p>
            <a:r>
              <a:rPr lang="cs-CZ" dirty="0" smtClean="0"/>
              <a:t>Může </a:t>
            </a:r>
            <a:r>
              <a:rPr lang="cs-CZ" dirty="0"/>
              <a:t>být ale </a:t>
            </a:r>
            <a:r>
              <a:rPr lang="cs-CZ" dirty="0" smtClean="0"/>
              <a:t>způsobena i </a:t>
            </a:r>
            <a:r>
              <a:rPr lang="cs-CZ" dirty="0"/>
              <a:t>např. kardiální nedostatečností</a:t>
            </a:r>
            <a:r>
              <a:rPr lang="cs-CZ" dirty="0" smtClean="0"/>
              <a:t>, šokovým stavem.</a:t>
            </a:r>
            <a:endParaRPr lang="cs-CZ" dirty="0"/>
          </a:p>
          <a:p>
            <a:r>
              <a:rPr lang="cs-CZ" dirty="0" smtClean="0"/>
              <a:t>terapie</a:t>
            </a:r>
            <a:r>
              <a:rPr lang="cs-CZ" dirty="0"/>
              <a:t>: Ephedrin</a:t>
            </a:r>
            <a:r>
              <a:rPr lang="cs-CZ" dirty="0" smtClean="0"/>
              <a:t>, náhradní roztoky, Nornadrenalin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1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Pooperační odezva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HYPERTENZE</a:t>
            </a:r>
            <a:r>
              <a:rPr lang="cs-CZ" dirty="0" smtClean="0"/>
              <a:t> – hodnoty </a:t>
            </a:r>
            <a:r>
              <a:rPr lang="cs-CZ" dirty="0"/>
              <a:t>TK 160/95mm Hg a </a:t>
            </a:r>
            <a:r>
              <a:rPr lang="cs-CZ" dirty="0" smtClean="0"/>
              <a:t>vyšší</a:t>
            </a:r>
            <a:endParaRPr lang="cs-CZ" dirty="0"/>
          </a:p>
          <a:p>
            <a:r>
              <a:rPr lang="cs-CZ" b="1" dirty="0" smtClean="0"/>
              <a:t>Hypertenzní </a:t>
            </a:r>
            <a:r>
              <a:rPr lang="cs-CZ" b="1" dirty="0"/>
              <a:t>krize</a:t>
            </a:r>
            <a:r>
              <a:rPr lang="cs-CZ" dirty="0"/>
              <a:t> je charakterizována vzestupem krevního tlaku a orgánovými komplikacemi. Pacient je ohrožen srdeční ischemií či infarktem myokardu. Nejčastější </a:t>
            </a:r>
            <a:r>
              <a:rPr lang="cs-CZ" dirty="0" smtClean="0"/>
              <a:t>příčiny: nedostatečná analgezie, hypoxie, hyperkapnie, hypervolémie, retence moči, pooperační delirium, abstinenční syndromy, vysazení antihypertenziv</a:t>
            </a:r>
          </a:p>
          <a:p>
            <a:r>
              <a:rPr lang="cs-CZ" dirty="0" smtClean="0"/>
              <a:t>terapie: nitráty (Isoket, Nitro-Mack), diuretika (Furosemid), antihypertenziva (Tensiomin, Enalapril, Prestarium)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54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Pooperační odezva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ARYTMIE</a:t>
            </a:r>
            <a:r>
              <a:rPr lang="cs-CZ" b="1" dirty="0" smtClean="0"/>
              <a:t> </a:t>
            </a:r>
            <a:r>
              <a:rPr lang="cs-CZ" dirty="0" smtClean="0"/>
              <a:t>– v</a:t>
            </a:r>
            <a:r>
              <a:rPr lang="cs-CZ" dirty="0"/>
              <a:t> pooperačním období jsou poruchy srdečního rytmu zpravidla z nefarmakologických </a:t>
            </a:r>
            <a:r>
              <a:rPr lang="cs-CZ" dirty="0" smtClean="0"/>
              <a:t>příčin: iontová dysbalance (</a:t>
            </a:r>
            <a:r>
              <a:rPr lang="cs-CZ" dirty="0"/>
              <a:t>hypokalémie</a:t>
            </a:r>
            <a:r>
              <a:rPr lang="cs-CZ" dirty="0" smtClean="0"/>
              <a:t>, hyperkalémie), změny teploty, bolest, chronické </a:t>
            </a:r>
            <a:r>
              <a:rPr lang="cs-CZ" dirty="0"/>
              <a:t>kardiální </a:t>
            </a:r>
            <a:r>
              <a:rPr lang="cs-CZ" dirty="0" smtClean="0"/>
              <a:t>onemocnění, psychomotorický neklid</a:t>
            </a:r>
          </a:p>
          <a:p>
            <a:r>
              <a:rPr lang="cs-CZ" b="1" dirty="0" smtClean="0"/>
              <a:t>tachykardie</a:t>
            </a:r>
            <a:r>
              <a:rPr lang="cs-CZ" dirty="0" smtClean="0"/>
              <a:t> </a:t>
            </a:r>
            <a:r>
              <a:rPr lang="cs-CZ" dirty="0"/>
              <a:t>–</a:t>
            </a:r>
            <a:r>
              <a:rPr lang="cs-CZ" dirty="0" smtClean="0"/>
              <a:t> relativně </a:t>
            </a:r>
            <a:r>
              <a:rPr lang="cs-CZ" dirty="0"/>
              <a:t>častá porucha srdečního rytmu</a:t>
            </a:r>
            <a:r>
              <a:rPr lang="cs-CZ" dirty="0" smtClean="0"/>
              <a:t>, většinou </a:t>
            </a:r>
            <a:r>
              <a:rPr lang="cs-CZ" dirty="0"/>
              <a:t>stačí odstranit vyvolávající </a:t>
            </a:r>
            <a:r>
              <a:rPr lang="cs-CZ" dirty="0" smtClean="0"/>
              <a:t>příčinu (</a:t>
            </a:r>
            <a:r>
              <a:rPr lang="cs-CZ" dirty="0"/>
              <a:t>bolest</a:t>
            </a:r>
            <a:r>
              <a:rPr lang="cs-CZ" dirty="0" smtClean="0"/>
              <a:t>, hypovolémii</a:t>
            </a:r>
            <a:r>
              <a:rPr lang="cs-CZ" dirty="0"/>
              <a:t>)</a:t>
            </a:r>
          </a:p>
          <a:p>
            <a:r>
              <a:rPr lang="cs-CZ" b="1" dirty="0" smtClean="0"/>
              <a:t>bradykardie </a:t>
            </a:r>
            <a:r>
              <a:rPr lang="cs-CZ" dirty="0"/>
              <a:t>–</a:t>
            </a:r>
            <a:r>
              <a:rPr lang="cs-CZ" dirty="0" smtClean="0"/>
              <a:t> lékem </a:t>
            </a:r>
            <a:r>
              <a:rPr lang="cs-CZ" dirty="0"/>
              <a:t>volby je Atropin i.v</a:t>
            </a:r>
            <a:r>
              <a:rPr lang="cs-CZ" dirty="0" smtClean="0"/>
              <a:t>., délka </a:t>
            </a:r>
            <a:r>
              <a:rPr lang="cs-CZ" dirty="0"/>
              <a:t>efektu je 30 </a:t>
            </a:r>
            <a:r>
              <a:rPr lang="cs-CZ" dirty="0" smtClean="0"/>
              <a:t>minut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397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</a:t>
            </a:r>
            <a:r>
              <a:rPr lang="cs-CZ" dirty="0"/>
              <a:t>a </a:t>
            </a:r>
            <a:r>
              <a:rPr lang="cs-CZ" dirty="0" smtClean="0"/>
              <a:t>komplikace peroperační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CELKOVÉ</a:t>
            </a:r>
            <a:r>
              <a:rPr lang="cs-CZ" dirty="0" smtClean="0"/>
              <a:t> – kardiopulmonální (arytmie, zástava oběhu; dechové obtíže, aspirace), alergie, maligní hypertermie, hyperpyrexie. Tyto a monitoring vitálních funkcí má na starosti anesteziolog.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MÍSTNÍ</a:t>
            </a:r>
            <a:r>
              <a:rPr lang="cs-CZ" dirty="0" smtClean="0"/>
              <a:t> – krvácení (ŽOK), peroperační otok (DC), mechanické poškození instrumentária (v ráně), poranění nervu a cévy, fraktura, poranění okolních orgánů a struktur (perforace střěva), aspirace do dýchacích cest (ORL), nečekané prodloužení operace</a:t>
            </a:r>
          </a:p>
          <a:p>
            <a:endParaRPr lang="cs-CZ" dirty="0"/>
          </a:p>
          <a:p>
            <a:r>
              <a:rPr lang="cs-CZ" dirty="0" smtClean="0"/>
              <a:t>+ časné projevy následně zmíněných komplikací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Pooperační rizika </a:t>
            </a:r>
            <a:r>
              <a:rPr lang="cs-CZ" dirty="0"/>
              <a:t>a </a:t>
            </a:r>
            <a:r>
              <a:rPr lang="cs-CZ" dirty="0" smtClean="0"/>
              <a:t>komplikace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Respirační</a:t>
            </a:r>
          </a:p>
          <a:p>
            <a:r>
              <a:rPr lang="cs-CZ" dirty="0"/>
              <a:t>Kardiální</a:t>
            </a:r>
          </a:p>
          <a:p>
            <a:r>
              <a:rPr lang="cs-CZ" dirty="0"/>
              <a:t>Trombembolické</a:t>
            </a:r>
          </a:p>
          <a:p>
            <a:r>
              <a:rPr lang="cs-CZ" dirty="0"/>
              <a:t>Krvácení</a:t>
            </a:r>
          </a:p>
          <a:p>
            <a:r>
              <a:rPr lang="cs-CZ" dirty="0"/>
              <a:t>Poruchy hojení</a:t>
            </a:r>
          </a:p>
          <a:p>
            <a:r>
              <a:rPr lang="cs-CZ" dirty="0" smtClean="0"/>
              <a:t>Alergie</a:t>
            </a:r>
          </a:p>
        </p:txBody>
      </p:sp>
    </p:spTree>
    <p:extLst>
      <p:ext uri="{BB962C8B-B14F-4D97-AF65-F5344CB8AC3E}">
        <p14:creationId xmlns:p14="http://schemas.microsoft.com/office/powerpoint/2010/main" val="364899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Respiračnií komplikace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Atelektáza</a:t>
            </a:r>
            <a:r>
              <a:rPr lang="cs-CZ" dirty="0"/>
              <a:t> – nevzdušnost plíce </a:t>
            </a:r>
            <a:r>
              <a:rPr lang="cs-CZ" dirty="0" smtClean="0"/>
              <a:t>– dechová gymnastika, UPV</a:t>
            </a:r>
            <a:endParaRPr lang="cs-CZ" dirty="0"/>
          </a:p>
          <a:p>
            <a:r>
              <a:rPr lang="cs-CZ" b="1" dirty="0" smtClean="0"/>
              <a:t>Aspirace</a:t>
            </a:r>
            <a:r>
              <a:rPr lang="cs-CZ" dirty="0" smtClean="0"/>
              <a:t>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vdechnutí pevných látek či </a:t>
            </a:r>
            <a:r>
              <a:rPr lang="cs-CZ" dirty="0" smtClean="0"/>
              <a:t>tekutin </a:t>
            </a:r>
            <a:r>
              <a:rPr lang="cs-CZ" dirty="0"/>
              <a:t>–</a:t>
            </a:r>
            <a:r>
              <a:rPr lang="cs-CZ" dirty="0" smtClean="0"/>
              <a:t> odsátí, laváž</a:t>
            </a:r>
            <a:endParaRPr lang="cs-CZ" dirty="0"/>
          </a:p>
          <a:p>
            <a:r>
              <a:rPr lang="cs-CZ" b="1" dirty="0" smtClean="0"/>
              <a:t>Plicní</a:t>
            </a:r>
            <a:r>
              <a:rPr lang="cs-CZ" dirty="0" smtClean="0"/>
              <a:t> </a:t>
            </a:r>
            <a:r>
              <a:rPr lang="cs-CZ" b="1" dirty="0" smtClean="0"/>
              <a:t>edém</a:t>
            </a:r>
            <a:r>
              <a:rPr lang="cs-CZ" dirty="0" smtClean="0"/>
              <a:t> – především prevence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diuretika, kyslík, kardiotonika </a:t>
            </a:r>
          </a:p>
          <a:p>
            <a:r>
              <a:rPr lang="cs-CZ" b="1" dirty="0" smtClean="0"/>
              <a:t>Apnoe</a:t>
            </a:r>
            <a:r>
              <a:rPr lang="cs-CZ" dirty="0" smtClean="0"/>
              <a:t> – dechová </a:t>
            </a:r>
            <a:r>
              <a:rPr lang="cs-CZ" dirty="0"/>
              <a:t>resuscitace</a:t>
            </a:r>
          </a:p>
          <a:p>
            <a:r>
              <a:rPr lang="cs-CZ" b="1" dirty="0" smtClean="0"/>
              <a:t>Bronchopneumonie</a:t>
            </a:r>
            <a:r>
              <a:rPr lang="cs-CZ" dirty="0" smtClean="0"/>
              <a:t> – prevence atelektáz, dechová gymnastika, včasná rehabilitace, antibiotika </a:t>
            </a:r>
            <a:r>
              <a:rPr lang="cs-CZ" dirty="0"/>
              <a:t>cíleně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826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Trombembolické komplikace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Příčiny: poškození endotelu, zpomalení </a:t>
            </a:r>
            <a:r>
              <a:rPr lang="cs-CZ" dirty="0"/>
              <a:t>krevního </a:t>
            </a:r>
            <a:r>
              <a:rPr lang="cs-CZ" dirty="0" smtClean="0"/>
              <a:t>proudu, zvýšení </a:t>
            </a:r>
            <a:r>
              <a:rPr lang="cs-CZ" dirty="0"/>
              <a:t>srážlivosti </a:t>
            </a:r>
            <a:r>
              <a:rPr lang="cs-CZ" dirty="0" smtClean="0"/>
              <a:t>krve, zvýšení </a:t>
            </a:r>
            <a:r>
              <a:rPr lang="cs-CZ" dirty="0"/>
              <a:t>viskozity </a:t>
            </a:r>
            <a:r>
              <a:rPr lang="cs-CZ" dirty="0" smtClean="0"/>
              <a:t>krve</a:t>
            </a:r>
          </a:p>
          <a:p>
            <a:endParaRPr lang="cs-CZ" dirty="0"/>
          </a:p>
          <a:p>
            <a:r>
              <a:rPr lang="cs-CZ" b="1" dirty="0"/>
              <a:t>Tromboflebitida</a:t>
            </a:r>
          </a:p>
          <a:p>
            <a:r>
              <a:rPr lang="cs-CZ" b="1" dirty="0"/>
              <a:t>Flebotrombóza</a:t>
            </a:r>
          </a:p>
          <a:p>
            <a:r>
              <a:rPr lang="cs-CZ" b="1" dirty="0"/>
              <a:t>Plicní embolie</a:t>
            </a:r>
          </a:p>
          <a:p>
            <a:endParaRPr lang="cs-CZ" dirty="0"/>
          </a:p>
          <a:p>
            <a:r>
              <a:rPr lang="cs-CZ" dirty="0"/>
              <a:t>Rehydratace, vnitřní prostředí, antikoagulancia, bandáže, pohyb.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06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Krvácivé komplikace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Koagulopatie</a:t>
            </a:r>
            <a:r>
              <a:rPr lang="cs-CZ" dirty="0"/>
              <a:t> – předoperační, transfusní, </a:t>
            </a:r>
            <a:r>
              <a:rPr lang="cs-CZ" dirty="0" smtClean="0"/>
              <a:t>DIC</a:t>
            </a:r>
          </a:p>
          <a:p>
            <a:endParaRPr lang="cs-CZ" dirty="0"/>
          </a:p>
          <a:p>
            <a:r>
              <a:rPr lang="cs-CZ" dirty="0"/>
              <a:t>Povolení podvazu cévy, krvácení v </a:t>
            </a:r>
            <a:r>
              <a:rPr lang="cs-CZ" dirty="0" smtClean="0"/>
              <a:t>ráně</a:t>
            </a:r>
          </a:p>
          <a:p>
            <a:endParaRPr lang="cs-CZ" dirty="0"/>
          </a:p>
          <a:p>
            <a:r>
              <a:rPr lang="cs-CZ" dirty="0"/>
              <a:t>Prevence, </a:t>
            </a:r>
            <a:r>
              <a:rPr lang="cs-CZ" dirty="0" smtClean="0"/>
              <a:t>léčba: sledování </a:t>
            </a:r>
            <a:r>
              <a:rPr lang="cs-CZ" dirty="0"/>
              <a:t>pacienta, kontrola drénů, </a:t>
            </a:r>
            <a:r>
              <a:rPr lang="cs-CZ" dirty="0" smtClean="0"/>
              <a:t>rány; laboratorní kontroly; cílená </a:t>
            </a:r>
            <a:r>
              <a:rPr lang="cs-CZ" dirty="0"/>
              <a:t>léčba (transfuse, plazma, koagulační faktory</a:t>
            </a:r>
            <a:r>
              <a:rPr lang="cs-CZ" dirty="0" smtClean="0"/>
              <a:t>); chirurgické </a:t>
            </a:r>
            <a:r>
              <a:rPr lang="cs-CZ" dirty="0"/>
              <a:t>ošetření, revize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31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invazivní zákroky</a:t>
            </a:r>
          </a:p>
          <a:p>
            <a:pPr marL="0" indent="0">
              <a:buNone/>
            </a:pPr>
            <a:r>
              <a:rPr lang="cs-CZ" dirty="0" smtClean="0"/>
              <a:t>(porušení </a:t>
            </a:r>
            <a:r>
              <a:rPr lang="cs-CZ" dirty="0"/>
              <a:t>tělního povrchu </a:t>
            </a:r>
            <a:r>
              <a:rPr lang="cs-CZ" dirty="0" smtClean="0"/>
              <a:t>k </a:t>
            </a:r>
            <a:r>
              <a:rPr lang="cs-CZ" dirty="0"/>
              <a:t>získání přístupu k </a:t>
            </a:r>
            <a:r>
              <a:rPr lang="cs-CZ" dirty="0" smtClean="0"/>
              <a:t>cílové struktuře)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diagnostické</a:t>
            </a:r>
            <a:r>
              <a:rPr lang="cs-CZ" dirty="0"/>
              <a:t> (explorativní)</a:t>
            </a:r>
          </a:p>
          <a:p>
            <a:r>
              <a:rPr lang="cs-CZ" b="1" dirty="0"/>
              <a:t>terapeutické</a:t>
            </a:r>
            <a:r>
              <a:rPr lang="cs-CZ" dirty="0"/>
              <a:t> </a:t>
            </a:r>
            <a:r>
              <a:rPr lang="cs-CZ" dirty="0" smtClean="0"/>
              <a:t>-</a:t>
            </a:r>
            <a:r>
              <a:rPr lang="cs-CZ" dirty="0"/>
              <a:t> </a:t>
            </a:r>
            <a:r>
              <a:rPr lang="cs-CZ" b="1" dirty="0"/>
              <a:t>radikální</a:t>
            </a:r>
            <a:r>
              <a:rPr lang="cs-CZ" dirty="0"/>
              <a:t> </a:t>
            </a:r>
            <a:r>
              <a:rPr lang="cs-CZ" dirty="0" smtClean="0"/>
              <a:t>(vyřeší </a:t>
            </a:r>
            <a:r>
              <a:rPr lang="cs-CZ" dirty="0"/>
              <a:t>příčinu) vs. </a:t>
            </a:r>
            <a:r>
              <a:rPr lang="cs-CZ" b="1" dirty="0"/>
              <a:t>paliativní</a:t>
            </a:r>
            <a:r>
              <a:rPr lang="cs-CZ" dirty="0"/>
              <a:t> (zmenšují obtíže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málo invazivní - menší řezy, fibroskopické zákroky, např. laparoskopie</a:t>
            </a:r>
          </a:p>
          <a:p>
            <a:r>
              <a:rPr lang="cs-CZ" dirty="0"/>
              <a:t>invazivní - rozsáhlé zákroky s velkými řezy, např. laparotomie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70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Poruchy hojení rány: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infekce</a:t>
            </a:r>
          </a:p>
          <a:p>
            <a:endParaRPr lang="cs-CZ" dirty="0"/>
          </a:p>
          <a:p>
            <a:r>
              <a:rPr lang="cs-CZ" dirty="0"/>
              <a:t>krvácení z </a:t>
            </a:r>
            <a:r>
              <a:rPr lang="cs-CZ" dirty="0" smtClean="0"/>
              <a:t>rány, hematom, serom</a:t>
            </a:r>
          </a:p>
          <a:p>
            <a:r>
              <a:rPr lang="cs-CZ" dirty="0" smtClean="0"/>
              <a:t>dehiscence rány, nekróza</a:t>
            </a:r>
          </a:p>
          <a:p>
            <a:endParaRPr lang="cs-CZ" dirty="0"/>
          </a:p>
          <a:p>
            <a:r>
              <a:rPr lang="cs-CZ" dirty="0"/>
              <a:t>poškození kůže v okolí </a:t>
            </a:r>
            <a:r>
              <a:rPr lang="cs-CZ" dirty="0" smtClean="0"/>
              <a:t>rány</a:t>
            </a:r>
          </a:p>
          <a:p>
            <a:endParaRPr lang="cs-CZ" dirty="0"/>
          </a:p>
          <a:p>
            <a:r>
              <a:rPr lang="cs-CZ" dirty="0" smtClean="0"/>
              <a:t>hypertrofické </a:t>
            </a:r>
            <a:r>
              <a:rPr lang="cs-CZ" dirty="0"/>
              <a:t>granulace, píštěle, reakce na cizorodý </a:t>
            </a:r>
            <a:r>
              <a:rPr lang="cs-CZ" dirty="0" smtClean="0"/>
              <a:t>materiál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487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vnitřního prostředí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Vodní </a:t>
            </a:r>
            <a:r>
              <a:rPr lang="cs-CZ" b="1" dirty="0" smtClean="0"/>
              <a:t>hospodářství </a:t>
            </a:r>
            <a:r>
              <a:rPr lang="cs-CZ" dirty="0" smtClean="0"/>
              <a:t>– hyperhydratace, dehydratace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Iontové </a:t>
            </a:r>
            <a:r>
              <a:rPr lang="cs-CZ" b="1" dirty="0" smtClean="0"/>
              <a:t>hospodářství </a:t>
            </a:r>
            <a:r>
              <a:rPr lang="cs-CZ" dirty="0" smtClean="0"/>
              <a:t>– Na, K, Ca, Mg, 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Acidobazická </a:t>
            </a:r>
            <a:r>
              <a:rPr lang="cs-CZ" b="1" dirty="0" smtClean="0"/>
              <a:t>rovnováha </a:t>
            </a:r>
            <a:r>
              <a:rPr lang="cs-CZ" dirty="0" smtClean="0"/>
              <a:t>– acidóza, alkalóza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715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</a:t>
            </a:r>
            <a:r>
              <a:rPr lang="cs-CZ" dirty="0"/>
              <a:t>trombembolické nemoci</a:t>
            </a:r>
            <a:r>
              <a:rPr lang="cs-CZ" dirty="0" smtClean="0"/>
              <a:t> (TEN)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Nefarmakologicky je důležitá dostatečná </a:t>
            </a:r>
            <a:r>
              <a:rPr lang="cs-CZ" b="1" dirty="0" smtClean="0"/>
              <a:t>hydratace</a:t>
            </a:r>
            <a:r>
              <a:rPr lang="cs-CZ" dirty="0" smtClean="0"/>
              <a:t>, </a:t>
            </a:r>
            <a:r>
              <a:rPr lang="cs-CZ" b="1" dirty="0" smtClean="0"/>
              <a:t>mobilizace</a:t>
            </a:r>
            <a:r>
              <a:rPr lang="cs-CZ" dirty="0" smtClean="0"/>
              <a:t> neznehybněných skloubení, </a:t>
            </a:r>
            <a:r>
              <a:rPr lang="cs-CZ" b="1" dirty="0" smtClean="0"/>
              <a:t>rehabilitace</a:t>
            </a:r>
            <a:r>
              <a:rPr lang="cs-CZ" dirty="0" smtClean="0"/>
              <a:t>, u dlouhodobě ležících a při CA je to </a:t>
            </a:r>
            <a:r>
              <a:rPr lang="cs-CZ" b="1" dirty="0" smtClean="0"/>
              <a:t>bandážování </a:t>
            </a:r>
            <a:r>
              <a:rPr lang="cs-CZ" dirty="0" smtClean="0"/>
              <a:t>dolních končetin elastickým obinadlem.</a:t>
            </a:r>
          </a:p>
          <a:p>
            <a:pPr marL="0" indent="0">
              <a:buNone/>
            </a:pPr>
            <a:r>
              <a:rPr lang="cs-CZ" dirty="0" smtClean="0"/>
              <a:t>Farmakologická prevence se prolíná s terapií, u které se užívá větší dávka antikoagulancia: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ejpoužívanější </a:t>
            </a:r>
            <a:r>
              <a:rPr lang="cs-CZ" dirty="0"/>
              <a:t>je </a:t>
            </a:r>
            <a:r>
              <a:rPr lang="cs-CZ" b="1" dirty="0"/>
              <a:t>W</a:t>
            </a:r>
            <a:r>
              <a:rPr lang="cs-CZ" b="1" dirty="0" smtClean="0"/>
              <a:t>arfarin</a:t>
            </a:r>
            <a:r>
              <a:rPr lang="cs-CZ" dirty="0" smtClean="0"/>
              <a:t>, případně nová antikoagulancia: </a:t>
            </a:r>
            <a:r>
              <a:rPr lang="cs-CZ" b="1" dirty="0" smtClean="0"/>
              <a:t>Xarelto</a:t>
            </a:r>
            <a:r>
              <a:rPr lang="cs-CZ" dirty="0" smtClean="0"/>
              <a:t>, </a:t>
            </a:r>
            <a:r>
              <a:rPr lang="cs-CZ" b="1" dirty="0" smtClean="0"/>
              <a:t>Eliquis</a:t>
            </a:r>
            <a:r>
              <a:rPr lang="cs-CZ" dirty="0" smtClean="0"/>
              <a:t>, </a:t>
            </a:r>
            <a:r>
              <a:rPr lang="cs-CZ" b="1" dirty="0" smtClean="0"/>
              <a:t>Pradaxa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preventivně chronicky na doma) </a:t>
            </a:r>
            <a:r>
              <a:rPr lang="cs-CZ" dirty="0"/>
              <a:t>a </a:t>
            </a:r>
            <a:r>
              <a:rPr lang="cs-CZ" b="1" dirty="0"/>
              <a:t>nízkomolekulární </a:t>
            </a:r>
            <a:r>
              <a:rPr lang="cs-CZ" b="1" dirty="0" smtClean="0"/>
              <a:t>hepariny: Fraxiparine, Clexane </a:t>
            </a:r>
            <a:r>
              <a:rPr lang="cs-CZ" dirty="0" smtClean="0"/>
              <a:t>(prevence / léčba u hospitalizovaných), </a:t>
            </a:r>
            <a:r>
              <a:rPr lang="cs-CZ" dirty="0"/>
              <a:t>případně nefrakcionovaný heparin (při ohrožujících trombózách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CAVE: </a:t>
            </a:r>
            <a:r>
              <a:rPr lang="cs-CZ" b="1" dirty="0" smtClean="0"/>
              <a:t>Plicní embolie </a:t>
            </a:r>
            <a:r>
              <a:rPr lang="cs-CZ" dirty="0" smtClean="0"/>
              <a:t>krevní sraženinou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Antibiotická</a:t>
            </a:r>
            <a:r>
              <a:rPr lang="cs-CZ" dirty="0"/>
              <a:t> </a:t>
            </a:r>
            <a:r>
              <a:rPr lang="cs-CZ" dirty="0" smtClean="0"/>
              <a:t>prevence (ATB)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antibiotika </a:t>
            </a:r>
            <a:r>
              <a:rPr lang="cs-CZ" dirty="0" smtClean="0"/>
              <a:t>baktericidní</a:t>
            </a:r>
            <a:r>
              <a:rPr lang="cs-CZ" dirty="0"/>
              <a:t>, netoxická, s vhodnou </a:t>
            </a:r>
            <a:r>
              <a:rPr lang="cs-CZ" dirty="0" smtClean="0"/>
              <a:t>farmakokinetikou</a:t>
            </a:r>
          </a:p>
          <a:p>
            <a:r>
              <a:rPr lang="cs-CZ" dirty="0" smtClean="0"/>
              <a:t>vytvořeníi </a:t>
            </a:r>
            <a:r>
              <a:rPr lang="cs-CZ" b="1" dirty="0" smtClean="0"/>
              <a:t>chráněného koagula</a:t>
            </a:r>
            <a:r>
              <a:rPr lang="cs-CZ" dirty="0" smtClean="0"/>
              <a:t> po dobu operace</a:t>
            </a:r>
          </a:p>
          <a:p>
            <a:r>
              <a:rPr lang="cs-CZ" dirty="0" smtClean="0"/>
              <a:t>dle doporučení místního Antibiotického centra</a:t>
            </a:r>
          </a:p>
          <a:p>
            <a:r>
              <a:rPr lang="cs-CZ" dirty="0" smtClean="0"/>
              <a:t>toto ATB je v dané nemocnici vyhrazeno pouze k prevenci a nikoli k léčbě, aby se předešlo potencování vzniku rezistencí</a:t>
            </a:r>
          </a:p>
          <a:p>
            <a:endParaRPr lang="cs-CZ" dirty="0" smtClean="0"/>
          </a:p>
          <a:p>
            <a:r>
              <a:rPr lang="cs-CZ" dirty="0" smtClean="0"/>
              <a:t>např. </a:t>
            </a:r>
            <a:r>
              <a:rPr lang="cs-CZ" b="1" dirty="0" smtClean="0"/>
              <a:t>Azepo</a:t>
            </a:r>
            <a:r>
              <a:rPr lang="cs-CZ" dirty="0" smtClean="0"/>
              <a:t> (cefazolin) 2g při výkonech na skeletu a v kloubech</a:t>
            </a:r>
          </a:p>
          <a:p>
            <a:r>
              <a:rPr lang="cs-CZ" dirty="0" smtClean="0"/>
              <a:t>při otevřených zlomeninách primárně Prostaphlin (oxacilin), Gentamicin a Metronidazol dle stupně znečištění rány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41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www.wikiskripta.eu/w/Typy_operac%C3%AD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nemocnicenovyjicin.agel.cz/pracoviste/oddeleni/chirurgicke-oddeleni/informace-pro-odborniky/guidelines/doporuceni-pro-antibiotickou-profylaxi-u-chirurgickych-pacientu-prichazejicich-k-operacnimu-vykonu-vynatek-ze-smernice-atb-profylaxe-v-nnj.pdf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https://www.mediprofi.cz/33/komplikace-chirurgickych-operaci-uniqueidmRRWSbk196FNf8-jVUh4ElMAVc_29gcm80Go3HSj2zQrO3VA8YZLZA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přednášky </a:t>
            </a:r>
            <a:r>
              <a:rPr lang="cs-CZ" dirty="0" smtClean="0"/>
              <a:t>lékařů kliniky Úrazové chirurgie z minulých ročníků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66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kardiochirurgické zákroky - operace prováděné na srdci</a:t>
            </a:r>
          </a:p>
          <a:p>
            <a:r>
              <a:rPr lang="cs-CZ" dirty="0"/>
              <a:t>gastrointestinální zákroky - operace prováděné na trávicím traktu</a:t>
            </a:r>
          </a:p>
          <a:p>
            <a:r>
              <a:rPr lang="cs-CZ" dirty="0"/>
              <a:t>ortopedické zákroky - operace na kostech a svalech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laserová </a:t>
            </a:r>
            <a:r>
              <a:rPr lang="cs-CZ" dirty="0"/>
              <a:t>operace - při použití laseru pro řezání tkáně místo </a:t>
            </a:r>
            <a:r>
              <a:rPr lang="cs-CZ" dirty="0" smtClean="0"/>
              <a:t>skalpelu</a:t>
            </a:r>
            <a:endParaRPr lang="cs-CZ" dirty="0"/>
          </a:p>
          <a:p>
            <a:r>
              <a:rPr lang="cs-CZ" dirty="0"/>
              <a:t>mikrochirurgie - při použití mikroskopu</a:t>
            </a:r>
          </a:p>
          <a:p>
            <a:r>
              <a:rPr lang="cs-CZ" dirty="0"/>
              <a:t>robotická chirurgie - využití chirurgického </a:t>
            </a:r>
            <a:r>
              <a:rPr lang="cs-CZ" dirty="0" smtClean="0"/>
              <a:t>robota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19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Operace mohou být </a:t>
            </a:r>
            <a:r>
              <a:rPr lang="cs-CZ" b="1" dirty="0"/>
              <a:t>jednodobé</a:t>
            </a:r>
            <a:r>
              <a:rPr lang="cs-CZ" dirty="0"/>
              <a:t> a </a:t>
            </a:r>
            <a:r>
              <a:rPr lang="cs-CZ" b="1" dirty="0"/>
              <a:t>vícedobé</a:t>
            </a:r>
            <a:r>
              <a:rPr lang="cs-CZ" dirty="0"/>
              <a:t> (např. Hartmannova resekce při perforaci divertiklu sigmatu s následným zanořením stomie po 2-3 měsících). Rozlišujeme operace </a:t>
            </a:r>
            <a:r>
              <a:rPr lang="cs-CZ" b="1" dirty="0"/>
              <a:t>aseptické</a:t>
            </a:r>
            <a:r>
              <a:rPr lang="cs-CZ" dirty="0"/>
              <a:t> (čisté – např. kostní operace, kýly, varixy) a </a:t>
            </a:r>
            <a:r>
              <a:rPr lang="cs-CZ" b="1" dirty="0" smtClean="0"/>
              <a:t>septické </a:t>
            </a:r>
            <a:r>
              <a:rPr lang="cs-CZ" dirty="0" smtClean="0"/>
              <a:t>(</a:t>
            </a:r>
            <a:r>
              <a:rPr lang="cs-CZ" dirty="0"/>
              <a:t>operace abscesů, střevní resekce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V některých případech se provádějí opakované operace (</a:t>
            </a:r>
            <a:r>
              <a:rPr lang="cs-CZ" b="1" dirty="0"/>
              <a:t>second-look revize</a:t>
            </a:r>
            <a:r>
              <a:rPr lang="cs-CZ" dirty="0"/>
              <a:t>) – např. relaparotomie, tyto mohou být </a:t>
            </a:r>
            <a:r>
              <a:rPr lang="cs-CZ" b="1" dirty="0"/>
              <a:t>plánované</a:t>
            </a:r>
            <a:r>
              <a:rPr lang="cs-CZ" dirty="0"/>
              <a:t> (předem určeno že za 24–72 hod. se provede další revize) nebo jsou indikovány dle klinického vývoje v poooperačním období (tzv. </a:t>
            </a:r>
            <a:r>
              <a:rPr lang="cs-CZ" b="1" dirty="0"/>
              <a:t>on-demand relaparotomie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7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operací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/>
              <a:t>urgentní</a:t>
            </a:r>
            <a:r>
              <a:rPr lang="cs-CZ" dirty="0"/>
              <a:t> – ihned, do několika hodin</a:t>
            </a:r>
          </a:p>
          <a:p>
            <a:r>
              <a:rPr lang="cs-CZ" b="1" dirty="0"/>
              <a:t>akutní</a:t>
            </a:r>
            <a:r>
              <a:rPr lang="cs-CZ" dirty="0"/>
              <a:t> – do 72 hodin</a:t>
            </a:r>
          </a:p>
          <a:p>
            <a:r>
              <a:rPr lang="cs-CZ" b="1" dirty="0"/>
              <a:t>elektivní</a:t>
            </a:r>
            <a:r>
              <a:rPr lang="cs-CZ" dirty="0"/>
              <a:t> (odložené, plánované)</a:t>
            </a:r>
          </a:p>
          <a:p>
            <a:pPr marL="0" indent="0">
              <a:buNone/>
            </a:pPr>
            <a:endParaRPr lang="cs-CZ" u="sng" dirty="0" smtClean="0">
              <a:cs typeface="Calibri"/>
            </a:endParaRPr>
          </a:p>
          <a:p>
            <a:r>
              <a:rPr lang="cs-CZ" b="1" dirty="0"/>
              <a:t>radikální</a:t>
            </a:r>
            <a:r>
              <a:rPr lang="cs-CZ" dirty="0"/>
              <a:t> – lze očekávat plné uzdravení pacienta (odstranění celého tumoru, resp. orgánu s nádorem – R0)</a:t>
            </a:r>
          </a:p>
          <a:p>
            <a:r>
              <a:rPr lang="cs-CZ" b="1" dirty="0"/>
              <a:t>paliativní</a:t>
            </a:r>
            <a:r>
              <a:rPr lang="cs-CZ" dirty="0"/>
              <a:t> – pouze výkon zlepšující obtíže (ponechání střevního tumoru prorůstajícího do břišní stěny či okolních orgánů s vyšitím stomie k zachování pasáže – R1, R2</a:t>
            </a:r>
            <a:r>
              <a:rPr lang="cs-CZ" dirty="0" smtClean="0"/>
              <a:t>)</a:t>
            </a:r>
            <a:endParaRPr lang="cs-CZ" u="sng" dirty="0" smtClean="0">
              <a:cs typeface="Calibri"/>
            </a:endParaRPr>
          </a:p>
          <a:p>
            <a:pPr marL="0" indent="0">
              <a:buNone/>
            </a:pPr>
            <a:endParaRPr lang="cs-CZ" u="sng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22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absolutní</a:t>
            </a:r>
            <a:r>
              <a:rPr lang="cs-CZ" dirty="0"/>
              <a:t> (není jiná možnost léčby – buď ohrožení života a zdraví neprovedením operace nebo není jiná možnost léčby </a:t>
            </a:r>
            <a:r>
              <a:rPr lang="cs-CZ" dirty="0" smtClean="0"/>
              <a:t>onemocnění)</a:t>
            </a:r>
          </a:p>
          <a:p>
            <a:r>
              <a:rPr lang="cs-CZ" b="1" dirty="0" smtClean="0"/>
              <a:t>relativní</a:t>
            </a:r>
            <a:r>
              <a:rPr lang="cs-CZ" dirty="0"/>
              <a:t> (jsou i jiné možnosti léčby, ale operace dává lepší výsledek než konzervativní léčba). </a:t>
            </a:r>
            <a:endParaRPr lang="cs-CZ" dirty="0" smtClean="0"/>
          </a:p>
          <a:p>
            <a:r>
              <a:rPr lang="cs-CZ" dirty="0" smtClean="0"/>
              <a:t>Nejzávažnější </a:t>
            </a:r>
            <a:r>
              <a:rPr lang="cs-CZ" dirty="0"/>
              <a:t>je </a:t>
            </a:r>
            <a:r>
              <a:rPr lang="cs-CZ" b="1" dirty="0"/>
              <a:t>indikace vitální</a:t>
            </a:r>
            <a:r>
              <a:rPr lang="cs-CZ" dirty="0"/>
              <a:t> – tj. neprovedení operace bezprostředně ohrožuje pacienta na životě. </a:t>
            </a:r>
            <a:endParaRPr lang="cs-CZ" dirty="0" smtClean="0"/>
          </a:p>
          <a:p>
            <a:r>
              <a:rPr lang="cs-CZ" dirty="0" smtClean="0"/>
              <a:t>Ostatními </a:t>
            </a:r>
            <a:r>
              <a:rPr lang="cs-CZ" dirty="0"/>
              <a:t>indikacemi jsou indikace </a:t>
            </a:r>
            <a:r>
              <a:rPr lang="cs-CZ" b="1" dirty="0"/>
              <a:t>profylaktické</a:t>
            </a:r>
            <a:r>
              <a:rPr lang="cs-CZ" dirty="0"/>
              <a:t> (předcházení komplikacím onemocnění) a </a:t>
            </a:r>
            <a:r>
              <a:rPr lang="cs-CZ" b="1" dirty="0"/>
              <a:t>kosmetické.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Kontraindikace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Kontraindikace</a:t>
            </a:r>
            <a:r>
              <a:rPr lang="cs-CZ" dirty="0"/>
              <a:t> operačního výkonu </a:t>
            </a:r>
            <a:r>
              <a:rPr lang="cs-CZ" dirty="0" smtClean="0"/>
              <a:t>= důvod k jeho neprovedení</a:t>
            </a:r>
          </a:p>
          <a:p>
            <a:pPr marL="0" indent="0">
              <a:buNone/>
            </a:pPr>
            <a:r>
              <a:rPr lang="cs-CZ" dirty="0" smtClean="0"/>
              <a:t>(především </a:t>
            </a:r>
            <a:r>
              <a:rPr lang="cs-CZ" dirty="0"/>
              <a:t>z hlediska celkového závažného interního stavu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vysoké </a:t>
            </a:r>
            <a:r>
              <a:rPr lang="cs-CZ" b="1" dirty="0" smtClean="0"/>
              <a:t>INR</a:t>
            </a:r>
            <a:r>
              <a:rPr lang="cs-CZ" dirty="0" smtClean="0"/>
              <a:t> (warfarin, nová antikoagulancia)</a:t>
            </a:r>
          </a:p>
          <a:p>
            <a:r>
              <a:rPr lang="cs-CZ" dirty="0" smtClean="0"/>
              <a:t>dekompenzovaná </a:t>
            </a:r>
            <a:r>
              <a:rPr lang="cs-CZ" b="1" dirty="0" smtClean="0"/>
              <a:t>hypertenze</a:t>
            </a:r>
            <a:r>
              <a:rPr lang="cs-CZ" dirty="0" smtClean="0"/>
              <a:t>, </a:t>
            </a:r>
            <a:r>
              <a:rPr lang="cs-CZ" b="1" dirty="0" smtClean="0"/>
              <a:t>hypotenze</a:t>
            </a:r>
            <a:r>
              <a:rPr lang="cs-CZ" dirty="0" smtClean="0"/>
              <a:t>, </a:t>
            </a:r>
            <a:r>
              <a:rPr lang="cs-CZ" b="1" dirty="0" smtClean="0"/>
              <a:t>glykemie</a:t>
            </a:r>
            <a:r>
              <a:rPr lang="cs-CZ" dirty="0" smtClean="0"/>
              <a:t>, </a:t>
            </a:r>
            <a:r>
              <a:rPr lang="cs-CZ" b="1" dirty="0" smtClean="0"/>
              <a:t>ionty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takovou </a:t>
            </a:r>
            <a:r>
              <a:rPr lang="cs-CZ" dirty="0"/>
              <a:t>operaci je pak možno provést pouze z </a:t>
            </a:r>
            <a:r>
              <a:rPr lang="cs-CZ" b="1" dirty="0"/>
              <a:t>vitální</a:t>
            </a:r>
            <a:r>
              <a:rPr lang="cs-CZ" dirty="0"/>
              <a:t> </a:t>
            </a:r>
            <a:r>
              <a:rPr lang="cs-CZ" b="1" dirty="0"/>
              <a:t>indikace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(za splnění podmínek ke snížení rizika na možné minimum)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8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</a:t>
            </a:r>
            <a:r>
              <a:rPr lang="cs-CZ" dirty="0"/>
              <a:t>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 každou operací (</a:t>
            </a:r>
            <a:r>
              <a:rPr lang="cs-CZ" dirty="0" smtClean="0"/>
              <a:t>kromě </a:t>
            </a:r>
            <a:r>
              <a:rPr lang="cs-CZ" dirty="0"/>
              <a:t>urgentních výkonů z vitální </a:t>
            </a:r>
            <a:r>
              <a:rPr lang="cs-CZ" dirty="0" smtClean="0"/>
              <a:t>indikace) </a:t>
            </a:r>
            <a:r>
              <a:rPr lang="cs-CZ" b="1" dirty="0" smtClean="0"/>
              <a:t>interní předoperační vyšetření</a:t>
            </a:r>
            <a:r>
              <a:rPr lang="cs-CZ" dirty="0" smtClean="0"/>
              <a:t>, kde je zhodnoceno </a:t>
            </a:r>
            <a:r>
              <a:rPr lang="cs-CZ" dirty="0"/>
              <a:t>operační riziko a </a:t>
            </a:r>
            <a:r>
              <a:rPr lang="cs-CZ" dirty="0" smtClean="0"/>
              <a:t>opatření </a:t>
            </a:r>
            <a:r>
              <a:rPr lang="cs-CZ" dirty="0"/>
              <a:t>ke kompenzaci komorbidit vč. úpravy chronické medikace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b="1" dirty="0" smtClean="0"/>
              <a:t>EKG</a:t>
            </a:r>
            <a:r>
              <a:rPr lang="cs-CZ" dirty="0" smtClean="0"/>
              <a:t> a u indikovaných </a:t>
            </a:r>
            <a:r>
              <a:rPr lang="cs-CZ" b="1" dirty="0" smtClean="0"/>
              <a:t>RTG S+P</a:t>
            </a:r>
            <a:r>
              <a:rPr lang="cs-CZ" dirty="0" smtClean="0"/>
              <a:t>, korekce vnitřního prostředí</a:t>
            </a:r>
            <a:endParaRPr lang="cs-CZ" b="1" dirty="0" smtClean="0"/>
          </a:p>
          <a:p>
            <a:r>
              <a:rPr lang="cs-CZ" dirty="0" smtClean="0"/>
              <a:t>Dále je nezbytné </a:t>
            </a:r>
            <a:r>
              <a:rPr lang="cs-CZ" b="1" dirty="0" smtClean="0"/>
              <a:t>anesteziologické předoperační vyšetření</a:t>
            </a:r>
            <a:r>
              <a:rPr lang="cs-CZ" dirty="0" smtClean="0"/>
              <a:t>, což je druhé bližší zhodnocení a optimalizace stavu pacienta k vybranému typu anestezie, tedy režim opatření a návrh typu léčiv, které pacient užije před operací, takzvaně </a:t>
            </a:r>
            <a:r>
              <a:rPr lang="cs-CZ" b="1" dirty="0" smtClean="0"/>
              <a:t>premedikace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Patří sem léky na spaní, na uklidnění, prevence TEN (bandáže DKK), zvláštní předoperační příprava diabetika, hypertonika, hemofilika.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35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Důležitý je informovaný souhlas pacienta s hospitalizací,</a:t>
            </a:r>
            <a:br>
              <a:rPr lang="cs-CZ" sz="3200" dirty="0" smtClean="0"/>
            </a:br>
            <a:r>
              <a:rPr lang="cs-CZ" sz="3200" dirty="0" smtClean="0"/>
              <a:t>s výkonem a stranou výkonu</a:t>
            </a:r>
          </a:p>
          <a:p>
            <a:r>
              <a:rPr lang="cs-CZ" sz="3200" dirty="0" smtClean="0"/>
              <a:t>Poučení pacienta o významu zákroku, jeho rozsahu, možných komplikacích a možných důsledcích (např. vyvedení stomie)</a:t>
            </a:r>
          </a:p>
          <a:p>
            <a:endParaRPr lang="cs-CZ" sz="3200" dirty="0"/>
          </a:p>
          <a:p>
            <a:r>
              <a:rPr lang="cs-CZ" sz="3200" dirty="0" smtClean="0"/>
              <a:t>Vhodně zvolený operační přístup</a:t>
            </a:r>
          </a:p>
          <a:p>
            <a:endParaRPr lang="cs-CZ" sz="3200" dirty="0"/>
          </a:p>
          <a:p>
            <a:r>
              <a:rPr lang="cs-CZ" sz="3200" dirty="0" smtClean="0"/>
              <a:t>Vhodně zvolený operační postup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612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901</Words>
  <Application>Microsoft Office PowerPoint</Application>
  <PresentationFormat>Widescreen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 Operace – typy, indikace, předoperační příprava, pooperační odezva, rizika a komplikace peroperační a poperační, prevence TEN, ATB prevence</vt:lpstr>
      <vt:lpstr>Operace</vt:lpstr>
      <vt:lpstr>operace</vt:lpstr>
      <vt:lpstr>operace</vt:lpstr>
      <vt:lpstr>Typy operací</vt:lpstr>
      <vt:lpstr>Indikace</vt:lpstr>
      <vt:lpstr>Kontraindikace</vt:lpstr>
      <vt:lpstr>Předoperační příprava</vt:lpstr>
      <vt:lpstr>Předoperační příprava</vt:lpstr>
      <vt:lpstr>Předoperační příprava </vt:lpstr>
      <vt:lpstr>Pooperační odezva – ARO, JIP, standard</vt:lpstr>
      <vt:lpstr>Pooperační odezva</vt:lpstr>
      <vt:lpstr>Pooperační odezva</vt:lpstr>
      <vt:lpstr>Pooperační odezva</vt:lpstr>
      <vt:lpstr>Rizika a komplikace peroperační</vt:lpstr>
      <vt:lpstr>Pooperační rizika a komplikace</vt:lpstr>
      <vt:lpstr>Respiračnií komplikace</vt:lpstr>
      <vt:lpstr>Trombembolické komplikace</vt:lpstr>
      <vt:lpstr>Krvácivé komplikace</vt:lpstr>
      <vt:lpstr>Poruchy hojení rány:</vt:lpstr>
      <vt:lpstr>Poruchy vnitřního prostředí</vt:lpstr>
      <vt:lpstr>Prevence trombembolické nemoci (TEN)</vt:lpstr>
      <vt:lpstr>Antibiotická prevence (ATB)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Staňa</dc:creator>
  <cp:lastModifiedBy>Staňa Martin</cp:lastModifiedBy>
  <cp:revision>538</cp:revision>
  <dcterms:created xsi:type="dcterms:W3CDTF">2022-10-19T07:42:57Z</dcterms:created>
  <dcterms:modified xsi:type="dcterms:W3CDTF">2023-03-21T13:26:16Z</dcterms:modified>
</cp:coreProperties>
</file>