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quickStyle6.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6.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rawing6.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layout6.xml" ContentType="application/vnd.openxmlformats-officedocument.drawingml.diagramLayout+xml"/>
  <Override PartName="/ppt/diagrams/colors9.xml" ContentType="application/vnd.openxmlformats-officedocument.drawingml.diagramColors+xml"/>
  <Override PartName="/ppt/diagrams/drawing9.xml" ContentType="application/vnd.ms-office.drawingml.diagramDrawing+xml"/>
  <Override PartName="/ppt/diagrams/quickStyle10.xml" ContentType="application/vnd.openxmlformats-officedocument.drawingml.diagramStyle+xml"/>
  <Override PartName="/ppt/diagrams/drawing5.xml" ContentType="application/vnd.ms-office.drawingml.diagramDrawing+xml"/>
  <Override PartName="/ppt/diagrams/colors10.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layout10.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5"/>
  </p:notesMasterIdLst>
  <p:handoutMasterIdLst>
    <p:handoutMasterId r:id="rId66"/>
  </p:handoutMasterIdLst>
  <p:sldIdLst>
    <p:sldId id="299" r:id="rId2"/>
    <p:sldId id="501" r:id="rId3"/>
    <p:sldId id="303" r:id="rId4"/>
    <p:sldId id="298" r:id="rId5"/>
    <p:sldId id="520" r:id="rId6"/>
    <p:sldId id="521" r:id="rId7"/>
    <p:sldId id="517" r:id="rId8"/>
    <p:sldId id="522" r:id="rId9"/>
    <p:sldId id="504" r:id="rId10"/>
    <p:sldId id="505" r:id="rId11"/>
    <p:sldId id="302" r:id="rId12"/>
    <p:sldId id="518" r:id="rId13"/>
    <p:sldId id="519" r:id="rId14"/>
    <p:sldId id="306" r:id="rId15"/>
    <p:sldId id="552" r:id="rId16"/>
    <p:sldId id="511" r:id="rId17"/>
    <p:sldId id="308" r:id="rId18"/>
    <p:sldId id="514" r:id="rId19"/>
    <p:sldId id="515" r:id="rId20"/>
    <p:sldId id="276" r:id="rId21"/>
    <p:sldId id="310" r:id="rId22"/>
    <p:sldId id="311" r:id="rId23"/>
    <p:sldId id="516" r:id="rId24"/>
    <p:sldId id="309" r:id="rId25"/>
    <p:sldId id="497" r:id="rId26"/>
    <p:sldId id="523" r:id="rId27"/>
    <p:sldId id="524" r:id="rId28"/>
    <p:sldId id="525" r:id="rId29"/>
    <p:sldId id="526" r:id="rId30"/>
    <p:sldId id="509" r:id="rId31"/>
    <p:sldId id="301" r:id="rId32"/>
    <p:sldId id="510" r:id="rId33"/>
    <p:sldId id="551" r:id="rId34"/>
    <p:sldId id="500" r:id="rId35"/>
    <p:sldId id="545" r:id="rId36"/>
    <p:sldId id="356" r:id="rId37"/>
    <p:sldId id="325" r:id="rId38"/>
    <p:sldId id="357" r:id="rId39"/>
    <p:sldId id="358" r:id="rId40"/>
    <p:sldId id="359" r:id="rId41"/>
    <p:sldId id="360" r:id="rId42"/>
    <p:sldId id="548" r:id="rId43"/>
    <p:sldId id="549" r:id="rId44"/>
    <p:sldId id="550" r:id="rId45"/>
    <p:sldId id="300" r:id="rId46"/>
    <p:sldId id="506" r:id="rId47"/>
    <p:sldId id="553" r:id="rId48"/>
    <p:sldId id="313" r:id="rId49"/>
    <p:sldId id="312" r:id="rId50"/>
    <p:sldId id="314" r:id="rId51"/>
    <p:sldId id="527" r:id="rId52"/>
    <p:sldId id="316" r:id="rId53"/>
    <p:sldId id="528" r:id="rId54"/>
    <p:sldId id="529" r:id="rId55"/>
    <p:sldId id="536" r:id="rId56"/>
    <p:sldId id="530" r:id="rId57"/>
    <p:sldId id="534" r:id="rId58"/>
    <p:sldId id="538" r:id="rId59"/>
    <p:sldId id="539" r:id="rId60"/>
    <p:sldId id="540" r:id="rId61"/>
    <p:sldId id="542" r:id="rId62"/>
    <p:sldId id="543" r:id="rId63"/>
    <p:sldId id="419" r:id="rId6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754" autoAdjust="0"/>
  </p:normalViewPr>
  <p:slideViewPr>
    <p:cSldViewPr snapToGrid="0">
      <p:cViewPr varScale="1">
        <p:scale>
          <a:sx n="72" d="100"/>
          <a:sy n="72" d="100"/>
        </p:scale>
        <p:origin x="660" y="5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142CC-29EF-411C-9E5F-087C31CC86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5268DCB8-6667-427D-886C-0226A23D86C0}">
      <dgm:prSet/>
      <dgm:spPr/>
      <dgm:t>
        <a:bodyPr/>
        <a:lstStyle/>
        <a:p>
          <a:pPr rtl="0" eaLnBrk="1" latinLnBrk="0" hangingPunct="1"/>
          <a:r>
            <a:rPr lang="cs-CZ" b="1" dirty="0"/>
            <a:t>Občanský zákoník</a:t>
          </a:r>
          <a:endParaRPr lang="cs-CZ" dirty="0"/>
        </a:p>
      </dgm:t>
    </dgm:pt>
    <dgm:pt modelId="{F7C956BC-AEA1-4AB6-8A8B-FE3E2C575548}" type="parTrans" cxnId="{B1039735-854A-42EF-B889-7F404F6B96B1}">
      <dgm:prSet/>
      <dgm:spPr/>
      <dgm:t>
        <a:bodyPr/>
        <a:lstStyle/>
        <a:p>
          <a:endParaRPr lang="cs-CZ"/>
        </a:p>
      </dgm:t>
    </dgm:pt>
    <dgm:pt modelId="{301D137C-E9A0-4F03-8E86-F52BFC472780}" type="sibTrans" cxnId="{B1039735-854A-42EF-B889-7F404F6B96B1}">
      <dgm:prSet/>
      <dgm:spPr/>
      <dgm:t>
        <a:bodyPr/>
        <a:lstStyle/>
        <a:p>
          <a:endParaRPr lang="cs-CZ"/>
        </a:p>
      </dgm:t>
    </dgm:pt>
    <dgm:pt modelId="{D389688B-4FF9-4A89-858F-F73BBDEF32FC}" type="pres">
      <dgm:prSet presAssocID="{CDA142CC-29EF-411C-9E5F-087C31CC8649}" presName="linear" presStyleCnt="0">
        <dgm:presLayoutVars>
          <dgm:animLvl val="lvl"/>
          <dgm:resizeHandles val="exact"/>
        </dgm:presLayoutVars>
      </dgm:prSet>
      <dgm:spPr/>
    </dgm:pt>
    <dgm:pt modelId="{9D877D1A-B404-492F-AD25-DC9B2BD06671}" type="pres">
      <dgm:prSet presAssocID="{5268DCB8-6667-427D-886C-0226A23D86C0}" presName="parentText" presStyleLbl="node1" presStyleIdx="0" presStyleCnt="1">
        <dgm:presLayoutVars>
          <dgm:chMax val="0"/>
          <dgm:bulletEnabled val="1"/>
        </dgm:presLayoutVars>
      </dgm:prSet>
      <dgm:spPr/>
    </dgm:pt>
  </dgm:ptLst>
  <dgm:cxnLst>
    <dgm:cxn modelId="{42CB0814-9EAA-45D1-B338-04E107E75203}" type="presOf" srcId="{CDA142CC-29EF-411C-9E5F-087C31CC8649}" destId="{D389688B-4FF9-4A89-858F-F73BBDEF32FC}" srcOrd="0" destOrd="0" presId="urn:microsoft.com/office/officeart/2005/8/layout/vList2"/>
    <dgm:cxn modelId="{B1039735-854A-42EF-B889-7F404F6B96B1}" srcId="{CDA142CC-29EF-411C-9E5F-087C31CC8649}" destId="{5268DCB8-6667-427D-886C-0226A23D86C0}" srcOrd="0" destOrd="0" parTransId="{F7C956BC-AEA1-4AB6-8A8B-FE3E2C575548}" sibTransId="{301D137C-E9A0-4F03-8E86-F52BFC472780}"/>
    <dgm:cxn modelId="{E6F5F48B-1CB3-4E5E-9056-B04C1397FB0D}" type="presOf" srcId="{5268DCB8-6667-427D-886C-0226A23D86C0}" destId="{9D877D1A-B404-492F-AD25-DC9B2BD06671}" srcOrd="0" destOrd="0" presId="urn:microsoft.com/office/officeart/2005/8/layout/vList2"/>
    <dgm:cxn modelId="{5C779A00-8C5C-43F7-A171-F4D0B62A2719}" type="presParOf" srcId="{D389688B-4FF9-4A89-858F-F73BBDEF32FC}" destId="{9D877D1A-B404-492F-AD25-DC9B2BD066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08E3F4-F709-49E2-8FFA-F6ACACD36C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E8539430-CFD6-4902-A9FE-0F23FD8B96C1}">
      <dgm:prSet/>
      <dgm:spPr/>
      <dgm:t>
        <a:bodyPr/>
        <a:lstStyle/>
        <a:p>
          <a:pPr rtl="0"/>
          <a:r>
            <a:rPr lang="cs-CZ" dirty="0"/>
            <a:t>§ 93 OZ Zákonný zástupce může udělit souhlas k zásahu do integrity zastoupeného,</a:t>
          </a:r>
        </a:p>
      </dgm:t>
    </dgm:pt>
    <dgm:pt modelId="{DCE172DE-4F1D-43DA-B9D8-C64F2A3691A3}" type="parTrans" cxnId="{15F73DE6-A4CE-4EAD-88F4-88F33C11DFDC}">
      <dgm:prSet/>
      <dgm:spPr/>
      <dgm:t>
        <a:bodyPr/>
        <a:lstStyle/>
        <a:p>
          <a:endParaRPr lang="cs-CZ"/>
        </a:p>
      </dgm:t>
    </dgm:pt>
    <dgm:pt modelId="{0725C84F-1278-4270-B6FD-057712DEFB88}" type="sibTrans" cxnId="{15F73DE6-A4CE-4EAD-88F4-88F33C11DFDC}">
      <dgm:prSet/>
      <dgm:spPr/>
      <dgm:t>
        <a:bodyPr/>
        <a:lstStyle/>
        <a:p>
          <a:endParaRPr lang="cs-CZ"/>
        </a:p>
      </dgm:t>
    </dgm:pt>
    <dgm:pt modelId="{773CE3FA-1110-4755-95F1-E077AB3A2A47}">
      <dgm:prSet/>
      <dgm:spPr/>
      <dgm:t>
        <a:bodyPr/>
        <a:lstStyle/>
        <a:p>
          <a:pPr rtl="0"/>
          <a:r>
            <a:rPr lang="cs-CZ" dirty="0"/>
            <a:t>Podá se vysvětlení i tomu, kdo má být zákroku podroben</a:t>
          </a:r>
        </a:p>
      </dgm:t>
    </dgm:pt>
    <dgm:pt modelId="{AE986D33-0CF4-464F-A5FB-CD0CF6EBAF90}" type="parTrans" cxnId="{E21F4C8B-A0BE-41AF-B9E8-3ABBF9522BF0}">
      <dgm:prSet/>
      <dgm:spPr/>
      <dgm:t>
        <a:bodyPr/>
        <a:lstStyle/>
        <a:p>
          <a:endParaRPr lang="cs-CZ"/>
        </a:p>
      </dgm:t>
    </dgm:pt>
    <dgm:pt modelId="{8D6988DA-AA3B-48BA-AB03-0E43E6BB65C3}" type="sibTrans" cxnId="{E21F4C8B-A0BE-41AF-B9E8-3ABBF9522BF0}">
      <dgm:prSet/>
      <dgm:spPr/>
      <dgm:t>
        <a:bodyPr/>
        <a:lstStyle/>
        <a:p>
          <a:endParaRPr lang="cs-CZ"/>
        </a:p>
      </dgm:t>
    </dgm:pt>
    <dgm:pt modelId="{54401106-F1A0-4DE3-B1EC-09316B33283D}">
      <dgm:prSet/>
      <dgm:spPr/>
      <dgm:t>
        <a:bodyPr/>
        <a:lstStyle/>
        <a:p>
          <a:pPr rtl="0"/>
          <a:r>
            <a:rPr lang="cs-CZ"/>
            <a:t>způsobem přiměřeným schopnosti dotčeného vysvětlení pochopit.</a:t>
          </a:r>
        </a:p>
      </dgm:t>
    </dgm:pt>
    <dgm:pt modelId="{E4D10ABE-DF84-4CDF-88A1-9D008C4BDFAF}" type="parTrans" cxnId="{44DE7EA1-B426-4F6F-BA97-FDF235B99BC7}">
      <dgm:prSet/>
      <dgm:spPr/>
      <dgm:t>
        <a:bodyPr/>
        <a:lstStyle/>
        <a:p>
          <a:endParaRPr lang="cs-CZ"/>
        </a:p>
      </dgm:t>
    </dgm:pt>
    <dgm:pt modelId="{AD188F72-4927-475B-B54E-DDEC00F3063B}" type="sibTrans" cxnId="{44DE7EA1-B426-4F6F-BA97-FDF235B99BC7}">
      <dgm:prSet/>
      <dgm:spPr/>
      <dgm:t>
        <a:bodyPr/>
        <a:lstStyle/>
        <a:p>
          <a:endParaRPr lang="cs-CZ"/>
        </a:p>
      </dgm:t>
    </dgm:pt>
    <dgm:pt modelId="{E5EFE552-C30C-49BA-8B15-0EC27A59E724}">
      <dgm:prSet/>
      <dgm:spPr/>
      <dgm:t>
        <a:bodyPr/>
        <a:lstStyle/>
        <a:p>
          <a:pPr rtl="0"/>
          <a:r>
            <a:rPr lang="cs-CZ"/>
            <a:t>Nezletilý, může v obvyklých záležitostech udělit souhlas k zákroku na svém těle také sám, </a:t>
          </a:r>
        </a:p>
      </dgm:t>
    </dgm:pt>
    <dgm:pt modelId="{EE477797-206C-4A0B-978D-0354FF391CA6}" type="parTrans" cxnId="{82DD8D34-57E4-43E3-B930-D420830D37CA}">
      <dgm:prSet/>
      <dgm:spPr/>
      <dgm:t>
        <a:bodyPr/>
        <a:lstStyle/>
        <a:p>
          <a:endParaRPr lang="cs-CZ"/>
        </a:p>
      </dgm:t>
    </dgm:pt>
    <dgm:pt modelId="{4DB112BA-6270-432F-84D2-DB810488C10F}" type="sibTrans" cxnId="{82DD8D34-57E4-43E3-B930-D420830D37CA}">
      <dgm:prSet/>
      <dgm:spPr/>
      <dgm:t>
        <a:bodyPr/>
        <a:lstStyle/>
        <a:p>
          <a:endParaRPr lang="cs-CZ"/>
        </a:p>
      </dgm:t>
    </dgm:pt>
    <dgm:pt modelId="{718E7EDE-D089-46AA-8DEE-9F0445E2C4BB}">
      <dgm:prSet/>
      <dgm:spPr/>
      <dgm:t>
        <a:bodyPr/>
        <a:lstStyle/>
        <a:p>
          <a:pPr rtl="0"/>
          <a:r>
            <a:rPr lang="cs-CZ"/>
            <a:t>je-li to přiměřené rozumové a volní vyspělosti nezletilých jeho věku </a:t>
          </a:r>
        </a:p>
      </dgm:t>
    </dgm:pt>
    <dgm:pt modelId="{78D9BFCA-F6BD-4A5E-9BAC-6C5BE5F683D1}" type="parTrans" cxnId="{52E80748-F609-4BF7-A492-378107FEE4C6}">
      <dgm:prSet/>
      <dgm:spPr/>
      <dgm:t>
        <a:bodyPr/>
        <a:lstStyle/>
        <a:p>
          <a:endParaRPr lang="cs-CZ"/>
        </a:p>
      </dgm:t>
    </dgm:pt>
    <dgm:pt modelId="{D73B7F63-3E1F-4DF3-ACC6-74C28A657BE7}" type="sibTrans" cxnId="{52E80748-F609-4BF7-A492-378107FEE4C6}">
      <dgm:prSet/>
      <dgm:spPr/>
      <dgm:t>
        <a:bodyPr/>
        <a:lstStyle/>
        <a:p>
          <a:endParaRPr lang="cs-CZ"/>
        </a:p>
      </dgm:t>
    </dgm:pt>
    <dgm:pt modelId="{B5F2156E-C07A-4A4F-81AD-CB1B266DF60C}">
      <dgm:prSet/>
      <dgm:spPr/>
      <dgm:t>
        <a:bodyPr/>
        <a:lstStyle/>
        <a:p>
          <a:pPr rtl="0"/>
          <a:r>
            <a:rPr lang="cs-CZ"/>
            <a:t>Jedná-li se o zákrok nezanechávající trvalé nebo závažné následky.</a:t>
          </a:r>
        </a:p>
      </dgm:t>
    </dgm:pt>
    <dgm:pt modelId="{956A93E2-8DCD-4C57-A29A-C12829142D67}" type="parTrans" cxnId="{041D90A4-690E-429E-8CAC-A33D37F8F53C}">
      <dgm:prSet/>
      <dgm:spPr/>
      <dgm:t>
        <a:bodyPr/>
        <a:lstStyle/>
        <a:p>
          <a:endParaRPr lang="cs-CZ"/>
        </a:p>
      </dgm:t>
    </dgm:pt>
    <dgm:pt modelId="{5A6F4D0B-2850-4DDF-AE2A-D59A985F07AD}" type="sibTrans" cxnId="{041D90A4-690E-429E-8CAC-A33D37F8F53C}">
      <dgm:prSet/>
      <dgm:spPr/>
      <dgm:t>
        <a:bodyPr/>
        <a:lstStyle/>
        <a:p>
          <a:endParaRPr lang="cs-CZ"/>
        </a:p>
      </dgm:t>
    </dgm:pt>
    <dgm:pt modelId="{EA5B9834-B535-4314-A9C2-62AA5B6EB398}">
      <dgm:prSet/>
      <dgm:spPr/>
      <dgm:t>
        <a:bodyPr/>
        <a:lstStyle/>
        <a:p>
          <a:pPr rtl="0"/>
          <a:r>
            <a:rPr lang="cs-CZ"/>
            <a:t>Analogicky u nesvéprávného</a:t>
          </a:r>
        </a:p>
      </dgm:t>
    </dgm:pt>
    <dgm:pt modelId="{11CD3B48-CBD9-48FD-A936-93C927768386}" type="parTrans" cxnId="{32629146-BC5A-483C-A59C-586F87BA7789}">
      <dgm:prSet/>
      <dgm:spPr/>
      <dgm:t>
        <a:bodyPr/>
        <a:lstStyle/>
        <a:p>
          <a:endParaRPr lang="cs-CZ"/>
        </a:p>
      </dgm:t>
    </dgm:pt>
    <dgm:pt modelId="{CA687B28-185A-48D7-89A6-AE89EFD91B76}" type="sibTrans" cxnId="{32629146-BC5A-483C-A59C-586F87BA7789}">
      <dgm:prSet/>
      <dgm:spPr/>
      <dgm:t>
        <a:bodyPr/>
        <a:lstStyle/>
        <a:p>
          <a:endParaRPr lang="cs-CZ"/>
        </a:p>
      </dgm:t>
    </dgm:pt>
    <dgm:pt modelId="{605E17A3-8B0E-46EE-B3D3-5F2CA06E1E19}" type="pres">
      <dgm:prSet presAssocID="{6608E3F4-F709-49E2-8FFA-F6ACACD36C63}" presName="linear" presStyleCnt="0">
        <dgm:presLayoutVars>
          <dgm:dir/>
          <dgm:animLvl val="lvl"/>
          <dgm:resizeHandles val="exact"/>
        </dgm:presLayoutVars>
      </dgm:prSet>
      <dgm:spPr/>
    </dgm:pt>
    <dgm:pt modelId="{74DD4516-9707-41E8-8513-50F98ED48324}" type="pres">
      <dgm:prSet presAssocID="{E8539430-CFD6-4902-A9FE-0F23FD8B96C1}" presName="parentLin" presStyleCnt="0"/>
      <dgm:spPr/>
    </dgm:pt>
    <dgm:pt modelId="{4A00962A-FC3D-4AF0-AC0B-8772D9835D82}" type="pres">
      <dgm:prSet presAssocID="{E8539430-CFD6-4902-A9FE-0F23FD8B96C1}" presName="parentLeftMargin" presStyleLbl="node1" presStyleIdx="0" presStyleCnt="2"/>
      <dgm:spPr/>
    </dgm:pt>
    <dgm:pt modelId="{940E6027-F1C4-4326-9DDE-26B9191EDC15}" type="pres">
      <dgm:prSet presAssocID="{E8539430-CFD6-4902-A9FE-0F23FD8B96C1}" presName="parentText" presStyleLbl="node1" presStyleIdx="0" presStyleCnt="2">
        <dgm:presLayoutVars>
          <dgm:chMax val="0"/>
          <dgm:bulletEnabled val="1"/>
        </dgm:presLayoutVars>
      </dgm:prSet>
      <dgm:spPr/>
    </dgm:pt>
    <dgm:pt modelId="{DAD7B78A-3E70-419A-8C93-B9D496FEB523}" type="pres">
      <dgm:prSet presAssocID="{E8539430-CFD6-4902-A9FE-0F23FD8B96C1}" presName="negativeSpace" presStyleCnt="0"/>
      <dgm:spPr/>
    </dgm:pt>
    <dgm:pt modelId="{95137E21-BA44-45B2-85AA-28B758240CD0}" type="pres">
      <dgm:prSet presAssocID="{E8539430-CFD6-4902-A9FE-0F23FD8B96C1}" presName="childText" presStyleLbl="conFgAcc1" presStyleIdx="0" presStyleCnt="2">
        <dgm:presLayoutVars>
          <dgm:bulletEnabled val="1"/>
        </dgm:presLayoutVars>
      </dgm:prSet>
      <dgm:spPr/>
    </dgm:pt>
    <dgm:pt modelId="{94F147F0-B6F7-44D9-A1E6-0D4952C6F62F}" type="pres">
      <dgm:prSet presAssocID="{0725C84F-1278-4270-B6FD-057712DEFB88}" presName="spaceBetweenRectangles" presStyleCnt="0"/>
      <dgm:spPr/>
    </dgm:pt>
    <dgm:pt modelId="{7B873100-964F-4335-BB64-444D44901410}" type="pres">
      <dgm:prSet presAssocID="{E5EFE552-C30C-49BA-8B15-0EC27A59E724}" presName="parentLin" presStyleCnt="0"/>
      <dgm:spPr/>
    </dgm:pt>
    <dgm:pt modelId="{F89FEA35-5876-4B4D-8E74-DC686A348F12}" type="pres">
      <dgm:prSet presAssocID="{E5EFE552-C30C-49BA-8B15-0EC27A59E724}" presName="parentLeftMargin" presStyleLbl="node1" presStyleIdx="0" presStyleCnt="2"/>
      <dgm:spPr/>
    </dgm:pt>
    <dgm:pt modelId="{44EB49EB-0D39-4778-BA1A-7249EC0077B9}" type="pres">
      <dgm:prSet presAssocID="{E5EFE552-C30C-49BA-8B15-0EC27A59E724}" presName="parentText" presStyleLbl="node1" presStyleIdx="1" presStyleCnt="2">
        <dgm:presLayoutVars>
          <dgm:chMax val="0"/>
          <dgm:bulletEnabled val="1"/>
        </dgm:presLayoutVars>
      </dgm:prSet>
      <dgm:spPr/>
    </dgm:pt>
    <dgm:pt modelId="{3586AD48-986E-4CEE-B28E-98ED609B6C5B}" type="pres">
      <dgm:prSet presAssocID="{E5EFE552-C30C-49BA-8B15-0EC27A59E724}" presName="negativeSpace" presStyleCnt="0"/>
      <dgm:spPr/>
    </dgm:pt>
    <dgm:pt modelId="{EF4AD854-4A11-46CA-948A-6F0B420C3B49}" type="pres">
      <dgm:prSet presAssocID="{E5EFE552-C30C-49BA-8B15-0EC27A59E724}" presName="childText" presStyleLbl="conFgAcc1" presStyleIdx="1" presStyleCnt="2">
        <dgm:presLayoutVars>
          <dgm:bulletEnabled val="1"/>
        </dgm:presLayoutVars>
      </dgm:prSet>
      <dgm:spPr/>
    </dgm:pt>
  </dgm:ptLst>
  <dgm:cxnLst>
    <dgm:cxn modelId="{82DD8D34-57E4-43E3-B930-D420830D37CA}" srcId="{6608E3F4-F709-49E2-8FFA-F6ACACD36C63}" destId="{E5EFE552-C30C-49BA-8B15-0EC27A59E724}" srcOrd="1" destOrd="0" parTransId="{EE477797-206C-4A0B-978D-0354FF391CA6}" sibTransId="{4DB112BA-6270-432F-84D2-DB810488C10F}"/>
    <dgm:cxn modelId="{ADB2403A-E36C-4273-9253-542E543F631B}" type="presOf" srcId="{E8539430-CFD6-4902-A9FE-0F23FD8B96C1}" destId="{940E6027-F1C4-4326-9DDE-26B9191EDC15}" srcOrd="1" destOrd="0" presId="urn:microsoft.com/office/officeart/2005/8/layout/list1"/>
    <dgm:cxn modelId="{38686465-25FB-45C8-8EDC-84B1E68F40DF}" type="presOf" srcId="{E5EFE552-C30C-49BA-8B15-0EC27A59E724}" destId="{44EB49EB-0D39-4778-BA1A-7249EC0077B9}" srcOrd="1" destOrd="0" presId="urn:microsoft.com/office/officeart/2005/8/layout/list1"/>
    <dgm:cxn modelId="{32629146-BC5A-483C-A59C-586F87BA7789}" srcId="{E5EFE552-C30C-49BA-8B15-0EC27A59E724}" destId="{EA5B9834-B535-4314-A9C2-62AA5B6EB398}" srcOrd="2" destOrd="0" parTransId="{11CD3B48-CBD9-48FD-A936-93C927768386}" sibTransId="{CA687B28-185A-48D7-89A6-AE89EFD91B76}"/>
    <dgm:cxn modelId="{52E80748-F609-4BF7-A492-378107FEE4C6}" srcId="{E5EFE552-C30C-49BA-8B15-0EC27A59E724}" destId="{718E7EDE-D089-46AA-8DEE-9F0445E2C4BB}" srcOrd="0" destOrd="0" parTransId="{78D9BFCA-F6BD-4A5E-9BAC-6C5BE5F683D1}" sibTransId="{D73B7F63-3E1F-4DF3-ACC6-74C28A657BE7}"/>
    <dgm:cxn modelId="{C10CCA6C-06F3-4E3A-99B3-5909BBA48279}" type="presOf" srcId="{EA5B9834-B535-4314-A9C2-62AA5B6EB398}" destId="{EF4AD854-4A11-46CA-948A-6F0B420C3B49}" srcOrd="0" destOrd="2" presId="urn:microsoft.com/office/officeart/2005/8/layout/list1"/>
    <dgm:cxn modelId="{CCC7FB70-7E73-4039-9B9D-B4BE5CF1A152}" type="presOf" srcId="{773CE3FA-1110-4755-95F1-E077AB3A2A47}" destId="{95137E21-BA44-45B2-85AA-28B758240CD0}" srcOrd="0" destOrd="0" presId="urn:microsoft.com/office/officeart/2005/8/layout/list1"/>
    <dgm:cxn modelId="{E21F4C8B-A0BE-41AF-B9E8-3ABBF9522BF0}" srcId="{E8539430-CFD6-4902-A9FE-0F23FD8B96C1}" destId="{773CE3FA-1110-4755-95F1-E077AB3A2A47}" srcOrd="0" destOrd="0" parTransId="{AE986D33-0CF4-464F-A5FB-CD0CF6EBAF90}" sibTransId="{8D6988DA-AA3B-48BA-AB03-0E43E6BB65C3}"/>
    <dgm:cxn modelId="{9D898D9F-673E-478D-A556-DDC4D9B3DFEF}" type="presOf" srcId="{E5EFE552-C30C-49BA-8B15-0EC27A59E724}" destId="{F89FEA35-5876-4B4D-8E74-DC686A348F12}" srcOrd="0" destOrd="0" presId="urn:microsoft.com/office/officeart/2005/8/layout/list1"/>
    <dgm:cxn modelId="{44DE7EA1-B426-4F6F-BA97-FDF235B99BC7}" srcId="{E8539430-CFD6-4902-A9FE-0F23FD8B96C1}" destId="{54401106-F1A0-4DE3-B1EC-09316B33283D}" srcOrd="1" destOrd="0" parTransId="{E4D10ABE-DF84-4CDF-88A1-9D008C4BDFAF}" sibTransId="{AD188F72-4927-475B-B54E-DDEC00F3063B}"/>
    <dgm:cxn modelId="{041D90A4-690E-429E-8CAC-A33D37F8F53C}" srcId="{E5EFE552-C30C-49BA-8B15-0EC27A59E724}" destId="{B5F2156E-C07A-4A4F-81AD-CB1B266DF60C}" srcOrd="1" destOrd="0" parTransId="{956A93E2-8DCD-4C57-A29A-C12829142D67}" sibTransId="{5A6F4D0B-2850-4DDF-AE2A-D59A985F07AD}"/>
    <dgm:cxn modelId="{605632C7-DCED-4CB6-8AEA-DC9CCC9CDCB4}" type="presOf" srcId="{54401106-F1A0-4DE3-B1EC-09316B33283D}" destId="{95137E21-BA44-45B2-85AA-28B758240CD0}" srcOrd="0" destOrd="1" presId="urn:microsoft.com/office/officeart/2005/8/layout/list1"/>
    <dgm:cxn modelId="{4B43A3D4-833A-4F6E-851E-B582F54C3E66}" type="presOf" srcId="{6608E3F4-F709-49E2-8FFA-F6ACACD36C63}" destId="{605E17A3-8B0E-46EE-B3D3-5F2CA06E1E19}" srcOrd="0" destOrd="0" presId="urn:microsoft.com/office/officeart/2005/8/layout/list1"/>
    <dgm:cxn modelId="{40E587D8-9992-486D-B157-B4D8735365C4}" type="presOf" srcId="{718E7EDE-D089-46AA-8DEE-9F0445E2C4BB}" destId="{EF4AD854-4A11-46CA-948A-6F0B420C3B49}" srcOrd="0" destOrd="0" presId="urn:microsoft.com/office/officeart/2005/8/layout/list1"/>
    <dgm:cxn modelId="{A1C458E3-7CAC-4D0A-813C-338305173A5A}" type="presOf" srcId="{B5F2156E-C07A-4A4F-81AD-CB1B266DF60C}" destId="{EF4AD854-4A11-46CA-948A-6F0B420C3B49}" srcOrd="0" destOrd="1" presId="urn:microsoft.com/office/officeart/2005/8/layout/list1"/>
    <dgm:cxn modelId="{E29C26E4-A6B4-41CE-9C50-67D24CFC49E2}" type="presOf" srcId="{E8539430-CFD6-4902-A9FE-0F23FD8B96C1}" destId="{4A00962A-FC3D-4AF0-AC0B-8772D9835D82}" srcOrd="0" destOrd="0" presId="urn:microsoft.com/office/officeart/2005/8/layout/list1"/>
    <dgm:cxn modelId="{15F73DE6-A4CE-4EAD-88F4-88F33C11DFDC}" srcId="{6608E3F4-F709-49E2-8FFA-F6ACACD36C63}" destId="{E8539430-CFD6-4902-A9FE-0F23FD8B96C1}" srcOrd="0" destOrd="0" parTransId="{DCE172DE-4F1D-43DA-B9D8-C64F2A3691A3}" sibTransId="{0725C84F-1278-4270-B6FD-057712DEFB88}"/>
    <dgm:cxn modelId="{54899B27-BBC8-4D2F-9441-3D81F11EEA5B}" type="presParOf" srcId="{605E17A3-8B0E-46EE-B3D3-5F2CA06E1E19}" destId="{74DD4516-9707-41E8-8513-50F98ED48324}" srcOrd="0" destOrd="0" presId="urn:microsoft.com/office/officeart/2005/8/layout/list1"/>
    <dgm:cxn modelId="{6C41F190-FBE8-4201-A24B-307A1EC43A9D}" type="presParOf" srcId="{74DD4516-9707-41E8-8513-50F98ED48324}" destId="{4A00962A-FC3D-4AF0-AC0B-8772D9835D82}" srcOrd="0" destOrd="0" presId="urn:microsoft.com/office/officeart/2005/8/layout/list1"/>
    <dgm:cxn modelId="{668A9000-4912-452D-9566-52E0CF656C7A}" type="presParOf" srcId="{74DD4516-9707-41E8-8513-50F98ED48324}" destId="{940E6027-F1C4-4326-9DDE-26B9191EDC15}" srcOrd="1" destOrd="0" presId="urn:microsoft.com/office/officeart/2005/8/layout/list1"/>
    <dgm:cxn modelId="{E862E815-E1DD-427B-870C-6972F29601AB}" type="presParOf" srcId="{605E17A3-8B0E-46EE-B3D3-5F2CA06E1E19}" destId="{DAD7B78A-3E70-419A-8C93-B9D496FEB523}" srcOrd="1" destOrd="0" presId="urn:microsoft.com/office/officeart/2005/8/layout/list1"/>
    <dgm:cxn modelId="{F806D18E-1F04-4276-B661-ED9B09083DCE}" type="presParOf" srcId="{605E17A3-8B0E-46EE-B3D3-5F2CA06E1E19}" destId="{95137E21-BA44-45B2-85AA-28B758240CD0}" srcOrd="2" destOrd="0" presId="urn:microsoft.com/office/officeart/2005/8/layout/list1"/>
    <dgm:cxn modelId="{6F6D7676-7589-4AC0-BF85-AACF2BF34100}" type="presParOf" srcId="{605E17A3-8B0E-46EE-B3D3-5F2CA06E1E19}" destId="{94F147F0-B6F7-44D9-A1E6-0D4952C6F62F}" srcOrd="3" destOrd="0" presId="urn:microsoft.com/office/officeart/2005/8/layout/list1"/>
    <dgm:cxn modelId="{3E8FB35D-9A92-4A73-9B38-5D91E67F9B1B}" type="presParOf" srcId="{605E17A3-8B0E-46EE-B3D3-5F2CA06E1E19}" destId="{7B873100-964F-4335-BB64-444D44901410}" srcOrd="4" destOrd="0" presId="urn:microsoft.com/office/officeart/2005/8/layout/list1"/>
    <dgm:cxn modelId="{22AD0A3C-C532-4C3C-B08B-68251481CD98}" type="presParOf" srcId="{7B873100-964F-4335-BB64-444D44901410}" destId="{F89FEA35-5876-4B4D-8E74-DC686A348F12}" srcOrd="0" destOrd="0" presId="urn:microsoft.com/office/officeart/2005/8/layout/list1"/>
    <dgm:cxn modelId="{0E12201C-57A9-4F95-ADA2-894063E4766A}" type="presParOf" srcId="{7B873100-964F-4335-BB64-444D44901410}" destId="{44EB49EB-0D39-4778-BA1A-7249EC0077B9}" srcOrd="1" destOrd="0" presId="urn:microsoft.com/office/officeart/2005/8/layout/list1"/>
    <dgm:cxn modelId="{4C65AFC6-6FC5-4418-8C1D-4B8141BAB38C}" type="presParOf" srcId="{605E17A3-8B0E-46EE-B3D3-5F2CA06E1E19}" destId="{3586AD48-986E-4CEE-B28E-98ED609B6C5B}" srcOrd="5" destOrd="0" presId="urn:microsoft.com/office/officeart/2005/8/layout/list1"/>
    <dgm:cxn modelId="{538864BD-2FCF-4A8C-8265-AC6FF9FF8BE8}" type="presParOf" srcId="{605E17A3-8B0E-46EE-B3D3-5F2CA06E1E19}" destId="{EF4AD854-4A11-46CA-948A-6F0B420C3B4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70F96-A837-4937-83CF-BEE839EBBEE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cs-CZ"/>
        </a:p>
      </dgm:t>
    </dgm:pt>
    <dgm:pt modelId="{F80CB654-E051-469F-BAB4-9970FBBA03F6}">
      <dgm:prSet/>
      <dgm:spPr/>
      <dgm:t>
        <a:bodyPr/>
        <a:lstStyle/>
        <a:p>
          <a:pPr rtl="0" eaLnBrk="1" latinLnBrk="0" hangingPunct="1"/>
          <a:r>
            <a:rPr lang="cs-CZ" b="1" dirty="0"/>
            <a:t>Zákon o zdravotních službách</a:t>
          </a:r>
          <a:endParaRPr lang="cs-CZ" dirty="0"/>
        </a:p>
      </dgm:t>
    </dgm:pt>
    <dgm:pt modelId="{CE3837FB-7C65-408B-B0AF-2B239D1D0C38}" type="parTrans" cxnId="{6512605C-B6D6-4F68-924C-6FBAF06F6A20}">
      <dgm:prSet/>
      <dgm:spPr/>
      <dgm:t>
        <a:bodyPr/>
        <a:lstStyle/>
        <a:p>
          <a:endParaRPr lang="cs-CZ"/>
        </a:p>
      </dgm:t>
    </dgm:pt>
    <dgm:pt modelId="{2320075A-D211-49CC-89B6-58BC6B7C3FB9}" type="sibTrans" cxnId="{6512605C-B6D6-4F68-924C-6FBAF06F6A20}">
      <dgm:prSet/>
      <dgm:spPr/>
      <dgm:t>
        <a:bodyPr/>
        <a:lstStyle/>
        <a:p>
          <a:endParaRPr lang="cs-CZ"/>
        </a:p>
      </dgm:t>
    </dgm:pt>
    <dgm:pt modelId="{74520FAA-6383-4AFB-910A-08C695F1DC41}" type="pres">
      <dgm:prSet presAssocID="{14470F96-A837-4937-83CF-BEE839EBBEEA}" presName="linear" presStyleCnt="0">
        <dgm:presLayoutVars>
          <dgm:animLvl val="lvl"/>
          <dgm:resizeHandles val="exact"/>
        </dgm:presLayoutVars>
      </dgm:prSet>
      <dgm:spPr/>
    </dgm:pt>
    <dgm:pt modelId="{D1DCD5C8-BD94-456C-B756-7EDCEDE6B2F6}" type="pres">
      <dgm:prSet presAssocID="{F80CB654-E051-469F-BAB4-9970FBBA03F6}" presName="parentText" presStyleLbl="node1" presStyleIdx="0" presStyleCnt="1">
        <dgm:presLayoutVars>
          <dgm:chMax val="0"/>
          <dgm:bulletEnabled val="1"/>
        </dgm:presLayoutVars>
      </dgm:prSet>
      <dgm:spPr/>
    </dgm:pt>
  </dgm:ptLst>
  <dgm:cxnLst>
    <dgm:cxn modelId="{6512605C-B6D6-4F68-924C-6FBAF06F6A20}" srcId="{14470F96-A837-4937-83CF-BEE839EBBEEA}" destId="{F80CB654-E051-469F-BAB4-9970FBBA03F6}" srcOrd="0" destOrd="0" parTransId="{CE3837FB-7C65-408B-B0AF-2B239D1D0C38}" sibTransId="{2320075A-D211-49CC-89B6-58BC6B7C3FB9}"/>
    <dgm:cxn modelId="{D4AFC9A2-7E81-4962-9342-BE4CBD32DD9A}" type="presOf" srcId="{F80CB654-E051-469F-BAB4-9970FBBA03F6}" destId="{D1DCD5C8-BD94-456C-B756-7EDCEDE6B2F6}" srcOrd="0" destOrd="0" presId="urn:microsoft.com/office/officeart/2005/8/layout/vList2"/>
    <dgm:cxn modelId="{EF601AFB-85FF-4448-9321-901F25FFF7E5}" type="presOf" srcId="{14470F96-A837-4937-83CF-BEE839EBBEEA}" destId="{74520FAA-6383-4AFB-910A-08C695F1DC41}" srcOrd="0" destOrd="0" presId="urn:microsoft.com/office/officeart/2005/8/layout/vList2"/>
    <dgm:cxn modelId="{B54CF6AC-AF03-4348-B960-98E32574B898}" type="presParOf" srcId="{74520FAA-6383-4AFB-910A-08C695F1DC41}" destId="{D1DCD5C8-BD94-456C-B756-7EDCEDE6B2F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D67F39-9A23-4C96-8629-0932E9843EED}" type="doc">
      <dgm:prSet loTypeId="urn:microsoft.com/office/officeart/2005/8/layout/orgChart1" loCatId="hierarchy" qsTypeId="urn:microsoft.com/office/officeart/2005/8/quickstyle/simple1" qsCatId="simple" csTypeId="urn:microsoft.com/office/officeart/2005/8/colors/colorful3" csCatId="colorful"/>
      <dgm:spPr/>
      <dgm:t>
        <a:bodyPr/>
        <a:lstStyle/>
        <a:p>
          <a:endParaRPr lang="cs-CZ"/>
        </a:p>
      </dgm:t>
    </dgm:pt>
    <dgm:pt modelId="{3B5CA58B-2E49-4224-874C-4269926CFD47}">
      <dgm:prSet/>
      <dgm:spPr/>
      <dgm:t>
        <a:bodyPr/>
        <a:lstStyle/>
        <a:p>
          <a:pPr rtl="0"/>
          <a:r>
            <a:rPr lang="cs-CZ"/>
            <a:t>Revers</a:t>
          </a:r>
        </a:p>
      </dgm:t>
    </dgm:pt>
    <dgm:pt modelId="{ED70F2B2-D268-4A90-ADC9-7070AAA18E74}" type="parTrans" cxnId="{A349A7B0-95FB-422A-B233-F55EE404DA6D}">
      <dgm:prSet/>
      <dgm:spPr/>
      <dgm:t>
        <a:bodyPr/>
        <a:lstStyle/>
        <a:p>
          <a:endParaRPr lang="cs-CZ"/>
        </a:p>
      </dgm:t>
    </dgm:pt>
    <dgm:pt modelId="{AABC87E7-620A-4992-A995-1B5EB2AF737C}" type="sibTrans" cxnId="{A349A7B0-95FB-422A-B233-F55EE404DA6D}">
      <dgm:prSet/>
      <dgm:spPr/>
      <dgm:t>
        <a:bodyPr/>
        <a:lstStyle/>
        <a:p>
          <a:endParaRPr lang="cs-CZ"/>
        </a:p>
      </dgm:t>
    </dgm:pt>
    <dgm:pt modelId="{AF58109E-67D1-4F6E-A07C-618926275323}">
      <dgm:prSet/>
      <dgm:spPr/>
      <dgm:t>
        <a:bodyPr/>
        <a:lstStyle/>
        <a:p>
          <a:pPr rtl="0"/>
          <a:r>
            <a:rPr lang="cs-CZ"/>
            <a:t>Odvolání souhlasu</a:t>
          </a:r>
        </a:p>
      </dgm:t>
    </dgm:pt>
    <dgm:pt modelId="{27C2C738-159C-46DE-8A94-1BB9914CF40B}" type="parTrans" cxnId="{EE5A3EE2-C747-49AA-96ED-5CDCC7D0D85F}">
      <dgm:prSet/>
      <dgm:spPr/>
      <dgm:t>
        <a:bodyPr/>
        <a:lstStyle/>
        <a:p>
          <a:endParaRPr lang="cs-CZ"/>
        </a:p>
      </dgm:t>
    </dgm:pt>
    <dgm:pt modelId="{C06B06BD-862A-45E0-9590-B2646D4B2BD2}" type="sibTrans" cxnId="{EE5A3EE2-C747-49AA-96ED-5CDCC7D0D85F}">
      <dgm:prSet/>
      <dgm:spPr/>
      <dgm:t>
        <a:bodyPr/>
        <a:lstStyle/>
        <a:p>
          <a:endParaRPr lang="cs-CZ"/>
        </a:p>
      </dgm:t>
    </dgm:pt>
    <dgm:pt modelId="{62186B2F-E267-4066-85CC-32B8EE47B76E}">
      <dgm:prSet/>
      <dgm:spPr/>
      <dgm:t>
        <a:bodyPr/>
        <a:lstStyle/>
        <a:p>
          <a:pPr rtl="0"/>
          <a:r>
            <a:rPr lang="cs-CZ"/>
            <a:t>Dříve vyslovené přání</a:t>
          </a:r>
        </a:p>
      </dgm:t>
    </dgm:pt>
    <dgm:pt modelId="{7B03E21A-384F-44B2-9ADC-7CDC252A0524}" type="parTrans" cxnId="{C03ED65F-4952-4DCC-9F75-CE8EDBE310FE}">
      <dgm:prSet/>
      <dgm:spPr/>
      <dgm:t>
        <a:bodyPr/>
        <a:lstStyle/>
        <a:p>
          <a:endParaRPr lang="cs-CZ"/>
        </a:p>
      </dgm:t>
    </dgm:pt>
    <dgm:pt modelId="{07DB3BCE-A582-4325-8F4D-54496970EE78}" type="sibTrans" cxnId="{C03ED65F-4952-4DCC-9F75-CE8EDBE310FE}">
      <dgm:prSet/>
      <dgm:spPr/>
      <dgm:t>
        <a:bodyPr/>
        <a:lstStyle/>
        <a:p>
          <a:endParaRPr lang="cs-CZ"/>
        </a:p>
      </dgm:t>
    </dgm:pt>
    <dgm:pt modelId="{01406863-D4FF-4FF2-A6EF-4EC13954BDC2}" type="pres">
      <dgm:prSet presAssocID="{7FD67F39-9A23-4C96-8629-0932E9843EED}" presName="hierChild1" presStyleCnt="0">
        <dgm:presLayoutVars>
          <dgm:orgChart val="1"/>
          <dgm:chPref val="1"/>
          <dgm:dir/>
          <dgm:animOne val="branch"/>
          <dgm:animLvl val="lvl"/>
          <dgm:resizeHandles/>
        </dgm:presLayoutVars>
      </dgm:prSet>
      <dgm:spPr/>
    </dgm:pt>
    <dgm:pt modelId="{3E8650D6-C796-4199-BC3C-801B334A9C9C}" type="pres">
      <dgm:prSet presAssocID="{3B5CA58B-2E49-4224-874C-4269926CFD47}" presName="hierRoot1" presStyleCnt="0">
        <dgm:presLayoutVars>
          <dgm:hierBranch val="init"/>
        </dgm:presLayoutVars>
      </dgm:prSet>
      <dgm:spPr/>
    </dgm:pt>
    <dgm:pt modelId="{E3658B92-8EE8-40AC-A0D8-7C7EB05D74F9}" type="pres">
      <dgm:prSet presAssocID="{3B5CA58B-2E49-4224-874C-4269926CFD47}" presName="rootComposite1" presStyleCnt="0"/>
      <dgm:spPr/>
    </dgm:pt>
    <dgm:pt modelId="{7A4BD248-094B-4B9B-8DDA-A870497DAFD7}" type="pres">
      <dgm:prSet presAssocID="{3B5CA58B-2E49-4224-874C-4269926CFD47}" presName="rootText1" presStyleLbl="node0" presStyleIdx="0" presStyleCnt="3">
        <dgm:presLayoutVars>
          <dgm:chPref val="3"/>
        </dgm:presLayoutVars>
      </dgm:prSet>
      <dgm:spPr/>
    </dgm:pt>
    <dgm:pt modelId="{60D47BB3-5530-4E3B-B067-0F150F3C748A}" type="pres">
      <dgm:prSet presAssocID="{3B5CA58B-2E49-4224-874C-4269926CFD47}" presName="rootConnector1" presStyleLbl="node1" presStyleIdx="0" presStyleCnt="0"/>
      <dgm:spPr/>
    </dgm:pt>
    <dgm:pt modelId="{309C54E0-795B-408C-899C-8C83E89C4594}" type="pres">
      <dgm:prSet presAssocID="{3B5CA58B-2E49-4224-874C-4269926CFD47}" presName="hierChild2" presStyleCnt="0"/>
      <dgm:spPr/>
    </dgm:pt>
    <dgm:pt modelId="{D63B1287-5FBD-42F6-9B75-88D4C5CF3CE4}" type="pres">
      <dgm:prSet presAssocID="{3B5CA58B-2E49-4224-874C-4269926CFD47}" presName="hierChild3" presStyleCnt="0"/>
      <dgm:spPr/>
    </dgm:pt>
    <dgm:pt modelId="{3FB672A0-09CB-4F95-8C58-99F668F40E1F}" type="pres">
      <dgm:prSet presAssocID="{AF58109E-67D1-4F6E-A07C-618926275323}" presName="hierRoot1" presStyleCnt="0">
        <dgm:presLayoutVars>
          <dgm:hierBranch val="init"/>
        </dgm:presLayoutVars>
      </dgm:prSet>
      <dgm:spPr/>
    </dgm:pt>
    <dgm:pt modelId="{0CE560D1-4834-4FAB-BB9F-180DD556A0F2}" type="pres">
      <dgm:prSet presAssocID="{AF58109E-67D1-4F6E-A07C-618926275323}" presName="rootComposite1" presStyleCnt="0"/>
      <dgm:spPr/>
    </dgm:pt>
    <dgm:pt modelId="{62D2B66B-D2A4-46D0-B7DC-BF62BBDAB401}" type="pres">
      <dgm:prSet presAssocID="{AF58109E-67D1-4F6E-A07C-618926275323}" presName="rootText1" presStyleLbl="node0" presStyleIdx="1" presStyleCnt="3">
        <dgm:presLayoutVars>
          <dgm:chPref val="3"/>
        </dgm:presLayoutVars>
      </dgm:prSet>
      <dgm:spPr/>
    </dgm:pt>
    <dgm:pt modelId="{6D014229-1F61-444F-BE2C-4DEB5180ECE5}" type="pres">
      <dgm:prSet presAssocID="{AF58109E-67D1-4F6E-A07C-618926275323}" presName="rootConnector1" presStyleLbl="node1" presStyleIdx="0" presStyleCnt="0"/>
      <dgm:spPr/>
    </dgm:pt>
    <dgm:pt modelId="{35A00AF9-DC0B-4D00-BC17-0716EF1D1A90}" type="pres">
      <dgm:prSet presAssocID="{AF58109E-67D1-4F6E-A07C-618926275323}" presName="hierChild2" presStyleCnt="0"/>
      <dgm:spPr/>
    </dgm:pt>
    <dgm:pt modelId="{3339080E-1C5D-4CF4-A917-22AA1837F6C6}" type="pres">
      <dgm:prSet presAssocID="{AF58109E-67D1-4F6E-A07C-618926275323}" presName="hierChild3" presStyleCnt="0"/>
      <dgm:spPr/>
    </dgm:pt>
    <dgm:pt modelId="{12485E00-2AF8-4C4F-A0FF-5CCB5EC73B30}" type="pres">
      <dgm:prSet presAssocID="{62186B2F-E267-4066-85CC-32B8EE47B76E}" presName="hierRoot1" presStyleCnt="0">
        <dgm:presLayoutVars>
          <dgm:hierBranch val="init"/>
        </dgm:presLayoutVars>
      </dgm:prSet>
      <dgm:spPr/>
    </dgm:pt>
    <dgm:pt modelId="{93CD89CB-DD51-4AEE-8C64-5E4230CC7723}" type="pres">
      <dgm:prSet presAssocID="{62186B2F-E267-4066-85CC-32B8EE47B76E}" presName="rootComposite1" presStyleCnt="0"/>
      <dgm:spPr/>
    </dgm:pt>
    <dgm:pt modelId="{317E7824-454A-4EB4-BA49-3DDA6659DA4C}" type="pres">
      <dgm:prSet presAssocID="{62186B2F-E267-4066-85CC-32B8EE47B76E}" presName="rootText1" presStyleLbl="node0" presStyleIdx="2" presStyleCnt="3">
        <dgm:presLayoutVars>
          <dgm:chPref val="3"/>
        </dgm:presLayoutVars>
      </dgm:prSet>
      <dgm:spPr/>
    </dgm:pt>
    <dgm:pt modelId="{F9DAFAD3-1435-4E78-84B6-6014AC37E481}" type="pres">
      <dgm:prSet presAssocID="{62186B2F-E267-4066-85CC-32B8EE47B76E}" presName="rootConnector1" presStyleLbl="node1" presStyleIdx="0" presStyleCnt="0"/>
      <dgm:spPr/>
    </dgm:pt>
    <dgm:pt modelId="{8B8E8076-2620-4E13-B7F0-5376EBD10FB6}" type="pres">
      <dgm:prSet presAssocID="{62186B2F-E267-4066-85CC-32B8EE47B76E}" presName="hierChild2" presStyleCnt="0"/>
      <dgm:spPr/>
    </dgm:pt>
    <dgm:pt modelId="{1D8290B4-D191-4FFA-A405-6BC9B4201CCE}" type="pres">
      <dgm:prSet presAssocID="{62186B2F-E267-4066-85CC-32B8EE47B76E}" presName="hierChild3" presStyleCnt="0"/>
      <dgm:spPr/>
    </dgm:pt>
  </dgm:ptLst>
  <dgm:cxnLst>
    <dgm:cxn modelId="{16AE9B1E-0219-435E-B23D-CE57B6FF89F9}" type="presOf" srcId="{3B5CA58B-2E49-4224-874C-4269926CFD47}" destId="{60D47BB3-5530-4E3B-B067-0F150F3C748A}" srcOrd="1" destOrd="0" presId="urn:microsoft.com/office/officeart/2005/8/layout/orgChart1"/>
    <dgm:cxn modelId="{DF9EBF5F-EC56-4F9F-BBA7-56ABB11D0577}" type="presOf" srcId="{62186B2F-E267-4066-85CC-32B8EE47B76E}" destId="{317E7824-454A-4EB4-BA49-3DDA6659DA4C}" srcOrd="0" destOrd="0" presId="urn:microsoft.com/office/officeart/2005/8/layout/orgChart1"/>
    <dgm:cxn modelId="{C03ED65F-4952-4DCC-9F75-CE8EDBE310FE}" srcId="{7FD67F39-9A23-4C96-8629-0932E9843EED}" destId="{62186B2F-E267-4066-85CC-32B8EE47B76E}" srcOrd="2" destOrd="0" parTransId="{7B03E21A-384F-44B2-9ADC-7CDC252A0524}" sibTransId="{07DB3BCE-A582-4325-8F4D-54496970EE78}"/>
    <dgm:cxn modelId="{77457E99-D34A-4E46-A5CF-AA251C0BDC3D}" type="presOf" srcId="{AF58109E-67D1-4F6E-A07C-618926275323}" destId="{6D014229-1F61-444F-BE2C-4DEB5180ECE5}" srcOrd="1" destOrd="0" presId="urn:microsoft.com/office/officeart/2005/8/layout/orgChart1"/>
    <dgm:cxn modelId="{A349A7B0-95FB-422A-B233-F55EE404DA6D}" srcId="{7FD67F39-9A23-4C96-8629-0932E9843EED}" destId="{3B5CA58B-2E49-4224-874C-4269926CFD47}" srcOrd="0" destOrd="0" parTransId="{ED70F2B2-D268-4A90-ADC9-7070AAA18E74}" sibTransId="{AABC87E7-620A-4992-A995-1B5EB2AF737C}"/>
    <dgm:cxn modelId="{2BF2ACBD-5FB2-43B5-89C0-689079A1D081}" type="presOf" srcId="{7FD67F39-9A23-4C96-8629-0932E9843EED}" destId="{01406863-D4FF-4FF2-A6EF-4EC13954BDC2}" srcOrd="0" destOrd="0" presId="urn:microsoft.com/office/officeart/2005/8/layout/orgChart1"/>
    <dgm:cxn modelId="{1F03E6C0-B51B-4FD0-BDE5-E241CD4E2092}" type="presOf" srcId="{62186B2F-E267-4066-85CC-32B8EE47B76E}" destId="{F9DAFAD3-1435-4E78-84B6-6014AC37E481}" srcOrd="1" destOrd="0" presId="urn:microsoft.com/office/officeart/2005/8/layout/orgChart1"/>
    <dgm:cxn modelId="{DAEDD9CF-873D-4659-AEA7-FF4AFAF1865B}" type="presOf" srcId="{3B5CA58B-2E49-4224-874C-4269926CFD47}" destId="{7A4BD248-094B-4B9B-8DDA-A870497DAFD7}" srcOrd="0" destOrd="0" presId="urn:microsoft.com/office/officeart/2005/8/layout/orgChart1"/>
    <dgm:cxn modelId="{EE5A3EE2-C747-49AA-96ED-5CDCC7D0D85F}" srcId="{7FD67F39-9A23-4C96-8629-0932E9843EED}" destId="{AF58109E-67D1-4F6E-A07C-618926275323}" srcOrd="1" destOrd="0" parTransId="{27C2C738-159C-46DE-8A94-1BB9914CF40B}" sibTransId="{C06B06BD-862A-45E0-9590-B2646D4B2BD2}"/>
    <dgm:cxn modelId="{F026E1FA-5B67-418A-BA67-96673B324D12}" type="presOf" srcId="{AF58109E-67D1-4F6E-A07C-618926275323}" destId="{62D2B66B-D2A4-46D0-B7DC-BF62BBDAB401}" srcOrd="0" destOrd="0" presId="urn:microsoft.com/office/officeart/2005/8/layout/orgChart1"/>
    <dgm:cxn modelId="{083AC552-67DC-4AF6-BDA5-2859B15494FE}" type="presParOf" srcId="{01406863-D4FF-4FF2-A6EF-4EC13954BDC2}" destId="{3E8650D6-C796-4199-BC3C-801B334A9C9C}" srcOrd="0" destOrd="0" presId="urn:microsoft.com/office/officeart/2005/8/layout/orgChart1"/>
    <dgm:cxn modelId="{4C293B10-7475-4C54-A467-1A92A598983F}" type="presParOf" srcId="{3E8650D6-C796-4199-BC3C-801B334A9C9C}" destId="{E3658B92-8EE8-40AC-A0D8-7C7EB05D74F9}" srcOrd="0" destOrd="0" presId="urn:microsoft.com/office/officeart/2005/8/layout/orgChart1"/>
    <dgm:cxn modelId="{98382F87-4A24-4E20-B41E-65059CBB76C1}" type="presParOf" srcId="{E3658B92-8EE8-40AC-A0D8-7C7EB05D74F9}" destId="{7A4BD248-094B-4B9B-8DDA-A870497DAFD7}" srcOrd="0" destOrd="0" presId="urn:microsoft.com/office/officeart/2005/8/layout/orgChart1"/>
    <dgm:cxn modelId="{B60FF299-6C20-4552-8F08-8321CFEF0A10}" type="presParOf" srcId="{E3658B92-8EE8-40AC-A0D8-7C7EB05D74F9}" destId="{60D47BB3-5530-4E3B-B067-0F150F3C748A}" srcOrd="1" destOrd="0" presId="urn:microsoft.com/office/officeart/2005/8/layout/orgChart1"/>
    <dgm:cxn modelId="{F8FFE9FC-BE34-46DF-9EC1-2AADE555D965}" type="presParOf" srcId="{3E8650D6-C796-4199-BC3C-801B334A9C9C}" destId="{309C54E0-795B-408C-899C-8C83E89C4594}" srcOrd="1" destOrd="0" presId="urn:microsoft.com/office/officeart/2005/8/layout/orgChart1"/>
    <dgm:cxn modelId="{68686C32-FB51-4A12-B13A-DDE1D90971C4}" type="presParOf" srcId="{3E8650D6-C796-4199-BC3C-801B334A9C9C}" destId="{D63B1287-5FBD-42F6-9B75-88D4C5CF3CE4}" srcOrd="2" destOrd="0" presId="urn:microsoft.com/office/officeart/2005/8/layout/orgChart1"/>
    <dgm:cxn modelId="{5646E4DC-E646-4744-83CF-B630AABACE8E}" type="presParOf" srcId="{01406863-D4FF-4FF2-A6EF-4EC13954BDC2}" destId="{3FB672A0-09CB-4F95-8C58-99F668F40E1F}" srcOrd="1" destOrd="0" presId="urn:microsoft.com/office/officeart/2005/8/layout/orgChart1"/>
    <dgm:cxn modelId="{06D07F65-602A-47DA-A61A-A047D2C36203}" type="presParOf" srcId="{3FB672A0-09CB-4F95-8C58-99F668F40E1F}" destId="{0CE560D1-4834-4FAB-BB9F-180DD556A0F2}" srcOrd="0" destOrd="0" presId="urn:microsoft.com/office/officeart/2005/8/layout/orgChart1"/>
    <dgm:cxn modelId="{A6162BBC-046B-4082-BCC4-332C7B8AE178}" type="presParOf" srcId="{0CE560D1-4834-4FAB-BB9F-180DD556A0F2}" destId="{62D2B66B-D2A4-46D0-B7DC-BF62BBDAB401}" srcOrd="0" destOrd="0" presId="urn:microsoft.com/office/officeart/2005/8/layout/orgChart1"/>
    <dgm:cxn modelId="{E8F7E8D2-9E34-4C9B-9E53-A0DC79DD64EA}" type="presParOf" srcId="{0CE560D1-4834-4FAB-BB9F-180DD556A0F2}" destId="{6D014229-1F61-444F-BE2C-4DEB5180ECE5}" srcOrd="1" destOrd="0" presId="urn:microsoft.com/office/officeart/2005/8/layout/orgChart1"/>
    <dgm:cxn modelId="{48F79A44-7757-4172-9071-A51B4FEAEE91}" type="presParOf" srcId="{3FB672A0-09CB-4F95-8C58-99F668F40E1F}" destId="{35A00AF9-DC0B-4D00-BC17-0716EF1D1A90}" srcOrd="1" destOrd="0" presId="urn:microsoft.com/office/officeart/2005/8/layout/orgChart1"/>
    <dgm:cxn modelId="{7FE34FBF-0117-44AA-9693-1E68659BDE6E}" type="presParOf" srcId="{3FB672A0-09CB-4F95-8C58-99F668F40E1F}" destId="{3339080E-1C5D-4CF4-A917-22AA1837F6C6}" srcOrd="2" destOrd="0" presId="urn:microsoft.com/office/officeart/2005/8/layout/orgChart1"/>
    <dgm:cxn modelId="{45F073EB-1EE3-4C3E-992A-358F0E2928E4}" type="presParOf" srcId="{01406863-D4FF-4FF2-A6EF-4EC13954BDC2}" destId="{12485E00-2AF8-4C4F-A0FF-5CCB5EC73B30}" srcOrd="2" destOrd="0" presId="urn:microsoft.com/office/officeart/2005/8/layout/orgChart1"/>
    <dgm:cxn modelId="{039577FB-4ED7-49AB-BB59-53DE3950ED8E}" type="presParOf" srcId="{12485E00-2AF8-4C4F-A0FF-5CCB5EC73B30}" destId="{93CD89CB-DD51-4AEE-8C64-5E4230CC7723}" srcOrd="0" destOrd="0" presId="urn:microsoft.com/office/officeart/2005/8/layout/orgChart1"/>
    <dgm:cxn modelId="{AA33DBE9-A3DC-45E2-8347-00970F334117}" type="presParOf" srcId="{93CD89CB-DD51-4AEE-8C64-5E4230CC7723}" destId="{317E7824-454A-4EB4-BA49-3DDA6659DA4C}" srcOrd="0" destOrd="0" presId="urn:microsoft.com/office/officeart/2005/8/layout/orgChart1"/>
    <dgm:cxn modelId="{69090BAF-80ED-4481-90BE-498986BE7E6F}" type="presParOf" srcId="{93CD89CB-DD51-4AEE-8C64-5E4230CC7723}" destId="{F9DAFAD3-1435-4E78-84B6-6014AC37E481}" srcOrd="1" destOrd="0" presId="urn:microsoft.com/office/officeart/2005/8/layout/orgChart1"/>
    <dgm:cxn modelId="{32238FD4-D55A-4843-B56F-F0FF6A2B993F}" type="presParOf" srcId="{12485E00-2AF8-4C4F-A0FF-5CCB5EC73B30}" destId="{8B8E8076-2620-4E13-B7F0-5376EBD10FB6}" srcOrd="1" destOrd="0" presId="urn:microsoft.com/office/officeart/2005/8/layout/orgChart1"/>
    <dgm:cxn modelId="{26A580C1-E8C5-4329-A88C-D86A922469E4}" type="presParOf" srcId="{12485E00-2AF8-4C4F-A0FF-5CCB5EC73B30}" destId="{1D8290B4-D191-4FFA-A405-6BC9B4201C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51AAA5-5572-4828-802F-DCE7FA1479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20F3E74B-3B38-4037-AFA1-C1CBE08A9868}">
      <dgm:prSet/>
      <dgm:spPr/>
      <dgm:t>
        <a:bodyPr/>
        <a:lstStyle/>
        <a:p>
          <a:pPr rtl="0"/>
          <a:r>
            <a:rPr lang="cs-CZ"/>
            <a:t>Odmítnutí Zdravotnickým pracovníkem</a:t>
          </a:r>
        </a:p>
      </dgm:t>
    </dgm:pt>
    <dgm:pt modelId="{02D81195-3590-48C3-90F5-30CAB0997CD4}" type="parTrans" cxnId="{C79786F5-74B9-41C1-8330-3D46FBD723A3}">
      <dgm:prSet/>
      <dgm:spPr/>
      <dgm:t>
        <a:bodyPr/>
        <a:lstStyle/>
        <a:p>
          <a:endParaRPr lang="cs-CZ"/>
        </a:p>
      </dgm:t>
    </dgm:pt>
    <dgm:pt modelId="{5775D6BE-5108-41D4-A34E-9EA23D8CFE98}" type="sibTrans" cxnId="{C79786F5-74B9-41C1-8330-3D46FBD723A3}">
      <dgm:prSet/>
      <dgm:spPr/>
      <dgm:t>
        <a:bodyPr/>
        <a:lstStyle/>
        <a:p>
          <a:endParaRPr lang="cs-CZ"/>
        </a:p>
      </dgm:t>
    </dgm:pt>
    <dgm:pt modelId="{AEEC6279-D5F7-41AD-AB93-059D481F91B2}">
      <dgm:prSet/>
      <dgm:spPr/>
      <dgm:t>
        <a:bodyPr/>
        <a:lstStyle/>
        <a:p>
          <a:pPr rtl="0"/>
          <a:r>
            <a:rPr lang="cs-CZ" dirty="0"/>
            <a:t>Výhrada svědomí</a:t>
          </a:r>
        </a:p>
      </dgm:t>
    </dgm:pt>
    <dgm:pt modelId="{AC23B2E7-207F-47C7-AF47-57C66DDFEE2F}" type="parTrans" cxnId="{B09D1FFA-ABAA-400B-9B79-D12B94AEDB35}">
      <dgm:prSet/>
      <dgm:spPr/>
      <dgm:t>
        <a:bodyPr/>
        <a:lstStyle/>
        <a:p>
          <a:endParaRPr lang="cs-CZ"/>
        </a:p>
      </dgm:t>
    </dgm:pt>
    <dgm:pt modelId="{6F26AB47-3C0F-47E0-A18E-8C8F77057A35}" type="sibTrans" cxnId="{B09D1FFA-ABAA-400B-9B79-D12B94AEDB35}">
      <dgm:prSet/>
      <dgm:spPr/>
      <dgm:t>
        <a:bodyPr/>
        <a:lstStyle/>
        <a:p>
          <a:endParaRPr lang="cs-CZ"/>
        </a:p>
      </dgm:t>
    </dgm:pt>
    <dgm:pt modelId="{B49A6628-F4C8-4201-A308-03047BF0AC17}">
      <dgm:prSet/>
      <dgm:spPr/>
      <dgm:t>
        <a:bodyPr/>
        <a:lstStyle/>
        <a:p>
          <a:pPr rtl="0"/>
          <a:r>
            <a:rPr lang="cs-CZ" dirty="0"/>
            <a:t>Nepřevzetí do péče poskytovatelem</a:t>
          </a:r>
        </a:p>
      </dgm:t>
    </dgm:pt>
    <dgm:pt modelId="{249C27BA-E13A-4195-9CFD-0BCEFEEDED4A}" type="parTrans" cxnId="{FA5E9D6C-C812-4EDB-B206-999500B20FE9}">
      <dgm:prSet/>
      <dgm:spPr/>
      <dgm:t>
        <a:bodyPr/>
        <a:lstStyle/>
        <a:p>
          <a:endParaRPr lang="cs-CZ"/>
        </a:p>
      </dgm:t>
    </dgm:pt>
    <dgm:pt modelId="{CB68B830-3112-4F53-BDA5-C47ABDEBADF1}" type="sibTrans" cxnId="{FA5E9D6C-C812-4EDB-B206-999500B20FE9}">
      <dgm:prSet/>
      <dgm:spPr/>
      <dgm:t>
        <a:bodyPr/>
        <a:lstStyle/>
        <a:p>
          <a:endParaRPr lang="cs-CZ"/>
        </a:p>
      </dgm:t>
    </dgm:pt>
    <dgm:pt modelId="{E79CBFE2-D209-4C02-891B-9F1306EA938E}">
      <dgm:prSet/>
      <dgm:spPr/>
      <dgm:t>
        <a:bodyPr/>
        <a:lstStyle/>
        <a:p>
          <a:pPr rtl="0"/>
          <a:r>
            <a:rPr lang="cs-CZ"/>
            <a:t>jestliže pacient, zákonný zástupce nebo opatrovník pacienta odmítne prokázání totožnosti</a:t>
          </a:r>
        </a:p>
      </dgm:t>
    </dgm:pt>
    <dgm:pt modelId="{C685E5B8-0727-4755-8D8E-A0F2D0363771}" type="parTrans" cxnId="{221E5AA7-8507-409B-9DB4-9D539CD1602B}">
      <dgm:prSet/>
      <dgm:spPr/>
      <dgm:t>
        <a:bodyPr/>
        <a:lstStyle/>
        <a:p>
          <a:endParaRPr lang="cs-CZ"/>
        </a:p>
      </dgm:t>
    </dgm:pt>
    <dgm:pt modelId="{7099C434-892C-475F-B456-6091DF7D7A72}" type="sibTrans" cxnId="{221E5AA7-8507-409B-9DB4-9D539CD1602B}">
      <dgm:prSet/>
      <dgm:spPr/>
      <dgm:t>
        <a:bodyPr/>
        <a:lstStyle/>
        <a:p>
          <a:endParaRPr lang="cs-CZ"/>
        </a:p>
      </dgm:t>
    </dgm:pt>
    <dgm:pt modelId="{DFD60EC1-0392-4F9E-9170-34DDABFA6757}">
      <dgm:prSet/>
      <dgm:spPr/>
      <dgm:t>
        <a:bodyPr/>
        <a:lstStyle/>
        <a:p>
          <a:pPr rtl="0"/>
          <a:r>
            <a:rPr lang="cs-CZ" dirty="0"/>
            <a:t>by přijetím pacienta bylo překročeno únosné pracovní zatížení (Snížilo by to bezpečnost pacientů)</a:t>
          </a:r>
        </a:p>
      </dgm:t>
    </dgm:pt>
    <dgm:pt modelId="{A0C44823-D270-4B78-B340-D304A1CC51F8}" type="parTrans" cxnId="{3FD1E183-1F77-4B26-AC4A-5C74B7BB274A}">
      <dgm:prSet/>
      <dgm:spPr/>
      <dgm:t>
        <a:bodyPr/>
        <a:lstStyle/>
        <a:p>
          <a:endParaRPr lang="cs-CZ"/>
        </a:p>
      </dgm:t>
    </dgm:pt>
    <dgm:pt modelId="{B86B8492-5DB3-453F-8F7F-B57024ADB7FC}" type="sibTrans" cxnId="{3FD1E183-1F77-4B26-AC4A-5C74B7BB274A}">
      <dgm:prSet/>
      <dgm:spPr/>
      <dgm:t>
        <a:bodyPr/>
        <a:lstStyle/>
        <a:p>
          <a:endParaRPr lang="cs-CZ"/>
        </a:p>
      </dgm:t>
    </dgm:pt>
    <dgm:pt modelId="{B086603C-D35D-4A1A-8EB9-0D51D043E22F}">
      <dgm:prSet/>
      <dgm:spPr/>
      <dgm:t>
        <a:bodyPr/>
        <a:lstStyle/>
        <a:p>
          <a:pPr rtl="0"/>
          <a:r>
            <a:rPr lang="cs-CZ" dirty="0"/>
            <a:t>přijetí brání provozní důvody</a:t>
          </a:r>
        </a:p>
      </dgm:t>
    </dgm:pt>
    <dgm:pt modelId="{6A4B367D-AD66-4AEA-A97F-9CD1DE6D1BD4}" type="parTrans" cxnId="{1617E432-2C06-4516-A3A1-B1F5565B5E9D}">
      <dgm:prSet/>
      <dgm:spPr/>
      <dgm:t>
        <a:bodyPr/>
        <a:lstStyle/>
        <a:p>
          <a:endParaRPr lang="cs-CZ"/>
        </a:p>
      </dgm:t>
    </dgm:pt>
    <dgm:pt modelId="{86F1F1B7-C76F-473B-90BB-45BC04E28370}" type="sibTrans" cxnId="{1617E432-2C06-4516-A3A1-B1F5565B5E9D}">
      <dgm:prSet/>
      <dgm:spPr/>
      <dgm:t>
        <a:bodyPr/>
        <a:lstStyle/>
        <a:p>
          <a:endParaRPr lang="cs-CZ"/>
        </a:p>
      </dgm:t>
    </dgm:pt>
    <dgm:pt modelId="{550EC7E7-1906-483F-A7DC-232E9A1F87A3}">
      <dgm:prSet/>
      <dgm:spPr/>
      <dgm:t>
        <a:bodyPr/>
        <a:lstStyle/>
        <a:p>
          <a:pPr rtl="0"/>
          <a:r>
            <a:rPr lang="cs-CZ" dirty="0"/>
            <a:t>není pojištěncem zdravotní pojišťovny, se kterou má poskytovatel uzavřenu smlouvu </a:t>
          </a:r>
        </a:p>
      </dgm:t>
    </dgm:pt>
    <dgm:pt modelId="{6B1B94CC-5B24-4696-ACB1-5102852D7A69}" type="parTrans" cxnId="{D4A610F9-7C4D-4130-A759-BBEECAAEA764}">
      <dgm:prSet/>
      <dgm:spPr/>
      <dgm:t>
        <a:bodyPr/>
        <a:lstStyle/>
        <a:p>
          <a:endParaRPr lang="cs-CZ"/>
        </a:p>
      </dgm:t>
    </dgm:pt>
    <dgm:pt modelId="{FA47E594-EC16-45DE-8A77-A490568886EC}" type="sibTrans" cxnId="{D4A610F9-7C4D-4130-A759-BBEECAAEA764}">
      <dgm:prSet/>
      <dgm:spPr/>
      <dgm:t>
        <a:bodyPr/>
        <a:lstStyle/>
        <a:p>
          <a:endParaRPr lang="cs-CZ"/>
        </a:p>
      </dgm:t>
    </dgm:pt>
    <dgm:pt modelId="{54EC24F4-A65C-4304-ACCD-4B13AF2B454C}">
      <dgm:prSet/>
      <dgm:spPr/>
      <dgm:t>
        <a:bodyPr/>
        <a:lstStyle/>
        <a:p>
          <a:pPr rtl="0"/>
          <a:r>
            <a:rPr lang="cs-CZ" b="1" dirty="0"/>
            <a:t>Vztahuje se na poskytovatele, NE na lékaře</a:t>
          </a:r>
        </a:p>
      </dgm:t>
    </dgm:pt>
    <dgm:pt modelId="{7D3CC77F-A1EB-4292-9661-1F9E2C8EF442}" type="parTrans" cxnId="{EFD5F6E1-E6E9-49EE-98BB-554FCD50E4FA}">
      <dgm:prSet/>
      <dgm:spPr/>
      <dgm:t>
        <a:bodyPr/>
        <a:lstStyle/>
        <a:p>
          <a:endParaRPr lang="cs-CZ"/>
        </a:p>
      </dgm:t>
    </dgm:pt>
    <dgm:pt modelId="{97D737E4-3484-4149-AC2D-5D5C61A8D9BE}" type="sibTrans" cxnId="{EFD5F6E1-E6E9-49EE-98BB-554FCD50E4FA}">
      <dgm:prSet/>
      <dgm:spPr/>
      <dgm:t>
        <a:bodyPr/>
        <a:lstStyle/>
        <a:p>
          <a:endParaRPr lang="cs-CZ"/>
        </a:p>
      </dgm:t>
    </dgm:pt>
    <dgm:pt modelId="{9A9DFF1C-FEE5-4E80-BA49-FFDA35B168AD}">
      <dgm:prSet/>
      <dgm:spPr/>
      <dgm:t>
        <a:bodyPr/>
        <a:lstStyle/>
        <a:p>
          <a:pPr rtl="0"/>
          <a:endParaRPr lang="cs-CZ" dirty="0"/>
        </a:p>
      </dgm:t>
    </dgm:pt>
    <dgm:pt modelId="{FFD425AE-FBFD-48DB-82F7-6547FE6451FE}" type="parTrans" cxnId="{A9B6BBF2-29C9-40BE-878B-2B2AD0D397FE}">
      <dgm:prSet/>
      <dgm:spPr/>
      <dgm:t>
        <a:bodyPr/>
        <a:lstStyle/>
        <a:p>
          <a:endParaRPr lang="cs-CZ"/>
        </a:p>
      </dgm:t>
    </dgm:pt>
    <dgm:pt modelId="{F45BF916-65A6-41A8-B20B-985C8484C0D7}" type="sibTrans" cxnId="{A9B6BBF2-29C9-40BE-878B-2B2AD0D397FE}">
      <dgm:prSet/>
      <dgm:spPr/>
      <dgm:t>
        <a:bodyPr/>
        <a:lstStyle/>
        <a:p>
          <a:endParaRPr lang="cs-CZ"/>
        </a:p>
      </dgm:t>
    </dgm:pt>
    <dgm:pt modelId="{DFACD435-FF8C-4CA5-97EF-D4FDC10B7BAA}">
      <dgm:prSet/>
      <dgm:spPr/>
      <dgm:t>
        <a:bodyPr/>
        <a:lstStyle/>
        <a:p>
          <a:pPr rtl="0"/>
          <a:r>
            <a:rPr lang="cs-CZ" dirty="0"/>
            <a:t>odmítnout poskytnutí zdravotních služeb pacientovi v případě, že by jejich poskytnutí odporovalo jeho svědomí nebo náboženskému vyznání</a:t>
          </a:r>
        </a:p>
      </dgm:t>
    </dgm:pt>
    <dgm:pt modelId="{EC44B701-80FB-4964-B34C-C2CCD8B3411E}" type="parTrans" cxnId="{734A5C98-9469-41E3-9CBF-ECD365ADE1E0}">
      <dgm:prSet/>
      <dgm:spPr/>
      <dgm:t>
        <a:bodyPr/>
        <a:lstStyle/>
        <a:p>
          <a:endParaRPr lang="cs-CZ"/>
        </a:p>
      </dgm:t>
    </dgm:pt>
    <dgm:pt modelId="{8EA1D753-5040-4D4D-95EC-283C7D6079CD}" type="sibTrans" cxnId="{734A5C98-9469-41E3-9CBF-ECD365ADE1E0}">
      <dgm:prSet/>
      <dgm:spPr/>
      <dgm:t>
        <a:bodyPr/>
        <a:lstStyle/>
        <a:p>
          <a:endParaRPr lang="cs-CZ"/>
        </a:p>
      </dgm:t>
    </dgm:pt>
    <dgm:pt modelId="{C2604712-D49A-491F-8CF6-D36273E674E4}" type="pres">
      <dgm:prSet presAssocID="{A551AAA5-5572-4828-802F-DCE7FA1479D4}" presName="Name0" presStyleCnt="0">
        <dgm:presLayoutVars>
          <dgm:dir/>
          <dgm:animLvl val="lvl"/>
          <dgm:resizeHandles val="exact"/>
        </dgm:presLayoutVars>
      </dgm:prSet>
      <dgm:spPr/>
    </dgm:pt>
    <dgm:pt modelId="{94A173E6-2466-4661-ACD9-CB4B1C9A4DE4}" type="pres">
      <dgm:prSet presAssocID="{20F3E74B-3B38-4037-AFA1-C1CBE08A9868}" presName="composite" presStyleCnt="0"/>
      <dgm:spPr/>
    </dgm:pt>
    <dgm:pt modelId="{377EF242-2D1E-4002-AFA6-E7B6DFA5EECA}" type="pres">
      <dgm:prSet presAssocID="{20F3E74B-3B38-4037-AFA1-C1CBE08A9868}" presName="parTx" presStyleLbl="alignNode1" presStyleIdx="0" presStyleCnt="2">
        <dgm:presLayoutVars>
          <dgm:chMax val="0"/>
          <dgm:chPref val="0"/>
          <dgm:bulletEnabled val="1"/>
        </dgm:presLayoutVars>
      </dgm:prSet>
      <dgm:spPr/>
    </dgm:pt>
    <dgm:pt modelId="{D8C3CC33-1E8E-409E-BB2C-249294B309D8}" type="pres">
      <dgm:prSet presAssocID="{20F3E74B-3B38-4037-AFA1-C1CBE08A9868}" presName="desTx" presStyleLbl="alignAccFollowNode1" presStyleIdx="0" presStyleCnt="2">
        <dgm:presLayoutVars>
          <dgm:bulletEnabled val="1"/>
        </dgm:presLayoutVars>
      </dgm:prSet>
      <dgm:spPr/>
    </dgm:pt>
    <dgm:pt modelId="{582AF689-F23E-4D88-BBFA-6194DF96AEB7}" type="pres">
      <dgm:prSet presAssocID="{5775D6BE-5108-41D4-A34E-9EA23D8CFE98}" presName="space" presStyleCnt="0"/>
      <dgm:spPr/>
    </dgm:pt>
    <dgm:pt modelId="{E5CF7C9C-BF3E-4E6C-BCB7-B2657F3F81C3}" type="pres">
      <dgm:prSet presAssocID="{B49A6628-F4C8-4201-A308-03047BF0AC17}" presName="composite" presStyleCnt="0"/>
      <dgm:spPr/>
    </dgm:pt>
    <dgm:pt modelId="{9A528F8C-6803-480E-9A2D-BB107AB8A856}" type="pres">
      <dgm:prSet presAssocID="{B49A6628-F4C8-4201-A308-03047BF0AC17}" presName="parTx" presStyleLbl="alignNode1" presStyleIdx="1" presStyleCnt="2">
        <dgm:presLayoutVars>
          <dgm:chMax val="0"/>
          <dgm:chPref val="0"/>
          <dgm:bulletEnabled val="1"/>
        </dgm:presLayoutVars>
      </dgm:prSet>
      <dgm:spPr/>
    </dgm:pt>
    <dgm:pt modelId="{706315B1-05E4-4985-8CB8-01F4FC0E5A93}" type="pres">
      <dgm:prSet presAssocID="{B49A6628-F4C8-4201-A308-03047BF0AC17}" presName="desTx" presStyleLbl="alignAccFollowNode1" presStyleIdx="1" presStyleCnt="2">
        <dgm:presLayoutVars>
          <dgm:bulletEnabled val="1"/>
        </dgm:presLayoutVars>
      </dgm:prSet>
      <dgm:spPr/>
    </dgm:pt>
  </dgm:ptLst>
  <dgm:cxnLst>
    <dgm:cxn modelId="{22E0A410-EB8C-40DC-8766-A32934FCC93F}" type="presOf" srcId="{DFD60EC1-0392-4F9E-9170-34DDABFA6757}" destId="{706315B1-05E4-4985-8CB8-01F4FC0E5A93}" srcOrd="0" destOrd="1" presId="urn:microsoft.com/office/officeart/2005/8/layout/hList1"/>
    <dgm:cxn modelId="{F18F8729-319E-4852-A889-3EB5793B28F3}" type="presOf" srcId="{DFACD435-FF8C-4CA5-97EF-D4FDC10B7BAA}" destId="{D8C3CC33-1E8E-409E-BB2C-249294B309D8}" srcOrd="0" destOrd="1" presId="urn:microsoft.com/office/officeart/2005/8/layout/hList1"/>
    <dgm:cxn modelId="{3653A92E-C4B1-4B36-9A01-8BE8106C054F}" type="presOf" srcId="{B086603C-D35D-4A1A-8EB9-0D51D043E22F}" destId="{706315B1-05E4-4985-8CB8-01F4FC0E5A93}" srcOrd="0" destOrd="2" presId="urn:microsoft.com/office/officeart/2005/8/layout/hList1"/>
    <dgm:cxn modelId="{1617E432-2C06-4516-A3A1-B1F5565B5E9D}" srcId="{B49A6628-F4C8-4201-A308-03047BF0AC17}" destId="{B086603C-D35D-4A1A-8EB9-0D51D043E22F}" srcOrd="2" destOrd="0" parTransId="{6A4B367D-AD66-4AEA-A97F-9CD1DE6D1BD4}" sibTransId="{86F1F1B7-C76F-473B-90BB-45BC04E28370}"/>
    <dgm:cxn modelId="{3A09626B-1338-4AC3-B13D-1F4540250490}" type="presOf" srcId="{20F3E74B-3B38-4037-AFA1-C1CBE08A9868}" destId="{377EF242-2D1E-4002-AFA6-E7B6DFA5EECA}" srcOrd="0" destOrd="0" presId="urn:microsoft.com/office/officeart/2005/8/layout/hList1"/>
    <dgm:cxn modelId="{FA5E9D6C-C812-4EDB-B206-999500B20FE9}" srcId="{A551AAA5-5572-4828-802F-DCE7FA1479D4}" destId="{B49A6628-F4C8-4201-A308-03047BF0AC17}" srcOrd="1" destOrd="0" parTransId="{249C27BA-E13A-4195-9CFD-0BCEFEEDED4A}" sibTransId="{CB68B830-3112-4F53-BDA5-C47ABDEBADF1}"/>
    <dgm:cxn modelId="{5A6DFF4C-3077-4D4C-B477-08856D033982}" type="presOf" srcId="{9A9DFF1C-FEE5-4E80-BA49-FFDA35B168AD}" destId="{D8C3CC33-1E8E-409E-BB2C-249294B309D8}" srcOrd="0" destOrd="2" presId="urn:microsoft.com/office/officeart/2005/8/layout/hList1"/>
    <dgm:cxn modelId="{1B63E959-ACFC-4022-AFEF-4C9BB1BECA82}" type="presOf" srcId="{A551AAA5-5572-4828-802F-DCE7FA1479D4}" destId="{C2604712-D49A-491F-8CF6-D36273E674E4}" srcOrd="0" destOrd="0" presId="urn:microsoft.com/office/officeart/2005/8/layout/hList1"/>
    <dgm:cxn modelId="{E7A3067C-F42B-4C35-A45B-A89933AE4F65}" type="presOf" srcId="{E79CBFE2-D209-4C02-891B-9F1306EA938E}" destId="{706315B1-05E4-4985-8CB8-01F4FC0E5A93}" srcOrd="0" destOrd="0" presId="urn:microsoft.com/office/officeart/2005/8/layout/hList1"/>
    <dgm:cxn modelId="{ABFD5980-CF24-4A8D-8BC3-071CC5921BB1}" type="presOf" srcId="{54EC24F4-A65C-4304-ACCD-4B13AF2B454C}" destId="{706315B1-05E4-4985-8CB8-01F4FC0E5A93}" srcOrd="0" destOrd="4" presId="urn:microsoft.com/office/officeart/2005/8/layout/hList1"/>
    <dgm:cxn modelId="{3FD1E183-1F77-4B26-AC4A-5C74B7BB274A}" srcId="{B49A6628-F4C8-4201-A308-03047BF0AC17}" destId="{DFD60EC1-0392-4F9E-9170-34DDABFA6757}" srcOrd="1" destOrd="0" parTransId="{A0C44823-D270-4B78-B340-D304A1CC51F8}" sibTransId="{B86B8492-5DB3-453F-8F7F-B57024ADB7FC}"/>
    <dgm:cxn modelId="{854EFC89-9B3E-4F52-A7F0-C96C18248FBA}" type="presOf" srcId="{AEEC6279-D5F7-41AD-AB93-059D481F91B2}" destId="{D8C3CC33-1E8E-409E-BB2C-249294B309D8}" srcOrd="0" destOrd="0" presId="urn:microsoft.com/office/officeart/2005/8/layout/hList1"/>
    <dgm:cxn modelId="{5541C092-B6E5-40BC-AF93-F79367318B5D}" type="presOf" srcId="{B49A6628-F4C8-4201-A308-03047BF0AC17}" destId="{9A528F8C-6803-480E-9A2D-BB107AB8A856}" srcOrd="0" destOrd="0" presId="urn:microsoft.com/office/officeart/2005/8/layout/hList1"/>
    <dgm:cxn modelId="{734A5C98-9469-41E3-9CBF-ECD365ADE1E0}" srcId="{20F3E74B-3B38-4037-AFA1-C1CBE08A9868}" destId="{DFACD435-FF8C-4CA5-97EF-D4FDC10B7BAA}" srcOrd="1" destOrd="0" parTransId="{EC44B701-80FB-4964-B34C-C2CCD8B3411E}" sibTransId="{8EA1D753-5040-4D4D-95EC-283C7D6079CD}"/>
    <dgm:cxn modelId="{221E5AA7-8507-409B-9DB4-9D539CD1602B}" srcId="{B49A6628-F4C8-4201-A308-03047BF0AC17}" destId="{E79CBFE2-D209-4C02-891B-9F1306EA938E}" srcOrd="0" destOrd="0" parTransId="{C685E5B8-0727-4755-8D8E-A0F2D0363771}" sibTransId="{7099C434-892C-475F-B456-6091DF7D7A72}"/>
    <dgm:cxn modelId="{D8E9A2D4-2CD5-42D4-B100-25A265CB6416}" type="presOf" srcId="{550EC7E7-1906-483F-A7DC-232E9A1F87A3}" destId="{706315B1-05E4-4985-8CB8-01F4FC0E5A93}" srcOrd="0" destOrd="3" presId="urn:microsoft.com/office/officeart/2005/8/layout/hList1"/>
    <dgm:cxn modelId="{EFD5F6E1-E6E9-49EE-98BB-554FCD50E4FA}" srcId="{550EC7E7-1906-483F-A7DC-232E9A1F87A3}" destId="{54EC24F4-A65C-4304-ACCD-4B13AF2B454C}" srcOrd="0" destOrd="0" parTransId="{7D3CC77F-A1EB-4292-9661-1F9E2C8EF442}" sibTransId="{97D737E4-3484-4149-AC2D-5D5C61A8D9BE}"/>
    <dgm:cxn modelId="{A9B6BBF2-29C9-40BE-878B-2B2AD0D397FE}" srcId="{20F3E74B-3B38-4037-AFA1-C1CBE08A9868}" destId="{9A9DFF1C-FEE5-4E80-BA49-FFDA35B168AD}" srcOrd="2" destOrd="0" parTransId="{FFD425AE-FBFD-48DB-82F7-6547FE6451FE}" sibTransId="{F45BF916-65A6-41A8-B20B-985C8484C0D7}"/>
    <dgm:cxn modelId="{C79786F5-74B9-41C1-8330-3D46FBD723A3}" srcId="{A551AAA5-5572-4828-802F-DCE7FA1479D4}" destId="{20F3E74B-3B38-4037-AFA1-C1CBE08A9868}" srcOrd="0" destOrd="0" parTransId="{02D81195-3590-48C3-90F5-30CAB0997CD4}" sibTransId="{5775D6BE-5108-41D4-A34E-9EA23D8CFE98}"/>
    <dgm:cxn modelId="{D4A610F9-7C4D-4130-A759-BBEECAAEA764}" srcId="{B49A6628-F4C8-4201-A308-03047BF0AC17}" destId="{550EC7E7-1906-483F-A7DC-232E9A1F87A3}" srcOrd="3" destOrd="0" parTransId="{6B1B94CC-5B24-4696-ACB1-5102852D7A69}" sibTransId="{FA47E594-EC16-45DE-8A77-A490568886EC}"/>
    <dgm:cxn modelId="{B09D1FFA-ABAA-400B-9B79-D12B94AEDB35}" srcId="{20F3E74B-3B38-4037-AFA1-C1CBE08A9868}" destId="{AEEC6279-D5F7-41AD-AB93-059D481F91B2}" srcOrd="0" destOrd="0" parTransId="{AC23B2E7-207F-47C7-AF47-57C66DDFEE2F}" sibTransId="{6F26AB47-3C0F-47E0-A18E-8C8F77057A35}"/>
    <dgm:cxn modelId="{74DD17D0-1193-4F8A-AE61-34BE3ACEDE55}" type="presParOf" srcId="{C2604712-D49A-491F-8CF6-D36273E674E4}" destId="{94A173E6-2466-4661-ACD9-CB4B1C9A4DE4}" srcOrd="0" destOrd="0" presId="urn:microsoft.com/office/officeart/2005/8/layout/hList1"/>
    <dgm:cxn modelId="{A0082DAA-AC24-4DCE-8FA7-90D31D09AE24}" type="presParOf" srcId="{94A173E6-2466-4661-ACD9-CB4B1C9A4DE4}" destId="{377EF242-2D1E-4002-AFA6-E7B6DFA5EECA}" srcOrd="0" destOrd="0" presId="urn:microsoft.com/office/officeart/2005/8/layout/hList1"/>
    <dgm:cxn modelId="{495579E8-2C6E-461A-B8A7-A5544569EB21}" type="presParOf" srcId="{94A173E6-2466-4661-ACD9-CB4B1C9A4DE4}" destId="{D8C3CC33-1E8E-409E-BB2C-249294B309D8}" srcOrd="1" destOrd="0" presId="urn:microsoft.com/office/officeart/2005/8/layout/hList1"/>
    <dgm:cxn modelId="{783DA4F6-2777-4D06-A121-26FB0E33D6EE}" type="presParOf" srcId="{C2604712-D49A-491F-8CF6-D36273E674E4}" destId="{582AF689-F23E-4D88-BBFA-6194DF96AEB7}" srcOrd="1" destOrd="0" presId="urn:microsoft.com/office/officeart/2005/8/layout/hList1"/>
    <dgm:cxn modelId="{9C514DB2-403A-4593-8A4B-C75C9B2F789B}" type="presParOf" srcId="{C2604712-D49A-491F-8CF6-D36273E674E4}" destId="{E5CF7C9C-BF3E-4E6C-BCB7-B2657F3F81C3}" srcOrd="2" destOrd="0" presId="urn:microsoft.com/office/officeart/2005/8/layout/hList1"/>
    <dgm:cxn modelId="{A5F7E26A-29E5-45CE-B9E3-7EBDA92E5A1C}" type="presParOf" srcId="{E5CF7C9C-BF3E-4E6C-BCB7-B2657F3F81C3}" destId="{9A528F8C-6803-480E-9A2D-BB107AB8A856}" srcOrd="0" destOrd="0" presId="urn:microsoft.com/office/officeart/2005/8/layout/hList1"/>
    <dgm:cxn modelId="{61361412-CAFE-4E62-8386-75DFB966FBE9}" type="presParOf" srcId="{E5CF7C9C-BF3E-4E6C-BCB7-B2657F3F81C3}" destId="{706315B1-05E4-4985-8CB8-01F4FC0E5A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EA15C2-1C09-4D58-A79E-4D47F2E7D6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4797ADE9-5066-42D6-9972-ADDCE462AF43}">
      <dgm:prSet/>
      <dgm:spPr/>
      <dgm:t>
        <a:bodyPr/>
        <a:lstStyle/>
        <a:p>
          <a:pPr rtl="0"/>
          <a:r>
            <a:rPr lang="cs-CZ" dirty="0"/>
            <a:t>Ukončení péče (poskytovatel)</a:t>
          </a:r>
        </a:p>
      </dgm:t>
    </dgm:pt>
    <dgm:pt modelId="{98768142-9504-4492-A101-3BCC1E7D0EBD}" type="parTrans" cxnId="{064E95FE-873E-4A1F-8F6D-DB7B0F7E764F}">
      <dgm:prSet/>
      <dgm:spPr/>
      <dgm:t>
        <a:bodyPr/>
        <a:lstStyle/>
        <a:p>
          <a:endParaRPr lang="cs-CZ"/>
        </a:p>
      </dgm:t>
    </dgm:pt>
    <dgm:pt modelId="{44796CD4-866C-4CD6-AAE2-EEE6B4F122A5}" type="sibTrans" cxnId="{064E95FE-873E-4A1F-8F6D-DB7B0F7E764F}">
      <dgm:prSet/>
      <dgm:spPr/>
      <dgm:t>
        <a:bodyPr/>
        <a:lstStyle/>
        <a:p>
          <a:endParaRPr lang="cs-CZ"/>
        </a:p>
      </dgm:t>
    </dgm:pt>
    <dgm:pt modelId="{2A1B84F7-FED3-4EDA-8649-B7AEDE16B6AA}" type="pres">
      <dgm:prSet presAssocID="{07EA15C2-1C09-4D58-A79E-4D47F2E7D6B5}" presName="linear" presStyleCnt="0">
        <dgm:presLayoutVars>
          <dgm:animLvl val="lvl"/>
          <dgm:resizeHandles val="exact"/>
        </dgm:presLayoutVars>
      </dgm:prSet>
      <dgm:spPr/>
    </dgm:pt>
    <dgm:pt modelId="{BB4CF15A-9114-4173-BA23-94E2CBE4D531}" type="pres">
      <dgm:prSet presAssocID="{4797ADE9-5066-42D6-9972-ADDCE462AF43}" presName="parentText" presStyleLbl="node1" presStyleIdx="0" presStyleCnt="1">
        <dgm:presLayoutVars>
          <dgm:chMax val="0"/>
          <dgm:bulletEnabled val="1"/>
        </dgm:presLayoutVars>
      </dgm:prSet>
      <dgm:spPr/>
    </dgm:pt>
  </dgm:ptLst>
  <dgm:cxnLst>
    <dgm:cxn modelId="{5576EB4D-213B-4A7E-BA9D-E9204B8C9D1B}" type="presOf" srcId="{4797ADE9-5066-42D6-9972-ADDCE462AF43}" destId="{BB4CF15A-9114-4173-BA23-94E2CBE4D531}" srcOrd="0" destOrd="0" presId="urn:microsoft.com/office/officeart/2005/8/layout/vList2"/>
    <dgm:cxn modelId="{B88E51D9-8DAE-4200-8650-0A4CA597C8AC}" type="presOf" srcId="{07EA15C2-1C09-4D58-A79E-4D47F2E7D6B5}" destId="{2A1B84F7-FED3-4EDA-8649-B7AEDE16B6AA}" srcOrd="0" destOrd="0" presId="urn:microsoft.com/office/officeart/2005/8/layout/vList2"/>
    <dgm:cxn modelId="{064E95FE-873E-4A1F-8F6D-DB7B0F7E764F}" srcId="{07EA15C2-1C09-4D58-A79E-4D47F2E7D6B5}" destId="{4797ADE9-5066-42D6-9972-ADDCE462AF43}" srcOrd="0" destOrd="0" parTransId="{98768142-9504-4492-A101-3BCC1E7D0EBD}" sibTransId="{44796CD4-866C-4CD6-AAE2-EEE6B4F122A5}"/>
    <dgm:cxn modelId="{4E6D745C-C9AA-49A4-8EEE-AFAB5EDEEA51}" type="presParOf" srcId="{2A1B84F7-FED3-4EDA-8649-B7AEDE16B6AA}" destId="{BB4CF15A-9114-4173-BA23-94E2CBE4D5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20F534-3B09-4645-91F0-46AA98E51E65}"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cs-CZ"/>
        </a:p>
      </dgm:t>
    </dgm:pt>
    <dgm:pt modelId="{E9EBF276-E63D-458F-BA59-71F0D28987A5}">
      <dgm:prSet/>
      <dgm:spPr/>
      <dgm:t>
        <a:bodyPr/>
        <a:lstStyle/>
        <a:p>
          <a:pPr rtl="0"/>
          <a:r>
            <a:rPr lang="cs-CZ" dirty="0"/>
            <a:t>souhlas osoby určené pacientem, není-li</a:t>
          </a:r>
        </a:p>
      </dgm:t>
    </dgm:pt>
    <dgm:pt modelId="{261406C7-0A8A-4AB0-991E-AFA7604A62C6}" type="parTrans" cxnId="{E5BF12AD-711B-4250-B805-F37FB4BC4077}">
      <dgm:prSet/>
      <dgm:spPr/>
      <dgm:t>
        <a:bodyPr/>
        <a:lstStyle/>
        <a:p>
          <a:endParaRPr lang="cs-CZ"/>
        </a:p>
      </dgm:t>
    </dgm:pt>
    <dgm:pt modelId="{69687EF7-1037-4056-BC1E-93E56ABBE851}" type="sibTrans" cxnId="{E5BF12AD-711B-4250-B805-F37FB4BC4077}">
      <dgm:prSet/>
      <dgm:spPr/>
      <dgm:t>
        <a:bodyPr/>
        <a:lstStyle/>
        <a:p>
          <a:endParaRPr lang="cs-CZ"/>
        </a:p>
      </dgm:t>
    </dgm:pt>
    <dgm:pt modelId="{30B2A9F0-5112-430A-9DB1-C7E3D0A8D078}">
      <dgm:prSet/>
      <dgm:spPr/>
      <dgm:t>
        <a:bodyPr/>
        <a:lstStyle/>
        <a:p>
          <a:pPr rtl="0"/>
          <a:r>
            <a:rPr lang="cs-CZ" dirty="0"/>
            <a:t>manžela nebo registrovaného partnera, není-li</a:t>
          </a:r>
        </a:p>
      </dgm:t>
    </dgm:pt>
    <dgm:pt modelId="{62F563D5-FC5B-4D93-B51E-5A81FE726214}" type="parTrans" cxnId="{BB2562BE-9A12-448D-970F-359E8A568BD2}">
      <dgm:prSet/>
      <dgm:spPr/>
      <dgm:t>
        <a:bodyPr/>
        <a:lstStyle/>
        <a:p>
          <a:endParaRPr lang="cs-CZ"/>
        </a:p>
      </dgm:t>
    </dgm:pt>
    <dgm:pt modelId="{9807801A-FBA4-4B36-89B3-A0CB3B7CA83C}" type="sibTrans" cxnId="{BB2562BE-9A12-448D-970F-359E8A568BD2}">
      <dgm:prSet/>
      <dgm:spPr/>
      <dgm:t>
        <a:bodyPr/>
        <a:lstStyle/>
        <a:p>
          <a:endParaRPr lang="cs-CZ"/>
        </a:p>
      </dgm:t>
    </dgm:pt>
    <dgm:pt modelId="{AC110824-A08F-4DCE-A881-FCE66ABFF316}">
      <dgm:prSet/>
      <dgm:spPr/>
      <dgm:t>
        <a:bodyPr/>
        <a:lstStyle/>
        <a:p>
          <a:pPr rtl="0"/>
          <a:r>
            <a:rPr lang="cs-CZ"/>
            <a:t>rodiče, není-li </a:t>
          </a:r>
        </a:p>
      </dgm:t>
    </dgm:pt>
    <dgm:pt modelId="{9C9DC6BC-8330-4ADB-9793-511E7D1F5105}" type="parTrans" cxnId="{D2403067-FCE1-4030-9A14-763B068322E4}">
      <dgm:prSet/>
      <dgm:spPr/>
      <dgm:t>
        <a:bodyPr/>
        <a:lstStyle/>
        <a:p>
          <a:endParaRPr lang="cs-CZ"/>
        </a:p>
      </dgm:t>
    </dgm:pt>
    <dgm:pt modelId="{C6C1CEB1-80CC-4424-B7BE-059D08BE2639}" type="sibTrans" cxnId="{D2403067-FCE1-4030-9A14-763B068322E4}">
      <dgm:prSet/>
      <dgm:spPr/>
      <dgm:t>
        <a:bodyPr/>
        <a:lstStyle/>
        <a:p>
          <a:endParaRPr lang="cs-CZ"/>
        </a:p>
      </dgm:t>
    </dgm:pt>
    <dgm:pt modelId="{444EB196-57EA-4E6F-B06C-19CCBBD81AC0}">
      <dgm:prSet/>
      <dgm:spPr/>
      <dgm:t>
        <a:bodyPr/>
        <a:lstStyle/>
        <a:p>
          <a:pPr rtl="0"/>
          <a:r>
            <a:rPr lang="cs-CZ" dirty="0"/>
            <a:t>souhlas jiné svéprávné osoby blízké, pokud je známa. </a:t>
          </a:r>
        </a:p>
      </dgm:t>
    </dgm:pt>
    <dgm:pt modelId="{6EAF38A4-380B-4BA9-824A-01E596D67127}" type="parTrans" cxnId="{E8918A73-29D3-41E6-B0DD-DAA5D72ADC67}">
      <dgm:prSet/>
      <dgm:spPr/>
      <dgm:t>
        <a:bodyPr/>
        <a:lstStyle/>
        <a:p>
          <a:endParaRPr lang="cs-CZ"/>
        </a:p>
      </dgm:t>
    </dgm:pt>
    <dgm:pt modelId="{6FCBA5EA-8A86-4CBF-8520-811B7294B17E}" type="sibTrans" cxnId="{E8918A73-29D3-41E6-B0DD-DAA5D72ADC67}">
      <dgm:prSet/>
      <dgm:spPr/>
      <dgm:t>
        <a:bodyPr/>
        <a:lstStyle/>
        <a:p>
          <a:endParaRPr lang="cs-CZ"/>
        </a:p>
      </dgm:t>
    </dgm:pt>
    <dgm:pt modelId="{078E3F34-76C9-4686-B4C8-E965B3FAF6F0}" type="pres">
      <dgm:prSet presAssocID="{9120F534-3B09-4645-91F0-46AA98E51E65}" presName="Name0" presStyleCnt="0">
        <dgm:presLayoutVars>
          <dgm:dir/>
          <dgm:animLvl val="lvl"/>
          <dgm:resizeHandles val="exact"/>
        </dgm:presLayoutVars>
      </dgm:prSet>
      <dgm:spPr/>
    </dgm:pt>
    <dgm:pt modelId="{4F51AD8F-7250-4911-97B2-C8BC152CD0AF}" type="pres">
      <dgm:prSet presAssocID="{444EB196-57EA-4E6F-B06C-19CCBBD81AC0}" presName="boxAndChildren" presStyleCnt="0"/>
      <dgm:spPr/>
    </dgm:pt>
    <dgm:pt modelId="{AAB453D9-E84C-45C1-9C0A-714B115F8E21}" type="pres">
      <dgm:prSet presAssocID="{444EB196-57EA-4E6F-B06C-19CCBBD81AC0}" presName="parentTextBox" presStyleLbl="node1" presStyleIdx="0" presStyleCnt="4"/>
      <dgm:spPr/>
    </dgm:pt>
    <dgm:pt modelId="{001D6383-88A5-418E-9D1B-3137CFF8EBA9}" type="pres">
      <dgm:prSet presAssocID="{C6C1CEB1-80CC-4424-B7BE-059D08BE2639}" presName="sp" presStyleCnt="0"/>
      <dgm:spPr/>
    </dgm:pt>
    <dgm:pt modelId="{7AB88F5D-93D0-4A76-BA62-79F6177B93E1}" type="pres">
      <dgm:prSet presAssocID="{AC110824-A08F-4DCE-A881-FCE66ABFF316}" presName="arrowAndChildren" presStyleCnt="0"/>
      <dgm:spPr/>
    </dgm:pt>
    <dgm:pt modelId="{580384A2-8652-4443-BE8F-44E17F6F4240}" type="pres">
      <dgm:prSet presAssocID="{AC110824-A08F-4DCE-A881-FCE66ABFF316}" presName="parentTextArrow" presStyleLbl="node1" presStyleIdx="1" presStyleCnt="4"/>
      <dgm:spPr/>
    </dgm:pt>
    <dgm:pt modelId="{AE6D09EB-96C4-4707-A5B3-2C72DAF1AB9D}" type="pres">
      <dgm:prSet presAssocID="{9807801A-FBA4-4B36-89B3-A0CB3B7CA83C}" presName="sp" presStyleCnt="0"/>
      <dgm:spPr/>
    </dgm:pt>
    <dgm:pt modelId="{E5EC6551-5993-4916-A475-2181CAF919B9}" type="pres">
      <dgm:prSet presAssocID="{30B2A9F0-5112-430A-9DB1-C7E3D0A8D078}" presName="arrowAndChildren" presStyleCnt="0"/>
      <dgm:spPr/>
    </dgm:pt>
    <dgm:pt modelId="{55C5348C-7A20-4967-8593-1CCAFEEA3A58}" type="pres">
      <dgm:prSet presAssocID="{30B2A9F0-5112-430A-9DB1-C7E3D0A8D078}" presName="parentTextArrow" presStyleLbl="node1" presStyleIdx="2" presStyleCnt="4"/>
      <dgm:spPr/>
    </dgm:pt>
    <dgm:pt modelId="{084C1E7B-B004-48D0-B807-B134BF42E9BF}" type="pres">
      <dgm:prSet presAssocID="{69687EF7-1037-4056-BC1E-93E56ABBE851}" presName="sp" presStyleCnt="0"/>
      <dgm:spPr/>
    </dgm:pt>
    <dgm:pt modelId="{2B060770-7865-4652-B295-B23E804336D2}" type="pres">
      <dgm:prSet presAssocID="{E9EBF276-E63D-458F-BA59-71F0D28987A5}" presName="arrowAndChildren" presStyleCnt="0"/>
      <dgm:spPr/>
    </dgm:pt>
    <dgm:pt modelId="{466AAA96-404F-4706-A319-C878489C070C}" type="pres">
      <dgm:prSet presAssocID="{E9EBF276-E63D-458F-BA59-71F0D28987A5}" presName="parentTextArrow" presStyleLbl="node1" presStyleIdx="3" presStyleCnt="4"/>
      <dgm:spPr/>
    </dgm:pt>
  </dgm:ptLst>
  <dgm:cxnLst>
    <dgm:cxn modelId="{5F525D36-4031-4B70-B301-B0C3CE3E493B}" type="presOf" srcId="{9120F534-3B09-4645-91F0-46AA98E51E65}" destId="{078E3F34-76C9-4686-B4C8-E965B3FAF6F0}" srcOrd="0" destOrd="0" presId="urn:microsoft.com/office/officeart/2005/8/layout/process4"/>
    <dgm:cxn modelId="{A236B05E-BC17-4498-A31B-947E3B02A2D9}" type="presOf" srcId="{AC110824-A08F-4DCE-A881-FCE66ABFF316}" destId="{580384A2-8652-4443-BE8F-44E17F6F4240}" srcOrd="0" destOrd="0" presId="urn:microsoft.com/office/officeart/2005/8/layout/process4"/>
    <dgm:cxn modelId="{D2403067-FCE1-4030-9A14-763B068322E4}" srcId="{9120F534-3B09-4645-91F0-46AA98E51E65}" destId="{AC110824-A08F-4DCE-A881-FCE66ABFF316}" srcOrd="2" destOrd="0" parTransId="{9C9DC6BC-8330-4ADB-9793-511E7D1F5105}" sibTransId="{C6C1CEB1-80CC-4424-B7BE-059D08BE2639}"/>
    <dgm:cxn modelId="{7D0B216C-54E3-43F7-8583-99461C0F9EF0}" type="presOf" srcId="{E9EBF276-E63D-458F-BA59-71F0D28987A5}" destId="{466AAA96-404F-4706-A319-C878489C070C}" srcOrd="0" destOrd="0" presId="urn:microsoft.com/office/officeart/2005/8/layout/process4"/>
    <dgm:cxn modelId="{E8918A73-29D3-41E6-B0DD-DAA5D72ADC67}" srcId="{9120F534-3B09-4645-91F0-46AA98E51E65}" destId="{444EB196-57EA-4E6F-B06C-19CCBBD81AC0}" srcOrd="3" destOrd="0" parTransId="{6EAF38A4-380B-4BA9-824A-01E596D67127}" sibTransId="{6FCBA5EA-8A86-4CBF-8520-811B7294B17E}"/>
    <dgm:cxn modelId="{E5BF12AD-711B-4250-B805-F37FB4BC4077}" srcId="{9120F534-3B09-4645-91F0-46AA98E51E65}" destId="{E9EBF276-E63D-458F-BA59-71F0D28987A5}" srcOrd="0" destOrd="0" parTransId="{261406C7-0A8A-4AB0-991E-AFA7604A62C6}" sibTransId="{69687EF7-1037-4056-BC1E-93E56ABBE851}"/>
    <dgm:cxn modelId="{BB2562BE-9A12-448D-970F-359E8A568BD2}" srcId="{9120F534-3B09-4645-91F0-46AA98E51E65}" destId="{30B2A9F0-5112-430A-9DB1-C7E3D0A8D078}" srcOrd="1" destOrd="0" parTransId="{62F563D5-FC5B-4D93-B51E-5A81FE726214}" sibTransId="{9807801A-FBA4-4B36-89B3-A0CB3B7CA83C}"/>
    <dgm:cxn modelId="{71BD9AD7-9F3D-485E-929E-6568A7D9DB75}" type="presOf" srcId="{444EB196-57EA-4E6F-B06C-19CCBBD81AC0}" destId="{AAB453D9-E84C-45C1-9C0A-714B115F8E21}" srcOrd="0" destOrd="0" presId="urn:microsoft.com/office/officeart/2005/8/layout/process4"/>
    <dgm:cxn modelId="{DB2C4AF8-3A84-4845-B684-691180589907}" type="presOf" srcId="{30B2A9F0-5112-430A-9DB1-C7E3D0A8D078}" destId="{55C5348C-7A20-4967-8593-1CCAFEEA3A58}" srcOrd="0" destOrd="0" presId="urn:microsoft.com/office/officeart/2005/8/layout/process4"/>
    <dgm:cxn modelId="{85A22D67-4848-4724-B514-18DB71695F46}" type="presParOf" srcId="{078E3F34-76C9-4686-B4C8-E965B3FAF6F0}" destId="{4F51AD8F-7250-4911-97B2-C8BC152CD0AF}" srcOrd="0" destOrd="0" presId="urn:microsoft.com/office/officeart/2005/8/layout/process4"/>
    <dgm:cxn modelId="{9A78A257-68B4-4E0D-9E4D-45FCFE1CEC53}" type="presParOf" srcId="{4F51AD8F-7250-4911-97B2-C8BC152CD0AF}" destId="{AAB453D9-E84C-45C1-9C0A-714B115F8E21}" srcOrd="0" destOrd="0" presId="urn:microsoft.com/office/officeart/2005/8/layout/process4"/>
    <dgm:cxn modelId="{7188F3E5-9136-44A3-8B43-BEF2066C9E9F}" type="presParOf" srcId="{078E3F34-76C9-4686-B4C8-E965B3FAF6F0}" destId="{001D6383-88A5-418E-9D1B-3137CFF8EBA9}" srcOrd="1" destOrd="0" presId="urn:microsoft.com/office/officeart/2005/8/layout/process4"/>
    <dgm:cxn modelId="{A8149AAD-ECCA-4F19-85D1-DB4AC725144B}" type="presParOf" srcId="{078E3F34-76C9-4686-B4C8-E965B3FAF6F0}" destId="{7AB88F5D-93D0-4A76-BA62-79F6177B93E1}" srcOrd="2" destOrd="0" presId="urn:microsoft.com/office/officeart/2005/8/layout/process4"/>
    <dgm:cxn modelId="{3754B0D1-A090-4830-8C47-616BAC752420}" type="presParOf" srcId="{7AB88F5D-93D0-4A76-BA62-79F6177B93E1}" destId="{580384A2-8652-4443-BE8F-44E17F6F4240}" srcOrd="0" destOrd="0" presId="urn:microsoft.com/office/officeart/2005/8/layout/process4"/>
    <dgm:cxn modelId="{ACFB463A-7BDD-4947-82F5-3D69747C4328}" type="presParOf" srcId="{078E3F34-76C9-4686-B4C8-E965B3FAF6F0}" destId="{AE6D09EB-96C4-4707-A5B3-2C72DAF1AB9D}" srcOrd="3" destOrd="0" presId="urn:microsoft.com/office/officeart/2005/8/layout/process4"/>
    <dgm:cxn modelId="{0BDF0416-CEBE-4219-B4EB-CF7B2CCA7EDD}" type="presParOf" srcId="{078E3F34-76C9-4686-B4C8-E965B3FAF6F0}" destId="{E5EC6551-5993-4916-A475-2181CAF919B9}" srcOrd="4" destOrd="0" presId="urn:microsoft.com/office/officeart/2005/8/layout/process4"/>
    <dgm:cxn modelId="{33F61BDD-5AA1-4DDB-BA6F-4E2400C4D650}" type="presParOf" srcId="{E5EC6551-5993-4916-A475-2181CAF919B9}" destId="{55C5348C-7A20-4967-8593-1CCAFEEA3A58}" srcOrd="0" destOrd="0" presId="urn:microsoft.com/office/officeart/2005/8/layout/process4"/>
    <dgm:cxn modelId="{51DB8A08-5A2F-4EB4-83F0-5DF09CD804DC}" type="presParOf" srcId="{078E3F34-76C9-4686-B4C8-E965B3FAF6F0}" destId="{084C1E7B-B004-48D0-B807-B134BF42E9BF}" srcOrd="5" destOrd="0" presId="urn:microsoft.com/office/officeart/2005/8/layout/process4"/>
    <dgm:cxn modelId="{F89353BF-6821-4EB3-BDC6-8F52BC3FEAA9}" type="presParOf" srcId="{078E3F34-76C9-4686-B4C8-E965B3FAF6F0}" destId="{2B060770-7865-4652-B295-B23E804336D2}" srcOrd="6" destOrd="0" presId="urn:microsoft.com/office/officeart/2005/8/layout/process4"/>
    <dgm:cxn modelId="{D7890337-D018-4B6C-B093-72BA36D09BCB}" type="presParOf" srcId="{2B060770-7865-4652-B295-B23E804336D2}" destId="{466AAA96-404F-4706-A319-C878489C070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1C3738-7F37-4316-BB8B-B7C784E6F596}"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cs-CZ"/>
        </a:p>
      </dgm:t>
    </dgm:pt>
    <dgm:pt modelId="{5553DB7A-F36B-46C2-B750-95A2FBC956C7}">
      <dgm:prSet/>
      <dgm:spPr/>
      <dgm:t>
        <a:bodyPr/>
        <a:lstStyle/>
        <a:p>
          <a:pPr rtl="0"/>
          <a:r>
            <a:rPr lang="cs-CZ"/>
            <a:t>Rodičovství</a:t>
          </a:r>
        </a:p>
      </dgm:t>
    </dgm:pt>
    <dgm:pt modelId="{26BAB664-1C46-45E5-BBB6-10015B5F0AEE}" type="parTrans" cxnId="{BFC33320-1B31-40DD-A385-225E3E334286}">
      <dgm:prSet/>
      <dgm:spPr/>
      <dgm:t>
        <a:bodyPr/>
        <a:lstStyle/>
        <a:p>
          <a:endParaRPr lang="cs-CZ"/>
        </a:p>
      </dgm:t>
    </dgm:pt>
    <dgm:pt modelId="{C08150AB-EBAB-411B-B47D-D823B3EA57CA}" type="sibTrans" cxnId="{BFC33320-1B31-40DD-A385-225E3E334286}">
      <dgm:prSet/>
      <dgm:spPr/>
      <dgm:t>
        <a:bodyPr/>
        <a:lstStyle/>
        <a:p>
          <a:endParaRPr lang="cs-CZ"/>
        </a:p>
      </dgm:t>
    </dgm:pt>
    <dgm:pt modelId="{C73FE862-B099-43E6-A5BA-AE485BA8BAB4}">
      <dgm:prSet/>
      <dgm:spPr/>
      <dgm:t>
        <a:bodyPr/>
        <a:lstStyle/>
        <a:p>
          <a:pPr rtl="0"/>
          <a:r>
            <a:rPr lang="cs-CZ"/>
            <a:t>Osvojení</a:t>
          </a:r>
        </a:p>
      </dgm:t>
    </dgm:pt>
    <dgm:pt modelId="{2C815EDD-828A-482A-BE30-D5E260025F96}" type="parTrans" cxnId="{07736F75-BB6D-400E-B12D-232538B332C6}">
      <dgm:prSet/>
      <dgm:spPr/>
      <dgm:t>
        <a:bodyPr/>
        <a:lstStyle/>
        <a:p>
          <a:endParaRPr lang="cs-CZ"/>
        </a:p>
      </dgm:t>
    </dgm:pt>
    <dgm:pt modelId="{6357D0A8-9216-440C-8A87-EEC791D00115}" type="sibTrans" cxnId="{07736F75-BB6D-400E-B12D-232538B332C6}">
      <dgm:prSet/>
      <dgm:spPr/>
      <dgm:t>
        <a:bodyPr/>
        <a:lstStyle/>
        <a:p>
          <a:endParaRPr lang="cs-CZ"/>
        </a:p>
      </dgm:t>
    </dgm:pt>
    <dgm:pt modelId="{91EC44A8-B38A-435D-94D6-781594E3A4A9}">
      <dgm:prSet/>
      <dgm:spPr/>
      <dgm:t>
        <a:bodyPr/>
        <a:lstStyle/>
        <a:p>
          <a:pPr rtl="0"/>
          <a:r>
            <a:rPr lang="cs-CZ"/>
            <a:t>Poručenství</a:t>
          </a:r>
        </a:p>
      </dgm:t>
    </dgm:pt>
    <dgm:pt modelId="{3F032DFB-C1C6-4663-8323-62BA4E82236E}" type="parTrans" cxnId="{8E7152FB-13EF-4C47-B898-E8A90A9B1EED}">
      <dgm:prSet/>
      <dgm:spPr/>
      <dgm:t>
        <a:bodyPr/>
        <a:lstStyle/>
        <a:p>
          <a:endParaRPr lang="cs-CZ"/>
        </a:p>
      </dgm:t>
    </dgm:pt>
    <dgm:pt modelId="{7013A7A8-6F6D-4C67-973E-797348823CF6}" type="sibTrans" cxnId="{8E7152FB-13EF-4C47-B898-E8A90A9B1EED}">
      <dgm:prSet/>
      <dgm:spPr/>
      <dgm:t>
        <a:bodyPr/>
        <a:lstStyle/>
        <a:p>
          <a:endParaRPr lang="cs-CZ"/>
        </a:p>
      </dgm:t>
    </dgm:pt>
    <dgm:pt modelId="{5734C6EA-F669-446E-BE44-2CA5DCA1E7BE}">
      <dgm:prSet/>
      <dgm:spPr/>
      <dgm:t>
        <a:bodyPr/>
        <a:lstStyle/>
        <a:p>
          <a:pPr rtl="0"/>
          <a:r>
            <a:rPr lang="cs-CZ"/>
            <a:t>Opatrovnictví</a:t>
          </a:r>
        </a:p>
      </dgm:t>
    </dgm:pt>
    <dgm:pt modelId="{8C7F95A8-F36C-431E-B060-1BBEA872D7A8}" type="parTrans" cxnId="{D1C405FC-C7E3-480E-BDA6-92BEFCBDADEA}">
      <dgm:prSet/>
      <dgm:spPr/>
      <dgm:t>
        <a:bodyPr/>
        <a:lstStyle/>
        <a:p>
          <a:endParaRPr lang="cs-CZ"/>
        </a:p>
      </dgm:t>
    </dgm:pt>
    <dgm:pt modelId="{9FBAF3D9-04FD-4018-A456-17AF18BAA3E1}" type="sibTrans" cxnId="{D1C405FC-C7E3-480E-BDA6-92BEFCBDADEA}">
      <dgm:prSet/>
      <dgm:spPr/>
      <dgm:t>
        <a:bodyPr/>
        <a:lstStyle/>
        <a:p>
          <a:endParaRPr lang="cs-CZ"/>
        </a:p>
      </dgm:t>
    </dgm:pt>
    <dgm:pt modelId="{19D65D3D-47C8-4F82-AB01-06FBCB83A9DB}">
      <dgm:prSet/>
      <dgm:spPr/>
      <dgm:t>
        <a:bodyPr/>
        <a:lstStyle/>
        <a:p>
          <a:pPr rtl="0"/>
          <a:r>
            <a:rPr lang="cs-CZ"/>
            <a:t>Pěstounství</a:t>
          </a:r>
        </a:p>
      </dgm:t>
    </dgm:pt>
    <dgm:pt modelId="{57423F17-192F-4B44-9637-3796A8646142}" type="parTrans" cxnId="{9672B1F0-781F-499B-AF6F-82A9F1B4D258}">
      <dgm:prSet/>
      <dgm:spPr/>
      <dgm:t>
        <a:bodyPr/>
        <a:lstStyle/>
        <a:p>
          <a:endParaRPr lang="cs-CZ"/>
        </a:p>
      </dgm:t>
    </dgm:pt>
    <dgm:pt modelId="{3E60C580-DBF4-4ABA-AEF3-171EC130B696}" type="sibTrans" cxnId="{9672B1F0-781F-499B-AF6F-82A9F1B4D258}">
      <dgm:prSet/>
      <dgm:spPr/>
      <dgm:t>
        <a:bodyPr/>
        <a:lstStyle/>
        <a:p>
          <a:endParaRPr lang="cs-CZ"/>
        </a:p>
      </dgm:t>
    </dgm:pt>
    <dgm:pt modelId="{44F14F6C-F527-4BD2-9672-8B7A24E85671}" type="pres">
      <dgm:prSet presAssocID="{1D1C3738-7F37-4316-BB8B-B7C784E6F596}" presName="diagram" presStyleCnt="0">
        <dgm:presLayoutVars>
          <dgm:dir/>
          <dgm:resizeHandles val="exact"/>
        </dgm:presLayoutVars>
      </dgm:prSet>
      <dgm:spPr/>
    </dgm:pt>
    <dgm:pt modelId="{832587F5-0FA4-41D6-84C5-506035C391C3}" type="pres">
      <dgm:prSet presAssocID="{5553DB7A-F36B-46C2-B750-95A2FBC956C7}" presName="node" presStyleLbl="node1" presStyleIdx="0" presStyleCnt="5">
        <dgm:presLayoutVars>
          <dgm:bulletEnabled val="1"/>
        </dgm:presLayoutVars>
      </dgm:prSet>
      <dgm:spPr/>
    </dgm:pt>
    <dgm:pt modelId="{AA6827C4-CD77-4BB3-B9F4-5122499CB89D}" type="pres">
      <dgm:prSet presAssocID="{C08150AB-EBAB-411B-B47D-D823B3EA57CA}" presName="sibTrans" presStyleCnt="0"/>
      <dgm:spPr/>
    </dgm:pt>
    <dgm:pt modelId="{3E870FD2-83B6-4D57-B405-34B3CAA94AC6}" type="pres">
      <dgm:prSet presAssocID="{C73FE862-B099-43E6-A5BA-AE485BA8BAB4}" presName="node" presStyleLbl="node1" presStyleIdx="1" presStyleCnt="5">
        <dgm:presLayoutVars>
          <dgm:bulletEnabled val="1"/>
        </dgm:presLayoutVars>
      </dgm:prSet>
      <dgm:spPr/>
    </dgm:pt>
    <dgm:pt modelId="{0A394E71-C448-44BA-89A6-1928AB8D62C6}" type="pres">
      <dgm:prSet presAssocID="{6357D0A8-9216-440C-8A87-EEC791D00115}" presName="sibTrans" presStyleCnt="0"/>
      <dgm:spPr/>
    </dgm:pt>
    <dgm:pt modelId="{03D9C9B1-4218-4E91-839F-8618C954E4C8}" type="pres">
      <dgm:prSet presAssocID="{91EC44A8-B38A-435D-94D6-781594E3A4A9}" presName="node" presStyleLbl="node1" presStyleIdx="2" presStyleCnt="5">
        <dgm:presLayoutVars>
          <dgm:bulletEnabled val="1"/>
        </dgm:presLayoutVars>
      </dgm:prSet>
      <dgm:spPr/>
    </dgm:pt>
    <dgm:pt modelId="{D0309FBA-8AB1-4029-90E2-4CFE3AE9C64B}" type="pres">
      <dgm:prSet presAssocID="{7013A7A8-6F6D-4C67-973E-797348823CF6}" presName="sibTrans" presStyleCnt="0"/>
      <dgm:spPr/>
    </dgm:pt>
    <dgm:pt modelId="{60F0AE20-9335-4979-B79C-C96C06ED202C}" type="pres">
      <dgm:prSet presAssocID="{5734C6EA-F669-446E-BE44-2CA5DCA1E7BE}" presName="node" presStyleLbl="node1" presStyleIdx="3" presStyleCnt="5">
        <dgm:presLayoutVars>
          <dgm:bulletEnabled val="1"/>
        </dgm:presLayoutVars>
      </dgm:prSet>
      <dgm:spPr/>
    </dgm:pt>
    <dgm:pt modelId="{26D72685-1170-4CEF-995C-073CEFFB3AB6}" type="pres">
      <dgm:prSet presAssocID="{9FBAF3D9-04FD-4018-A456-17AF18BAA3E1}" presName="sibTrans" presStyleCnt="0"/>
      <dgm:spPr/>
    </dgm:pt>
    <dgm:pt modelId="{153A4353-E23A-4D1B-A378-F0E008290553}" type="pres">
      <dgm:prSet presAssocID="{19D65D3D-47C8-4F82-AB01-06FBCB83A9DB}" presName="node" presStyleLbl="node1" presStyleIdx="4" presStyleCnt="5">
        <dgm:presLayoutVars>
          <dgm:bulletEnabled val="1"/>
        </dgm:presLayoutVars>
      </dgm:prSet>
      <dgm:spPr/>
    </dgm:pt>
  </dgm:ptLst>
  <dgm:cxnLst>
    <dgm:cxn modelId="{84CBB706-75C9-4B47-80A8-43413BB2B91E}" type="presOf" srcId="{91EC44A8-B38A-435D-94D6-781594E3A4A9}" destId="{03D9C9B1-4218-4E91-839F-8618C954E4C8}" srcOrd="0" destOrd="0" presId="urn:microsoft.com/office/officeart/2005/8/layout/default"/>
    <dgm:cxn modelId="{A638C307-D0CE-46F4-B663-FB852801564B}" type="presOf" srcId="{5734C6EA-F669-446E-BE44-2CA5DCA1E7BE}" destId="{60F0AE20-9335-4979-B79C-C96C06ED202C}" srcOrd="0" destOrd="0" presId="urn:microsoft.com/office/officeart/2005/8/layout/default"/>
    <dgm:cxn modelId="{BFC33320-1B31-40DD-A385-225E3E334286}" srcId="{1D1C3738-7F37-4316-BB8B-B7C784E6F596}" destId="{5553DB7A-F36B-46C2-B750-95A2FBC956C7}" srcOrd="0" destOrd="0" parTransId="{26BAB664-1C46-45E5-BBB6-10015B5F0AEE}" sibTransId="{C08150AB-EBAB-411B-B47D-D823B3EA57CA}"/>
    <dgm:cxn modelId="{3E96023E-2CA3-4650-A574-7F919A7F34EC}" type="presOf" srcId="{5553DB7A-F36B-46C2-B750-95A2FBC956C7}" destId="{832587F5-0FA4-41D6-84C5-506035C391C3}" srcOrd="0" destOrd="0" presId="urn:microsoft.com/office/officeart/2005/8/layout/default"/>
    <dgm:cxn modelId="{6DAD534C-4952-4A27-AE65-F9E10B84011C}" type="presOf" srcId="{1D1C3738-7F37-4316-BB8B-B7C784E6F596}" destId="{44F14F6C-F527-4BD2-9672-8B7A24E85671}" srcOrd="0" destOrd="0" presId="urn:microsoft.com/office/officeart/2005/8/layout/default"/>
    <dgm:cxn modelId="{07736F75-BB6D-400E-B12D-232538B332C6}" srcId="{1D1C3738-7F37-4316-BB8B-B7C784E6F596}" destId="{C73FE862-B099-43E6-A5BA-AE485BA8BAB4}" srcOrd="1" destOrd="0" parTransId="{2C815EDD-828A-482A-BE30-D5E260025F96}" sibTransId="{6357D0A8-9216-440C-8A87-EEC791D00115}"/>
    <dgm:cxn modelId="{72E65996-6AC9-4D25-A733-F157B685D88C}" type="presOf" srcId="{C73FE862-B099-43E6-A5BA-AE485BA8BAB4}" destId="{3E870FD2-83B6-4D57-B405-34B3CAA94AC6}" srcOrd="0" destOrd="0" presId="urn:microsoft.com/office/officeart/2005/8/layout/default"/>
    <dgm:cxn modelId="{3683069B-CE0A-48FE-A035-D2289D8EA6DB}" type="presOf" srcId="{19D65D3D-47C8-4F82-AB01-06FBCB83A9DB}" destId="{153A4353-E23A-4D1B-A378-F0E008290553}" srcOrd="0" destOrd="0" presId="urn:microsoft.com/office/officeart/2005/8/layout/default"/>
    <dgm:cxn modelId="{9672B1F0-781F-499B-AF6F-82A9F1B4D258}" srcId="{1D1C3738-7F37-4316-BB8B-B7C784E6F596}" destId="{19D65D3D-47C8-4F82-AB01-06FBCB83A9DB}" srcOrd="4" destOrd="0" parTransId="{57423F17-192F-4B44-9637-3796A8646142}" sibTransId="{3E60C580-DBF4-4ABA-AEF3-171EC130B696}"/>
    <dgm:cxn modelId="{8E7152FB-13EF-4C47-B898-E8A90A9B1EED}" srcId="{1D1C3738-7F37-4316-BB8B-B7C784E6F596}" destId="{91EC44A8-B38A-435D-94D6-781594E3A4A9}" srcOrd="2" destOrd="0" parTransId="{3F032DFB-C1C6-4663-8323-62BA4E82236E}" sibTransId="{7013A7A8-6F6D-4C67-973E-797348823CF6}"/>
    <dgm:cxn modelId="{D1C405FC-C7E3-480E-BDA6-92BEFCBDADEA}" srcId="{1D1C3738-7F37-4316-BB8B-B7C784E6F596}" destId="{5734C6EA-F669-446E-BE44-2CA5DCA1E7BE}" srcOrd="3" destOrd="0" parTransId="{8C7F95A8-F36C-431E-B060-1BBEA872D7A8}" sibTransId="{9FBAF3D9-04FD-4018-A456-17AF18BAA3E1}"/>
    <dgm:cxn modelId="{293DDEFC-99E1-4FC0-8B8E-5A1AB72CDF62}" type="presParOf" srcId="{44F14F6C-F527-4BD2-9672-8B7A24E85671}" destId="{832587F5-0FA4-41D6-84C5-506035C391C3}" srcOrd="0" destOrd="0" presId="urn:microsoft.com/office/officeart/2005/8/layout/default"/>
    <dgm:cxn modelId="{2DA2A57C-7B65-4835-8AC5-871C17FDEBFD}" type="presParOf" srcId="{44F14F6C-F527-4BD2-9672-8B7A24E85671}" destId="{AA6827C4-CD77-4BB3-B9F4-5122499CB89D}" srcOrd="1" destOrd="0" presId="urn:microsoft.com/office/officeart/2005/8/layout/default"/>
    <dgm:cxn modelId="{5A35F099-A18D-4D4B-B3F8-3CB2CE1BB883}" type="presParOf" srcId="{44F14F6C-F527-4BD2-9672-8B7A24E85671}" destId="{3E870FD2-83B6-4D57-B405-34B3CAA94AC6}" srcOrd="2" destOrd="0" presId="urn:microsoft.com/office/officeart/2005/8/layout/default"/>
    <dgm:cxn modelId="{0A885B92-FD71-4370-9E53-AF4094F1AC5E}" type="presParOf" srcId="{44F14F6C-F527-4BD2-9672-8B7A24E85671}" destId="{0A394E71-C448-44BA-89A6-1928AB8D62C6}" srcOrd="3" destOrd="0" presId="urn:microsoft.com/office/officeart/2005/8/layout/default"/>
    <dgm:cxn modelId="{B4D55AA1-0CED-4708-A08D-CE32B58E540E}" type="presParOf" srcId="{44F14F6C-F527-4BD2-9672-8B7A24E85671}" destId="{03D9C9B1-4218-4E91-839F-8618C954E4C8}" srcOrd="4" destOrd="0" presId="urn:microsoft.com/office/officeart/2005/8/layout/default"/>
    <dgm:cxn modelId="{19BE0B76-B9A5-4E51-A758-FD99C97478C0}" type="presParOf" srcId="{44F14F6C-F527-4BD2-9672-8B7A24E85671}" destId="{D0309FBA-8AB1-4029-90E2-4CFE3AE9C64B}" srcOrd="5" destOrd="0" presId="urn:microsoft.com/office/officeart/2005/8/layout/default"/>
    <dgm:cxn modelId="{AD1C5B3D-B860-454B-98F3-254853DBAA34}" type="presParOf" srcId="{44F14F6C-F527-4BD2-9672-8B7A24E85671}" destId="{60F0AE20-9335-4979-B79C-C96C06ED202C}" srcOrd="6" destOrd="0" presId="urn:microsoft.com/office/officeart/2005/8/layout/default"/>
    <dgm:cxn modelId="{A44B306C-A3F3-40FF-B20C-C3A7621AB8FC}" type="presParOf" srcId="{44F14F6C-F527-4BD2-9672-8B7A24E85671}" destId="{26D72685-1170-4CEF-995C-073CEFFB3AB6}" srcOrd="7" destOrd="0" presId="urn:microsoft.com/office/officeart/2005/8/layout/default"/>
    <dgm:cxn modelId="{AE894885-BBCE-44B5-8923-C88C404179A1}" type="presParOf" srcId="{44F14F6C-F527-4BD2-9672-8B7A24E85671}" destId="{153A4353-E23A-4D1B-A378-F0E00829055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6AB559-8D7A-46FD-9E29-2624864130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3607781-7EAB-417F-AABA-F5F3B77EDB3A}">
      <dgm:prSet/>
      <dgm:spPr/>
      <dgm:t>
        <a:bodyPr/>
        <a:lstStyle/>
        <a:p>
          <a:pPr rtl="0"/>
          <a:r>
            <a:rPr lang="cs-CZ"/>
            <a:t>Matkou dítěte je žena, která je porodila.</a:t>
          </a:r>
        </a:p>
      </dgm:t>
    </dgm:pt>
    <dgm:pt modelId="{9657D40A-2742-41E8-8700-A95B8C51EFCC}" type="parTrans" cxnId="{73AE52C5-432F-4FAF-ABA1-79BC8D92527D}">
      <dgm:prSet/>
      <dgm:spPr/>
      <dgm:t>
        <a:bodyPr/>
        <a:lstStyle/>
        <a:p>
          <a:endParaRPr lang="cs-CZ"/>
        </a:p>
      </dgm:t>
    </dgm:pt>
    <dgm:pt modelId="{B60DDD18-C199-42FB-BB36-ADD0AC37E818}" type="sibTrans" cxnId="{73AE52C5-432F-4FAF-ABA1-79BC8D92527D}">
      <dgm:prSet/>
      <dgm:spPr/>
      <dgm:t>
        <a:bodyPr/>
        <a:lstStyle/>
        <a:p>
          <a:endParaRPr lang="cs-CZ"/>
        </a:p>
      </dgm:t>
    </dgm:pt>
    <dgm:pt modelId="{B6F67997-3211-45C6-838A-D70146415BAC}">
      <dgm:prSet/>
      <dgm:spPr/>
      <dgm:t>
        <a:bodyPr/>
        <a:lstStyle/>
        <a:p>
          <a:pPr rtl="0"/>
          <a:r>
            <a:rPr lang="cs-CZ"/>
            <a:t>Otcem je:</a:t>
          </a:r>
        </a:p>
      </dgm:t>
    </dgm:pt>
    <dgm:pt modelId="{46D788A6-4470-4614-AE30-C03951EAF696}" type="parTrans" cxnId="{BD80DBE0-DA82-4A30-8701-502BF4AF985A}">
      <dgm:prSet/>
      <dgm:spPr/>
      <dgm:t>
        <a:bodyPr/>
        <a:lstStyle/>
        <a:p>
          <a:endParaRPr lang="cs-CZ"/>
        </a:p>
      </dgm:t>
    </dgm:pt>
    <dgm:pt modelId="{A5DE8B91-B23C-47FD-85BD-D346B21CE980}" type="sibTrans" cxnId="{BD80DBE0-DA82-4A30-8701-502BF4AF985A}">
      <dgm:prSet/>
      <dgm:spPr/>
      <dgm:t>
        <a:bodyPr/>
        <a:lstStyle/>
        <a:p>
          <a:endParaRPr lang="cs-CZ"/>
        </a:p>
      </dgm:t>
    </dgm:pt>
    <dgm:pt modelId="{48E11265-C2D6-45A7-B24C-8F2205EE81F0}">
      <dgm:prSet/>
      <dgm:spPr/>
      <dgm:t>
        <a:bodyPr/>
        <a:lstStyle/>
        <a:p>
          <a:pPr rtl="0"/>
          <a:r>
            <a:rPr lang="cs-CZ"/>
            <a:t>manžel matky</a:t>
          </a:r>
        </a:p>
      </dgm:t>
    </dgm:pt>
    <dgm:pt modelId="{DF5BA679-BEFD-475F-9D88-5322B6F24F36}" type="parTrans" cxnId="{61E0302F-4812-4061-B5F4-350CF086C30C}">
      <dgm:prSet/>
      <dgm:spPr/>
      <dgm:t>
        <a:bodyPr/>
        <a:lstStyle/>
        <a:p>
          <a:endParaRPr lang="cs-CZ"/>
        </a:p>
      </dgm:t>
    </dgm:pt>
    <dgm:pt modelId="{6888E682-2403-4D99-B5E7-BAFA96775C62}" type="sibTrans" cxnId="{61E0302F-4812-4061-B5F4-350CF086C30C}">
      <dgm:prSet/>
      <dgm:spPr/>
      <dgm:t>
        <a:bodyPr/>
        <a:lstStyle/>
        <a:p>
          <a:endParaRPr lang="cs-CZ"/>
        </a:p>
      </dgm:t>
    </dgm:pt>
    <dgm:pt modelId="{C80F80F3-249F-4492-99F9-B4202E7A2AD1}">
      <dgm:prSet/>
      <dgm:spPr/>
      <dgm:t>
        <a:bodyPr/>
        <a:lstStyle/>
        <a:p>
          <a:pPr rtl="0"/>
          <a:r>
            <a:rPr lang="cs-CZ"/>
            <a:t>u neprovdané souhlasné prohlášení</a:t>
          </a:r>
        </a:p>
      </dgm:t>
    </dgm:pt>
    <dgm:pt modelId="{8250B35B-91DE-4F10-ADEB-7062223A4E25}" type="parTrans" cxnId="{4D61112E-B260-4CC9-9F38-37564AC579B6}">
      <dgm:prSet/>
      <dgm:spPr/>
      <dgm:t>
        <a:bodyPr/>
        <a:lstStyle/>
        <a:p>
          <a:endParaRPr lang="cs-CZ"/>
        </a:p>
      </dgm:t>
    </dgm:pt>
    <dgm:pt modelId="{BE9DD618-D920-4A9C-8679-E55F70464D11}" type="sibTrans" cxnId="{4D61112E-B260-4CC9-9F38-37564AC579B6}">
      <dgm:prSet/>
      <dgm:spPr/>
      <dgm:t>
        <a:bodyPr/>
        <a:lstStyle/>
        <a:p>
          <a:endParaRPr lang="cs-CZ"/>
        </a:p>
      </dgm:t>
    </dgm:pt>
    <dgm:pt modelId="{FAAEBE64-A965-45A6-8DDD-7AC14E0379FF}">
      <dgm:prSet/>
      <dgm:spPr/>
      <dgm:t>
        <a:bodyPr/>
        <a:lstStyle/>
        <a:p>
          <a:pPr rtl="0"/>
          <a:r>
            <a:rPr lang="cs-CZ"/>
            <a:t>Určí soud</a:t>
          </a:r>
        </a:p>
      </dgm:t>
    </dgm:pt>
    <dgm:pt modelId="{9780E79B-400D-4D45-A6BA-2E7C45E0BFD5}" type="parTrans" cxnId="{F1FC2CCC-3653-4199-AF1D-FAB1C5D9C196}">
      <dgm:prSet/>
      <dgm:spPr/>
      <dgm:t>
        <a:bodyPr/>
        <a:lstStyle/>
        <a:p>
          <a:endParaRPr lang="cs-CZ"/>
        </a:p>
      </dgm:t>
    </dgm:pt>
    <dgm:pt modelId="{27E64166-86C9-4B93-A442-2B638D1F7030}" type="sibTrans" cxnId="{F1FC2CCC-3653-4199-AF1D-FAB1C5D9C196}">
      <dgm:prSet/>
      <dgm:spPr/>
      <dgm:t>
        <a:bodyPr/>
        <a:lstStyle/>
        <a:p>
          <a:endParaRPr lang="cs-CZ"/>
        </a:p>
      </dgm:t>
    </dgm:pt>
    <dgm:pt modelId="{34A53E98-C633-43CC-A13A-4180C926BE09}">
      <dgm:prSet/>
      <dgm:spPr/>
      <dgm:t>
        <a:bodyPr/>
        <a:lstStyle/>
        <a:p>
          <a:pPr rtl="0"/>
          <a:r>
            <a:rPr lang="cs-CZ"/>
            <a:t>Popřít otcovství lze do šesti let věku (subjektivní lhůta 6 měsíců)</a:t>
          </a:r>
        </a:p>
      </dgm:t>
    </dgm:pt>
    <dgm:pt modelId="{889FD617-C19C-4C22-8BDF-79B708BFE765}" type="parTrans" cxnId="{24EF01C3-1C09-4157-AA0F-9CE3BC7549A4}">
      <dgm:prSet/>
      <dgm:spPr/>
      <dgm:t>
        <a:bodyPr/>
        <a:lstStyle/>
        <a:p>
          <a:endParaRPr lang="cs-CZ"/>
        </a:p>
      </dgm:t>
    </dgm:pt>
    <dgm:pt modelId="{749F3DFF-794B-4340-9DC3-39A4AD5FE40D}" type="sibTrans" cxnId="{24EF01C3-1C09-4157-AA0F-9CE3BC7549A4}">
      <dgm:prSet/>
      <dgm:spPr/>
      <dgm:t>
        <a:bodyPr/>
        <a:lstStyle/>
        <a:p>
          <a:endParaRPr lang="cs-CZ"/>
        </a:p>
      </dgm:t>
    </dgm:pt>
    <dgm:pt modelId="{F2C976E3-66EF-46D5-8759-F9081C051ADD}" type="pres">
      <dgm:prSet presAssocID="{6F6AB559-8D7A-46FD-9E29-2624864130CD}" presName="linear" presStyleCnt="0">
        <dgm:presLayoutVars>
          <dgm:animLvl val="lvl"/>
          <dgm:resizeHandles val="exact"/>
        </dgm:presLayoutVars>
      </dgm:prSet>
      <dgm:spPr/>
    </dgm:pt>
    <dgm:pt modelId="{35AA3BC0-3FBB-46A2-B3B4-00EC011F2DE5}" type="pres">
      <dgm:prSet presAssocID="{83607781-7EAB-417F-AABA-F5F3B77EDB3A}" presName="parentText" presStyleLbl="node1" presStyleIdx="0" presStyleCnt="3">
        <dgm:presLayoutVars>
          <dgm:chMax val="0"/>
          <dgm:bulletEnabled val="1"/>
        </dgm:presLayoutVars>
      </dgm:prSet>
      <dgm:spPr/>
    </dgm:pt>
    <dgm:pt modelId="{CAEBCD3B-1AA0-47EB-874C-449420C7B86F}" type="pres">
      <dgm:prSet presAssocID="{B60DDD18-C199-42FB-BB36-ADD0AC37E818}" presName="spacer" presStyleCnt="0"/>
      <dgm:spPr/>
    </dgm:pt>
    <dgm:pt modelId="{53E596A7-D573-429E-ABDC-B7974F032E56}" type="pres">
      <dgm:prSet presAssocID="{B6F67997-3211-45C6-838A-D70146415BAC}" presName="parentText" presStyleLbl="node1" presStyleIdx="1" presStyleCnt="3">
        <dgm:presLayoutVars>
          <dgm:chMax val="0"/>
          <dgm:bulletEnabled val="1"/>
        </dgm:presLayoutVars>
      </dgm:prSet>
      <dgm:spPr/>
    </dgm:pt>
    <dgm:pt modelId="{53EC48D2-7CDB-4C3C-A5E7-43BD06F7E5C2}" type="pres">
      <dgm:prSet presAssocID="{B6F67997-3211-45C6-838A-D70146415BAC}" presName="childText" presStyleLbl="revTx" presStyleIdx="0" presStyleCnt="1">
        <dgm:presLayoutVars>
          <dgm:bulletEnabled val="1"/>
        </dgm:presLayoutVars>
      </dgm:prSet>
      <dgm:spPr/>
    </dgm:pt>
    <dgm:pt modelId="{9DB4E93A-2E44-41A0-9E3D-8A38769CFA5D}" type="pres">
      <dgm:prSet presAssocID="{34A53E98-C633-43CC-A13A-4180C926BE09}" presName="parentText" presStyleLbl="node1" presStyleIdx="2" presStyleCnt="3">
        <dgm:presLayoutVars>
          <dgm:chMax val="0"/>
          <dgm:bulletEnabled val="1"/>
        </dgm:presLayoutVars>
      </dgm:prSet>
      <dgm:spPr/>
    </dgm:pt>
  </dgm:ptLst>
  <dgm:cxnLst>
    <dgm:cxn modelId="{4D61112E-B260-4CC9-9F38-37564AC579B6}" srcId="{B6F67997-3211-45C6-838A-D70146415BAC}" destId="{C80F80F3-249F-4492-99F9-B4202E7A2AD1}" srcOrd="1" destOrd="0" parTransId="{8250B35B-91DE-4F10-ADEB-7062223A4E25}" sibTransId="{BE9DD618-D920-4A9C-8679-E55F70464D11}"/>
    <dgm:cxn modelId="{61E0302F-4812-4061-B5F4-350CF086C30C}" srcId="{B6F67997-3211-45C6-838A-D70146415BAC}" destId="{48E11265-C2D6-45A7-B24C-8F2205EE81F0}" srcOrd="0" destOrd="0" parTransId="{DF5BA679-BEFD-475F-9D88-5322B6F24F36}" sibTransId="{6888E682-2403-4D99-B5E7-BAFA96775C62}"/>
    <dgm:cxn modelId="{AB17DB4D-3A6E-4F4F-A364-F52C99CEB682}" type="presOf" srcId="{C80F80F3-249F-4492-99F9-B4202E7A2AD1}" destId="{53EC48D2-7CDB-4C3C-A5E7-43BD06F7E5C2}" srcOrd="0" destOrd="1" presId="urn:microsoft.com/office/officeart/2005/8/layout/vList2"/>
    <dgm:cxn modelId="{F2565398-3587-4D34-86DF-48DF561576A5}" type="presOf" srcId="{6F6AB559-8D7A-46FD-9E29-2624864130CD}" destId="{F2C976E3-66EF-46D5-8759-F9081C051ADD}" srcOrd="0" destOrd="0" presId="urn:microsoft.com/office/officeart/2005/8/layout/vList2"/>
    <dgm:cxn modelId="{348146A7-6821-4228-9C00-2226CF997049}" type="presOf" srcId="{83607781-7EAB-417F-AABA-F5F3B77EDB3A}" destId="{35AA3BC0-3FBB-46A2-B3B4-00EC011F2DE5}" srcOrd="0" destOrd="0" presId="urn:microsoft.com/office/officeart/2005/8/layout/vList2"/>
    <dgm:cxn modelId="{315CD6BA-B424-4B32-B722-919FCEA5ED5A}" type="presOf" srcId="{FAAEBE64-A965-45A6-8DDD-7AC14E0379FF}" destId="{53EC48D2-7CDB-4C3C-A5E7-43BD06F7E5C2}" srcOrd="0" destOrd="2" presId="urn:microsoft.com/office/officeart/2005/8/layout/vList2"/>
    <dgm:cxn modelId="{24EF01C3-1C09-4157-AA0F-9CE3BC7549A4}" srcId="{6F6AB559-8D7A-46FD-9E29-2624864130CD}" destId="{34A53E98-C633-43CC-A13A-4180C926BE09}" srcOrd="2" destOrd="0" parTransId="{889FD617-C19C-4C22-8BDF-79B708BFE765}" sibTransId="{749F3DFF-794B-4340-9DC3-39A4AD5FE40D}"/>
    <dgm:cxn modelId="{73AE52C5-432F-4FAF-ABA1-79BC8D92527D}" srcId="{6F6AB559-8D7A-46FD-9E29-2624864130CD}" destId="{83607781-7EAB-417F-AABA-F5F3B77EDB3A}" srcOrd="0" destOrd="0" parTransId="{9657D40A-2742-41E8-8700-A95B8C51EFCC}" sibTransId="{B60DDD18-C199-42FB-BB36-ADD0AC37E818}"/>
    <dgm:cxn modelId="{F1FC2CCC-3653-4199-AF1D-FAB1C5D9C196}" srcId="{B6F67997-3211-45C6-838A-D70146415BAC}" destId="{FAAEBE64-A965-45A6-8DDD-7AC14E0379FF}" srcOrd="2" destOrd="0" parTransId="{9780E79B-400D-4D45-A6BA-2E7C45E0BFD5}" sibTransId="{27E64166-86C9-4B93-A442-2B638D1F7030}"/>
    <dgm:cxn modelId="{1014A5CC-D537-4085-8673-F9C807D09BA2}" type="presOf" srcId="{34A53E98-C633-43CC-A13A-4180C926BE09}" destId="{9DB4E93A-2E44-41A0-9E3D-8A38769CFA5D}" srcOrd="0" destOrd="0" presId="urn:microsoft.com/office/officeart/2005/8/layout/vList2"/>
    <dgm:cxn modelId="{BD80DBE0-DA82-4A30-8701-502BF4AF985A}" srcId="{6F6AB559-8D7A-46FD-9E29-2624864130CD}" destId="{B6F67997-3211-45C6-838A-D70146415BAC}" srcOrd="1" destOrd="0" parTransId="{46D788A6-4470-4614-AE30-C03951EAF696}" sibTransId="{A5DE8B91-B23C-47FD-85BD-D346B21CE980}"/>
    <dgm:cxn modelId="{5A866EFA-0EE5-4B91-B59F-F58130243C39}" type="presOf" srcId="{48E11265-C2D6-45A7-B24C-8F2205EE81F0}" destId="{53EC48D2-7CDB-4C3C-A5E7-43BD06F7E5C2}" srcOrd="0" destOrd="0" presId="urn:microsoft.com/office/officeart/2005/8/layout/vList2"/>
    <dgm:cxn modelId="{B1DFE2FE-1E28-486E-9535-E21287F94C8F}" type="presOf" srcId="{B6F67997-3211-45C6-838A-D70146415BAC}" destId="{53E596A7-D573-429E-ABDC-B7974F032E56}" srcOrd="0" destOrd="0" presId="urn:microsoft.com/office/officeart/2005/8/layout/vList2"/>
    <dgm:cxn modelId="{4F98AB6C-4643-450F-90C7-A1DD0A63BAA9}" type="presParOf" srcId="{F2C976E3-66EF-46D5-8759-F9081C051ADD}" destId="{35AA3BC0-3FBB-46A2-B3B4-00EC011F2DE5}" srcOrd="0" destOrd="0" presId="urn:microsoft.com/office/officeart/2005/8/layout/vList2"/>
    <dgm:cxn modelId="{F37D97D0-A744-4234-BF6B-B61937C3A94A}" type="presParOf" srcId="{F2C976E3-66EF-46D5-8759-F9081C051ADD}" destId="{CAEBCD3B-1AA0-47EB-874C-449420C7B86F}" srcOrd="1" destOrd="0" presId="urn:microsoft.com/office/officeart/2005/8/layout/vList2"/>
    <dgm:cxn modelId="{47EE3C27-7D55-4A51-B66A-D0FF9DE768E6}" type="presParOf" srcId="{F2C976E3-66EF-46D5-8759-F9081C051ADD}" destId="{53E596A7-D573-429E-ABDC-B7974F032E56}" srcOrd="2" destOrd="0" presId="urn:microsoft.com/office/officeart/2005/8/layout/vList2"/>
    <dgm:cxn modelId="{B963A6B8-05E3-4F92-A6ED-128385CC4BE1}" type="presParOf" srcId="{F2C976E3-66EF-46D5-8759-F9081C051ADD}" destId="{53EC48D2-7CDB-4C3C-A5E7-43BD06F7E5C2}" srcOrd="3" destOrd="0" presId="urn:microsoft.com/office/officeart/2005/8/layout/vList2"/>
    <dgm:cxn modelId="{68E7FD0D-1FDC-410D-B7C6-D41B6CE5A27D}" type="presParOf" srcId="{F2C976E3-66EF-46D5-8759-F9081C051ADD}" destId="{9DB4E93A-2E44-41A0-9E3D-8A38769CFA5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478C99-4965-46A1-90E3-6203D758DC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FD3D136C-EA97-4F63-A298-4CEEF33F1273}">
      <dgm:prSet/>
      <dgm:spPr/>
      <dgm:t>
        <a:bodyPr/>
        <a:lstStyle/>
        <a:p>
          <a:pPr rtl="0"/>
          <a:r>
            <a:rPr lang="cs-CZ"/>
            <a:t>Při poskytování všech zdravotních služeb</a:t>
          </a:r>
        </a:p>
      </dgm:t>
    </dgm:pt>
    <dgm:pt modelId="{136773A4-8699-45E0-9AE7-7F3E7730C756}" type="parTrans" cxnId="{8AC6237F-D477-4501-834B-3B9DF561FEEF}">
      <dgm:prSet/>
      <dgm:spPr/>
      <dgm:t>
        <a:bodyPr/>
        <a:lstStyle/>
        <a:p>
          <a:endParaRPr lang="cs-CZ"/>
        </a:p>
      </dgm:t>
    </dgm:pt>
    <dgm:pt modelId="{1EF103C3-5C06-41B5-9307-677DFAC16B38}" type="sibTrans" cxnId="{8AC6237F-D477-4501-834B-3B9DF561FEEF}">
      <dgm:prSet/>
      <dgm:spPr/>
      <dgm:t>
        <a:bodyPr/>
        <a:lstStyle/>
        <a:p>
          <a:endParaRPr lang="cs-CZ"/>
        </a:p>
      </dgm:t>
    </dgm:pt>
    <dgm:pt modelId="{823422AC-7B7D-4625-A6ED-1204FAA4825C}">
      <dgm:prSet/>
      <dgm:spPr/>
      <dgm:t>
        <a:bodyPr/>
        <a:lstStyle/>
        <a:p>
          <a:pPr rtl="0"/>
          <a:r>
            <a:rPr lang="cs-CZ"/>
            <a:t>v souladu s jinými právními předpisy a vnitřním řádem, a nenaruší-li přítomnost těchto osob poskytnutí zdravotních služeb; to neplatí, jde-li o osoby ve výkonu vazby, trestu odnětí svobody nebo zabezpečovací detence;</a:t>
          </a:r>
        </a:p>
      </dgm:t>
    </dgm:pt>
    <dgm:pt modelId="{60E72E3B-9B72-4B55-8710-34AF38F3C312}" type="parTrans" cxnId="{1B8AF093-38C8-4210-834F-9EA76ACB9DCA}">
      <dgm:prSet/>
      <dgm:spPr/>
      <dgm:t>
        <a:bodyPr/>
        <a:lstStyle/>
        <a:p>
          <a:endParaRPr lang="cs-CZ"/>
        </a:p>
      </dgm:t>
    </dgm:pt>
    <dgm:pt modelId="{AA4675A5-28D6-44CF-94D1-BBFB286A3133}" type="sibTrans" cxnId="{1B8AF093-38C8-4210-834F-9EA76ACB9DCA}">
      <dgm:prSet/>
      <dgm:spPr/>
      <dgm:t>
        <a:bodyPr/>
        <a:lstStyle/>
        <a:p>
          <a:endParaRPr lang="cs-CZ"/>
        </a:p>
      </dgm:t>
    </dgm:pt>
    <dgm:pt modelId="{13C2160B-3BEF-4532-A5E3-F1C343A6EC4F}">
      <dgm:prSet/>
      <dgm:spPr/>
      <dgm:t>
        <a:bodyPr/>
        <a:lstStyle/>
        <a:p>
          <a:pPr rtl="0"/>
          <a:r>
            <a:rPr lang="cs-CZ"/>
            <a:t>Hospitalizace</a:t>
          </a:r>
        </a:p>
      </dgm:t>
    </dgm:pt>
    <dgm:pt modelId="{79679E30-6502-40C5-B97C-9E78B4294902}" type="parTrans" cxnId="{6CAD79E5-16AA-4E23-B2CB-3B6166140D02}">
      <dgm:prSet/>
      <dgm:spPr/>
      <dgm:t>
        <a:bodyPr/>
        <a:lstStyle/>
        <a:p>
          <a:endParaRPr lang="cs-CZ"/>
        </a:p>
      </dgm:t>
    </dgm:pt>
    <dgm:pt modelId="{9EAEDD22-A650-4260-97B7-72194FC5ADE1}" type="sibTrans" cxnId="{6CAD79E5-16AA-4E23-B2CB-3B6166140D02}">
      <dgm:prSet/>
      <dgm:spPr/>
      <dgm:t>
        <a:bodyPr/>
        <a:lstStyle/>
        <a:p>
          <a:endParaRPr lang="cs-CZ"/>
        </a:p>
      </dgm:t>
    </dgm:pt>
    <dgm:pt modelId="{00229BF0-3E40-43F1-8F5F-B7F0C32C1370}">
      <dgm:prSet/>
      <dgm:spPr/>
      <dgm:t>
        <a:bodyPr/>
        <a:lstStyle/>
        <a:p>
          <a:pPr rtl="0"/>
          <a:r>
            <a:rPr lang="cs-CZ" dirty="0"/>
            <a:t>umožnit pobyt zákonného zástupce nebo opatrovníka, nebo osoby jimi pověřené společně s hospitalizovaným nezletilým pacientem nebo pacientem s omezenou svéprávností, </a:t>
          </a:r>
        </a:p>
      </dgm:t>
    </dgm:pt>
    <dgm:pt modelId="{C28B268E-C76E-46D7-90F5-2E56B78B9B50}" type="parTrans" cxnId="{FF033DE7-7551-446B-84FC-CFB82B32C976}">
      <dgm:prSet/>
      <dgm:spPr/>
      <dgm:t>
        <a:bodyPr/>
        <a:lstStyle/>
        <a:p>
          <a:endParaRPr lang="cs-CZ"/>
        </a:p>
      </dgm:t>
    </dgm:pt>
    <dgm:pt modelId="{7FBD71DF-6F56-462D-A22B-7F19E1667658}" type="sibTrans" cxnId="{FF033DE7-7551-446B-84FC-CFB82B32C976}">
      <dgm:prSet/>
      <dgm:spPr/>
      <dgm:t>
        <a:bodyPr/>
        <a:lstStyle/>
        <a:p>
          <a:endParaRPr lang="cs-CZ"/>
        </a:p>
      </dgm:t>
    </dgm:pt>
    <dgm:pt modelId="{EFD98148-3F52-4430-BBAC-030023B386FF}">
      <dgm:prSet/>
      <dgm:spPr/>
      <dgm:t>
        <a:bodyPr/>
        <a:lstStyle/>
        <a:p>
          <a:pPr rtl="0"/>
          <a:r>
            <a:rPr lang="cs-CZ"/>
            <a:t>pokud to umožňuje vybavení zdravotnického zařízení nebo nebude narušeno poskytování zdravotních služeb anebo takový pobyt není na základě jiného právního předpisu vyloučen,</a:t>
          </a:r>
        </a:p>
      </dgm:t>
    </dgm:pt>
    <dgm:pt modelId="{1ABD4B28-DB29-4415-B15A-127F6A179A3D}" type="parTrans" cxnId="{860A0E05-F8A5-47DE-ABEF-E3CCB6A20C26}">
      <dgm:prSet/>
      <dgm:spPr/>
      <dgm:t>
        <a:bodyPr/>
        <a:lstStyle/>
        <a:p>
          <a:endParaRPr lang="cs-CZ"/>
        </a:p>
      </dgm:t>
    </dgm:pt>
    <dgm:pt modelId="{8B0F6753-9BEE-4EE2-A5C4-B7052EC87DFB}" type="sibTrans" cxnId="{860A0E05-F8A5-47DE-ABEF-E3CCB6A20C26}">
      <dgm:prSet/>
      <dgm:spPr/>
      <dgm:t>
        <a:bodyPr/>
        <a:lstStyle/>
        <a:p>
          <a:endParaRPr lang="cs-CZ"/>
        </a:p>
      </dgm:t>
    </dgm:pt>
    <dgm:pt modelId="{1899D546-9E19-4F86-ACEE-D1D4CB05F72C}" type="pres">
      <dgm:prSet presAssocID="{92478C99-4965-46A1-90E3-6203D758DC53}" presName="linear" presStyleCnt="0">
        <dgm:presLayoutVars>
          <dgm:animLvl val="lvl"/>
          <dgm:resizeHandles val="exact"/>
        </dgm:presLayoutVars>
      </dgm:prSet>
      <dgm:spPr/>
    </dgm:pt>
    <dgm:pt modelId="{CB31E6DC-D326-4578-B5A5-F1624EAF1092}" type="pres">
      <dgm:prSet presAssocID="{FD3D136C-EA97-4F63-A298-4CEEF33F1273}" presName="parentText" presStyleLbl="node1" presStyleIdx="0" presStyleCnt="2">
        <dgm:presLayoutVars>
          <dgm:chMax val="0"/>
          <dgm:bulletEnabled val="1"/>
        </dgm:presLayoutVars>
      </dgm:prSet>
      <dgm:spPr/>
    </dgm:pt>
    <dgm:pt modelId="{A58D6A4E-1B48-4935-9F1D-70CD242C3773}" type="pres">
      <dgm:prSet presAssocID="{FD3D136C-EA97-4F63-A298-4CEEF33F1273}" presName="childText" presStyleLbl="revTx" presStyleIdx="0" presStyleCnt="2">
        <dgm:presLayoutVars>
          <dgm:bulletEnabled val="1"/>
        </dgm:presLayoutVars>
      </dgm:prSet>
      <dgm:spPr/>
    </dgm:pt>
    <dgm:pt modelId="{3D56CDF0-D317-4E3A-A6BF-C123580A100F}" type="pres">
      <dgm:prSet presAssocID="{13C2160B-3BEF-4532-A5E3-F1C343A6EC4F}" presName="parentText" presStyleLbl="node1" presStyleIdx="1" presStyleCnt="2">
        <dgm:presLayoutVars>
          <dgm:chMax val="0"/>
          <dgm:bulletEnabled val="1"/>
        </dgm:presLayoutVars>
      </dgm:prSet>
      <dgm:spPr/>
    </dgm:pt>
    <dgm:pt modelId="{F9099947-1BBD-41AE-8BCC-F2B1CE267F35}" type="pres">
      <dgm:prSet presAssocID="{13C2160B-3BEF-4532-A5E3-F1C343A6EC4F}" presName="childText" presStyleLbl="revTx" presStyleIdx="1" presStyleCnt="2">
        <dgm:presLayoutVars>
          <dgm:bulletEnabled val="1"/>
        </dgm:presLayoutVars>
      </dgm:prSet>
      <dgm:spPr/>
    </dgm:pt>
  </dgm:ptLst>
  <dgm:cxnLst>
    <dgm:cxn modelId="{860A0E05-F8A5-47DE-ABEF-E3CCB6A20C26}" srcId="{13C2160B-3BEF-4532-A5E3-F1C343A6EC4F}" destId="{EFD98148-3F52-4430-BBAC-030023B386FF}" srcOrd="1" destOrd="0" parTransId="{1ABD4B28-DB29-4415-B15A-127F6A179A3D}" sibTransId="{8B0F6753-9BEE-4EE2-A5C4-B7052EC87DFB}"/>
    <dgm:cxn modelId="{43FDC90C-DE23-46E1-B62F-AE48B61D2F15}" type="presOf" srcId="{13C2160B-3BEF-4532-A5E3-F1C343A6EC4F}" destId="{3D56CDF0-D317-4E3A-A6BF-C123580A100F}" srcOrd="0" destOrd="0" presId="urn:microsoft.com/office/officeart/2005/8/layout/vList2"/>
    <dgm:cxn modelId="{B9DCBC55-78BD-4033-BC88-56CD613BEA2E}" type="presOf" srcId="{00229BF0-3E40-43F1-8F5F-B7F0C32C1370}" destId="{F9099947-1BBD-41AE-8BCC-F2B1CE267F35}" srcOrd="0" destOrd="0" presId="urn:microsoft.com/office/officeart/2005/8/layout/vList2"/>
    <dgm:cxn modelId="{1167B176-BC79-47BB-A6D2-CD7433EBB65C}" type="presOf" srcId="{92478C99-4965-46A1-90E3-6203D758DC53}" destId="{1899D546-9E19-4F86-ACEE-D1D4CB05F72C}" srcOrd="0" destOrd="0" presId="urn:microsoft.com/office/officeart/2005/8/layout/vList2"/>
    <dgm:cxn modelId="{8AC6237F-D477-4501-834B-3B9DF561FEEF}" srcId="{92478C99-4965-46A1-90E3-6203D758DC53}" destId="{FD3D136C-EA97-4F63-A298-4CEEF33F1273}" srcOrd="0" destOrd="0" parTransId="{136773A4-8699-45E0-9AE7-7F3E7730C756}" sibTransId="{1EF103C3-5C06-41B5-9307-677DFAC16B38}"/>
    <dgm:cxn modelId="{722F148F-6B41-4457-8227-25F714C31A9C}" type="presOf" srcId="{FD3D136C-EA97-4F63-A298-4CEEF33F1273}" destId="{CB31E6DC-D326-4578-B5A5-F1624EAF1092}" srcOrd="0" destOrd="0" presId="urn:microsoft.com/office/officeart/2005/8/layout/vList2"/>
    <dgm:cxn modelId="{1B8AF093-38C8-4210-834F-9EA76ACB9DCA}" srcId="{FD3D136C-EA97-4F63-A298-4CEEF33F1273}" destId="{823422AC-7B7D-4625-A6ED-1204FAA4825C}" srcOrd="0" destOrd="0" parTransId="{60E72E3B-9B72-4B55-8710-34AF38F3C312}" sibTransId="{AA4675A5-28D6-44CF-94D1-BBFB286A3133}"/>
    <dgm:cxn modelId="{11E24EC2-6C6C-40E7-BFB1-2419D6BDC0CD}" type="presOf" srcId="{823422AC-7B7D-4625-A6ED-1204FAA4825C}" destId="{A58D6A4E-1B48-4935-9F1D-70CD242C3773}" srcOrd="0" destOrd="0" presId="urn:microsoft.com/office/officeart/2005/8/layout/vList2"/>
    <dgm:cxn modelId="{6CAD79E5-16AA-4E23-B2CB-3B6166140D02}" srcId="{92478C99-4965-46A1-90E3-6203D758DC53}" destId="{13C2160B-3BEF-4532-A5E3-F1C343A6EC4F}" srcOrd="1" destOrd="0" parTransId="{79679E30-6502-40C5-B97C-9E78B4294902}" sibTransId="{9EAEDD22-A650-4260-97B7-72194FC5ADE1}"/>
    <dgm:cxn modelId="{FF033DE7-7551-446B-84FC-CFB82B32C976}" srcId="{13C2160B-3BEF-4532-A5E3-F1C343A6EC4F}" destId="{00229BF0-3E40-43F1-8F5F-B7F0C32C1370}" srcOrd="0" destOrd="0" parTransId="{C28B268E-C76E-46D7-90F5-2E56B78B9B50}" sibTransId="{7FBD71DF-6F56-462D-A22B-7F19E1667658}"/>
    <dgm:cxn modelId="{BDEC02F4-CCC0-4FED-BAD4-1850D1DF9E95}" type="presOf" srcId="{EFD98148-3F52-4430-BBAC-030023B386FF}" destId="{F9099947-1BBD-41AE-8BCC-F2B1CE267F35}" srcOrd="0" destOrd="1" presId="urn:microsoft.com/office/officeart/2005/8/layout/vList2"/>
    <dgm:cxn modelId="{421EB310-9AA3-434C-B83D-D293A86E04E2}" type="presParOf" srcId="{1899D546-9E19-4F86-ACEE-D1D4CB05F72C}" destId="{CB31E6DC-D326-4578-B5A5-F1624EAF1092}" srcOrd="0" destOrd="0" presId="urn:microsoft.com/office/officeart/2005/8/layout/vList2"/>
    <dgm:cxn modelId="{60EDE820-9C50-4F5C-852D-C8EBF3C780F4}" type="presParOf" srcId="{1899D546-9E19-4F86-ACEE-D1D4CB05F72C}" destId="{A58D6A4E-1B48-4935-9F1D-70CD242C3773}" srcOrd="1" destOrd="0" presId="urn:microsoft.com/office/officeart/2005/8/layout/vList2"/>
    <dgm:cxn modelId="{4D5730EB-DB82-46B3-838B-2B0417E2C944}" type="presParOf" srcId="{1899D546-9E19-4F86-ACEE-D1D4CB05F72C}" destId="{3D56CDF0-D317-4E3A-A6BF-C123580A100F}" srcOrd="2" destOrd="0" presId="urn:microsoft.com/office/officeart/2005/8/layout/vList2"/>
    <dgm:cxn modelId="{77009D62-0C62-4148-993F-2622C420CFCD}" type="presParOf" srcId="{1899D546-9E19-4F86-ACEE-D1D4CB05F72C}" destId="{F9099947-1BBD-41AE-8BCC-F2B1CE267F3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7D1A-B404-492F-AD25-DC9B2BD06671}">
      <dsp:nvSpPr>
        <dsp:cNvPr id="0" name=""/>
        <dsp:cNvSpPr/>
      </dsp:nvSpPr>
      <dsp:spPr>
        <a:xfrm>
          <a:off x="0" y="2456"/>
          <a:ext cx="5157787"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eaLnBrk="1" latinLnBrk="0" hangingPunct="1">
            <a:lnSpc>
              <a:spcPct val="90000"/>
            </a:lnSpc>
            <a:spcBef>
              <a:spcPct val="0"/>
            </a:spcBef>
            <a:spcAft>
              <a:spcPct val="35000"/>
            </a:spcAft>
            <a:buNone/>
          </a:pPr>
          <a:r>
            <a:rPr lang="cs-CZ" sz="3500" b="1" kern="1200" dirty="0"/>
            <a:t>Občanský zákoník</a:t>
          </a:r>
          <a:endParaRPr lang="cs-CZ" sz="3500" kern="1200" dirty="0"/>
        </a:p>
      </dsp:txBody>
      <dsp:txXfrm>
        <a:off x="39980" y="42436"/>
        <a:ext cx="5077827" cy="7390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37E21-BA44-45B2-85AA-28B758240CD0}">
      <dsp:nvSpPr>
        <dsp:cNvPr id="0" name=""/>
        <dsp:cNvSpPr/>
      </dsp:nvSpPr>
      <dsp:spPr>
        <a:xfrm>
          <a:off x="0" y="466605"/>
          <a:ext cx="9720072"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386" tIns="437388" rIns="754386" bIns="149352" numCol="1" spcCol="1270" anchor="t" anchorCtr="0">
          <a:noAutofit/>
        </a:bodyPr>
        <a:lstStyle/>
        <a:p>
          <a:pPr marL="228600" lvl="1" indent="-228600" algn="l" defTabSz="933450" rtl="0">
            <a:lnSpc>
              <a:spcPct val="90000"/>
            </a:lnSpc>
            <a:spcBef>
              <a:spcPct val="0"/>
            </a:spcBef>
            <a:spcAft>
              <a:spcPct val="15000"/>
            </a:spcAft>
            <a:buChar char="•"/>
          </a:pPr>
          <a:r>
            <a:rPr lang="cs-CZ" sz="2100" kern="1200" dirty="0"/>
            <a:t>Podá se vysvětlení i tomu, kdo má být zákroku podroben</a:t>
          </a:r>
        </a:p>
        <a:p>
          <a:pPr marL="228600" lvl="1" indent="-228600" algn="l" defTabSz="933450" rtl="0">
            <a:lnSpc>
              <a:spcPct val="90000"/>
            </a:lnSpc>
            <a:spcBef>
              <a:spcPct val="0"/>
            </a:spcBef>
            <a:spcAft>
              <a:spcPct val="15000"/>
            </a:spcAft>
            <a:buChar char="•"/>
          </a:pPr>
          <a:r>
            <a:rPr lang="cs-CZ" sz="2100" kern="1200"/>
            <a:t>způsobem přiměřeným schopnosti dotčeného vysvětlení pochopit.</a:t>
          </a:r>
        </a:p>
      </dsp:txBody>
      <dsp:txXfrm>
        <a:off x="0" y="466605"/>
        <a:ext cx="9720072" cy="1190700"/>
      </dsp:txXfrm>
    </dsp:sp>
    <dsp:sp modelId="{940E6027-F1C4-4326-9DDE-26B9191EDC15}">
      <dsp:nvSpPr>
        <dsp:cNvPr id="0" name=""/>
        <dsp:cNvSpPr/>
      </dsp:nvSpPr>
      <dsp:spPr>
        <a:xfrm>
          <a:off x="486003" y="156645"/>
          <a:ext cx="6804051"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33450" rtl="0">
            <a:lnSpc>
              <a:spcPct val="90000"/>
            </a:lnSpc>
            <a:spcBef>
              <a:spcPct val="0"/>
            </a:spcBef>
            <a:spcAft>
              <a:spcPct val="35000"/>
            </a:spcAft>
            <a:buNone/>
          </a:pPr>
          <a:r>
            <a:rPr lang="cs-CZ" sz="2100" kern="1200" dirty="0"/>
            <a:t>§ 93 OZ Zákonný zástupce může udělit souhlas k zásahu do integrity zastoupeného,</a:t>
          </a:r>
        </a:p>
      </dsp:txBody>
      <dsp:txXfrm>
        <a:off x="516265" y="186907"/>
        <a:ext cx="6743527" cy="559396"/>
      </dsp:txXfrm>
    </dsp:sp>
    <dsp:sp modelId="{EF4AD854-4A11-46CA-948A-6F0B420C3B49}">
      <dsp:nvSpPr>
        <dsp:cNvPr id="0" name=""/>
        <dsp:cNvSpPr/>
      </dsp:nvSpPr>
      <dsp:spPr>
        <a:xfrm>
          <a:off x="0" y="2080665"/>
          <a:ext cx="9720072" cy="1786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386" tIns="437388" rIns="754386" bIns="149352" numCol="1" spcCol="1270" anchor="t" anchorCtr="0">
          <a:noAutofit/>
        </a:bodyPr>
        <a:lstStyle/>
        <a:p>
          <a:pPr marL="228600" lvl="1" indent="-228600" algn="l" defTabSz="933450" rtl="0">
            <a:lnSpc>
              <a:spcPct val="90000"/>
            </a:lnSpc>
            <a:spcBef>
              <a:spcPct val="0"/>
            </a:spcBef>
            <a:spcAft>
              <a:spcPct val="15000"/>
            </a:spcAft>
            <a:buChar char="•"/>
          </a:pPr>
          <a:r>
            <a:rPr lang="cs-CZ" sz="2100" kern="1200"/>
            <a:t>je-li to přiměřené rozumové a volní vyspělosti nezletilých jeho věku </a:t>
          </a:r>
        </a:p>
        <a:p>
          <a:pPr marL="228600" lvl="1" indent="-228600" algn="l" defTabSz="933450" rtl="0">
            <a:lnSpc>
              <a:spcPct val="90000"/>
            </a:lnSpc>
            <a:spcBef>
              <a:spcPct val="0"/>
            </a:spcBef>
            <a:spcAft>
              <a:spcPct val="15000"/>
            </a:spcAft>
            <a:buChar char="•"/>
          </a:pPr>
          <a:r>
            <a:rPr lang="cs-CZ" sz="2100" kern="1200"/>
            <a:t>Jedná-li se o zákrok nezanechávající trvalé nebo závažné následky.</a:t>
          </a:r>
        </a:p>
        <a:p>
          <a:pPr marL="228600" lvl="1" indent="-228600" algn="l" defTabSz="933450" rtl="0">
            <a:lnSpc>
              <a:spcPct val="90000"/>
            </a:lnSpc>
            <a:spcBef>
              <a:spcPct val="0"/>
            </a:spcBef>
            <a:spcAft>
              <a:spcPct val="15000"/>
            </a:spcAft>
            <a:buChar char="•"/>
          </a:pPr>
          <a:r>
            <a:rPr lang="cs-CZ" sz="2100" kern="1200"/>
            <a:t>Analogicky u nesvéprávného</a:t>
          </a:r>
        </a:p>
      </dsp:txBody>
      <dsp:txXfrm>
        <a:off x="0" y="2080665"/>
        <a:ext cx="9720072" cy="1786050"/>
      </dsp:txXfrm>
    </dsp:sp>
    <dsp:sp modelId="{44EB49EB-0D39-4778-BA1A-7249EC0077B9}">
      <dsp:nvSpPr>
        <dsp:cNvPr id="0" name=""/>
        <dsp:cNvSpPr/>
      </dsp:nvSpPr>
      <dsp:spPr>
        <a:xfrm>
          <a:off x="486003" y="1770705"/>
          <a:ext cx="6804051"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33450" rtl="0">
            <a:lnSpc>
              <a:spcPct val="90000"/>
            </a:lnSpc>
            <a:spcBef>
              <a:spcPct val="0"/>
            </a:spcBef>
            <a:spcAft>
              <a:spcPct val="35000"/>
            </a:spcAft>
            <a:buNone/>
          </a:pPr>
          <a:r>
            <a:rPr lang="cs-CZ" sz="2100" kern="1200"/>
            <a:t>Nezletilý, může v obvyklých záležitostech udělit souhlas k zákroku na svém těle také sám, </a:t>
          </a:r>
        </a:p>
      </dsp:txBody>
      <dsp:txXfrm>
        <a:off x="516265" y="1800967"/>
        <a:ext cx="6743527"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CD5C8-BD94-456C-B756-7EDCEDE6B2F6}">
      <dsp:nvSpPr>
        <dsp:cNvPr id="0" name=""/>
        <dsp:cNvSpPr/>
      </dsp:nvSpPr>
      <dsp:spPr>
        <a:xfrm>
          <a:off x="0" y="107755"/>
          <a:ext cx="5183188"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eaLnBrk="1" latinLnBrk="0" hangingPunct="1">
            <a:lnSpc>
              <a:spcPct val="90000"/>
            </a:lnSpc>
            <a:spcBef>
              <a:spcPct val="0"/>
            </a:spcBef>
            <a:spcAft>
              <a:spcPct val="35000"/>
            </a:spcAft>
            <a:buNone/>
          </a:pPr>
          <a:r>
            <a:rPr lang="cs-CZ" sz="2600" b="1" kern="1200" dirty="0"/>
            <a:t>Zákon o zdravotních službách</a:t>
          </a:r>
          <a:endParaRPr lang="cs-CZ" sz="2600" kern="1200" dirty="0"/>
        </a:p>
      </dsp:txBody>
      <dsp:txXfrm>
        <a:off x="29700" y="137455"/>
        <a:ext cx="5123788" cy="549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D248-094B-4B9B-8DDA-A870497DAFD7}">
      <dsp:nvSpPr>
        <dsp:cNvPr id="0" name=""/>
        <dsp:cNvSpPr/>
      </dsp:nvSpPr>
      <dsp:spPr>
        <a:xfrm>
          <a:off x="706" y="1407088"/>
          <a:ext cx="3074323" cy="15371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cs-CZ" sz="3700" kern="1200"/>
            <a:t>Revers</a:t>
          </a:r>
        </a:p>
      </dsp:txBody>
      <dsp:txXfrm>
        <a:off x="706" y="1407088"/>
        <a:ext cx="3074323" cy="1537161"/>
      </dsp:txXfrm>
    </dsp:sp>
    <dsp:sp modelId="{62D2B66B-D2A4-46D0-B7DC-BF62BBDAB401}">
      <dsp:nvSpPr>
        <dsp:cNvPr id="0" name=""/>
        <dsp:cNvSpPr/>
      </dsp:nvSpPr>
      <dsp:spPr>
        <a:xfrm>
          <a:off x="3720638" y="1407088"/>
          <a:ext cx="3074323" cy="15371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cs-CZ" sz="3700" kern="1200"/>
            <a:t>Odvolání souhlasu</a:t>
          </a:r>
        </a:p>
      </dsp:txBody>
      <dsp:txXfrm>
        <a:off x="3720638" y="1407088"/>
        <a:ext cx="3074323" cy="1537161"/>
      </dsp:txXfrm>
    </dsp:sp>
    <dsp:sp modelId="{317E7824-454A-4EB4-BA49-3DDA6659DA4C}">
      <dsp:nvSpPr>
        <dsp:cNvPr id="0" name=""/>
        <dsp:cNvSpPr/>
      </dsp:nvSpPr>
      <dsp:spPr>
        <a:xfrm>
          <a:off x="7440570" y="1407088"/>
          <a:ext cx="3074323" cy="15371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cs-CZ" sz="3700" kern="1200"/>
            <a:t>Dříve vyslovené přání</a:t>
          </a:r>
        </a:p>
      </dsp:txBody>
      <dsp:txXfrm>
        <a:off x="7440570" y="1407088"/>
        <a:ext cx="3074323" cy="1537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EF242-2D1E-4002-AFA6-E7B6DFA5EECA}">
      <dsp:nvSpPr>
        <dsp:cNvPr id="0" name=""/>
        <dsp:cNvSpPr/>
      </dsp:nvSpPr>
      <dsp:spPr>
        <a:xfrm>
          <a:off x="47" y="6868"/>
          <a:ext cx="4542134"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cs-CZ" sz="1900" kern="1200"/>
            <a:t>Odmítnutí Zdravotnickým pracovníkem</a:t>
          </a:r>
        </a:p>
      </dsp:txBody>
      <dsp:txXfrm>
        <a:off x="47" y="6868"/>
        <a:ext cx="4542134" cy="547200"/>
      </dsp:txXfrm>
    </dsp:sp>
    <dsp:sp modelId="{D8C3CC33-1E8E-409E-BB2C-249294B309D8}">
      <dsp:nvSpPr>
        <dsp:cNvPr id="0" name=""/>
        <dsp:cNvSpPr/>
      </dsp:nvSpPr>
      <dsp:spPr>
        <a:xfrm>
          <a:off x="47" y="554068"/>
          <a:ext cx="4542134" cy="34617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cs-CZ" sz="1900" kern="1200" dirty="0"/>
            <a:t>Výhrada svědomí</a:t>
          </a:r>
        </a:p>
        <a:p>
          <a:pPr marL="171450" lvl="1" indent="-171450" algn="l" defTabSz="844550" rtl="0">
            <a:lnSpc>
              <a:spcPct val="90000"/>
            </a:lnSpc>
            <a:spcBef>
              <a:spcPct val="0"/>
            </a:spcBef>
            <a:spcAft>
              <a:spcPct val="15000"/>
            </a:spcAft>
            <a:buChar char="•"/>
          </a:pPr>
          <a:r>
            <a:rPr lang="cs-CZ" sz="1900" kern="1200" dirty="0"/>
            <a:t>odmítnout poskytnutí zdravotních služeb pacientovi v případě, že by jejich poskytnutí odporovalo jeho svědomí nebo náboženskému vyznání</a:t>
          </a:r>
        </a:p>
        <a:p>
          <a:pPr marL="171450" lvl="1" indent="-171450" algn="l" defTabSz="844550" rtl="0">
            <a:lnSpc>
              <a:spcPct val="90000"/>
            </a:lnSpc>
            <a:spcBef>
              <a:spcPct val="0"/>
            </a:spcBef>
            <a:spcAft>
              <a:spcPct val="15000"/>
            </a:spcAft>
            <a:buChar char="•"/>
          </a:pPr>
          <a:endParaRPr lang="cs-CZ" sz="1900" kern="1200" dirty="0"/>
        </a:p>
      </dsp:txBody>
      <dsp:txXfrm>
        <a:off x="47" y="554068"/>
        <a:ext cx="4542134" cy="3461788"/>
      </dsp:txXfrm>
    </dsp:sp>
    <dsp:sp modelId="{9A528F8C-6803-480E-9A2D-BB107AB8A856}">
      <dsp:nvSpPr>
        <dsp:cNvPr id="0" name=""/>
        <dsp:cNvSpPr/>
      </dsp:nvSpPr>
      <dsp:spPr>
        <a:xfrm>
          <a:off x="5178080" y="6868"/>
          <a:ext cx="4542134"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cs-CZ" sz="1900" kern="1200" dirty="0"/>
            <a:t>Nepřevzetí do péče poskytovatelem</a:t>
          </a:r>
        </a:p>
      </dsp:txBody>
      <dsp:txXfrm>
        <a:off x="5178080" y="6868"/>
        <a:ext cx="4542134" cy="547200"/>
      </dsp:txXfrm>
    </dsp:sp>
    <dsp:sp modelId="{706315B1-05E4-4985-8CB8-01F4FC0E5A93}">
      <dsp:nvSpPr>
        <dsp:cNvPr id="0" name=""/>
        <dsp:cNvSpPr/>
      </dsp:nvSpPr>
      <dsp:spPr>
        <a:xfrm>
          <a:off x="5178080" y="554068"/>
          <a:ext cx="4542134" cy="34617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cs-CZ" sz="1900" kern="1200"/>
            <a:t>jestliže pacient, zákonný zástupce nebo opatrovník pacienta odmítne prokázání totožnosti</a:t>
          </a:r>
        </a:p>
        <a:p>
          <a:pPr marL="171450" lvl="1" indent="-171450" algn="l" defTabSz="844550" rtl="0">
            <a:lnSpc>
              <a:spcPct val="90000"/>
            </a:lnSpc>
            <a:spcBef>
              <a:spcPct val="0"/>
            </a:spcBef>
            <a:spcAft>
              <a:spcPct val="15000"/>
            </a:spcAft>
            <a:buChar char="•"/>
          </a:pPr>
          <a:r>
            <a:rPr lang="cs-CZ" sz="1900" kern="1200" dirty="0"/>
            <a:t>by přijetím pacienta bylo překročeno únosné pracovní zatížení (Snížilo by to bezpečnost pacientů)</a:t>
          </a:r>
        </a:p>
        <a:p>
          <a:pPr marL="171450" lvl="1" indent="-171450" algn="l" defTabSz="844550" rtl="0">
            <a:lnSpc>
              <a:spcPct val="90000"/>
            </a:lnSpc>
            <a:spcBef>
              <a:spcPct val="0"/>
            </a:spcBef>
            <a:spcAft>
              <a:spcPct val="15000"/>
            </a:spcAft>
            <a:buChar char="•"/>
          </a:pPr>
          <a:r>
            <a:rPr lang="cs-CZ" sz="1900" kern="1200" dirty="0"/>
            <a:t>přijetí brání provozní důvody</a:t>
          </a:r>
        </a:p>
        <a:p>
          <a:pPr marL="171450" lvl="1" indent="-171450" algn="l" defTabSz="844550" rtl="0">
            <a:lnSpc>
              <a:spcPct val="90000"/>
            </a:lnSpc>
            <a:spcBef>
              <a:spcPct val="0"/>
            </a:spcBef>
            <a:spcAft>
              <a:spcPct val="15000"/>
            </a:spcAft>
            <a:buChar char="•"/>
          </a:pPr>
          <a:r>
            <a:rPr lang="cs-CZ" sz="1900" kern="1200" dirty="0"/>
            <a:t>není pojištěncem zdravotní pojišťovny, se kterou má poskytovatel uzavřenu smlouvu </a:t>
          </a:r>
        </a:p>
        <a:p>
          <a:pPr marL="342900" lvl="2" indent="-171450" algn="l" defTabSz="844550" rtl="0">
            <a:lnSpc>
              <a:spcPct val="90000"/>
            </a:lnSpc>
            <a:spcBef>
              <a:spcPct val="0"/>
            </a:spcBef>
            <a:spcAft>
              <a:spcPct val="15000"/>
            </a:spcAft>
            <a:buChar char="•"/>
          </a:pPr>
          <a:r>
            <a:rPr lang="cs-CZ" sz="1900" b="1" kern="1200" dirty="0"/>
            <a:t>Vztahuje se na poskytovatele, NE na lékaře</a:t>
          </a:r>
        </a:p>
      </dsp:txBody>
      <dsp:txXfrm>
        <a:off x="5178080" y="554068"/>
        <a:ext cx="4542134" cy="3461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F15A-9114-4173-BA23-94E2CBE4D531}">
      <dsp:nvSpPr>
        <dsp:cNvPr id="0" name=""/>
        <dsp:cNvSpPr/>
      </dsp:nvSpPr>
      <dsp:spPr>
        <a:xfrm>
          <a:off x="0" y="7581"/>
          <a:ext cx="10515600" cy="131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rtl="0">
            <a:lnSpc>
              <a:spcPct val="90000"/>
            </a:lnSpc>
            <a:spcBef>
              <a:spcPct val="0"/>
            </a:spcBef>
            <a:spcAft>
              <a:spcPct val="35000"/>
            </a:spcAft>
            <a:buNone/>
          </a:pPr>
          <a:r>
            <a:rPr lang="cs-CZ" sz="5600" kern="1200" dirty="0"/>
            <a:t>Ukončení péče (poskytovatel)</a:t>
          </a:r>
        </a:p>
      </dsp:txBody>
      <dsp:txXfrm>
        <a:off x="63968" y="71549"/>
        <a:ext cx="10387664" cy="1182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453D9-E84C-45C1-9C0A-714B115F8E21}">
      <dsp:nvSpPr>
        <dsp:cNvPr id="0" name=""/>
        <dsp:cNvSpPr/>
      </dsp:nvSpPr>
      <dsp:spPr>
        <a:xfrm>
          <a:off x="0" y="3569039"/>
          <a:ext cx="10515600" cy="7808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cs-CZ" sz="2800" kern="1200" dirty="0"/>
            <a:t>souhlas jiné svéprávné osoby blízké, pokud je známa. </a:t>
          </a:r>
        </a:p>
      </dsp:txBody>
      <dsp:txXfrm>
        <a:off x="0" y="3569039"/>
        <a:ext cx="10515600" cy="780818"/>
      </dsp:txXfrm>
    </dsp:sp>
    <dsp:sp modelId="{580384A2-8652-4443-BE8F-44E17F6F4240}">
      <dsp:nvSpPr>
        <dsp:cNvPr id="0" name=""/>
        <dsp:cNvSpPr/>
      </dsp:nvSpPr>
      <dsp:spPr>
        <a:xfrm rot="10800000">
          <a:off x="0" y="2379853"/>
          <a:ext cx="10515600" cy="1200899"/>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cs-CZ" sz="2800" kern="1200"/>
            <a:t>rodiče, není-li </a:t>
          </a:r>
        </a:p>
      </dsp:txBody>
      <dsp:txXfrm rot="10800000">
        <a:off x="0" y="2379853"/>
        <a:ext cx="10515600" cy="780308"/>
      </dsp:txXfrm>
    </dsp:sp>
    <dsp:sp modelId="{55C5348C-7A20-4967-8593-1CCAFEEA3A58}">
      <dsp:nvSpPr>
        <dsp:cNvPr id="0" name=""/>
        <dsp:cNvSpPr/>
      </dsp:nvSpPr>
      <dsp:spPr>
        <a:xfrm rot="10800000">
          <a:off x="0" y="1190666"/>
          <a:ext cx="10515600" cy="1200899"/>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cs-CZ" sz="2800" kern="1200" dirty="0"/>
            <a:t>manžela nebo registrovaného partnera, není-li</a:t>
          </a:r>
        </a:p>
      </dsp:txBody>
      <dsp:txXfrm rot="10800000">
        <a:off x="0" y="1190666"/>
        <a:ext cx="10515600" cy="780308"/>
      </dsp:txXfrm>
    </dsp:sp>
    <dsp:sp modelId="{466AAA96-404F-4706-A319-C878489C070C}">
      <dsp:nvSpPr>
        <dsp:cNvPr id="0" name=""/>
        <dsp:cNvSpPr/>
      </dsp:nvSpPr>
      <dsp:spPr>
        <a:xfrm rot="10800000">
          <a:off x="0" y="1479"/>
          <a:ext cx="10515600" cy="1200899"/>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cs-CZ" sz="2800" kern="1200" dirty="0"/>
            <a:t>souhlas osoby určené pacientem, není-li</a:t>
          </a:r>
        </a:p>
      </dsp:txBody>
      <dsp:txXfrm rot="10800000">
        <a:off x="0" y="1479"/>
        <a:ext cx="10515600" cy="780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587F5-0FA4-41D6-84C5-506035C391C3}">
      <dsp:nvSpPr>
        <dsp:cNvPr id="0" name=""/>
        <dsp:cNvSpPr/>
      </dsp:nvSpPr>
      <dsp:spPr>
        <a:xfrm>
          <a:off x="0" y="37290"/>
          <a:ext cx="3037522" cy="182251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Rodičovství</a:t>
          </a:r>
        </a:p>
      </dsp:txBody>
      <dsp:txXfrm>
        <a:off x="0" y="37290"/>
        <a:ext cx="3037522" cy="1822513"/>
      </dsp:txXfrm>
    </dsp:sp>
    <dsp:sp modelId="{3E870FD2-83B6-4D57-B405-34B3CAA94AC6}">
      <dsp:nvSpPr>
        <dsp:cNvPr id="0" name=""/>
        <dsp:cNvSpPr/>
      </dsp:nvSpPr>
      <dsp:spPr>
        <a:xfrm>
          <a:off x="3341274" y="37290"/>
          <a:ext cx="3037522" cy="1822513"/>
        </a:xfrm>
        <a:prstGeom prst="rect">
          <a:avLst/>
        </a:prstGeom>
        <a:solidFill>
          <a:schemeClr val="accent5">
            <a:hueOff val="4458978"/>
            <a:satOff val="0"/>
            <a:lumOff val="-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Osvojení</a:t>
          </a:r>
        </a:p>
      </dsp:txBody>
      <dsp:txXfrm>
        <a:off x="3341274" y="37290"/>
        <a:ext cx="3037522" cy="1822513"/>
      </dsp:txXfrm>
    </dsp:sp>
    <dsp:sp modelId="{03D9C9B1-4218-4E91-839F-8618C954E4C8}">
      <dsp:nvSpPr>
        <dsp:cNvPr id="0" name=""/>
        <dsp:cNvSpPr/>
      </dsp:nvSpPr>
      <dsp:spPr>
        <a:xfrm>
          <a:off x="6682548" y="37290"/>
          <a:ext cx="3037522" cy="1822513"/>
        </a:xfrm>
        <a:prstGeom prst="rect">
          <a:avLst/>
        </a:prstGeom>
        <a:solidFill>
          <a:schemeClr val="accent5">
            <a:hueOff val="8917956"/>
            <a:satOff val="0"/>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Poručenství</a:t>
          </a:r>
        </a:p>
      </dsp:txBody>
      <dsp:txXfrm>
        <a:off x="6682548" y="37290"/>
        <a:ext cx="3037522" cy="1822513"/>
      </dsp:txXfrm>
    </dsp:sp>
    <dsp:sp modelId="{60F0AE20-9335-4979-B79C-C96C06ED202C}">
      <dsp:nvSpPr>
        <dsp:cNvPr id="0" name=""/>
        <dsp:cNvSpPr/>
      </dsp:nvSpPr>
      <dsp:spPr>
        <a:xfrm>
          <a:off x="1670637" y="2163556"/>
          <a:ext cx="3037522" cy="1822513"/>
        </a:xfrm>
        <a:prstGeom prst="rect">
          <a:avLst/>
        </a:prstGeom>
        <a:solidFill>
          <a:schemeClr val="accent5">
            <a:hueOff val="13376934"/>
            <a:satOff val="0"/>
            <a:lumOff val="-10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Opatrovnictví</a:t>
          </a:r>
        </a:p>
      </dsp:txBody>
      <dsp:txXfrm>
        <a:off x="1670637" y="2163556"/>
        <a:ext cx="3037522" cy="1822513"/>
      </dsp:txXfrm>
    </dsp:sp>
    <dsp:sp modelId="{153A4353-E23A-4D1B-A378-F0E008290553}">
      <dsp:nvSpPr>
        <dsp:cNvPr id="0" name=""/>
        <dsp:cNvSpPr/>
      </dsp:nvSpPr>
      <dsp:spPr>
        <a:xfrm>
          <a:off x="5011911" y="2163556"/>
          <a:ext cx="3037522" cy="1822513"/>
        </a:xfrm>
        <a:prstGeom prst="rect">
          <a:avLst/>
        </a:prstGeom>
        <a:solidFill>
          <a:schemeClr val="accent5">
            <a:hueOff val="17835912"/>
            <a:satOff val="0"/>
            <a:lumOff val="-1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Pěstounství</a:t>
          </a:r>
        </a:p>
      </dsp:txBody>
      <dsp:txXfrm>
        <a:off x="5011911" y="2163556"/>
        <a:ext cx="3037522" cy="18225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3BC0-3FBB-46A2-B3B4-00EC011F2DE5}">
      <dsp:nvSpPr>
        <dsp:cNvPr id="0" name=""/>
        <dsp:cNvSpPr/>
      </dsp:nvSpPr>
      <dsp:spPr>
        <a:xfrm>
          <a:off x="0" y="563487"/>
          <a:ext cx="972026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Matkou dítěte je žena, která je porodila.</a:t>
          </a:r>
        </a:p>
      </dsp:txBody>
      <dsp:txXfrm>
        <a:off x="29700" y="593187"/>
        <a:ext cx="9660862" cy="549000"/>
      </dsp:txXfrm>
    </dsp:sp>
    <dsp:sp modelId="{53E596A7-D573-429E-ABDC-B7974F032E56}">
      <dsp:nvSpPr>
        <dsp:cNvPr id="0" name=""/>
        <dsp:cNvSpPr/>
      </dsp:nvSpPr>
      <dsp:spPr>
        <a:xfrm>
          <a:off x="0" y="1246767"/>
          <a:ext cx="972026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Otcem je:</a:t>
          </a:r>
        </a:p>
      </dsp:txBody>
      <dsp:txXfrm>
        <a:off x="29700" y="1276467"/>
        <a:ext cx="9660862" cy="549000"/>
      </dsp:txXfrm>
    </dsp:sp>
    <dsp:sp modelId="{53EC48D2-7CDB-4C3C-A5E7-43BD06F7E5C2}">
      <dsp:nvSpPr>
        <dsp:cNvPr id="0" name=""/>
        <dsp:cNvSpPr/>
      </dsp:nvSpPr>
      <dsp:spPr>
        <a:xfrm>
          <a:off x="0" y="1855167"/>
          <a:ext cx="9720262"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cs-CZ" sz="2000" kern="1200"/>
            <a:t>manžel matky</a:t>
          </a:r>
        </a:p>
        <a:p>
          <a:pPr marL="228600" lvl="1" indent="-228600" algn="l" defTabSz="889000" rtl="0">
            <a:lnSpc>
              <a:spcPct val="90000"/>
            </a:lnSpc>
            <a:spcBef>
              <a:spcPct val="0"/>
            </a:spcBef>
            <a:spcAft>
              <a:spcPct val="20000"/>
            </a:spcAft>
            <a:buChar char="•"/>
          </a:pPr>
          <a:r>
            <a:rPr lang="cs-CZ" sz="2000" kern="1200"/>
            <a:t>u neprovdané souhlasné prohlášení</a:t>
          </a:r>
        </a:p>
        <a:p>
          <a:pPr marL="228600" lvl="1" indent="-228600" algn="l" defTabSz="889000" rtl="0">
            <a:lnSpc>
              <a:spcPct val="90000"/>
            </a:lnSpc>
            <a:spcBef>
              <a:spcPct val="0"/>
            </a:spcBef>
            <a:spcAft>
              <a:spcPct val="20000"/>
            </a:spcAft>
            <a:buChar char="•"/>
          </a:pPr>
          <a:r>
            <a:rPr lang="cs-CZ" sz="2000" kern="1200"/>
            <a:t>Určí soud</a:t>
          </a:r>
        </a:p>
      </dsp:txBody>
      <dsp:txXfrm>
        <a:off x="0" y="1855167"/>
        <a:ext cx="9720262" cy="995670"/>
      </dsp:txXfrm>
    </dsp:sp>
    <dsp:sp modelId="{9DB4E93A-2E44-41A0-9E3D-8A38769CFA5D}">
      <dsp:nvSpPr>
        <dsp:cNvPr id="0" name=""/>
        <dsp:cNvSpPr/>
      </dsp:nvSpPr>
      <dsp:spPr>
        <a:xfrm>
          <a:off x="0" y="2850837"/>
          <a:ext cx="972026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Popřít otcovství lze do šesti let věku (subjektivní lhůta 6 měsíců)</a:t>
          </a:r>
        </a:p>
      </dsp:txBody>
      <dsp:txXfrm>
        <a:off x="29700" y="2880537"/>
        <a:ext cx="9660862" cy="549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1E6DC-D326-4578-B5A5-F1624EAF1092}">
      <dsp:nvSpPr>
        <dsp:cNvPr id="0" name=""/>
        <dsp:cNvSpPr/>
      </dsp:nvSpPr>
      <dsp:spPr>
        <a:xfrm>
          <a:off x="0" y="111599"/>
          <a:ext cx="972007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Při poskytování všech zdravotních služeb</a:t>
          </a:r>
        </a:p>
      </dsp:txBody>
      <dsp:txXfrm>
        <a:off x="29700" y="141299"/>
        <a:ext cx="9660672" cy="549000"/>
      </dsp:txXfrm>
    </dsp:sp>
    <dsp:sp modelId="{A58D6A4E-1B48-4935-9F1D-70CD242C3773}">
      <dsp:nvSpPr>
        <dsp:cNvPr id="0" name=""/>
        <dsp:cNvSpPr/>
      </dsp:nvSpPr>
      <dsp:spPr>
        <a:xfrm>
          <a:off x="0" y="719999"/>
          <a:ext cx="9720072"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cs-CZ" sz="2000" kern="1200"/>
            <a:t>v souladu s jinými právními předpisy a vnitřním řádem, a nenaruší-li přítomnost těchto osob poskytnutí zdravotních služeb; to neplatí, jde-li o osoby ve výkonu vazby, trestu odnětí svobody nebo zabezpečovací detence;</a:t>
          </a:r>
        </a:p>
      </dsp:txBody>
      <dsp:txXfrm>
        <a:off x="0" y="719999"/>
        <a:ext cx="9720072" cy="861120"/>
      </dsp:txXfrm>
    </dsp:sp>
    <dsp:sp modelId="{3D56CDF0-D317-4E3A-A6BF-C123580A100F}">
      <dsp:nvSpPr>
        <dsp:cNvPr id="0" name=""/>
        <dsp:cNvSpPr/>
      </dsp:nvSpPr>
      <dsp:spPr>
        <a:xfrm>
          <a:off x="0" y="1581120"/>
          <a:ext cx="972007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Hospitalizace</a:t>
          </a:r>
        </a:p>
      </dsp:txBody>
      <dsp:txXfrm>
        <a:off x="29700" y="1610820"/>
        <a:ext cx="9660672" cy="549000"/>
      </dsp:txXfrm>
    </dsp:sp>
    <dsp:sp modelId="{F9099947-1BBD-41AE-8BCC-F2B1CE267F35}">
      <dsp:nvSpPr>
        <dsp:cNvPr id="0" name=""/>
        <dsp:cNvSpPr/>
      </dsp:nvSpPr>
      <dsp:spPr>
        <a:xfrm>
          <a:off x="0" y="2189520"/>
          <a:ext cx="9720072"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cs-CZ" sz="2000" kern="1200" dirty="0"/>
            <a:t>umožnit pobyt zákonného zástupce nebo opatrovníka, nebo osoby jimi pověřené společně s hospitalizovaným nezletilým pacientem nebo pacientem s omezenou svéprávností, </a:t>
          </a:r>
        </a:p>
        <a:p>
          <a:pPr marL="228600" lvl="1" indent="-228600" algn="l" defTabSz="889000" rtl="0">
            <a:lnSpc>
              <a:spcPct val="90000"/>
            </a:lnSpc>
            <a:spcBef>
              <a:spcPct val="0"/>
            </a:spcBef>
            <a:spcAft>
              <a:spcPct val="20000"/>
            </a:spcAft>
            <a:buChar char="•"/>
          </a:pPr>
          <a:r>
            <a:rPr lang="cs-CZ" sz="2000" kern="1200"/>
            <a:t>pokud to umožňuje vybavení zdravotnického zařízení nebo nebude narušeno poskytování zdravotních služeb anebo takový pobyt není na základě jiného právního předpisu vyloučen,</a:t>
          </a:r>
        </a:p>
      </dsp:txBody>
      <dsp:txXfrm>
        <a:off x="0" y="2189520"/>
        <a:ext cx="9720072" cy="1722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a:xfrm>
            <a:off x="414000" y="6228000"/>
            <a:ext cx="252000" cy="252000"/>
          </a:xfrm>
          <a:prstGeom prst="rect">
            <a:avLst/>
          </a:prstGeom>
        </p:spPr>
        <p:txBody>
          <a:bodyPr/>
          <a:lstStyle/>
          <a:p>
            <a:fld id="{0DE708CC-0C3F-4567-9698-B54C0F35BD31}" type="slidenum">
              <a:rPr lang="cs-CZ" altLang="cs-CZ" smtClean="0"/>
              <a:pPr/>
              <a:t>‹#›</a:t>
            </a:fld>
            <a:endParaRPr lang="cs-CZ" altLang="cs-CZ" dirty="0"/>
          </a:p>
        </p:txBody>
      </p:sp>
      <p:sp>
        <p:nvSpPr>
          <p:cNvPr id="12" name="Nadpis 6">
            <a:extLst>
              <a:ext uri="{FF2B5EF4-FFF2-40B4-BE49-F238E27FC236}">
                <a16:creationId xmlns:a16="http://schemas.microsoft.com/office/drawing/2014/main" id="{F31C6098-45F4-4855-8153-FB7904CE4FE3}"/>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13" name="Obrázek 12">
            <a:extLst>
              <a:ext uri="{FF2B5EF4-FFF2-40B4-BE49-F238E27FC236}">
                <a16:creationId xmlns:a16="http://schemas.microsoft.com/office/drawing/2014/main" id="{44BB26B4-1DB3-416F-8DA4-AFF4E665D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4" name="Podnadpis 2">
            <a:extLst>
              <a:ext uri="{FF2B5EF4-FFF2-40B4-BE49-F238E27FC236}">
                <a16:creationId xmlns:a16="http://schemas.microsoft.com/office/drawing/2014/main" id="{6623C95A-60BE-40EB-9BC7-25260893EBB3}"/>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21" name="Zástupný symbol pro obsah 12">
            <a:extLst>
              <a:ext uri="{FF2B5EF4-FFF2-40B4-BE49-F238E27FC236}">
                <a16:creationId xmlns:a16="http://schemas.microsoft.com/office/drawing/2014/main" id="{9547EBDF-D870-4615-B89A-66FC8E0A0F0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2" name="Zástupný symbol pro text 5">
            <a:extLst>
              <a:ext uri="{FF2B5EF4-FFF2-40B4-BE49-F238E27FC236}">
                <a16:creationId xmlns:a16="http://schemas.microsoft.com/office/drawing/2014/main" id="{FE825788-55A0-4392-9284-0099917A1B96}"/>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3" name="Zástupný symbol pro text 13">
            <a:extLst>
              <a:ext uri="{FF2B5EF4-FFF2-40B4-BE49-F238E27FC236}">
                <a16:creationId xmlns:a16="http://schemas.microsoft.com/office/drawing/2014/main" id="{BB6DC7A3-6070-4788-8925-ECEF5D270E06}"/>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24" name="Zástupný symbol pro text 5">
            <a:extLst>
              <a:ext uri="{FF2B5EF4-FFF2-40B4-BE49-F238E27FC236}">
                <a16:creationId xmlns:a16="http://schemas.microsoft.com/office/drawing/2014/main" id="{7B2FBDD4-6F42-4D3A-ABC8-DAF530179BD2}"/>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5" name="Zástupný symbol pro text 13">
            <a:extLst>
              <a:ext uri="{FF2B5EF4-FFF2-40B4-BE49-F238E27FC236}">
                <a16:creationId xmlns:a16="http://schemas.microsoft.com/office/drawing/2014/main" id="{6559EC12-76DD-40DE-8DB8-8B359A47CC54}"/>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26" name="Zástupný symbol pro obsah 12">
            <a:extLst>
              <a:ext uri="{FF2B5EF4-FFF2-40B4-BE49-F238E27FC236}">
                <a16:creationId xmlns:a16="http://schemas.microsoft.com/office/drawing/2014/main" id="{137F4524-A39B-43FB-9E07-67C451992724}"/>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27" name="Obrázek 26">
            <a:extLst>
              <a:ext uri="{FF2B5EF4-FFF2-40B4-BE49-F238E27FC236}">
                <a16:creationId xmlns:a16="http://schemas.microsoft.com/office/drawing/2014/main" id="{6838A12A-82A1-4709-9D33-F39AFA8AFA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28" name="Rectangle 17">
            <a:extLst>
              <a:ext uri="{FF2B5EF4-FFF2-40B4-BE49-F238E27FC236}">
                <a16:creationId xmlns:a16="http://schemas.microsoft.com/office/drawing/2014/main" id="{DE0BEEF4-6DAC-4D6C-AD80-575053D4229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9" name="Rectangle 18">
            <a:extLst>
              <a:ext uri="{FF2B5EF4-FFF2-40B4-BE49-F238E27FC236}">
                <a16:creationId xmlns:a16="http://schemas.microsoft.com/office/drawing/2014/main" id="{D54EEC6B-F6F3-491F-AF84-5FBBB3FC67C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693E3813-A8A0-4605-A751-A0C706248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Rectangle 17">
            <a:extLst>
              <a:ext uri="{FF2B5EF4-FFF2-40B4-BE49-F238E27FC236}">
                <a16:creationId xmlns:a16="http://schemas.microsoft.com/office/drawing/2014/main" id="{77EDFCFB-BDDB-45EE-9574-EB8FA8F88673}"/>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8" name="Rectangle 18">
            <a:extLst>
              <a:ext uri="{FF2B5EF4-FFF2-40B4-BE49-F238E27FC236}">
                <a16:creationId xmlns:a16="http://schemas.microsoft.com/office/drawing/2014/main" id="{560DCD67-AE12-4FF8-B224-2C33488C5A4B}"/>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6" name="Zástupný symbol pro obrázek 7">
            <a:extLst>
              <a:ext uri="{FF2B5EF4-FFF2-40B4-BE49-F238E27FC236}">
                <a16:creationId xmlns:a16="http://schemas.microsoft.com/office/drawing/2014/main" id="{F4024E46-62E6-44CE-9E2C-14E827C7CC91}"/>
              </a:ext>
            </a:extLst>
          </p:cNvPr>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dirty="0"/>
              <a:t>Kliknutím na ikonu přidáte obrázek.</a:t>
            </a:r>
          </a:p>
        </p:txBody>
      </p:sp>
      <p:pic>
        <p:nvPicPr>
          <p:cNvPr id="7" name="Obrázek 6">
            <a:extLst>
              <a:ext uri="{FF2B5EF4-FFF2-40B4-BE49-F238E27FC236}">
                <a16:creationId xmlns:a16="http://schemas.microsoft.com/office/drawing/2014/main" id="{083CAA91-E696-4AD2-90D7-33C983810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9" name="Rectangle 17">
            <a:extLst>
              <a:ext uri="{FF2B5EF4-FFF2-40B4-BE49-F238E27FC236}">
                <a16:creationId xmlns:a16="http://schemas.microsoft.com/office/drawing/2014/main" id="{D1C4BF70-4C1E-4AF7-81E0-104F006A02E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dirty="0"/>
              <a:t>Definujte zápatí – název prezentace nebo pracoviště</a:t>
            </a:r>
          </a:p>
        </p:txBody>
      </p:sp>
      <p:sp>
        <p:nvSpPr>
          <p:cNvPr id="10" name="Rectangle 18">
            <a:extLst>
              <a:ext uri="{FF2B5EF4-FFF2-40B4-BE49-F238E27FC236}">
                <a16:creationId xmlns:a16="http://schemas.microsoft.com/office/drawing/2014/main" id="{3E5CFC32-FE61-424D-B52A-0545883D659D}"/>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16480462-23C7-4E09-BE59-6229F8EBE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a:xfrm>
            <a:off x="1024129" y="6470704"/>
            <a:ext cx="2154143" cy="274320"/>
          </a:xfrm>
          <a:prstGeom prst="rect">
            <a:avLst/>
          </a:prstGeom>
        </p:spPr>
        <p:txBody>
          <a:bodyPr/>
          <a:lstStyle/>
          <a:p>
            <a:fld id="{08BA4664-05CE-413A-B28D-3AC28785A4A3}" type="datetimeFigureOut">
              <a:rPr lang="cs-CZ" smtClean="0"/>
              <a:t>20. 10. 2020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2469536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08BA4664-05CE-413A-B28D-3AC28785A4A3}" type="datetimeFigureOut">
              <a:rPr lang="cs-CZ" smtClean="0"/>
              <a:t>20. 10. 2020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1507379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08BA4664-05CE-413A-B28D-3AC28785A4A3}" type="datetimeFigureOut">
              <a:rPr lang="cs-CZ" smtClean="0"/>
              <a:t>20. 10. 2020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16935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Nadpis a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cs-CZ"/>
              <a:t>Kliknutím lze upravit styl.</a:t>
            </a:r>
            <a:endParaRPr lang="en-US"/>
          </a:p>
        </p:txBody>
      </p:sp>
      <p:sp>
        <p:nvSpPr>
          <p:cNvPr id="8" name="Date Placeholder 7"/>
          <p:cNvSpPr>
            <a:spLocks noGrp="1"/>
          </p:cNvSpPr>
          <p:nvPr>
            <p:ph type="dt" sz="half" idx="10"/>
          </p:nvPr>
        </p:nvSpPr>
        <p:spPr>
          <a:xfrm>
            <a:off x="609600" y="6245225"/>
            <a:ext cx="2844800" cy="476250"/>
          </a:xfrm>
          <a:prstGeom prst="rect">
            <a:avLst/>
          </a:prstGeom>
        </p:spPr>
        <p:txBody>
          <a:bodyPr/>
          <a:lstStyle/>
          <a:p>
            <a:fld id="{5C14FD69-4A85-4715-A222-ABB225B63BC6}" type="datetimeFigureOut">
              <a:rPr lang="en-US" smtClean="0"/>
              <a:pPr/>
              <a:t>10/20/2020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2812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8" name="Nadpis 12">
            <a:extLst>
              <a:ext uri="{FF2B5EF4-FFF2-40B4-BE49-F238E27FC236}">
                <a16:creationId xmlns:a16="http://schemas.microsoft.com/office/drawing/2014/main" id="{FB42411C-CED0-4ED2-B4E8-5D353B0A354E}"/>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521D70DC-2864-41C2-B8C6-05CA897F7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2FD3E81E-40FE-4E13-9B11-5767EF4D1D74}"/>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2" name="Rectangle 17">
            <a:extLst>
              <a:ext uri="{FF2B5EF4-FFF2-40B4-BE49-F238E27FC236}">
                <a16:creationId xmlns:a16="http://schemas.microsoft.com/office/drawing/2014/main" id="{3B718662-BCEF-4F53-80CB-8B7864BBF9F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817F25E5-B573-488B-992B-821062693CA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11" name="Zástupný symbol pro text 7">
            <a:extLst>
              <a:ext uri="{FF2B5EF4-FFF2-40B4-BE49-F238E27FC236}">
                <a16:creationId xmlns:a16="http://schemas.microsoft.com/office/drawing/2014/main" id="{D4C2477F-94C0-46AB-8F78-23BC6DD4FC02}"/>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2" name="Nadpis 12">
            <a:extLst>
              <a:ext uri="{FF2B5EF4-FFF2-40B4-BE49-F238E27FC236}">
                <a16:creationId xmlns:a16="http://schemas.microsoft.com/office/drawing/2014/main" id="{C4106739-3F30-4F60-A2E3-CF2394B80FA6}"/>
              </a:ext>
            </a:extLst>
          </p:cNvPr>
          <p:cNvSpPr>
            <a:spLocks noGrp="1"/>
          </p:cNvSpPr>
          <p:nvPr>
            <p:ph type="title"/>
          </p:nvPr>
        </p:nvSpPr>
        <p:spPr>
          <a:xfrm>
            <a:off x="720000" y="720000"/>
            <a:ext cx="10753200" cy="451576"/>
          </a:xfrm>
        </p:spPr>
        <p:txBody>
          <a:bodyPr/>
          <a:lstStyle/>
          <a:p>
            <a:r>
              <a:rPr lang="cs-CZ"/>
              <a:t>Kliknutím lze upravit styl.</a:t>
            </a:r>
          </a:p>
        </p:txBody>
      </p:sp>
      <p:sp>
        <p:nvSpPr>
          <p:cNvPr id="13" name="Zástupný symbol pro text 7">
            <a:extLst>
              <a:ext uri="{FF2B5EF4-FFF2-40B4-BE49-F238E27FC236}">
                <a16:creationId xmlns:a16="http://schemas.microsoft.com/office/drawing/2014/main" id="{E339B93E-CBDC-488E-BF9A-45D7166AC8D0}"/>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4" name="Zástupný symbol pro obsah 2">
            <a:extLst>
              <a:ext uri="{FF2B5EF4-FFF2-40B4-BE49-F238E27FC236}">
                <a16:creationId xmlns:a16="http://schemas.microsoft.com/office/drawing/2014/main" id="{BFD74342-09BD-4472-B28E-114F4330FAF5}"/>
              </a:ext>
            </a:extLst>
          </p:cNvPr>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5" name="Zástupný symbol pro obsah 2">
            <a:extLst>
              <a:ext uri="{FF2B5EF4-FFF2-40B4-BE49-F238E27FC236}">
                <a16:creationId xmlns:a16="http://schemas.microsoft.com/office/drawing/2014/main" id="{AD2DE495-3325-41DE-A9F8-9591CFE84142}"/>
              </a:ext>
            </a:extLst>
          </p:cNvPr>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7" name="Obrázek 16">
            <a:extLst>
              <a:ext uri="{FF2B5EF4-FFF2-40B4-BE49-F238E27FC236}">
                <a16:creationId xmlns:a16="http://schemas.microsoft.com/office/drawing/2014/main" id="{1764A665-A1E3-4A8F-B626-FB65BDBAF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9" name="Rectangle 17">
            <a:extLst>
              <a:ext uri="{FF2B5EF4-FFF2-40B4-BE49-F238E27FC236}">
                <a16:creationId xmlns:a16="http://schemas.microsoft.com/office/drawing/2014/main" id="{ADC4F307-3DF9-4410-8992-A762F2877648}"/>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0" name="Rectangle 18">
            <a:extLst>
              <a:ext uri="{FF2B5EF4-FFF2-40B4-BE49-F238E27FC236}">
                <a16:creationId xmlns:a16="http://schemas.microsoft.com/office/drawing/2014/main" id="{437C06DE-EC9E-4277-9F01-ABCD1D78511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27" name="Zástupný symbol pro obsah 12">
            <a:extLst>
              <a:ext uri="{FF2B5EF4-FFF2-40B4-BE49-F238E27FC236}">
                <a16:creationId xmlns:a16="http://schemas.microsoft.com/office/drawing/2014/main" id="{3CE5E861-D1D4-4121-A3EE-54C338DE09BB}"/>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8" name="Nadpis 3">
            <a:extLst>
              <a:ext uri="{FF2B5EF4-FFF2-40B4-BE49-F238E27FC236}">
                <a16:creationId xmlns:a16="http://schemas.microsoft.com/office/drawing/2014/main" id="{F7E125D3-8983-4C68-BE8E-3E28EE0434C6}"/>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9" name="Zástupný symbol pro text 13">
            <a:extLst>
              <a:ext uri="{FF2B5EF4-FFF2-40B4-BE49-F238E27FC236}">
                <a16:creationId xmlns:a16="http://schemas.microsoft.com/office/drawing/2014/main" id="{437D9636-8187-40FB-9014-91A485647AB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30" name="Obrázek 29">
            <a:extLst>
              <a:ext uri="{FF2B5EF4-FFF2-40B4-BE49-F238E27FC236}">
                <a16:creationId xmlns:a16="http://schemas.microsoft.com/office/drawing/2014/main" id="{338E8CF6-8E6E-495F-9305-499E00CAA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1" name="Zástupný symbol pro obsah 2">
            <a:extLst>
              <a:ext uri="{FF2B5EF4-FFF2-40B4-BE49-F238E27FC236}">
                <a16:creationId xmlns:a16="http://schemas.microsoft.com/office/drawing/2014/main" id="{F1218642-4B36-47A8-993D-095CD9ED7856}"/>
              </a:ext>
            </a:extLst>
          </p:cNvPr>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32" name="Rectangle 17">
            <a:extLst>
              <a:ext uri="{FF2B5EF4-FFF2-40B4-BE49-F238E27FC236}">
                <a16:creationId xmlns:a16="http://schemas.microsoft.com/office/drawing/2014/main" id="{B6B70499-49FF-4F72-990E-E50DCAF49705}"/>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3" name="Rectangle 18">
            <a:extLst>
              <a:ext uri="{FF2B5EF4-FFF2-40B4-BE49-F238E27FC236}">
                <a16:creationId xmlns:a16="http://schemas.microsoft.com/office/drawing/2014/main" id="{306C7E2E-0F6D-4FCC-BEBB-E477C0EDE1A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7" name="Zástupný symbol pro obsah 12">
            <a:extLst>
              <a:ext uri="{FF2B5EF4-FFF2-40B4-BE49-F238E27FC236}">
                <a16:creationId xmlns:a16="http://schemas.microsoft.com/office/drawing/2014/main" id="{8CE0E250-5D3F-4EB8-8C80-318156771048}"/>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3" name="Zástupný symbol pro text 5">
            <a:extLst>
              <a:ext uri="{FF2B5EF4-FFF2-40B4-BE49-F238E27FC236}">
                <a16:creationId xmlns:a16="http://schemas.microsoft.com/office/drawing/2014/main" id="{0F223511-4560-47CD-B05A-BADF3B3D1471}"/>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4" name="Zástupný symbol pro text 5">
            <a:extLst>
              <a:ext uri="{FF2B5EF4-FFF2-40B4-BE49-F238E27FC236}">
                <a16:creationId xmlns:a16="http://schemas.microsoft.com/office/drawing/2014/main" id="{3AFBD400-6ACB-4E94-8A8F-EF5BE8395260}"/>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5" name="Zástupný symbol pro text 5">
            <a:extLst>
              <a:ext uri="{FF2B5EF4-FFF2-40B4-BE49-F238E27FC236}">
                <a16:creationId xmlns:a16="http://schemas.microsoft.com/office/drawing/2014/main" id="{F6BCDF9B-5557-4C01-BFEA-AC54389E0489}"/>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6" name="Zástupný symbol pro text 13">
            <a:extLst>
              <a:ext uri="{FF2B5EF4-FFF2-40B4-BE49-F238E27FC236}">
                <a16:creationId xmlns:a16="http://schemas.microsoft.com/office/drawing/2014/main" id="{978AEBEE-D3B8-4F1E-84B5-BAC5E748B03D}"/>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27" name="Zástupný symbol pro text 13">
            <a:extLst>
              <a:ext uri="{FF2B5EF4-FFF2-40B4-BE49-F238E27FC236}">
                <a16:creationId xmlns:a16="http://schemas.microsoft.com/office/drawing/2014/main" id="{8BEF53DA-BDCC-402C-8853-0C952D6B00FE}"/>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28" name="Zástupný symbol pro text 13">
            <a:extLst>
              <a:ext uri="{FF2B5EF4-FFF2-40B4-BE49-F238E27FC236}">
                <a16:creationId xmlns:a16="http://schemas.microsoft.com/office/drawing/2014/main" id="{1B869AE0-B815-43F3-9C57-774B126513C2}"/>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29" name="Zástupný symbol pro obsah 12">
            <a:extLst>
              <a:ext uri="{FF2B5EF4-FFF2-40B4-BE49-F238E27FC236}">
                <a16:creationId xmlns:a16="http://schemas.microsoft.com/office/drawing/2014/main" id="{7EE296DF-188D-46CD-A248-5E32B38204A8}"/>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30" name="Zástupný symbol pro obsah 12">
            <a:extLst>
              <a:ext uri="{FF2B5EF4-FFF2-40B4-BE49-F238E27FC236}">
                <a16:creationId xmlns:a16="http://schemas.microsoft.com/office/drawing/2014/main" id="{86567007-60CB-42DC-93EA-A0AFB168C810}"/>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31" name="Zástupný symbol pro text 7">
            <a:extLst>
              <a:ext uri="{FF2B5EF4-FFF2-40B4-BE49-F238E27FC236}">
                <a16:creationId xmlns:a16="http://schemas.microsoft.com/office/drawing/2014/main" id="{F1BE8CEB-F37E-4115-BEAE-2A66158C125A}"/>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32" name="Nadpis 12">
            <a:extLst>
              <a:ext uri="{FF2B5EF4-FFF2-40B4-BE49-F238E27FC236}">
                <a16:creationId xmlns:a16="http://schemas.microsoft.com/office/drawing/2014/main" id="{9063DEBF-5704-4C60-927D-4EE182D48D4E}"/>
              </a:ext>
            </a:extLst>
          </p:cNvPr>
          <p:cNvSpPr>
            <a:spLocks noGrp="1"/>
          </p:cNvSpPr>
          <p:nvPr>
            <p:ph type="title"/>
          </p:nvPr>
        </p:nvSpPr>
        <p:spPr>
          <a:xfrm>
            <a:off x="720000" y="720000"/>
            <a:ext cx="10753200" cy="451576"/>
          </a:xfrm>
        </p:spPr>
        <p:txBody>
          <a:bodyPr/>
          <a:lstStyle/>
          <a:p>
            <a:r>
              <a:rPr lang="cs-CZ"/>
              <a:t>Kliknutím lze upravit styl.</a:t>
            </a:r>
          </a:p>
        </p:txBody>
      </p:sp>
      <p:pic>
        <p:nvPicPr>
          <p:cNvPr id="33" name="Obrázek 32">
            <a:extLst>
              <a:ext uri="{FF2B5EF4-FFF2-40B4-BE49-F238E27FC236}">
                <a16:creationId xmlns:a16="http://schemas.microsoft.com/office/drawing/2014/main" id="{C1E17AD7-C41E-4941-82E2-9E0085CDE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4" name="Rectangle 17">
            <a:extLst>
              <a:ext uri="{FF2B5EF4-FFF2-40B4-BE49-F238E27FC236}">
                <a16:creationId xmlns:a16="http://schemas.microsoft.com/office/drawing/2014/main" id="{2019F1A4-69A0-4FF8-8995-9B76480FDF9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5" name="Rectangle 18">
            <a:extLst>
              <a:ext uri="{FF2B5EF4-FFF2-40B4-BE49-F238E27FC236}">
                <a16:creationId xmlns:a16="http://schemas.microsoft.com/office/drawing/2014/main" id="{70B6F527-4F6F-407F-ACB8-3642D3D05B9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11" name="Zástupný symbol pro obsah 2">
            <a:extLst>
              <a:ext uri="{FF2B5EF4-FFF2-40B4-BE49-F238E27FC236}">
                <a16:creationId xmlns:a16="http://schemas.microsoft.com/office/drawing/2014/main" id="{6D2A4ADF-EE22-48A9-9D57-09381DE87AB6}"/>
              </a:ext>
            </a:extLst>
          </p:cNvPr>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5327AD19-2866-498E-B141-60DB67C20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3" name="Zástupný symbol pro obsah 12">
            <a:extLst>
              <a:ext uri="{FF2B5EF4-FFF2-40B4-BE49-F238E27FC236}">
                <a16:creationId xmlns:a16="http://schemas.microsoft.com/office/drawing/2014/main" id="{F362095D-69A9-4E7E-B0AD-45833F6F0960}"/>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5" name="Zástupný symbol pro text 13">
            <a:extLst>
              <a:ext uri="{FF2B5EF4-FFF2-40B4-BE49-F238E27FC236}">
                <a16:creationId xmlns:a16="http://schemas.microsoft.com/office/drawing/2014/main" id="{816C4316-2D20-4A0F-97F8-1B81D6F3D27C}"/>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6" name="Rectangle 17">
            <a:extLst>
              <a:ext uri="{FF2B5EF4-FFF2-40B4-BE49-F238E27FC236}">
                <a16:creationId xmlns:a16="http://schemas.microsoft.com/office/drawing/2014/main" id="{479503A6-16CC-4F01-AF35-CF704ACE787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7" name="Rectangle 18">
            <a:extLst>
              <a:ext uri="{FF2B5EF4-FFF2-40B4-BE49-F238E27FC236}">
                <a16:creationId xmlns:a16="http://schemas.microsoft.com/office/drawing/2014/main" id="{0C31BCEF-D9FF-4796-A774-A41223BD563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8A9C999D-0177-4D2E-B8A6-1E94C72C47BF}"/>
              </a:ext>
            </a:extLst>
          </p:cNvPr>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9166C581-4BC7-43C0-A297-97463012A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Rectangle 17">
            <a:extLst>
              <a:ext uri="{FF2B5EF4-FFF2-40B4-BE49-F238E27FC236}">
                <a16:creationId xmlns:a16="http://schemas.microsoft.com/office/drawing/2014/main" id="{804A2AC6-8CD7-45FD-9072-6BC53E42A30C}"/>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1" name="Rectangle 18">
            <a:extLst>
              <a:ext uri="{FF2B5EF4-FFF2-40B4-BE49-F238E27FC236}">
                <a16:creationId xmlns:a16="http://schemas.microsoft.com/office/drawing/2014/main" id="{CB7837D4-109B-4305-835D-58924C78A80A}"/>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ástupný nadpis 1">
            <a:extLst>
              <a:ext uri="{FF2B5EF4-FFF2-40B4-BE49-F238E27FC236}">
                <a16:creationId xmlns:a16="http://schemas.microsoft.com/office/drawing/2014/main" id="{357E978C-D332-46B0-BCEB-191876BAED30}"/>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7" name="Zástupný symbol pro text 4">
            <a:extLst>
              <a:ext uri="{FF2B5EF4-FFF2-40B4-BE49-F238E27FC236}">
                <a16:creationId xmlns:a16="http://schemas.microsoft.com/office/drawing/2014/main" id="{BF356BAA-D86E-48F6-AB0E-D85145D01EBA}"/>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
        <p:nvSpPr>
          <p:cNvPr id="8" name="Rectangle 17">
            <a:extLst>
              <a:ext uri="{FF2B5EF4-FFF2-40B4-BE49-F238E27FC236}">
                <a16:creationId xmlns:a16="http://schemas.microsoft.com/office/drawing/2014/main" id="{04A51A6C-23BF-41AD-B682-A75C089948D1}"/>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9" name="Rectangle 18">
            <a:extLst>
              <a:ext uri="{FF2B5EF4-FFF2-40B4-BE49-F238E27FC236}">
                <a16:creationId xmlns:a16="http://schemas.microsoft.com/office/drawing/2014/main" id="{F8DFAB6E-B377-4196-8D95-E94BE6B31EB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 id="2147483696" r:id="rId16"/>
    <p:sldLayoutId id="2147483697" r:id="rId17"/>
    <p:sldLayoutId id="2147483698"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dossey.com/Blog/2014/June/-Do-Not-Resuscitate-Tattoo-Will-it-Work-.aspx"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DE64FCE7-9033-4303-A2D5-9138DD1F6079}"/>
              </a:ext>
            </a:extLst>
          </p:cNvPr>
          <p:cNvSpPr>
            <a:spLocks noGrp="1"/>
          </p:cNvSpPr>
          <p:nvPr>
            <p:ph type="title"/>
          </p:nvPr>
        </p:nvSpPr>
        <p:spPr/>
        <p:txBody>
          <a:bodyPr/>
          <a:lstStyle/>
          <a:p>
            <a:r>
              <a:rPr lang="cs-CZ" dirty="0"/>
              <a:t>Autonomie pacienta </a:t>
            </a:r>
            <a:br>
              <a:rPr lang="cs-CZ" dirty="0"/>
            </a:br>
            <a:r>
              <a:rPr lang="cs-CZ" dirty="0"/>
              <a:t>(informovaný souhlas, odmítnutí péče)</a:t>
            </a:r>
            <a:br>
              <a:rPr lang="cs-CZ" dirty="0"/>
            </a:br>
            <a:endParaRPr lang="cs-CZ" dirty="0"/>
          </a:p>
        </p:txBody>
      </p:sp>
      <p:sp>
        <p:nvSpPr>
          <p:cNvPr id="8" name="Podnadpis 7">
            <a:extLst>
              <a:ext uri="{FF2B5EF4-FFF2-40B4-BE49-F238E27FC236}">
                <a16:creationId xmlns:a16="http://schemas.microsoft.com/office/drawing/2014/main" id="{36980129-74E6-4867-BC6E-57CAA6295470}"/>
              </a:ext>
            </a:extLst>
          </p:cNvPr>
          <p:cNvSpPr>
            <a:spLocks noGrp="1"/>
          </p:cNvSpPr>
          <p:nvPr>
            <p:ph type="subTitle" idx="1"/>
          </p:nvPr>
        </p:nvSpPr>
        <p:spPr/>
        <p:txBody>
          <a:bodyPr/>
          <a:lstStyle/>
          <a:p>
            <a:endParaRPr lang="cs-CZ"/>
          </a:p>
        </p:txBody>
      </p:sp>
      <p:sp>
        <p:nvSpPr>
          <p:cNvPr id="5" name="Zástupný symbol pro zápatí 4">
            <a:extLst>
              <a:ext uri="{FF2B5EF4-FFF2-40B4-BE49-F238E27FC236}">
                <a16:creationId xmlns:a16="http://schemas.microsoft.com/office/drawing/2014/main" id="{7C669AE5-F5D8-4BB3-B0DD-B455626E56F6}"/>
              </a:ext>
            </a:extLst>
          </p:cNvPr>
          <p:cNvSpPr>
            <a:spLocks noGrp="1"/>
          </p:cNvSpPr>
          <p:nvPr>
            <p:ph type="ftr" sz="quarter" idx="3"/>
          </p:nvPr>
        </p:nvSpPr>
        <p:spPr/>
        <p:txBody>
          <a:bodyPr/>
          <a:lstStyle/>
          <a:p>
            <a:endParaRPr lang="cs-CZ" dirty="0"/>
          </a:p>
        </p:txBody>
      </p:sp>
      <p:sp>
        <p:nvSpPr>
          <p:cNvPr id="6" name="Zástupný symbol pro číslo snímku 5">
            <a:extLst>
              <a:ext uri="{FF2B5EF4-FFF2-40B4-BE49-F238E27FC236}">
                <a16:creationId xmlns:a16="http://schemas.microsoft.com/office/drawing/2014/main" id="{879F4FE2-FD83-4D63-9366-AB205490B263}"/>
              </a:ext>
            </a:extLst>
          </p:cNvPr>
          <p:cNvSpPr>
            <a:spLocks noGrp="1"/>
          </p:cNvSpPr>
          <p:nvPr>
            <p:ph type="sldNum" sz="quarter" idx="4"/>
          </p:nvPr>
        </p:nvSpPr>
        <p:spPr/>
        <p:txBody>
          <a:bodyPr/>
          <a:lstStyle/>
          <a:p>
            <a:fld id="{D6D6C118-631F-4A80-9886-907009361577}" type="slidenum">
              <a:rPr lang="cs-CZ" altLang="cs-CZ" smtClean="0"/>
              <a:pPr/>
              <a:t>1</a:t>
            </a:fld>
            <a:endParaRPr lang="cs-CZ" altLang="cs-CZ" dirty="0"/>
          </a:p>
        </p:txBody>
      </p:sp>
    </p:spTree>
    <p:extLst>
      <p:ext uri="{BB962C8B-B14F-4D97-AF65-F5344CB8AC3E}">
        <p14:creationId xmlns:p14="http://schemas.microsoft.com/office/powerpoint/2010/main" val="258892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Informovaný souhlas</a:t>
            </a:r>
          </a:p>
        </p:txBody>
      </p:sp>
      <p:sp>
        <p:nvSpPr>
          <p:cNvPr id="8" name="Zástupný symbol pro obsah 7"/>
          <p:cNvSpPr>
            <a:spLocks noGrp="1"/>
          </p:cNvSpPr>
          <p:nvPr>
            <p:ph idx="1"/>
          </p:nvPr>
        </p:nvSpPr>
        <p:spPr>
          <a:xfrm>
            <a:off x="622539" y="1690688"/>
            <a:ext cx="10515600" cy="4351338"/>
          </a:xfrm>
        </p:spPr>
        <p:txBody>
          <a:bodyPr>
            <a:normAutofit/>
          </a:bodyPr>
          <a:lstStyle/>
          <a:p>
            <a:r>
              <a:rPr lang="cs-CZ" sz="2000" dirty="0"/>
              <a:t>Konkludentní, ústní (záznam do karty), písemný (založení do dokumentace)</a:t>
            </a:r>
          </a:p>
          <a:p>
            <a:r>
              <a:rPr lang="cs-CZ" sz="2000" dirty="0"/>
              <a:t>Formu volí lékař podle vhodnosti</a:t>
            </a:r>
          </a:p>
          <a:p>
            <a:r>
              <a:rPr lang="cs-CZ" sz="2000" dirty="0"/>
              <a:t>Povinná písemná forma – např. transplantace, lékařský pokus na člověku, interrupce, asistované reprodukce, sterilizace atd.</a:t>
            </a:r>
          </a:p>
          <a:p>
            <a:r>
              <a:rPr lang="cs-CZ" sz="2000" dirty="0"/>
              <a:t>Souhlas s hospitalizací vždy písemně</a:t>
            </a:r>
          </a:p>
          <a:p>
            <a:endParaRPr lang="cs-CZ" sz="2000" dirty="0"/>
          </a:p>
          <a:p>
            <a:r>
              <a:rPr lang="cs-CZ" sz="2000" dirty="0"/>
              <a:t>Souhlas musí být vždy!</a:t>
            </a:r>
          </a:p>
          <a:p>
            <a:r>
              <a:rPr lang="cs-CZ" sz="2000" dirty="0"/>
              <a:t>Poskytnutí péče bez souhlasu – pokuta do 500.000,- Kč</a:t>
            </a:r>
          </a:p>
        </p:txBody>
      </p:sp>
    </p:spTree>
    <p:extLst>
      <p:ext uri="{BB962C8B-B14F-4D97-AF65-F5344CB8AC3E}">
        <p14:creationId xmlns:p14="http://schemas.microsoft.com/office/powerpoint/2010/main" val="231296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26"/>
          </p:nvPr>
        </p:nvSpPr>
        <p:spPr/>
        <p:txBody>
          <a:bodyPr/>
          <a:lstStyle/>
          <a:p>
            <a:r>
              <a:rPr lang="cs-CZ" sz="3200" dirty="0">
                <a:solidFill>
                  <a:srgbClr val="C00000"/>
                </a:solidFill>
              </a:rPr>
              <a:t>Forma</a:t>
            </a:r>
          </a:p>
        </p:txBody>
      </p:sp>
      <p:sp>
        <p:nvSpPr>
          <p:cNvPr id="7" name="Nadpis 6"/>
          <p:cNvSpPr>
            <a:spLocks noGrp="1"/>
          </p:cNvSpPr>
          <p:nvPr>
            <p:ph type="title"/>
          </p:nvPr>
        </p:nvSpPr>
        <p:spPr>
          <a:xfrm>
            <a:off x="720000" y="710759"/>
            <a:ext cx="10753200" cy="451576"/>
          </a:xfrm>
        </p:spPr>
        <p:txBody>
          <a:bodyPr/>
          <a:lstStyle/>
          <a:p>
            <a:r>
              <a:rPr lang="cs-CZ" dirty="0"/>
              <a:t>Informace o zdravotním stavu</a:t>
            </a:r>
          </a:p>
        </p:txBody>
      </p:sp>
      <p:sp>
        <p:nvSpPr>
          <p:cNvPr id="10" name="Zástupný symbol pro text 9"/>
          <p:cNvSpPr>
            <a:spLocks noGrp="1"/>
          </p:cNvSpPr>
          <p:nvPr>
            <p:ph type="body" sz="quarter" idx="27"/>
          </p:nvPr>
        </p:nvSpPr>
        <p:spPr/>
        <p:txBody>
          <a:bodyPr/>
          <a:lstStyle/>
          <a:p>
            <a:r>
              <a:rPr lang="cs-CZ" sz="3200" dirty="0">
                <a:solidFill>
                  <a:srgbClr val="C00000"/>
                </a:solidFill>
              </a:rPr>
              <a:t>Rozsah</a:t>
            </a:r>
          </a:p>
        </p:txBody>
      </p:sp>
      <p:sp>
        <p:nvSpPr>
          <p:cNvPr id="8" name="Zástupný symbol pro obsah 7"/>
          <p:cNvSpPr>
            <a:spLocks noGrp="1"/>
          </p:cNvSpPr>
          <p:nvPr>
            <p:ph idx="1"/>
          </p:nvPr>
        </p:nvSpPr>
        <p:spPr/>
        <p:txBody>
          <a:bodyPr/>
          <a:lstStyle/>
          <a:p>
            <a:r>
              <a:rPr lang="cs-CZ" sz="2000" b="1" dirty="0"/>
              <a:t>Srozumitelným způsobem</a:t>
            </a:r>
          </a:p>
          <a:p>
            <a:pPr lvl="1"/>
            <a:r>
              <a:rPr lang="cs-CZ" dirty="0"/>
              <a:t>děti a omezení ve svéprávnosti přiměřeně také!</a:t>
            </a:r>
          </a:p>
          <a:p>
            <a:r>
              <a:rPr lang="cs-CZ" sz="2000" dirty="0"/>
              <a:t>V dostatečném rozsahu</a:t>
            </a:r>
          </a:p>
          <a:p>
            <a:r>
              <a:rPr lang="cs-CZ" sz="2000" dirty="0"/>
              <a:t>O navrženém individuálním léčebném postupu</a:t>
            </a:r>
          </a:p>
          <a:p>
            <a:r>
              <a:rPr lang="cs-CZ" sz="2000" dirty="0"/>
              <a:t>Změnách v individuálním léčebném postupu</a:t>
            </a:r>
          </a:p>
          <a:p>
            <a:r>
              <a:rPr lang="cs-CZ" sz="2000" dirty="0"/>
              <a:t>Klást doplňující otázky, srozumitelné odpovědi</a:t>
            </a:r>
          </a:p>
        </p:txBody>
      </p:sp>
      <p:sp>
        <p:nvSpPr>
          <p:cNvPr id="11" name="Zástupný symbol pro obsah 10"/>
          <p:cNvSpPr>
            <a:spLocks noGrp="1"/>
          </p:cNvSpPr>
          <p:nvPr>
            <p:ph idx="28"/>
          </p:nvPr>
        </p:nvSpPr>
        <p:spPr/>
        <p:txBody>
          <a:bodyPr/>
          <a:lstStyle/>
          <a:p>
            <a:pPr algn="just"/>
            <a:r>
              <a:rPr lang="cs-CZ" sz="2000" dirty="0"/>
              <a:t>Příčina a původu nemoci, stadium, předpoklad vývoje</a:t>
            </a:r>
          </a:p>
          <a:p>
            <a:pPr algn="just"/>
            <a:r>
              <a:rPr lang="cs-CZ" sz="2000" dirty="0"/>
              <a:t>Účel, povaha, předpokládaný přínos, možné důsledky, rizika navrhovaných ZS a jednotlivých výkonů</a:t>
            </a:r>
          </a:p>
          <a:p>
            <a:pPr algn="just"/>
            <a:r>
              <a:rPr lang="cs-CZ" sz="2000" dirty="0"/>
              <a:t>Jiné možnosti ZS, jejich vhodnost, přínos, rizika </a:t>
            </a:r>
          </a:p>
          <a:p>
            <a:pPr algn="just"/>
            <a:r>
              <a:rPr lang="cs-CZ" sz="2000" dirty="0"/>
              <a:t>Další potřebná léčba </a:t>
            </a:r>
          </a:p>
          <a:p>
            <a:pPr algn="just"/>
            <a:r>
              <a:rPr lang="cs-CZ" sz="2000" dirty="0"/>
              <a:t>Omezení, doporučení ve způsobu života</a:t>
            </a:r>
          </a:p>
          <a:p>
            <a:endParaRPr lang="cs-CZ" dirty="0"/>
          </a:p>
        </p:txBody>
      </p:sp>
      <p:sp>
        <p:nvSpPr>
          <p:cNvPr id="6" name="Zástupný symbol pro číslo snímku 5"/>
          <p:cNvSpPr>
            <a:spLocks noGrp="1"/>
          </p:cNvSpPr>
          <p:nvPr>
            <p:ph type="sldNum" sz="quarter" idx="4294967295"/>
          </p:nvPr>
        </p:nvSpPr>
        <p:spPr>
          <a:xfrm>
            <a:off x="467587" y="6109255"/>
            <a:ext cx="252413" cy="252412"/>
          </a:xfrm>
        </p:spPr>
        <p:txBody>
          <a:bodyPr/>
          <a:lstStyle/>
          <a:p>
            <a:fld id="{D6D6C118-631F-4A80-9886-907009361577}" type="slidenum">
              <a:rPr lang="cs-CZ" altLang="cs-CZ" smtClean="0"/>
              <a:pPr/>
              <a:t>11</a:t>
            </a:fld>
            <a:endParaRPr lang="cs-CZ" altLang="cs-CZ" dirty="0"/>
          </a:p>
        </p:txBody>
      </p:sp>
    </p:spTree>
    <p:extLst>
      <p:ext uri="{BB962C8B-B14F-4D97-AF65-F5344CB8AC3E}">
        <p14:creationId xmlns:p14="http://schemas.microsoft.com/office/powerpoint/2010/main" val="259942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Informace o zdravotním stavu</a:t>
            </a:r>
          </a:p>
        </p:txBody>
      </p:sp>
      <p:sp>
        <p:nvSpPr>
          <p:cNvPr id="8" name="Zástupný symbol pro obsah 7"/>
          <p:cNvSpPr>
            <a:spLocks noGrp="1"/>
          </p:cNvSpPr>
          <p:nvPr>
            <p:ph idx="1"/>
          </p:nvPr>
        </p:nvSpPr>
        <p:spPr>
          <a:xfrm>
            <a:off x="622539" y="1690688"/>
            <a:ext cx="10515600" cy="4351338"/>
          </a:xfrm>
        </p:spPr>
        <p:txBody>
          <a:bodyPr>
            <a:normAutofit/>
          </a:bodyPr>
          <a:lstStyle/>
          <a:p>
            <a:r>
              <a:rPr lang="cs-CZ" sz="2000" b="1" dirty="0"/>
              <a:t>Právo vzdát se podání informace</a:t>
            </a:r>
          </a:p>
          <a:p>
            <a:pPr marL="457200" indent="-457200">
              <a:buFont typeface="Arial" panose="020B0604020202020204" pitchFamily="34" charset="0"/>
              <a:buChar char="•"/>
            </a:pPr>
            <a:r>
              <a:rPr lang="cs-CZ" sz="2000" dirty="0"/>
              <a:t>popřípadě může určit, které osobě má být podána</a:t>
            </a:r>
          </a:p>
          <a:p>
            <a:pPr marL="457200" indent="-457200">
              <a:buFont typeface="Arial" panose="020B0604020202020204" pitchFamily="34" charset="0"/>
              <a:buChar char="•"/>
            </a:pPr>
            <a:r>
              <a:rPr lang="cs-CZ" sz="2000" dirty="0"/>
              <a:t>Záznam je součástí zdravotnické dokumentace vedené o pacientovi;</a:t>
            </a:r>
          </a:p>
          <a:p>
            <a:pPr marL="457200" indent="-457200">
              <a:buFont typeface="Arial" panose="020B0604020202020204" pitchFamily="34" charset="0"/>
              <a:buChar char="•"/>
            </a:pPr>
            <a:r>
              <a:rPr lang="cs-CZ" sz="2000" dirty="0"/>
              <a:t>záznam podepíše pacient a zdravotnický pracovník;</a:t>
            </a:r>
          </a:p>
          <a:p>
            <a:pPr marL="457200" indent="-457200">
              <a:buFont typeface="Arial" panose="020B0604020202020204" pitchFamily="34" charset="0"/>
              <a:buChar char="•"/>
            </a:pPr>
            <a:r>
              <a:rPr lang="cs-CZ" sz="2000" dirty="0"/>
              <a:t>k vzdání se podání informace o zdravotním stavu se nepřihlíží, jde-li o informaci, že pacient trpí infekční nemocí nebo jinou nemocí, v souvislosti s níž může ohrozit zdraví nebo </a:t>
            </a:r>
            <a:r>
              <a:rPr lang="cs-CZ" sz="2000" b="1" dirty="0"/>
              <a:t>život jiných osob</a:t>
            </a:r>
            <a:r>
              <a:rPr lang="cs-CZ" sz="2000" dirty="0"/>
              <a:t>.</a:t>
            </a:r>
          </a:p>
          <a:p>
            <a:endParaRPr lang="cs-CZ" sz="2000" dirty="0"/>
          </a:p>
          <a:p>
            <a:r>
              <a:rPr lang="cs-CZ" sz="2000" b="1" dirty="0"/>
              <a:t>Právo určit osoby</a:t>
            </a:r>
          </a:p>
          <a:p>
            <a:pPr marL="342900" indent="-342900">
              <a:buFont typeface="Arial" panose="020B0604020202020204" pitchFamily="34" charset="0"/>
              <a:buChar char="•"/>
            </a:pPr>
            <a:r>
              <a:rPr lang="cs-CZ" sz="2000" dirty="0"/>
              <a:t>kterým se mají podat informace nebo </a:t>
            </a:r>
          </a:p>
          <a:p>
            <a:pPr marL="342900" indent="-342900">
              <a:buFont typeface="Arial" panose="020B0604020202020204" pitchFamily="34" charset="0"/>
              <a:buChar char="•"/>
            </a:pPr>
            <a:r>
              <a:rPr lang="cs-CZ" sz="2000" dirty="0"/>
              <a:t>vyslovit zákaz o podávání informací o zdravotním stavu podle § 33.</a:t>
            </a:r>
          </a:p>
          <a:p>
            <a:endParaRPr lang="cs-CZ" sz="2000" dirty="0"/>
          </a:p>
        </p:txBody>
      </p:sp>
    </p:spTree>
    <p:extLst>
      <p:ext uri="{BB962C8B-B14F-4D97-AF65-F5344CB8AC3E}">
        <p14:creationId xmlns:p14="http://schemas.microsoft.com/office/powerpoint/2010/main" val="302801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Informace o zdravotním stavu</a:t>
            </a:r>
          </a:p>
        </p:txBody>
      </p:sp>
      <p:sp>
        <p:nvSpPr>
          <p:cNvPr id="8" name="Zástupný symbol pro obsah 7"/>
          <p:cNvSpPr>
            <a:spLocks noGrp="1"/>
          </p:cNvSpPr>
          <p:nvPr>
            <p:ph idx="1"/>
          </p:nvPr>
        </p:nvSpPr>
        <p:spPr>
          <a:xfrm>
            <a:off x="622539" y="1690688"/>
            <a:ext cx="10515600" cy="4351338"/>
          </a:xfrm>
        </p:spPr>
        <p:txBody>
          <a:bodyPr>
            <a:normAutofit/>
          </a:bodyPr>
          <a:lstStyle/>
          <a:p>
            <a:r>
              <a:rPr lang="cs-CZ" sz="2000" b="1" dirty="0"/>
              <a:t>Zadržení informace</a:t>
            </a:r>
          </a:p>
          <a:p>
            <a:pPr marL="342900" indent="-342900">
              <a:buFont typeface="Arial" panose="020B0604020202020204" pitchFamily="34" charset="0"/>
              <a:buChar char="•"/>
            </a:pPr>
            <a:r>
              <a:rPr lang="cs-CZ" sz="2000" dirty="0"/>
              <a:t>Informace o nepříznivé diagnóze nebo prognóze zdravotního stavu pacienta může být v nezbytně nutném rozsahu a po dobu nezbytně nutnou zadržena, lze-li důvodně předpokládat, že by její podání mohlo pacientovi způsobit závažnou újmu na zdraví.</a:t>
            </a:r>
          </a:p>
          <a:p>
            <a:pPr marL="342900" indent="-342900">
              <a:buFont typeface="Arial" panose="020B0604020202020204" pitchFamily="34" charset="0"/>
              <a:buChar char="•"/>
            </a:pPr>
            <a:r>
              <a:rPr lang="cs-CZ" sz="2000" dirty="0"/>
              <a:t>nelze pokud:</a:t>
            </a:r>
          </a:p>
          <a:p>
            <a:pPr marL="1257300" lvl="2" indent="-342900">
              <a:buFont typeface="Arial" panose="020B0604020202020204" pitchFamily="34" charset="0"/>
              <a:buChar char="•"/>
            </a:pPr>
            <a:r>
              <a:rPr lang="cs-CZ" sz="2000" dirty="0"/>
              <a:t>jediným způsobem, jak pacientovi umožnit podniknout preventivní opatření </a:t>
            </a:r>
          </a:p>
          <a:p>
            <a:pPr marL="1257300" lvl="2" indent="-342900">
              <a:buFont typeface="Arial" panose="020B0604020202020204" pitchFamily="34" charset="0"/>
              <a:buChar char="•"/>
            </a:pPr>
            <a:r>
              <a:rPr lang="cs-CZ" sz="2000" dirty="0"/>
              <a:t>zdravotní stav pacienta představuje riziko pro jeho okolí,</a:t>
            </a:r>
          </a:p>
          <a:p>
            <a:pPr marL="1257300" lvl="2" indent="-342900">
              <a:buFont typeface="Arial" panose="020B0604020202020204" pitchFamily="34" charset="0"/>
              <a:buChar char="•"/>
            </a:pPr>
            <a:r>
              <a:rPr lang="cs-CZ" sz="2000" dirty="0"/>
              <a:t>pacient žádá </a:t>
            </a:r>
            <a:r>
              <a:rPr lang="cs-CZ" sz="2000" b="1" dirty="0"/>
              <a:t>výslovně o přesnou a pravdivou informaci</a:t>
            </a:r>
            <a:r>
              <a:rPr lang="cs-CZ" sz="2000" dirty="0"/>
              <a:t>, aby si mohl zajistit osobní záležitosti.</a:t>
            </a:r>
          </a:p>
          <a:p>
            <a:pPr marL="342900" indent="-342900">
              <a:buFont typeface="Arial" panose="020B0604020202020204" pitchFamily="34" charset="0"/>
              <a:buChar char="•"/>
            </a:pPr>
            <a:r>
              <a:rPr lang="cs-CZ" sz="2000" dirty="0"/>
              <a:t>v nezbytném rozsahu zadržet informaci </a:t>
            </a:r>
            <a:r>
              <a:rPr lang="cs-CZ" sz="2000" b="1" dirty="0"/>
              <a:t>o zdravotním stavu nezletilého pacienta </a:t>
            </a:r>
            <a:r>
              <a:rPr lang="cs-CZ" sz="2000" dirty="0"/>
              <a:t>jeho zákonnému zástupci, pěstounovi nebo jiné pečující osobě v případě podezření, že se tato </a:t>
            </a:r>
            <a:r>
              <a:rPr lang="cs-CZ" sz="2000" b="1" dirty="0"/>
              <a:t>osoba podílí na zneužívání nebo týrání nebo ohrožování zdravého vývoje tohoto nezletilého pacienta</a:t>
            </a:r>
            <a:r>
              <a:rPr lang="cs-CZ" sz="2000" dirty="0"/>
              <a:t>, lze-li předpokládat, že poskytnutím této informace by mohlo dojít k ohrožení pacienta. Obdobně se postupuje, jde-li o pacienta s </a:t>
            </a:r>
            <a:r>
              <a:rPr lang="cs-CZ" sz="2000" b="1" dirty="0"/>
              <a:t>omezenou svéprávností</a:t>
            </a:r>
            <a:r>
              <a:rPr lang="cs-CZ" sz="2000" dirty="0"/>
              <a:t>.</a:t>
            </a:r>
          </a:p>
        </p:txBody>
      </p:sp>
    </p:spTree>
    <p:extLst>
      <p:ext uri="{BB962C8B-B14F-4D97-AF65-F5344CB8AC3E}">
        <p14:creationId xmlns:p14="http://schemas.microsoft.com/office/powerpoint/2010/main" val="35603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400" dirty="0"/>
              <a:t>zdravotnický pracovník zaznamená do ZD nepochybný projev vůle pacienta </a:t>
            </a:r>
          </a:p>
          <a:p>
            <a:r>
              <a:rPr lang="cs-CZ" sz="2400" dirty="0"/>
              <a:t>způsob projevu vůle pacienta</a:t>
            </a:r>
          </a:p>
          <a:p>
            <a:r>
              <a:rPr lang="cs-CZ" sz="2400" dirty="0"/>
              <a:t>zdravotní důvody bránící pacientovi</a:t>
            </a:r>
          </a:p>
          <a:p>
            <a:r>
              <a:rPr lang="cs-CZ" sz="2400" dirty="0"/>
              <a:t>záznam podepíše zdravotnický pracovník a svědek</a:t>
            </a:r>
          </a:p>
          <a:p>
            <a:pPr marL="72000" indent="0">
              <a:buNone/>
            </a:pPr>
            <a:endParaRPr lang="cs-CZ" sz="2400" dirty="0"/>
          </a:p>
          <a:p>
            <a:pPr marL="72000" indent="0">
              <a:buNone/>
            </a:pPr>
            <a:r>
              <a:rPr lang="cs-CZ" sz="2400" dirty="0"/>
              <a:t>(např. pacient nemůže mluvit a psát, ale dokáže hýbat hlavou; nevidomí apod.)</a:t>
            </a:r>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lstStyle/>
          <a:p>
            <a:r>
              <a:rPr lang="cs-CZ" dirty="0"/>
              <a:t>Nemožnost poskytnutí souhlasu pacientem</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Tree>
    <p:extLst>
      <p:ext uri="{BB962C8B-B14F-4D97-AF65-F5344CB8AC3E}">
        <p14:creationId xmlns:p14="http://schemas.microsoft.com/office/powerpoint/2010/main" val="424022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CC00BAF5-3190-40D2-B99E-BA5654AB82CA}"/>
              </a:ext>
            </a:extLst>
          </p:cNvPr>
          <p:cNvSpPr>
            <a:spLocks noGrp="1"/>
          </p:cNvSpPr>
          <p:nvPr>
            <p:ph type="ftr" sz="quarter" idx="10"/>
          </p:nvPr>
        </p:nvSpPr>
        <p:spPr/>
        <p:txBody>
          <a:bodyPr/>
          <a:lstStyle/>
          <a:p>
            <a:r>
              <a:rPr lang="cs-CZ"/>
              <a:t>Definujte zápatí – název prezentace nebo pracoviště</a:t>
            </a:r>
            <a:endParaRPr lang="cs-CZ" dirty="0"/>
          </a:p>
        </p:txBody>
      </p:sp>
      <p:sp>
        <p:nvSpPr>
          <p:cNvPr id="6" name="Zástupný symbol pro číslo snímku 5">
            <a:extLst>
              <a:ext uri="{FF2B5EF4-FFF2-40B4-BE49-F238E27FC236}">
                <a16:creationId xmlns:a16="http://schemas.microsoft.com/office/drawing/2014/main" id="{72739F95-8F32-4196-AECF-2D5BD0B1AE81}"/>
              </a:ext>
            </a:extLst>
          </p:cNvPr>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7" name="Nadpis 6">
            <a:extLst>
              <a:ext uri="{FF2B5EF4-FFF2-40B4-BE49-F238E27FC236}">
                <a16:creationId xmlns:a16="http://schemas.microsoft.com/office/drawing/2014/main" id="{91AC9424-223F-418F-9C75-621428F3A60B}"/>
              </a:ext>
            </a:extLst>
          </p:cNvPr>
          <p:cNvSpPr>
            <a:spLocks noGrp="1"/>
          </p:cNvSpPr>
          <p:nvPr>
            <p:ph type="title"/>
          </p:nvPr>
        </p:nvSpPr>
        <p:spPr/>
        <p:txBody>
          <a:bodyPr/>
          <a:lstStyle/>
          <a:p>
            <a:r>
              <a:rPr lang="cs-CZ" dirty="0"/>
              <a:t>Nesouhlas s poskytnutím péče</a:t>
            </a:r>
          </a:p>
        </p:txBody>
      </p:sp>
      <p:sp>
        <p:nvSpPr>
          <p:cNvPr id="8" name="Podnadpis 7">
            <a:extLst>
              <a:ext uri="{FF2B5EF4-FFF2-40B4-BE49-F238E27FC236}">
                <a16:creationId xmlns:a16="http://schemas.microsoft.com/office/drawing/2014/main" id="{A7697A16-F0BC-45D2-A123-A2702E6A9CE1}"/>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5679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Nesouhlas s poskytnutím péče</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0912835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lgn="just"/>
            <a:r>
              <a:rPr lang="cs-CZ" sz="2400" dirty="0"/>
              <a:t>pacientovi, kterému byla podána informace / podání informace se vzdal a odmítá vyslovit souhlas</a:t>
            </a:r>
          </a:p>
          <a:p>
            <a:pPr lvl="0" algn="just"/>
            <a:r>
              <a:rPr lang="cs-CZ" sz="2400" dirty="0"/>
              <a:t>je opakovaně podána informace o jeho zdravotním stavu v rozsahu a způsobem, ze kterého je zřejmé, že neposkytnutí zdravotních služeb může vážně poškodit jeho zdraví nebo ohrozit život</a:t>
            </a:r>
          </a:p>
          <a:p>
            <a:pPr algn="just"/>
            <a:r>
              <a:rPr lang="cs-CZ" sz="2400" dirty="0"/>
              <a:t>jestliže pacient i nadále odmítá vyslovit souhlas, učiní o tom písemné prohlášení (revers)</a:t>
            </a:r>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lstStyle/>
          <a:p>
            <a:r>
              <a:rPr lang="cs-CZ" dirty="0"/>
              <a:t>Odmítnutí zdravotních služeb pacientem</a:t>
            </a:r>
            <a:br>
              <a:rPr lang="cs-CZ" dirty="0"/>
            </a:br>
            <a:endParaRPr lang="cs-CZ"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Tree>
    <p:extLst>
      <p:ext uri="{BB962C8B-B14F-4D97-AF65-F5344CB8AC3E}">
        <p14:creationId xmlns:p14="http://schemas.microsoft.com/office/powerpoint/2010/main" val="271350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Odvolání souhlasu</a:t>
            </a:r>
          </a:p>
        </p:txBody>
      </p:sp>
      <p:sp>
        <p:nvSpPr>
          <p:cNvPr id="3" name="Zástupný symbol pro obsah 2"/>
          <p:cNvSpPr>
            <a:spLocks noGrp="1"/>
          </p:cNvSpPr>
          <p:nvPr>
            <p:ph idx="1"/>
          </p:nvPr>
        </p:nvSpPr>
        <p:spPr/>
        <p:txBody>
          <a:bodyPr>
            <a:normAutofit/>
          </a:bodyPr>
          <a:lstStyle/>
          <a:p>
            <a:r>
              <a:rPr lang="cs-CZ" dirty="0"/>
              <a:t>Pacient může svůj souhlas s poskytnutím zdravotních služeb odvolat. </a:t>
            </a:r>
          </a:p>
          <a:p>
            <a:r>
              <a:rPr lang="cs-CZ" dirty="0"/>
              <a:t>Odvolání souhlasu není účinné, pokud již bylo započato provádění zdravotního výkonu, jehož přerušení může způsobit vážné poškození zdraví nebo ohrožení života pacienta. </a:t>
            </a:r>
          </a:p>
          <a:p>
            <a:endParaRPr lang="cs-CZ" dirty="0"/>
          </a:p>
          <a:p>
            <a:endParaRPr lang="cs-CZ" dirty="0"/>
          </a:p>
        </p:txBody>
      </p:sp>
    </p:spTree>
    <p:extLst>
      <p:ext uri="{BB962C8B-B14F-4D97-AF65-F5344CB8AC3E}">
        <p14:creationId xmlns:p14="http://schemas.microsoft.com/office/powerpoint/2010/main" val="7686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Záznam</a:t>
            </a:r>
          </a:p>
        </p:txBody>
      </p:sp>
      <p:sp>
        <p:nvSpPr>
          <p:cNvPr id="3" name="Zástupný symbol pro obsah 2"/>
          <p:cNvSpPr>
            <a:spLocks noGrp="1"/>
          </p:cNvSpPr>
          <p:nvPr>
            <p:ph idx="1"/>
          </p:nvPr>
        </p:nvSpPr>
        <p:spPr/>
        <p:txBody>
          <a:bodyPr/>
          <a:lstStyle/>
          <a:p>
            <a:r>
              <a:rPr lang="cs-CZ" dirty="0"/>
              <a:t>Písemný souhlas, písemné odvolání souhlasu, popřípadě záznam o odvolání tohoto souhlasuje součástí zdravotnické dokumentace vedené o pacientovi; </a:t>
            </a:r>
          </a:p>
          <a:p>
            <a:r>
              <a:rPr lang="cs-CZ" dirty="0"/>
              <a:t>podepíše je pacient a zdravotnický pracovník. </a:t>
            </a:r>
          </a:p>
          <a:p>
            <a:r>
              <a:rPr lang="cs-CZ" dirty="0"/>
              <a:t>Odmítá-li pacient záznam podepsat, zdravotnický pracovník tuto skutečnost do záznamu doplní; podepíše zdravotnický pracovník a svědek. </a:t>
            </a:r>
          </a:p>
          <a:p>
            <a:endParaRPr lang="cs-CZ" dirty="0"/>
          </a:p>
        </p:txBody>
      </p:sp>
    </p:spTree>
    <p:extLst>
      <p:ext uri="{BB962C8B-B14F-4D97-AF65-F5344CB8AC3E}">
        <p14:creationId xmlns:p14="http://schemas.microsoft.com/office/powerpoint/2010/main" val="273465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idx="1"/>
          </p:nvPr>
        </p:nvSpPr>
        <p:spPr/>
        <p:txBody>
          <a:bodyPr/>
          <a:lstStyle/>
          <a:p>
            <a:pPr marL="463550" indent="-457200" algn="just">
              <a:buClrTx/>
              <a:buSzPct val="8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cs-CZ" sz="2200" dirty="0"/>
              <a:t>Základní principy:</a:t>
            </a:r>
          </a:p>
          <a:p>
            <a:pPr marL="1720850" lvl="3" indent="-457200" algn="just">
              <a:buClrTx/>
              <a:buSzPct val="8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cs-CZ" sz="2200" dirty="0"/>
              <a:t>Respekt k autonomii člověka (X paternalismus)</a:t>
            </a:r>
          </a:p>
          <a:p>
            <a:pPr marL="1263650" lvl="3" algn="just">
              <a:buClrTx/>
              <a:buSzPct val="80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cs-CZ" sz="2200" dirty="0"/>
          </a:p>
          <a:p>
            <a:pPr marL="1720850" lvl="3" indent="-457200" algn="just">
              <a:buClrTx/>
              <a:buSzPct val="8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cs-CZ" sz="2200" dirty="0"/>
              <a:t>Právo na duševní a tělesnou integritu</a:t>
            </a:r>
          </a:p>
          <a:p>
            <a:pPr marL="1263650" lvl="3" algn="just">
              <a:buClrTx/>
              <a:buSzPct val="80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cs-CZ" sz="2200" dirty="0"/>
          </a:p>
          <a:p>
            <a:pPr marL="463550" indent="-457200">
              <a:buClrTx/>
              <a:buSzPct val="8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cs-CZ" sz="2200" dirty="0"/>
              <a:t>Základní principy zpravidla nadřazeny ochraně zdraví</a:t>
            </a:r>
          </a:p>
          <a:p>
            <a:pPr marL="463550" indent="-457200">
              <a:buClrTx/>
              <a:buSzPct val="8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cs-CZ" sz="2200" dirty="0"/>
              <a:t>Zásadní je vůle nemocného</a:t>
            </a:r>
          </a:p>
          <a:p>
            <a:pPr marL="463550" indent="-457200">
              <a:buClrTx/>
              <a:buSzPct val="8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cs-CZ" sz="2200" dirty="0"/>
              <a:t>Výjimky: bezpečnost veřejnosti, předcházení trestné činnosti, ochrana veřejného zdraví</a:t>
            </a:r>
          </a:p>
          <a:p>
            <a:endParaRPr lang="cs-CZ" dirty="0"/>
          </a:p>
        </p:txBody>
      </p:sp>
      <p:sp>
        <p:nvSpPr>
          <p:cNvPr id="13" name="Zástupný symbol pro text 12"/>
          <p:cNvSpPr>
            <a:spLocks noGrp="1"/>
          </p:cNvSpPr>
          <p:nvPr>
            <p:ph type="body" sz="quarter" idx="13"/>
          </p:nvPr>
        </p:nvSpPr>
        <p:spPr/>
        <p:txBody>
          <a:bodyPr/>
          <a:lstStyle/>
          <a:p>
            <a:endParaRPr lang="cs-CZ"/>
          </a:p>
        </p:txBody>
      </p:sp>
      <p:sp>
        <p:nvSpPr>
          <p:cNvPr id="11" name="Nadpis 10"/>
          <p:cNvSpPr>
            <a:spLocks noGrp="1"/>
          </p:cNvSpPr>
          <p:nvPr>
            <p:ph type="title"/>
          </p:nvPr>
        </p:nvSpPr>
        <p:spPr/>
        <p:txBody>
          <a:bodyPr/>
          <a:lstStyle/>
          <a:p>
            <a:r>
              <a:rPr lang="cs-CZ" dirty="0"/>
              <a:t>Autonomie pacienta</a:t>
            </a:r>
            <a:br>
              <a:rPr lang="cs-CZ" dirty="0"/>
            </a:br>
            <a:endParaRPr lang="cs-CZ" dirty="0"/>
          </a:p>
        </p:txBody>
      </p:sp>
      <p:sp>
        <p:nvSpPr>
          <p:cNvPr id="7" name="Zástupný symbol pro zápatí 6"/>
          <p:cNvSpPr>
            <a:spLocks noGrp="1"/>
          </p:cNvSpPr>
          <p:nvPr>
            <p:ph type="ftr" sz="quarter" idx="4294967295"/>
          </p:nvPr>
        </p:nvSpPr>
        <p:spPr>
          <a:xfrm>
            <a:off x="720000" y="6245226"/>
            <a:ext cx="7920038" cy="252412"/>
          </a:xfrm>
        </p:spPr>
        <p:txBody>
          <a:bodyPr/>
          <a:lstStyle/>
          <a:p>
            <a:endParaRPr lang="cs-CZ" dirty="0"/>
          </a:p>
        </p:txBody>
      </p:sp>
      <p:sp>
        <p:nvSpPr>
          <p:cNvPr id="8" name="Zástupný symbol pro číslo snímku 7"/>
          <p:cNvSpPr>
            <a:spLocks noGrp="1"/>
          </p:cNvSpPr>
          <p:nvPr>
            <p:ph type="sldNum" sz="quarter" idx="4294967295"/>
          </p:nvPr>
        </p:nvSpPr>
        <p:spPr>
          <a:xfrm>
            <a:off x="467587" y="6245226"/>
            <a:ext cx="252413" cy="252412"/>
          </a:xfrm>
        </p:spPr>
        <p:txBody>
          <a:bodyPr/>
          <a:lstStyle/>
          <a:p>
            <a:fld id="{0DE708CC-0C3F-4567-9698-B54C0F35BD31}" type="slidenum">
              <a:rPr lang="cs-CZ" altLang="cs-CZ" smtClean="0"/>
              <a:pPr/>
              <a:t>2</a:t>
            </a:fld>
            <a:endParaRPr lang="cs-CZ" altLang="cs-CZ" dirty="0"/>
          </a:p>
        </p:txBody>
      </p:sp>
    </p:spTree>
    <p:extLst>
      <p:ext uri="{BB962C8B-B14F-4D97-AF65-F5344CB8AC3E}">
        <p14:creationId xmlns:p14="http://schemas.microsoft.com/office/powerpoint/2010/main" val="3102595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Dříve vyslovené přání </a:t>
            </a:r>
          </a:p>
        </p:txBody>
      </p:sp>
      <p:sp>
        <p:nvSpPr>
          <p:cNvPr id="3" name="Zástupný symbol pro obsah 2"/>
          <p:cNvSpPr>
            <a:spLocks noGrp="1"/>
          </p:cNvSpPr>
          <p:nvPr>
            <p:ph idx="1"/>
          </p:nvPr>
        </p:nvSpPr>
        <p:spPr/>
        <p:txBody>
          <a:bodyPr/>
          <a:lstStyle/>
          <a:p>
            <a:r>
              <a:rPr lang="cs-CZ" dirty="0"/>
              <a:t>Pacient může pro případ, kdy by se dostal do takového zdravotního stavu, ve kterém nebude schopen vyslovit souhlas nebo nesouhlas s poskytnutím zdravotních služeb a způsobem jejich poskytnutí, tento souhlas nebo nesouhlas předem vyslovit </a:t>
            </a:r>
          </a:p>
        </p:txBody>
      </p:sp>
      <p:pic>
        <p:nvPicPr>
          <p:cNvPr id="4" name="Picture 2" descr="Výsledek obrázku pro D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658" y="3567039"/>
            <a:ext cx="3656428" cy="274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97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400" b="1" dirty="0"/>
              <a:t>Je k dispozici </a:t>
            </a:r>
            <a:r>
              <a:rPr lang="cs-CZ" sz="2400" dirty="0"/>
              <a:t>poskytovateli zdravotních služeb</a:t>
            </a:r>
          </a:p>
          <a:p>
            <a:r>
              <a:rPr lang="cs-CZ" sz="2400" dirty="0"/>
              <a:t>V době poskytování zdravotních služeb </a:t>
            </a:r>
            <a:r>
              <a:rPr lang="cs-CZ" sz="2400" b="1" dirty="0"/>
              <a:t>nastala předvídatelná situace</a:t>
            </a:r>
            <a:r>
              <a:rPr lang="cs-CZ" sz="2400" dirty="0"/>
              <a:t>, k níž se dříve vyslovené přání vztahuje</a:t>
            </a:r>
          </a:p>
          <a:p>
            <a:r>
              <a:rPr lang="cs-CZ" sz="2400" dirty="0"/>
              <a:t>Pacient je v takovém zdravotním stavu, kdy </a:t>
            </a:r>
            <a:r>
              <a:rPr lang="cs-CZ" sz="2400" b="1" dirty="0"/>
              <a:t>není schopen vyslovit </a:t>
            </a:r>
            <a:r>
              <a:rPr lang="cs-CZ" sz="2400" dirty="0"/>
              <a:t>nový souhlas nebo nesouhlas</a:t>
            </a:r>
          </a:p>
          <a:p>
            <a:r>
              <a:rPr lang="cs-CZ" sz="2400" dirty="0"/>
              <a:t>Dříve vyslovené přání bylo učiněno na základě </a:t>
            </a:r>
            <a:r>
              <a:rPr lang="cs-CZ" sz="2400" b="1" dirty="0"/>
              <a:t>písemného poučení </a:t>
            </a:r>
            <a:r>
              <a:rPr lang="cs-CZ" sz="2400" dirty="0"/>
              <a:t>ošetřujícím lékařem pacienta o důsledcích tohoto rozhodnutí</a:t>
            </a:r>
          </a:p>
          <a:p>
            <a:endParaRPr lang="cs-CZ" sz="1600" dirty="0"/>
          </a:p>
        </p:txBody>
      </p:sp>
      <p:sp>
        <p:nvSpPr>
          <p:cNvPr id="3" name="Zástupný symbol pro text 2"/>
          <p:cNvSpPr>
            <a:spLocks noGrp="1"/>
          </p:cNvSpPr>
          <p:nvPr>
            <p:ph type="body" sz="quarter" idx="13"/>
          </p:nvPr>
        </p:nvSpPr>
        <p:spPr/>
        <p:txBody>
          <a:bodyPr/>
          <a:lstStyle/>
          <a:p>
            <a:r>
              <a:rPr lang="cs-CZ" sz="3200" dirty="0">
                <a:solidFill>
                  <a:srgbClr val="C00000"/>
                </a:solidFill>
              </a:rPr>
              <a:t>Věcné podmínky platnosti </a:t>
            </a:r>
          </a:p>
        </p:txBody>
      </p:sp>
      <p:sp>
        <p:nvSpPr>
          <p:cNvPr id="4" name="Nadpis 3"/>
          <p:cNvSpPr>
            <a:spLocks noGrp="1"/>
          </p:cNvSpPr>
          <p:nvPr>
            <p:ph type="title"/>
          </p:nvPr>
        </p:nvSpPr>
        <p:spPr/>
        <p:txBody>
          <a:bodyPr/>
          <a:lstStyle/>
          <a:p>
            <a:r>
              <a:rPr lang="cs-CZ" dirty="0"/>
              <a:t>Dříve vyslovené přání</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Tree>
    <p:extLst>
      <p:ext uri="{BB962C8B-B14F-4D97-AF65-F5344CB8AC3E}">
        <p14:creationId xmlns:p14="http://schemas.microsoft.com/office/powerpoint/2010/main" val="2171696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400" dirty="0"/>
              <a:t>Písemná forma</a:t>
            </a:r>
          </a:p>
          <a:p>
            <a:r>
              <a:rPr lang="cs-CZ" sz="2400" dirty="0"/>
              <a:t>Úředně ověřený podpis pacienta</a:t>
            </a:r>
          </a:p>
          <a:p>
            <a:r>
              <a:rPr lang="cs-CZ" sz="2400" dirty="0"/>
              <a:t>Součástí dříve vysloveného přání je písemné poučení </a:t>
            </a:r>
          </a:p>
          <a:p>
            <a:pPr marL="72000" indent="0">
              <a:buNone/>
            </a:pPr>
            <a:r>
              <a:rPr lang="cs-CZ" sz="2400" b="1" dirty="0"/>
              <a:t>nebo</a:t>
            </a:r>
          </a:p>
          <a:p>
            <a:r>
              <a:rPr lang="cs-CZ" sz="2400" dirty="0"/>
              <a:t>Dříve vyslovené přání při přijetí do péče/v průběhu hospitalizace</a:t>
            </a:r>
          </a:p>
          <a:p>
            <a:r>
              <a:rPr lang="cs-CZ" sz="2400" dirty="0"/>
              <a:t>Pro ZS zajišťované tímto poskytovatelem</a:t>
            </a:r>
          </a:p>
          <a:p>
            <a:r>
              <a:rPr lang="cs-CZ" sz="2400" dirty="0"/>
              <a:t>Zaznamená se do ZD</a:t>
            </a:r>
          </a:p>
          <a:p>
            <a:r>
              <a:rPr lang="cs-CZ" sz="2400" dirty="0"/>
              <a:t>Podpis pacient, zdravotnický pracovník a svědek</a:t>
            </a:r>
          </a:p>
          <a:p>
            <a:endParaRPr lang="cs-CZ" dirty="0"/>
          </a:p>
        </p:txBody>
      </p:sp>
      <p:sp>
        <p:nvSpPr>
          <p:cNvPr id="3" name="Zástupný symbol pro text 2"/>
          <p:cNvSpPr>
            <a:spLocks noGrp="1"/>
          </p:cNvSpPr>
          <p:nvPr>
            <p:ph type="body" sz="quarter" idx="13"/>
          </p:nvPr>
        </p:nvSpPr>
        <p:spPr/>
        <p:txBody>
          <a:bodyPr/>
          <a:lstStyle/>
          <a:p>
            <a:r>
              <a:rPr lang="cs-CZ" sz="3200" dirty="0">
                <a:solidFill>
                  <a:srgbClr val="C00000"/>
                </a:solidFill>
              </a:rPr>
              <a:t>Formální podmínky platnosti</a:t>
            </a:r>
            <a:endParaRPr lang="cs-CZ" sz="3200" dirty="0"/>
          </a:p>
        </p:txBody>
      </p:sp>
      <p:sp>
        <p:nvSpPr>
          <p:cNvPr id="4" name="Nadpis 3"/>
          <p:cNvSpPr>
            <a:spLocks noGrp="1"/>
          </p:cNvSpPr>
          <p:nvPr>
            <p:ph type="title"/>
          </p:nvPr>
        </p:nvSpPr>
        <p:spPr/>
        <p:txBody>
          <a:bodyPr/>
          <a:lstStyle/>
          <a:p>
            <a:r>
              <a:rPr lang="cs-CZ" dirty="0"/>
              <a:t>Dříve vyslovené přání</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Tree>
    <p:extLst>
      <p:ext uri="{BB962C8B-B14F-4D97-AF65-F5344CB8AC3E}">
        <p14:creationId xmlns:p14="http://schemas.microsoft.com/office/powerpoint/2010/main" val="175562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Dříve vyslovené přání </a:t>
            </a:r>
          </a:p>
        </p:txBody>
      </p:sp>
      <p:sp>
        <p:nvSpPr>
          <p:cNvPr id="3" name="Zástupný symbol pro obsah 2"/>
          <p:cNvSpPr>
            <a:spLocks noGrp="1"/>
          </p:cNvSpPr>
          <p:nvPr>
            <p:ph idx="1"/>
          </p:nvPr>
        </p:nvSpPr>
        <p:spPr/>
        <p:txBody>
          <a:bodyPr>
            <a:normAutofit/>
          </a:bodyPr>
          <a:lstStyle/>
          <a:p>
            <a:r>
              <a:rPr lang="cs-CZ" dirty="0"/>
              <a:t>Dříve platnost je 5 let – zrušeno nálezem ÚS</a:t>
            </a:r>
          </a:p>
          <a:p>
            <a:endParaRPr lang="cs-CZ" dirty="0"/>
          </a:p>
          <a:p>
            <a:r>
              <a:rPr lang="cs-CZ" dirty="0"/>
              <a:t>Nelze vyslovit u nezletilých a pacientů omezených ve svéprávnosti</a:t>
            </a:r>
          </a:p>
        </p:txBody>
      </p:sp>
    </p:spTree>
    <p:extLst>
      <p:ext uri="{BB962C8B-B14F-4D97-AF65-F5344CB8AC3E}">
        <p14:creationId xmlns:p14="http://schemas.microsoft.com/office/powerpoint/2010/main" val="319374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000" dirty="0"/>
              <a:t>Od doby jeho vyslovení došlo v poskytování ZS, k takovému vývoji, že lze důvodně předpokládat, že by pacient vyslovil souhlas s poskytnutím</a:t>
            </a:r>
          </a:p>
          <a:p>
            <a:pPr marL="72000" indent="0">
              <a:buNone/>
            </a:pPr>
            <a:endParaRPr lang="cs-CZ" sz="2000" dirty="0"/>
          </a:p>
          <a:p>
            <a:r>
              <a:rPr lang="cs-CZ" sz="2000" dirty="0"/>
              <a:t>Nabádá k postupům, jejichž výsledkem je aktivní způsobení smrti</a:t>
            </a:r>
          </a:p>
          <a:p>
            <a:endParaRPr lang="cs-CZ" sz="2000" dirty="0"/>
          </a:p>
          <a:p>
            <a:r>
              <a:rPr lang="cs-CZ" sz="2000" dirty="0"/>
              <a:t>Pokud by jeho splnění mohlo ohrozit jiné osoby</a:t>
            </a:r>
          </a:p>
          <a:p>
            <a:endParaRPr lang="cs-CZ" sz="2000" dirty="0"/>
          </a:p>
          <a:p>
            <a:r>
              <a:rPr lang="cs-CZ" sz="2000" dirty="0"/>
              <a:t>Byly započaty zdravotní výkony, jejichž přerušení by vedlo k aktivnímu způsobení smrti</a:t>
            </a:r>
          </a:p>
        </p:txBody>
      </p:sp>
      <p:sp>
        <p:nvSpPr>
          <p:cNvPr id="3" name="Zástupný symbol pro text 2"/>
          <p:cNvSpPr>
            <a:spLocks noGrp="1"/>
          </p:cNvSpPr>
          <p:nvPr>
            <p:ph type="body" sz="quarter" idx="13"/>
          </p:nvPr>
        </p:nvSpPr>
        <p:spPr/>
        <p:txBody>
          <a:bodyPr/>
          <a:lstStyle/>
          <a:p>
            <a:r>
              <a:rPr lang="cs-CZ" sz="3200" dirty="0">
                <a:solidFill>
                  <a:srgbClr val="C00000"/>
                </a:solidFill>
              </a:rPr>
              <a:t>Není povinnost je respektovat</a:t>
            </a:r>
          </a:p>
        </p:txBody>
      </p:sp>
      <p:sp>
        <p:nvSpPr>
          <p:cNvPr id="4" name="Nadpis 3"/>
          <p:cNvSpPr>
            <a:spLocks noGrp="1"/>
          </p:cNvSpPr>
          <p:nvPr>
            <p:ph type="title"/>
          </p:nvPr>
        </p:nvSpPr>
        <p:spPr/>
        <p:txBody>
          <a:bodyPr/>
          <a:lstStyle/>
          <a:p>
            <a:r>
              <a:rPr lang="cs-CZ" dirty="0"/>
              <a:t>Dříve vyslovené přání</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Tree>
    <p:extLst>
      <p:ext uri="{BB962C8B-B14F-4D97-AF65-F5344CB8AC3E}">
        <p14:creationId xmlns:p14="http://schemas.microsoft.com/office/powerpoint/2010/main" val="285476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8D0910-68A6-483A-BC81-6D128136F151}"/>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053FCDE2-965A-48DA-8CE8-E512B325A823}"/>
              </a:ext>
            </a:extLst>
          </p:cNvPr>
          <p:cNvSpPr>
            <a:spLocks noGrp="1"/>
          </p:cNvSpPr>
          <p:nvPr>
            <p:ph type="ftr" sz="quarter" idx="3"/>
          </p:nvPr>
        </p:nvSpPr>
        <p:spPr>
          <a:xfrm>
            <a:off x="2466730" y="5776357"/>
            <a:ext cx="7920000" cy="252000"/>
          </a:xfrm>
        </p:spPr>
        <p:txBody>
          <a:bodyPr/>
          <a:lstStyle/>
          <a:p>
            <a:r>
              <a:rPr lang="cs-CZ" dirty="0" err="1">
                <a:solidFill>
                  <a:srgbClr val="7D7D7D"/>
                </a:solidFill>
                <a:latin typeface="Arial" panose="020B0604020202020204" pitchFamily="34" charset="0"/>
                <a:hlinkClick r:id="rId2"/>
              </a:rPr>
              <a:t>Dossey</a:t>
            </a:r>
            <a:r>
              <a:rPr lang="cs-CZ" dirty="0">
                <a:solidFill>
                  <a:srgbClr val="7D7D7D"/>
                </a:solidFill>
                <a:latin typeface="Arial" panose="020B0604020202020204" pitchFamily="34" charset="0"/>
                <a:hlinkClick r:id="rId2"/>
              </a:rPr>
              <a:t> &amp; Jones, PLLC</a:t>
            </a:r>
            <a:endParaRPr lang="cs-CZ" dirty="0"/>
          </a:p>
          <a:p>
            <a:endParaRPr lang="cs-CZ" dirty="0"/>
          </a:p>
        </p:txBody>
      </p:sp>
      <p:sp>
        <p:nvSpPr>
          <p:cNvPr id="5" name="Zástupný symbol pro číslo snímku 4">
            <a:extLst>
              <a:ext uri="{FF2B5EF4-FFF2-40B4-BE49-F238E27FC236}">
                <a16:creationId xmlns:a16="http://schemas.microsoft.com/office/drawing/2014/main" id="{F2C64F74-BE84-4934-A5A3-64B0708E8103}"/>
              </a:ext>
            </a:extLst>
          </p:cNvPr>
          <p:cNvSpPr>
            <a:spLocks noGrp="1"/>
          </p:cNvSpPr>
          <p:nvPr>
            <p:ph type="sldNum" sz="quarter" idx="4"/>
          </p:nvPr>
        </p:nvSpPr>
        <p:spPr/>
        <p:txBody>
          <a:bodyPr/>
          <a:lstStyle/>
          <a:p>
            <a:fld id="{0DE708CC-0C3F-4567-9698-B54C0F35BD31}" type="slidenum">
              <a:rPr lang="cs-CZ" altLang="cs-CZ" smtClean="0"/>
              <a:pPr/>
              <a:t>25</a:t>
            </a:fld>
            <a:endParaRPr lang="cs-CZ" altLang="cs-CZ" dirty="0"/>
          </a:p>
        </p:txBody>
      </p:sp>
      <p:pic>
        <p:nvPicPr>
          <p:cNvPr id="8" name="Picture 2" descr="Výsledek obrázku pro DNR tattoo">
            <a:extLst>
              <a:ext uri="{FF2B5EF4-FFF2-40B4-BE49-F238E27FC236}">
                <a16:creationId xmlns:a16="http://schemas.microsoft.com/office/drawing/2014/main" id="{BB9F20DF-7882-43C1-B90A-6F3CDEC993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6730" y="1397805"/>
            <a:ext cx="5942115" cy="427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0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Potřeba rozlišovat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56772791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67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Výhrada svědomí</a:t>
            </a:r>
          </a:p>
        </p:txBody>
      </p:sp>
      <p:sp>
        <p:nvSpPr>
          <p:cNvPr id="3" name="Zástupný symbol pro obsah 2"/>
          <p:cNvSpPr>
            <a:spLocks noGrp="1"/>
          </p:cNvSpPr>
          <p:nvPr>
            <p:ph idx="1"/>
          </p:nvPr>
        </p:nvSpPr>
        <p:spPr/>
        <p:txBody>
          <a:bodyPr>
            <a:normAutofit lnSpcReduction="10000"/>
          </a:bodyPr>
          <a:lstStyle/>
          <a:p>
            <a:r>
              <a:rPr lang="cs-CZ" sz="2000" dirty="0"/>
              <a:t>Zdravotnický pracovník může odmítnout poskytnutí zdravotních služeb pacientovi v případě, že by jejich poskytnutí odporovalo jeho </a:t>
            </a:r>
            <a:r>
              <a:rPr lang="cs-CZ" sz="2000" b="1" dirty="0"/>
              <a:t>svědomí nebo náboženskému vyznání</a:t>
            </a:r>
            <a:r>
              <a:rPr lang="cs-CZ" sz="2000" dirty="0"/>
              <a:t>. </a:t>
            </a:r>
          </a:p>
          <a:p>
            <a:endParaRPr lang="cs-CZ" sz="2000" dirty="0"/>
          </a:p>
          <a:p>
            <a:r>
              <a:rPr lang="cs-CZ" sz="2000" dirty="0"/>
              <a:t>O této skutečnosti je povinen ihned informovat poskytovatele, který </a:t>
            </a:r>
            <a:r>
              <a:rPr lang="cs-CZ" sz="2000" b="1" dirty="0"/>
              <a:t>zajistí pacientovi jiného </a:t>
            </a:r>
            <a:r>
              <a:rPr lang="cs-CZ" sz="2000" dirty="0"/>
              <a:t>zdravotnického pracovníka.</a:t>
            </a:r>
          </a:p>
          <a:p>
            <a:endParaRPr lang="cs-CZ" sz="2000" dirty="0"/>
          </a:p>
          <a:p>
            <a:r>
              <a:rPr lang="cs-CZ" sz="2000" dirty="0"/>
              <a:t> Nemůže-li poskytovatel zajistit jiného zdravotnického pracovníka, </a:t>
            </a:r>
            <a:r>
              <a:rPr lang="cs-CZ" sz="2000" b="1" dirty="0"/>
              <a:t>zajistí pacientovi jiného poskytovatele</a:t>
            </a:r>
            <a:r>
              <a:rPr lang="cs-CZ" sz="2000" dirty="0"/>
              <a:t>, který mu zdravotní služby poskytne, pokud pacient zajištění jiného poskytovatele neodmítne.</a:t>
            </a:r>
          </a:p>
          <a:p>
            <a:endParaRPr lang="cs-CZ" sz="2000" dirty="0"/>
          </a:p>
          <a:p>
            <a:r>
              <a:rPr lang="cs-CZ" sz="2000" dirty="0"/>
              <a:t>Zdravotnický pracovník </a:t>
            </a:r>
            <a:r>
              <a:rPr lang="cs-CZ" sz="2000" b="1" dirty="0"/>
              <a:t>nemůže odmítnout </a:t>
            </a:r>
            <a:r>
              <a:rPr lang="cs-CZ" sz="2000" dirty="0"/>
              <a:t>poskytnutí zdravotních služeb pacientovi z důvodu uvedeného ve větě první, </a:t>
            </a:r>
            <a:r>
              <a:rPr lang="cs-CZ" sz="2000" b="1" dirty="0"/>
              <a:t>pokud by odmítnutím došlo k ohrožení života pacienta </a:t>
            </a:r>
            <a:r>
              <a:rPr lang="cs-CZ" sz="2000" dirty="0"/>
              <a:t>nebo k vážnému ohrožení jeho zdraví a poskytovatel není schopen zajistit poskytnutí zdravotních služeb jiným zdravotnickým pracovníkem</a:t>
            </a:r>
          </a:p>
        </p:txBody>
      </p:sp>
    </p:spTree>
    <p:extLst>
      <p:ext uri="{BB962C8B-B14F-4D97-AF65-F5344CB8AC3E}">
        <p14:creationId xmlns:p14="http://schemas.microsoft.com/office/powerpoint/2010/main" val="121288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normAutofit fontScale="92500" lnSpcReduction="20000"/>
          </a:bodyPr>
          <a:lstStyle/>
          <a:p>
            <a:r>
              <a:rPr lang="cs-CZ" sz="2000" dirty="0"/>
              <a:t>prokazatelně předá pacienta s jeho souhlasem do péče jiného poskytovatele,</a:t>
            </a:r>
          </a:p>
          <a:p>
            <a:endParaRPr lang="cs-CZ" sz="2000" dirty="0"/>
          </a:p>
          <a:p>
            <a:r>
              <a:rPr lang="cs-CZ" sz="2000" dirty="0"/>
              <a:t>pominou důvody pro poskytování zdravotních služeb; to neplatí, jde-li o registrujícího poskytovatele; ustanovení § 47 odst. 2 není dotčeno,</a:t>
            </a:r>
          </a:p>
          <a:p>
            <a:endParaRPr lang="cs-CZ" sz="2000" dirty="0"/>
          </a:p>
          <a:p>
            <a:r>
              <a:rPr lang="cs-CZ" sz="2000" dirty="0"/>
              <a:t>pacient vysloví nesouhlas s poskytováním veškerých zdravotních služeb,</a:t>
            </a:r>
          </a:p>
          <a:p>
            <a:endParaRPr lang="cs-CZ" sz="2000" dirty="0"/>
          </a:p>
          <a:p>
            <a:r>
              <a:rPr lang="cs-CZ" sz="2000" dirty="0"/>
              <a:t>pacient závažným způsobem omezuje práva ostatních pacientů, </a:t>
            </a:r>
          </a:p>
          <a:p>
            <a:endParaRPr lang="cs-CZ" sz="2000" dirty="0"/>
          </a:p>
          <a:p>
            <a:r>
              <a:rPr lang="cs-CZ" sz="2000" dirty="0">
                <a:solidFill>
                  <a:schemeClr val="accent2"/>
                </a:solidFill>
              </a:rPr>
              <a:t>úmyslně a soustavně nedodržuje navržený individuální léčebný postup, pokud s poskytováním zdravotních služeb vyslovil souhlas</a:t>
            </a:r>
            <a:r>
              <a:rPr lang="cs-CZ" sz="2000" dirty="0"/>
              <a:t>, </a:t>
            </a:r>
          </a:p>
          <a:p>
            <a:endParaRPr lang="cs-CZ" sz="2000" dirty="0"/>
          </a:p>
          <a:p>
            <a:r>
              <a:rPr lang="cs-CZ" sz="2000" dirty="0"/>
              <a:t>nebo se neřídí vnitřním řádem</a:t>
            </a:r>
          </a:p>
          <a:p>
            <a:endParaRPr lang="cs-CZ" sz="2000" dirty="0"/>
          </a:p>
          <a:p>
            <a:r>
              <a:rPr lang="cs-CZ" sz="2000" dirty="0">
                <a:solidFill>
                  <a:schemeClr val="accent2"/>
                </a:solidFill>
              </a:rPr>
              <a:t>přestal poskytovat součinnost nezbytnou pro další poskytování zdravotních služeb</a:t>
            </a:r>
            <a:r>
              <a:rPr lang="cs-CZ" sz="2000" dirty="0"/>
              <a:t>; </a:t>
            </a:r>
          </a:p>
          <a:p>
            <a:endParaRPr lang="cs-CZ" sz="2000" b="1" dirty="0"/>
          </a:p>
          <a:p>
            <a:r>
              <a:rPr lang="cs-CZ" sz="2000" b="1" dirty="0"/>
              <a:t>Nesmí dojít k ohrožení života pacienta nebo vážnému poškození jeho zdraví!</a:t>
            </a:r>
          </a:p>
        </p:txBody>
      </p:sp>
    </p:spTree>
    <p:extLst>
      <p:ext uri="{BB962C8B-B14F-4D97-AF65-F5344CB8AC3E}">
        <p14:creationId xmlns:p14="http://schemas.microsoft.com/office/powerpoint/2010/main" val="2842906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158" y="1562317"/>
            <a:ext cx="6078628" cy="4842528"/>
          </a:xfrm>
        </p:spPr>
      </p:pic>
      <p:sp>
        <p:nvSpPr>
          <p:cNvPr id="5" name="TextovéPole 4"/>
          <p:cNvSpPr txBox="1"/>
          <p:nvPr/>
        </p:nvSpPr>
        <p:spPr>
          <a:xfrm>
            <a:off x="7043057" y="1807029"/>
            <a:ext cx="4038600" cy="369332"/>
          </a:xfrm>
          <a:prstGeom prst="rect">
            <a:avLst/>
          </a:prstGeom>
          <a:noFill/>
        </p:spPr>
        <p:txBody>
          <a:bodyPr wrap="square" rtlCol="0">
            <a:spAutoFit/>
          </a:bodyPr>
          <a:lstStyle/>
          <a:p>
            <a:r>
              <a:rPr lang="cs-CZ" dirty="0"/>
              <a:t>Jak postupovat, na koho se obrátit?</a:t>
            </a:r>
          </a:p>
        </p:txBody>
      </p:sp>
    </p:spTree>
    <p:extLst>
      <p:ext uri="{BB962C8B-B14F-4D97-AF65-F5344CB8AC3E}">
        <p14:creationId xmlns:p14="http://schemas.microsoft.com/office/powerpoint/2010/main" val="387579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idx="1"/>
          </p:nvPr>
        </p:nvSpPr>
        <p:spPr/>
        <p:txBody>
          <a:bodyPr/>
          <a:lstStyle/>
          <a:p>
            <a:pPr lvl="0"/>
            <a:r>
              <a:rPr lang="cs-CZ" dirty="0"/>
              <a:t>plně svéprávný pacient</a:t>
            </a:r>
          </a:p>
          <a:p>
            <a:pPr lvl="0"/>
            <a:r>
              <a:rPr lang="cs-CZ" dirty="0"/>
              <a:t>pacient omezený ve svéprávnosti</a:t>
            </a:r>
          </a:p>
          <a:p>
            <a:pPr lvl="0"/>
            <a:r>
              <a:rPr lang="cs-CZ" dirty="0"/>
              <a:t>nezletilý pacient</a:t>
            </a:r>
          </a:p>
          <a:p>
            <a:pPr lvl="0"/>
            <a:r>
              <a:rPr lang="cs-CZ" dirty="0"/>
              <a:t>pacient jednající v duševní poruše</a:t>
            </a:r>
          </a:p>
          <a:p>
            <a:endParaRPr lang="cs-CZ" dirty="0"/>
          </a:p>
        </p:txBody>
      </p:sp>
      <p:sp>
        <p:nvSpPr>
          <p:cNvPr id="13" name="Zástupný symbol pro text 12"/>
          <p:cNvSpPr>
            <a:spLocks noGrp="1"/>
          </p:cNvSpPr>
          <p:nvPr>
            <p:ph type="body" sz="quarter" idx="13"/>
          </p:nvPr>
        </p:nvSpPr>
        <p:spPr/>
        <p:txBody>
          <a:bodyPr/>
          <a:lstStyle/>
          <a:p>
            <a:endParaRPr lang="cs-CZ"/>
          </a:p>
        </p:txBody>
      </p:sp>
      <p:sp>
        <p:nvSpPr>
          <p:cNvPr id="11" name="Nadpis 10"/>
          <p:cNvSpPr>
            <a:spLocks noGrp="1"/>
          </p:cNvSpPr>
          <p:nvPr>
            <p:ph type="title"/>
          </p:nvPr>
        </p:nvSpPr>
        <p:spPr/>
        <p:txBody>
          <a:bodyPr/>
          <a:lstStyle/>
          <a:p>
            <a:r>
              <a:rPr lang="cs-CZ" dirty="0"/>
              <a:t>Autonomie pacienta</a:t>
            </a:r>
            <a:br>
              <a:rPr lang="cs-CZ" dirty="0"/>
            </a:br>
            <a:endParaRPr lang="cs-CZ" dirty="0"/>
          </a:p>
        </p:txBody>
      </p:sp>
      <p:sp>
        <p:nvSpPr>
          <p:cNvPr id="7" name="Zástupný symbol pro zápatí 6"/>
          <p:cNvSpPr>
            <a:spLocks noGrp="1"/>
          </p:cNvSpPr>
          <p:nvPr>
            <p:ph type="ftr" sz="quarter" idx="4294967295"/>
          </p:nvPr>
        </p:nvSpPr>
        <p:spPr>
          <a:xfrm>
            <a:off x="720000" y="6245226"/>
            <a:ext cx="7920038" cy="252412"/>
          </a:xfrm>
        </p:spPr>
        <p:txBody>
          <a:bodyPr/>
          <a:lstStyle/>
          <a:p>
            <a:endParaRPr lang="cs-CZ" dirty="0"/>
          </a:p>
        </p:txBody>
      </p:sp>
      <p:sp>
        <p:nvSpPr>
          <p:cNvPr id="8" name="Zástupný symbol pro číslo snímku 7"/>
          <p:cNvSpPr>
            <a:spLocks noGrp="1"/>
          </p:cNvSpPr>
          <p:nvPr>
            <p:ph type="sldNum" sz="quarter" idx="4294967295"/>
          </p:nvPr>
        </p:nvSpPr>
        <p:spPr>
          <a:xfrm>
            <a:off x="467587" y="6245226"/>
            <a:ext cx="252413" cy="252412"/>
          </a:xfrm>
        </p:spPr>
        <p:txBody>
          <a:bodyPr/>
          <a:lstStyle/>
          <a:p>
            <a:fld id="{0DE708CC-0C3F-4567-9698-B54C0F35BD31}" type="slidenum">
              <a:rPr lang="cs-CZ" altLang="cs-CZ" smtClean="0"/>
              <a:pPr/>
              <a:t>3</a:t>
            </a:fld>
            <a:endParaRPr lang="cs-CZ" altLang="cs-CZ" dirty="0"/>
          </a:p>
        </p:txBody>
      </p:sp>
    </p:spTree>
    <p:extLst>
      <p:ext uri="{BB962C8B-B14F-4D97-AF65-F5344CB8AC3E}">
        <p14:creationId xmlns:p14="http://schemas.microsoft.com/office/powerpoint/2010/main" val="530444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Jestliže pacient nemůže s ohledem na svůj zdravotní stav vyslovit souhlas</a:t>
            </a:r>
          </a:p>
        </p:txBody>
      </p:sp>
      <p:graphicFrame>
        <p:nvGraphicFramePr>
          <p:cNvPr id="4" name="Zástupný symbol pro obsah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494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i="1" dirty="0"/>
              <a:t>Příbuzný v řadě přímé</a:t>
            </a:r>
            <a:r>
              <a:rPr lang="cs-CZ" i="1" dirty="0"/>
              <a:t>, </a:t>
            </a:r>
            <a:r>
              <a:rPr lang="cs-CZ" b="1" i="1" dirty="0"/>
              <a:t>sourozenec</a:t>
            </a:r>
            <a:r>
              <a:rPr lang="cs-CZ" i="1" dirty="0"/>
              <a:t> a </a:t>
            </a:r>
            <a:r>
              <a:rPr lang="cs-CZ" b="1" i="1" dirty="0"/>
              <a:t>manžel</a:t>
            </a:r>
            <a:r>
              <a:rPr lang="cs-CZ" i="1" dirty="0"/>
              <a:t> nebo </a:t>
            </a:r>
            <a:r>
              <a:rPr lang="cs-CZ" b="1" i="1" dirty="0"/>
              <a:t>partner</a:t>
            </a:r>
            <a:r>
              <a:rPr lang="cs-CZ" i="1" dirty="0"/>
              <a:t>; jiné osoby v poměru rodinném nebo obdobném se pokládají za osoby sobě navzájem blízké, </a:t>
            </a:r>
            <a:r>
              <a:rPr lang="cs-CZ" b="1" i="1" dirty="0"/>
              <a:t>pokud by újmu, kterou utrpěla jedna z nich, druhá důvodně pociťovala jako újmu vlastní</a:t>
            </a:r>
            <a:r>
              <a:rPr lang="cs-CZ" i="1" dirty="0"/>
              <a:t>. </a:t>
            </a:r>
          </a:p>
          <a:p>
            <a:r>
              <a:rPr lang="cs-CZ" i="1" dirty="0"/>
              <a:t>Má se za to, že osobami blízkými jsou i osoby </a:t>
            </a:r>
            <a:r>
              <a:rPr lang="cs-CZ" b="1" i="1" dirty="0" err="1"/>
              <a:t>sešvagřené</a:t>
            </a:r>
            <a:r>
              <a:rPr lang="cs-CZ" i="1" dirty="0"/>
              <a:t> nebo </a:t>
            </a:r>
            <a:r>
              <a:rPr lang="cs-CZ" b="1" i="1" dirty="0"/>
              <a:t>osoby, které spolu trvale žijí</a:t>
            </a:r>
            <a:r>
              <a:rPr lang="cs-CZ" i="1" dirty="0"/>
              <a:t>.</a:t>
            </a:r>
            <a:endParaRPr lang="cs-CZ" dirty="0"/>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lstStyle/>
          <a:p>
            <a:r>
              <a:rPr lang="cs-CZ" dirty="0"/>
              <a:t>Osoba blízká</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31</a:t>
            </a:fld>
            <a:endParaRPr lang="cs-CZ" altLang="cs-CZ" dirty="0"/>
          </a:p>
        </p:txBody>
      </p:sp>
    </p:spTree>
    <p:extLst>
      <p:ext uri="{BB962C8B-B14F-4D97-AF65-F5344CB8AC3E}">
        <p14:creationId xmlns:p14="http://schemas.microsoft.com/office/powerpoint/2010/main" val="57153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(některá) Práva osoby blízké</a:t>
            </a:r>
          </a:p>
        </p:txBody>
      </p:sp>
      <p:sp>
        <p:nvSpPr>
          <p:cNvPr id="3" name="Zástupný symbol pro obsah 2"/>
          <p:cNvSpPr>
            <a:spLocks noGrp="1"/>
          </p:cNvSpPr>
          <p:nvPr>
            <p:ph idx="1"/>
          </p:nvPr>
        </p:nvSpPr>
        <p:spPr/>
        <p:txBody>
          <a:bodyPr/>
          <a:lstStyle/>
          <a:p>
            <a:r>
              <a:rPr lang="cs-CZ" dirty="0"/>
              <a:t>právo pacienta na nepřetržitou přítomnost OB</a:t>
            </a:r>
          </a:p>
          <a:p>
            <a:r>
              <a:rPr lang="cs-CZ" dirty="0"/>
              <a:t>právo na informace o aktuálním zdravotním stavu, pokud pacient nemůže určit komu se má informace poskytnout</a:t>
            </a:r>
          </a:p>
          <a:p>
            <a:r>
              <a:rPr lang="cs-CZ" dirty="0"/>
              <a:t>právo dát souhlas s poskytnutím služby za pacienta, pokud pacient nemůže</a:t>
            </a:r>
          </a:p>
          <a:p>
            <a:r>
              <a:rPr lang="cs-CZ" dirty="0"/>
              <a:t>podat za pacienta stížnost, pokud pacient nemůže</a:t>
            </a:r>
          </a:p>
          <a:p>
            <a:endParaRPr lang="cs-CZ" dirty="0"/>
          </a:p>
        </p:txBody>
      </p:sp>
    </p:spTree>
    <p:extLst>
      <p:ext uri="{BB962C8B-B14F-4D97-AF65-F5344CB8AC3E}">
        <p14:creationId xmlns:p14="http://schemas.microsoft.com/office/powerpoint/2010/main" val="2794613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55B0C8C9-2A3E-4F9A-86F4-2735F20C9CC0}"/>
              </a:ext>
            </a:extLst>
          </p:cNvPr>
          <p:cNvSpPr>
            <a:spLocks noGrp="1"/>
          </p:cNvSpPr>
          <p:nvPr>
            <p:ph type="ftr" sz="quarter" idx="10"/>
          </p:nvPr>
        </p:nvSpPr>
        <p:spPr/>
        <p:txBody>
          <a:bodyPr/>
          <a:lstStyle/>
          <a:p>
            <a:endParaRPr lang="cs-CZ"/>
          </a:p>
        </p:txBody>
      </p:sp>
      <p:sp>
        <p:nvSpPr>
          <p:cNvPr id="5" name="Zástupný symbol pro číslo snímku 4">
            <a:extLst>
              <a:ext uri="{FF2B5EF4-FFF2-40B4-BE49-F238E27FC236}">
                <a16:creationId xmlns:a16="http://schemas.microsoft.com/office/drawing/2014/main" id="{576B9892-06F1-4E7B-B8A0-7B5B0EA47981}"/>
              </a:ext>
            </a:extLst>
          </p:cNvPr>
          <p:cNvSpPr>
            <a:spLocks noGrp="1"/>
          </p:cNvSpPr>
          <p:nvPr>
            <p:ph type="sldNum" sz="quarter" idx="11"/>
          </p:nvPr>
        </p:nvSpPr>
        <p:spPr/>
        <p:txBody>
          <a:bodyPr/>
          <a:lstStyle/>
          <a:p>
            <a:fld id="{80FBB29C-82DB-4F5C-873F-0DF65DFC4FEE}" type="slidenum">
              <a:rPr lang="cs-CZ" smtClean="0"/>
              <a:t>33</a:t>
            </a:fld>
            <a:endParaRPr lang="cs-CZ"/>
          </a:p>
        </p:txBody>
      </p:sp>
      <p:sp>
        <p:nvSpPr>
          <p:cNvPr id="6" name="Nadpis 5">
            <a:extLst>
              <a:ext uri="{FF2B5EF4-FFF2-40B4-BE49-F238E27FC236}">
                <a16:creationId xmlns:a16="http://schemas.microsoft.com/office/drawing/2014/main" id="{931CB87B-FACD-437A-88E9-205A36B272DD}"/>
              </a:ext>
            </a:extLst>
          </p:cNvPr>
          <p:cNvSpPr>
            <a:spLocks noGrp="1"/>
          </p:cNvSpPr>
          <p:nvPr>
            <p:ph type="title"/>
          </p:nvPr>
        </p:nvSpPr>
        <p:spPr/>
        <p:txBody>
          <a:bodyPr/>
          <a:lstStyle/>
          <a:p>
            <a:r>
              <a:rPr lang="cs-CZ" dirty="0"/>
              <a:t>Nezletilí a osoby omezené ve svéprávnosti</a:t>
            </a:r>
          </a:p>
        </p:txBody>
      </p:sp>
      <p:sp>
        <p:nvSpPr>
          <p:cNvPr id="7" name="Podnadpis 6">
            <a:extLst>
              <a:ext uri="{FF2B5EF4-FFF2-40B4-BE49-F238E27FC236}">
                <a16:creationId xmlns:a16="http://schemas.microsoft.com/office/drawing/2014/main" id="{B5721ABB-B1A4-4506-8222-C6B78177196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15484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7C46BF9-2A5D-44FD-9C79-6CCB99709BB4}"/>
              </a:ext>
            </a:extLst>
          </p:cNvPr>
          <p:cNvSpPr>
            <a:spLocks noGrp="1"/>
          </p:cNvSpPr>
          <p:nvPr>
            <p:ph idx="1"/>
          </p:nvPr>
        </p:nvSpPr>
        <p:spPr/>
        <p:txBody>
          <a:bodyPr/>
          <a:lstStyle/>
          <a:p>
            <a:pPr marL="72000" lvl="0" indent="0">
              <a:buNone/>
            </a:pPr>
            <a:endParaRPr lang="cs-CZ" i="1" dirty="0"/>
          </a:p>
          <a:p>
            <a:pPr marL="72000" lvl="0" indent="0">
              <a:buNone/>
            </a:pPr>
            <a:r>
              <a:rPr lang="cs-CZ" dirty="0"/>
              <a:t>Má se za to, že každý nezletilý, který nenabyl plné svéprávnosti, je způsobilý k právním jednáním </a:t>
            </a:r>
            <a:r>
              <a:rPr lang="cs-CZ" b="1" dirty="0"/>
              <a:t>co do povahy přiměřeným rozumové a volní vyspělosti nezletilých jeho věku</a:t>
            </a:r>
            <a:r>
              <a:rPr lang="cs-CZ" dirty="0"/>
              <a:t>.</a:t>
            </a:r>
          </a:p>
        </p:txBody>
      </p:sp>
      <p:sp>
        <p:nvSpPr>
          <p:cNvPr id="3" name="Zástupný text 2">
            <a:extLst>
              <a:ext uri="{FF2B5EF4-FFF2-40B4-BE49-F238E27FC236}">
                <a16:creationId xmlns:a16="http://schemas.microsoft.com/office/drawing/2014/main" id="{AC28EBE4-A800-4DDD-967B-30A0CE22DDA6}"/>
              </a:ext>
            </a:extLst>
          </p:cNvPr>
          <p:cNvSpPr>
            <a:spLocks noGrp="1"/>
          </p:cNvSpPr>
          <p:nvPr>
            <p:ph type="body" sz="quarter" idx="13"/>
          </p:nvPr>
        </p:nvSpPr>
        <p:spPr/>
        <p:txBody>
          <a:bodyPr/>
          <a:lstStyle/>
          <a:p>
            <a:endParaRPr lang="cs-CZ"/>
          </a:p>
        </p:txBody>
      </p:sp>
      <p:sp>
        <p:nvSpPr>
          <p:cNvPr id="4" name="Nadpis 3">
            <a:extLst>
              <a:ext uri="{FF2B5EF4-FFF2-40B4-BE49-F238E27FC236}">
                <a16:creationId xmlns:a16="http://schemas.microsoft.com/office/drawing/2014/main" id="{1C664534-2197-46DE-A539-BAE7834E3791}"/>
              </a:ext>
            </a:extLst>
          </p:cNvPr>
          <p:cNvSpPr>
            <a:spLocks noGrp="1"/>
          </p:cNvSpPr>
          <p:nvPr>
            <p:ph type="title"/>
          </p:nvPr>
        </p:nvSpPr>
        <p:spPr/>
        <p:txBody>
          <a:bodyPr/>
          <a:lstStyle/>
          <a:p>
            <a:r>
              <a:rPr lang="cs-CZ" dirty="0"/>
              <a:t>Nezletilí</a:t>
            </a:r>
            <a:br>
              <a:rPr lang="cs-CZ" dirty="0"/>
            </a:br>
            <a:endParaRPr lang="cs-CZ" dirty="0"/>
          </a:p>
        </p:txBody>
      </p:sp>
      <p:sp>
        <p:nvSpPr>
          <p:cNvPr id="5" name="Zástupný symbol pro zápatí 4">
            <a:extLst>
              <a:ext uri="{FF2B5EF4-FFF2-40B4-BE49-F238E27FC236}">
                <a16:creationId xmlns:a16="http://schemas.microsoft.com/office/drawing/2014/main" id="{14BCA7F0-564E-4C60-95D5-421BB7F925BB}"/>
              </a:ext>
            </a:extLst>
          </p:cNvPr>
          <p:cNvSpPr>
            <a:spLocks noGrp="1"/>
          </p:cNvSpPr>
          <p:nvPr>
            <p:ph type="ftr" sz="quarter" idx="10"/>
          </p:nvPr>
        </p:nvSpPr>
        <p:spPr/>
        <p:txBody>
          <a:bodyPr/>
          <a:lstStyle/>
          <a:p>
            <a:endParaRPr lang="cs-CZ" dirty="0"/>
          </a:p>
        </p:txBody>
      </p:sp>
      <p:sp>
        <p:nvSpPr>
          <p:cNvPr id="6" name="Zástupný symbol pro číslo snímku 5">
            <a:extLst>
              <a:ext uri="{FF2B5EF4-FFF2-40B4-BE49-F238E27FC236}">
                <a16:creationId xmlns:a16="http://schemas.microsoft.com/office/drawing/2014/main" id="{5764FBEA-226E-47DC-A271-CB895D4F1EDF}"/>
              </a:ext>
            </a:extLst>
          </p:cNvPr>
          <p:cNvSpPr>
            <a:spLocks noGrp="1"/>
          </p:cNvSpPr>
          <p:nvPr>
            <p:ph type="sldNum" sz="quarter" idx="11"/>
          </p:nvPr>
        </p:nvSpPr>
        <p:spPr/>
        <p:txBody>
          <a:bodyPr/>
          <a:lstStyle/>
          <a:p>
            <a:fld id="{D6D6C118-631F-4A80-9886-907009361577}" type="slidenum">
              <a:rPr lang="cs-CZ" altLang="cs-CZ" smtClean="0"/>
              <a:pPr/>
              <a:t>34</a:t>
            </a:fld>
            <a:endParaRPr lang="cs-CZ" altLang="cs-CZ" dirty="0"/>
          </a:p>
        </p:txBody>
      </p:sp>
    </p:spTree>
    <p:extLst>
      <p:ext uri="{BB962C8B-B14F-4D97-AF65-F5344CB8AC3E}">
        <p14:creationId xmlns:p14="http://schemas.microsoft.com/office/powerpoint/2010/main" val="96249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Subjektivita nenarozených dětí</a:t>
            </a:r>
          </a:p>
        </p:txBody>
      </p:sp>
      <p:sp>
        <p:nvSpPr>
          <p:cNvPr id="7" name="Zástupný symbol pro obsah 6"/>
          <p:cNvSpPr>
            <a:spLocks noGrp="1"/>
          </p:cNvSpPr>
          <p:nvPr>
            <p:ph idx="1"/>
          </p:nvPr>
        </p:nvSpPr>
        <p:spPr/>
        <p:txBody>
          <a:bodyPr/>
          <a:lstStyle/>
          <a:p>
            <a:r>
              <a:rPr lang="cs-CZ" dirty="0"/>
              <a:t>Na počaté dítě se hledí jako na již narozené, pokud to vyhovuje jeho zájmům. </a:t>
            </a:r>
          </a:p>
          <a:p>
            <a:r>
              <a:rPr lang="cs-CZ" dirty="0"/>
              <a:t>Má se za to, že se dítě narodilo živé. </a:t>
            </a:r>
          </a:p>
          <a:p>
            <a:r>
              <a:rPr lang="cs-CZ" dirty="0"/>
              <a:t>Nenarodí-li se však živé, hledí se na ně, jako by nikdy nebylo.</a:t>
            </a:r>
          </a:p>
        </p:txBody>
      </p:sp>
    </p:spTree>
    <p:custDataLst>
      <p:tags r:id="rId1"/>
    </p:custDataLst>
    <p:extLst>
      <p:ext uri="{BB962C8B-B14F-4D97-AF65-F5344CB8AC3E}">
        <p14:creationId xmlns:p14="http://schemas.microsoft.com/office/powerpoint/2010/main" val="1478221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Zákonní zástupci nezletilého</a:t>
            </a:r>
          </a:p>
        </p:txBody>
      </p:sp>
      <p:graphicFrame>
        <p:nvGraphicFramePr>
          <p:cNvPr id="6" name="Zástupný symbol pro obsah 5"/>
          <p:cNvGraphicFramePr>
            <a:graphicFrameLocks noGrp="1"/>
          </p:cNvGraphicFramePr>
          <p:nvPr>
            <p:ph idx="1"/>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29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32587F5-0FA4-41D6-84C5-506035C391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E870FD2-83B6-4D57-B405-34B3CAA94A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3D9C9B1-4218-4E91-839F-8618C954E4C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0F0AE20-9335-4979-B79C-C96C06ED20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53A4353-E23A-4D1B-A378-F0E0082905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Rodičovství</a:t>
            </a:r>
          </a:p>
        </p:txBody>
      </p:sp>
      <p:graphicFrame>
        <p:nvGraphicFramePr>
          <p:cNvPr id="4" name="Zástupný symbol pro obsah 3"/>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572047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Osvojení</a:t>
            </a:r>
          </a:p>
        </p:txBody>
      </p:sp>
      <p:sp>
        <p:nvSpPr>
          <p:cNvPr id="3" name="Zástupný symbol pro obsah 2"/>
          <p:cNvSpPr>
            <a:spLocks noGrp="1"/>
          </p:cNvSpPr>
          <p:nvPr>
            <p:ph idx="1"/>
          </p:nvPr>
        </p:nvSpPr>
        <p:spPr/>
        <p:txBody>
          <a:bodyPr/>
          <a:lstStyle/>
          <a:p>
            <a:pPr algn="just"/>
            <a:r>
              <a:rPr lang="cs-CZ" dirty="0"/>
              <a:t>Předpokladem osvojení je takový vztah mezi osvojitelem a osvojencem, jaký je mezi rodičem a dítětem, nebo že tu jsou alespoň základy takového vztahu.</a:t>
            </a:r>
          </a:p>
          <a:p>
            <a:pPr algn="just"/>
            <a:r>
              <a:rPr lang="cs-CZ" dirty="0"/>
              <a:t>Rozhoduje soud</a:t>
            </a:r>
          </a:p>
          <a:p>
            <a:pPr algn="just"/>
            <a:r>
              <a:rPr lang="cs-CZ" dirty="0"/>
              <a:t>Mohou se stát manželé, výjimečně jen jeden z nich</a:t>
            </a:r>
          </a:p>
          <a:p>
            <a:pPr algn="just"/>
            <a:r>
              <a:rPr lang="cs-CZ" dirty="0"/>
              <a:t>Věkový rozdíl min 16 let</a:t>
            </a:r>
          </a:p>
          <a:p>
            <a:pPr algn="just"/>
            <a:r>
              <a:rPr lang="cs-CZ" dirty="0"/>
              <a:t>nemůže být rozhodnuto bez souhlasu dítěte, rodičů dítěte</a:t>
            </a:r>
          </a:p>
        </p:txBody>
      </p:sp>
    </p:spTree>
    <p:extLst>
      <p:ext uri="{BB962C8B-B14F-4D97-AF65-F5344CB8AC3E}">
        <p14:creationId xmlns:p14="http://schemas.microsoft.com/office/powerpoint/2010/main" val="786312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Poručenství</a:t>
            </a:r>
          </a:p>
        </p:txBody>
      </p:sp>
      <p:sp>
        <p:nvSpPr>
          <p:cNvPr id="3" name="Zástupný symbol pro obsah 2"/>
          <p:cNvSpPr>
            <a:spLocks noGrp="1"/>
          </p:cNvSpPr>
          <p:nvPr>
            <p:ph idx="1"/>
          </p:nvPr>
        </p:nvSpPr>
        <p:spPr/>
        <p:txBody>
          <a:bodyPr/>
          <a:lstStyle/>
          <a:p>
            <a:r>
              <a:rPr lang="cs-CZ" dirty="0"/>
              <a:t>Není-li rodič ani osvojitel přidělí soud dítěti poručníka</a:t>
            </a:r>
          </a:p>
          <a:p>
            <a:r>
              <a:rPr lang="cs-CZ" dirty="0"/>
              <a:t>Nenajde-li se vhodná fyzická osoba, může jím být orgán sociálněprávní ochrany</a:t>
            </a:r>
          </a:p>
          <a:p>
            <a:endParaRPr lang="cs-CZ" dirty="0"/>
          </a:p>
          <a:p>
            <a:endParaRPr lang="cs-CZ" dirty="0"/>
          </a:p>
        </p:txBody>
      </p:sp>
    </p:spTree>
    <p:extLst>
      <p:ext uri="{BB962C8B-B14F-4D97-AF65-F5344CB8AC3E}">
        <p14:creationId xmlns:p14="http://schemas.microsoft.com/office/powerpoint/2010/main" val="23978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7C46BF9-2A5D-44FD-9C79-6CCB99709BB4}"/>
              </a:ext>
            </a:extLst>
          </p:cNvPr>
          <p:cNvSpPr>
            <a:spLocks noGrp="1"/>
          </p:cNvSpPr>
          <p:nvPr>
            <p:ph idx="1"/>
          </p:nvPr>
        </p:nvSpPr>
        <p:spPr/>
        <p:txBody>
          <a:bodyPr/>
          <a:lstStyle/>
          <a:p>
            <a:pPr lvl="0"/>
            <a:r>
              <a:rPr lang="cs-CZ" dirty="0"/>
              <a:t>zletilostí (18 let)</a:t>
            </a:r>
          </a:p>
          <a:p>
            <a:pPr lvl="0"/>
            <a:r>
              <a:rPr lang="cs-CZ" dirty="0"/>
              <a:t>uzavřením manželství před nabytím zletilosti</a:t>
            </a:r>
          </a:p>
          <a:p>
            <a:pPr lvl="0"/>
            <a:r>
              <a:rPr lang="cs-CZ" dirty="0"/>
              <a:t>přiznáním svéprávnosti</a:t>
            </a:r>
          </a:p>
          <a:p>
            <a:pPr lvl="1"/>
            <a:r>
              <a:rPr lang="cs-CZ" i="1" dirty="0"/>
              <a:t>věk 16 let a </a:t>
            </a:r>
            <a:endParaRPr lang="cs-CZ" dirty="0"/>
          </a:p>
          <a:p>
            <a:pPr lvl="1"/>
            <a:r>
              <a:rPr lang="cs-CZ" i="1" dirty="0"/>
              <a:t>schopnost se živit a obstarat si své záležitosti a</a:t>
            </a:r>
            <a:endParaRPr lang="cs-CZ" dirty="0"/>
          </a:p>
          <a:p>
            <a:pPr lvl="1"/>
            <a:r>
              <a:rPr lang="cs-CZ" i="1" dirty="0"/>
              <a:t>souhlas zákonného zástupce/nezletilého</a:t>
            </a:r>
            <a:endParaRPr lang="cs-CZ" dirty="0"/>
          </a:p>
          <a:p>
            <a:pPr marL="324000" lvl="1" indent="0">
              <a:buNone/>
            </a:pPr>
            <a:r>
              <a:rPr lang="cs-CZ" i="1" dirty="0"/>
              <a:t>nebo</a:t>
            </a:r>
          </a:p>
          <a:p>
            <a:pPr lvl="1"/>
            <a:r>
              <a:rPr lang="cs-CZ" i="1" dirty="0"/>
              <a:t>z vážných důvodů v zájmu nezletilého</a:t>
            </a:r>
          </a:p>
        </p:txBody>
      </p:sp>
      <p:sp>
        <p:nvSpPr>
          <p:cNvPr id="3" name="Zástupný text 2">
            <a:extLst>
              <a:ext uri="{FF2B5EF4-FFF2-40B4-BE49-F238E27FC236}">
                <a16:creationId xmlns:a16="http://schemas.microsoft.com/office/drawing/2014/main" id="{AC28EBE4-A800-4DDD-967B-30A0CE22DDA6}"/>
              </a:ext>
            </a:extLst>
          </p:cNvPr>
          <p:cNvSpPr>
            <a:spLocks noGrp="1"/>
          </p:cNvSpPr>
          <p:nvPr>
            <p:ph type="body" sz="quarter" idx="13"/>
          </p:nvPr>
        </p:nvSpPr>
        <p:spPr/>
        <p:txBody>
          <a:bodyPr/>
          <a:lstStyle/>
          <a:p>
            <a:endParaRPr lang="cs-CZ"/>
          </a:p>
        </p:txBody>
      </p:sp>
      <p:sp>
        <p:nvSpPr>
          <p:cNvPr id="4" name="Nadpis 3">
            <a:extLst>
              <a:ext uri="{FF2B5EF4-FFF2-40B4-BE49-F238E27FC236}">
                <a16:creationId xmlns:a16="http://schemas.microsoft.com/office/drawing/2014/main" id="{1C664534-2197-46DE-A539-BAE7834E3791}"/>
              </a:ext>
            </a:extLst>
          </p:cNvPr>
          <p:cNvSpPr>
            <a:spLocks noGrp="1"/>
          </p:cNvSpPr>
          <p:nvPr>
            <p:ph type="title"/>
          </p:nvPr>
        </p:nvSpPr>
        <p:spPr/>
        <p:txBody>
          <a:bodyPr/>
          <a:lstStyle/>
          <a:p>
            <a:r>
              <a:rPr lang="cs-CZ" dirty="0"/>
              <a:t>Plná svéprávnost</a:t>
            </a:r>
            <a:br>
              <a:rPr lang="cs-CZ" dirty="0"/>
            </a:br>
            <a:endParaRPr lang="cs-CZ" dirty="0"/>
          </a:p>
        </p:txBody>
      </p:sp>
      <p:sp>
        <p:nvSpPr>
          <p:cNvPr id="5" name="Zástupný symbol pro zápatí 4">
            <a:extLst>
              <a:ext uri="{FF2B5EF4-FFF2-40B4-BE49-F238E27FC236}">
                <a16:creationId xmlns:a16="http://schemas.microsoft.com/office/drawing/2014/main" id="{14BCA7F0-564E-4C60-95D5-421BB7F925BB}"/>
              </a:ext>
            </a:extLst>
          </p:cNvPr>
          <p:cNvSpPr>
            <a:spLocks noGrp="1"/>
          </p:cNvSpPr>
          <p:nvPr>
            <p:ph type="ftr" sz="quarter" idx="10"/>
          </p:nvPr>
        </p:nvSpPr>
        <p:spPr/>
        <p:txBody>
          <a:bodyPr/>
          <a:lstStyle/>
          <a:p>
            <a:endParaRPr lang="cs-CZ" dirty="0"/>
          </a:p>
        </p:txBody>
      </p:sp>
      <p:sp>
        <p:nvSpPr>
          <p:cNvPr id="6" name="Zástupný symbol pro číslo snímku 5">
            <a:extLst>
              <a:ext uri="{FF2B5EF4-FFF2-40B4-BE49-F238E27FC236}">
                <a16:creationId xmlns:a16="http://schemas.microsoft.com/office/drawing/2014/main" id="{5764FBEA-226E-47DC-A271-CB895D4F1EDF}"/>
              </a:ext>
            </a:extLst>
          </p:cNvPr>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Tree>
    <p:extLst>
      <p:ext uri="{BB962C8B-B14F-4D97-AF65-F5344CB8AC3E}">
        <p14:creationId xmlns:p14="http://schemas.microsoft.com/office/powerpoint/2010/main" val="3686897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Opatrovnictví dítěte</a:t>
            </a:r>
          </a:p>
        </p:txBody>
      </p:sp>
      <p:sp>
        <p:nvSpPr>
          <p:cNvPr id="3" name="Zástupný symbol pro obsah 2"/>
          <p:cNvSpPr>
            <a:spLocks noGrp="1"/>
          </p:cNvSpPr>
          <p:nvPr>
            <p:ph idx="1"/>
          </p:nvPr>
        </p:nvSpPr>
        <p:spPr/>
        <p:txBody>
          <a:bodyPr/>
          <a:lstStyle/>
          <a:p>
            <a:r>
              <a:rPr lang="cs-CZ" dirty="0"/>
              <a:t>Není tam vztah rodič-dítě</a:t>
            </a:r>
          </a:p>
          <a:p>
            <a:r>
              <a:rPr lang="cs-CZ" dirty="0"/>
              <a:t>Osoba, kterou určí soud v případě potřeby hájit zájmy dítěte ve střetu se zákonným zástupcem</a:t>
            </a:r>
          </a:p>
          <a:p>
            <a:r>
              <a:rPr lang="cs-CZ" dirty="0"/>
              <a:t>Například správa jmění dítěte</a:t>
            </a:r>
          </a:p>
          <a:p>
            <a:endParaRPr lang="cs-CZ" dirty="0"/>
          </a:p>
        </p:txBody>
      </p:sp>
    </p:spTree>
    <p:extLst>
      <p:ext uri="{BB962C8B-B14F-4D97-AF65-F5344CB8AC3E}">
        <p14:creationId xmlns:p14="http://schemas.microsoft.com/office/powerpoint/2010/main" val="275835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Pěstounství</a:t>
            </a:r>
          </a:p>
        </p:txBody>
      </p:sp>
      <p:sp>
        <p:nvSpPr>
          <p:cNvPr id="3" name="Zástupný symbol pro obsah 2"/>
          <p:cNvSpPr>
            <a:spLocks noGrp="1"/>
          </p:cNvSpPr>
          <p:nvPr>
            <p:ph idx="1"/>
          </p:nvPr>
        </p:nvSpPr>
        <p:spPr/>
        <p:txBody>
          <a:bodyPr/>
          <a:lstStyle/>
          <a:p>
            <a:r>
              <a:rPr lang="cs-CZ" dirty="0"/>
              <a:t>Dítě má rodiče, kteří nejsou schopni se starat</a:t>
            </a:r>
          </a:p>
          <a:p>
            <a:r>
              <a:rPr lang="cs-CZ" dirty="0"/>
              <a:t>Soud ustanoví pěstouna</a:t>
            </a:r>
          </a:p>
          <a:p>
            <a:r>
              <a:rPr lang="cs-CZ" dirty="0"/>
              <a:t>Rodiče mají pořád vyživovací povinnost a „práva“ k dítěti</a:t>
            </a:r>
          </a:p>
        </p:txBody>
      </p:sp>
    </p:spTree>
    <p:extLst>
      <p:ext uri="{BB962C8B-B14F-4D97-AF65-F5344CB8AC3E}">
        <p14:creationId xmlns:p14="http://schemas.microsoft.com/office/powerpoint/2010/main" val="393563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Souhlas zákonného zástupce</a:t>
            </a:r>
          </a:p>
        </p:txBody>
      </p:sp>
      <p:sp>
        <p:nvSpPr>
          <p:cNvPr id="3" name="Zástupný symbol pro obsah 2"/>
          <p:cNvSpPr>
            <a:spLocks noGrp="1"/>
          </p:cNvSpPr>
          <p:nvPr>
            <p:ph idx="1"/>
          </p:nvPr>
        </p:nvSpPr>
        <p:spPr/>
        <p:txBody>
          <a:bodyPr/>
          <a:lstStyle/>
          <a:p>
            <a:r>
              <a:rPr lang="cs-CZ" dirty="0"/>
              <a:t>Se souhlasem ZZ, informace nezbytné k informovanému souhlasu se podají oběma</a:t>
            </a:r>
          </a:p>
          <a:p>
            <a:r>
              <a:rPr lang="cs-CZ" dirty="0"/>
              <a:t>Pokud je nezletilý způsobilý dát souhlas sám podá se zák. zástupci pouze informace o poskytnutých zdrav. službách nebo zdravotním stavu nezletilého pacienta</a:t>
            </a:r>
          </a:p>
          <a:p>
            <a:r>
              <a:rPr lang="cs-CZ" dirty="0"/>
              <a:t>U neodkladné a akutní péče, kdy není možné dost rychle získat souhlas ZZ rozhoduje zdravotnický pracovník (Pozor, zaznamenat do zdrav. Dokumentace!)</a:t>
            </a:r>
          </a:p>
        </p:txBody>
      </p:sp>
    </p:spTree>
    <p:custDataLst>
      <p:tags r:id="rId1"/>
    </p:custDataLst>
    <p:extLst>
      <p:ext uri="{BB962C8B-B14F-4D97-AF65-F5344CB8AC3E}">
        <p14:creationId xmlns:p14="http://schemas.microsoft.com/office/powerpoint/2010/main" val="3991766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Právo na nepřetržitou přítomnost Zákonného zástupce</a:t>
            </a:r>
          </a:p>
        </p:txBody>
      </p:sp>
      <p:graphicFrame>
        <p:nvGraphicFramePr>
          <p:cNvPr id="4" name="Zástupný symbol pro obsah 3"/>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218351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Zásah do integrity dítěte, nesvéprávného</a:t>
            </a:r>
          </a:p>
        </p:txBody>
      </p:sp>
      <p:graphicFrame>
        <p:nvGraphicFramePr>
          <p:cNvPr id="4" name="Zástupný symbol pro obsah 3"/>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26258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sz="2000" dirty="0"/>
              <a:t>jen v zájmu člověka, jehož se to týká</a:t>
            </a:r>
          </a:p>
          <a:p>
            <a:pPr lvl="0"/>
            <a:r>
              <a:rPr lang="cs-CZ" sz="2000" dirty="0"/>
              <a:t>v úvahu vzaty rozsah i stupeň neschopnosti postarat se o vlastní záležitosti</a:t>
            </a:r>
          </a:p>
          <a:p>
            <a:pPr lvl="0"/>
            <a:r>
              <a:rPr lang="cs-CZ" sz="2000" dirty="0"/>
              <a:t>nepostačí méně omezující opatření (např. nápomoc při rozhodování, zastoupení členem domácnosti)</a:t>
            </a:r>
          </a:p>
          <a:p>
            <a:pPr lvl="0"/>
            <a:r>
              <a:rPr lang="cs-CZ" sz="2000" dirty="0"/>
              <a:t>jen soud</a:t>
            </a:r>
          </a:p>
          <a:p>
            <a:pPr lvl="0"/>
            <a:r>
              <a:rPr lang="cs-CZ" sz="2000" dirty="0"/>
              <a:t>zjistí názor člověka, o jehož svéprávnosti rozhoduje</a:t>
            </a:r>
          </a:p>
          <a:p>
            <a:pPr lvl="0"/>
            <a:r>
              <a:rPr lang="cs-CZ" sz="2000" dirty="0"/>
              <a:t>v rozsahu, v jakém člověk není pro duševní poruchu, která není jen přechodná, schopen právně jednat</a:t>
            </a:r>
          </a:p>
          <a:p>
            <a:r>
              <a:rPr lang="cs-CZ" sz="2000" dirty="0"/>
              <a:t>vymezí rozsah, v jakém způsobilost člověka samostatně právně jednat omezil</a:t>
            </a:r>
          </a:p>
          <a:p>
            <a:r>
              <a:rPr lang="cs-CZ" sz="2000" dirty="0"/>
              <a:t>stanovení opatrovníka</a:t>
            </a:r>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lstStyle/>
          <a:p>
            <a:r>
              <a:rPr lang="cs-CZ" dirty="0"/>
              <a:t>Omezení svéprávnosti</a:t>
            </a:r>
            <a:br>
              <a:rPr lang="cs-CZ" dirty="0"/>
            </a:br>
            <a:endParaRPr lang="cs-CZ"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45</a:t>
            </a:fld>
            <a:endParaRPr lang="cs-CZ" altLang="cs-CZ" dirty="0"/>
          </a:p>
        </p:txBody>
      </p:sp>
    </p:spTree>
    <p:extLst>
      <p:ext uri="{BB962C8B-B14F-4D97-AF65-F5344CB8AC3E}">
        <p14:creationId xmlns:p14="http://schemas.microsoft.com/office/powerpoint/2010/main" val="2928861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Informovaný souhlas</a:t>
            </a:r>
          </a:p>
        </p:txBody>
      </p:sp>
      <p:sp>
        <p:nvSpPr>
          <p:cNvPr id="8" name="Zástupný symbol pro obsah 7"/>
          <p:cNvSpPr>
            <a:spLocks noGrp="1"/>
          </p:cNvSpPr>
          <p:nvPr>
            <p:ph idx="1"/>
          </p:nvPr>
        </p:nvSpPr>
        <p:spPr>
          <a:xfrm>
            <a:off x="622539" y="1690688"/>
            <a:ext cx="10515600" cy="4351338"/>
          </a:xfrm>
        </p:spPr>
        <p:txBody>
          <a:bodyPr>
            <a:noAutofit/>
          </a:bodyPr>
          <a:lstStyle/>
          <a:p>
            <a:r>
              <a:rPr lang="cs-CZ" sz="2000" b="1" dirty="0"/>
              <a:t>Zástupný souhlas </a:t>
            </a:r>
            <a:r>
              <a:rPr lang="cs-CZ" sz="2000" dirty="0"/>
              <a:t>– pacient sám nemůže a nejde o situaci, kdy se souhlas nevyžaduje</a:t>
            </a:r>
          </a:p>
          <a:p>
            <a:r>
              <a:rPr lang="cs-CZ" sz="2000" b="1" dirty="0"/>
              <a:t>Děti </a:t>
            </a:r>
            <a:r>
              <a:rPr lang="cs-CZ" sz="2000" dirty="0"/>
              <a:t>– podle své rozumové a volní vyspělosti; velmi individuální; jinak zákonný zástupce</a:t>
            </a:r>
          </a:p>
          <a:p>
            <a:r>
              <a:rPr lang="cs-CZ" sz="2000" dirty="0"/>
              <a:t>Nezletilému může být péče poskytnuta jen se souhlasem zákonného zástupce </a:t>
            </a:r>
          </a:p>
          <a:p>
            <a:r>
              <a:rPr lang="cs-CZ" sz="2000" dirty="0"/>
              <a:t>zjišťuje se názor nezletilého</a:t>
            </a:r>
          </a:p>
          <a:p>
            <a:r>
              <a:rPr lang="cs-CZ" sz="2000" dirty="0"/>
              <a:t>souhlas jednoho/obou zákonných zástupců</a:t>
            </a:r>
          </a:p>
          <a:p>
            <a:r>
              <a:rPr lang="cs-CZ" sz="2000" dirty="0"/>
              <a:t>Pokud je rozpor mezi názorem nezletilého a zástupce podává se (jinak návrh soudu na </a:t>
            </a:r>
            <a:r>
              <a:rPr lang="cs-CZ" sz="2000" dirty="0" err="1"/>
              <a:t>ust</a:t>
            </a:r>
            <a:r>
              <a:rPr lang="cs-CZ" sz="2000" dirty="0"/>
              <a:t>. opatrovníka).</a:t>
            </a:r>
          </a:p>
          <a:p>
            <a:r>
              <a:rPr lang="cs-CZ" sz="2000" b="1" dirty="0"/>
              <a:t>Osoby omezené ve svéprávnosti </a:t>
            </a:r>
            <a:r>
              <a:rPr lang="cs-CZ" sz="2000" dirty="0"/>
              <a:t>– záleží v čem byli omezeni (např. pouze finance) X opatrovník</a:t>
            </a:r>
          </a:p>
        </p:txBody>
      </p:sp>
    </p:spTree>
    <p:extLst>
      <p:ext uri="{BB962C8B-B14F-4D97-AF65-F5344CB8AC3E}">
        <p14:creationId xmlns:p14="http://schemas.microsoft.com/office/powerpoint/2010/main" val="3311671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Týrání dětí/svěřené osoby</a:t>
            </a:r>
          </a:p>
        </p:txBody>
      </p:sp>
      <p:sp>
        <p:nvSpPr>
          <p:cNvPr id="3" name="Zástupný symbol pro obsah 2"/>
          <p:cNvSpPr>
            <a:spLocks noGrp="1"/>
          </p:cNvSpPr>
          <p:nvPr>
            <p:ph idx="1"/>
          </p:nvPr>
        </p:nvSpPr>
        <p:spPr/>
        <p:txBody>
          <a:bodyPr/>
          <a:lstStyle/>
          <a:p>
            <a:r>
              <a:rPr lang="cs-CZ" sz="2000" dirty="0"/>
              <a:t>Nezletilého pacienta nebo pacienta s omezenou svéprávností lze bez souhlasu zákonného zástupce nebo opatrovníka hospitalizovat též v případě, jde-li o podezření na týrání, zneužívání nebo zanedbávání.</a:t>
            </a:r>
          </a:p>
          <a:p>
            <a:endParaRPr lang="cs-CZ" sz="2000" dirty="0"/>
          </a:p>
          <a:p>
            <a:r>
              <a:rPr lang="cs-CZ" sz="2000" dirty="0"/>
              <a:t>Právo odmítnout nahlížení do zdravotnické dokumentace</a:t>
            </a:r>
          </a:p>
          <a:p>
            <a:endParaRPr lang="cs-CZ" sz="2000" dirty="0"/>
          </a:p>
          <a:p>
            <a:r>
              <a:rPr lang="cs-CZ" sz="2000" dirty="0"/>
              <a:t>Kdo se dozví o týrání a takový trestný čin </a:t>
            </a:r>
            <a:r>
              <a:rPr lang="cs-CZ" sz="2000" b="1" dirty="0"/>
              <a:t>neoznámí</a:t>
            </a:r>
            <a:r>
              <a:rPr lang="cs-CZ" sz="2000" dirty="0"/>
              <a:t> bez odkladu státnímu zástupci nebo policejnímu orgánu, bude potrestán odnětím svobody až na tři léta;</a:t>
            </a:r>
          </a:p>
          <a:p>
            <a:endParaRPr lang="cs-CZ" sz="2000" dirty="0"/>
          </a:p>
          <a:p>
            <a:r>
              <a:rPr lang="cs-CZ" sz="2000" dirty="0"/>
              <a:t>Kdo se hodnověrným způsobem dozví, že jiný připravuje nebo páchá týrání a takový trestný čin neoznámí bude potrestán odnětím svobody až na tři léta; stanoví-li tento zákon na některý z těchto trestných činů trest mírnější, bude potrestán oním trestem mírnějším.</a:t>
            </a:r>
          </a:p>
        </p:txBody>
      </p:sp>
    </p:spTree>
    <p:custDataLst>
      <p:tags r:id="rId1"/>
    </p:custDataLst>
    <p:extLst>
      <p:ext uri="{BB962C8B-B14F-4D97-AF65-F5344CB8AC3E}">
        <p14:creationId xmlns:p14="http://schemas.microsoft.com/office/powerpoint/2010/main" val="2564280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Poskytování zdravotní péče bez souhlasu, omezovací prostředky</a:t>
            </a:r>
          </a:p>
        </p:txBody>
      </p:sp>
      <p:sp>
        <p:nvSpPr>
          <p:cNvPr id="8" name="Podnadpis 7"/>
          <p:cNvSpPr>
            <a:spLocks noGrp="1"/>
          </p:cNvSpPr>
          <p:nvPr>
            <p:ph type="subTitle" idx="1"/>
          </p:nvPr>
        </p:nvSpPr>
        <p:spPr/>
        <p:txBody>
          <a:bodyPr/>
          <a:lstStyle/>
          <a:p>
            <a:endParaRPr lang="cs-CZ"/>
          </a:p>
        </p:txBody>
      </p:sp>
      <p:sp>
        <p:nvSpPr>
          <p:cNvPr id="5" name="Zástupný symbol pro zápatí 4"/>
          <p:cNvSpPr>
            <a:spLocks noGrp="1"/>
          </p:cNvSpPr>
          <p:nvPr>
            <p:ph type="ftr" sz="quarter" idx="4294967295"/>
          </p:nvPr>
        </p:nvSpPr>
        <p:spPr>
          <a:xfrm>
            <a:off x="1244600" y="6227763"/>
            <a:ext cx="7920038" cy="252412"/>
          </a:xfrm>
        </p:spPr>
        <p:txBody>
          <a:bodyPr/>
          <a:lstStyle/>
          <a:p>
            <a:endParaRPr lang="cs-CZ" dirty="0"/>
          </a:p>
        </p:txBody>
      </p:sp>
      <p:sp>
        <p:nvSpPr>
          <p:cNvPr id="6" name="Zástupný symbol pro číslo snímku 5"/>
          <p:cNvSpPr>
            <a:spLocks noGrp="1"/>
          </p:cNvSpPr>
          <p:nvPr>
            <p:ph type="sldNum" sz="quarter" idx="4294967295"/>
          </p:nvPr>
        </p:nvSpPr>
        <p:spPr>
          <a:xfrm>
            <a:off x="272295" y="6227763"/>
            <a:ext cx="252413" cy="252412"/>
          </a:xfrm>
        </p:spPr>
        <p:txBody>
          <a:bodyPr/>
          <a:lstStyle/>
          <a:p>
            <a:fld id="{D6D6C118-631F-4A80-9886-907009361577}" type="slidenum">
              <a:rPr lang="cs-CZ" altLang="cs-CZ" smtClean="0"/>
              <a:pPr/>
              <a:t>48</a:t>
            </a:fld>
            <a:endParaRPr lang="cs-CZ" altLang="cs-CZ" dirty="0"/>
          </a:p>
        </p:txBody>
      </p:sp>
    </p:spTree>
    <p:extLst>
      <p:ext uri="{BB962C8B-B14F-4D97-AF65-F5344CB8AC3E}">
        <p14:creationId xmlns:p14="http://schemas.microsoft.com/office/powerpoint/2010/main" val="3258096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Rozhodnutí soudu</a:t>
            </a:r>
          </a:p>
          <a:p>
            <a:pPr lvl="0"/>
            <a:r>
              <a:rPr lang="cs-CZ" dirty="0"/>
              <a:t>Zákon o ochraně veřejného zdraví</a:t>
            </a:r>
          </a:p>
          <a:p>
            <a:pPr lvl="1"/>
            <a:r>
              <a:rPr lang="cs-CZ" i="1" dirty="0"/>
              <a:t>je nařízena izolace, karanténa nebo léčení</a:t>
            </a:r>
          </a:p>
          <a:p>
            <a:r>
              <a:rPr lang="cs-CZ" dirty="0"/>
              <a:t>Ohrožení bezprostředně a závažným způsobem</a:t>
            </a:r>
          </a:p>
          <a:p>
            <a:r>
              <a:rPr lang="cs-CZ" dirty="0"/>
              <a:t>Neodkladná péče</a:t>
            </a:r>
          </a:p>
          <a:p>
            <a:r>
              <a:rPr lang="cs-CZ" dirty="0"/>
              <a:t>Nezletilý/omezený ve svéprávnosti</a:t>
            </a:r>
          </a:p>
          <a:p>
            <a:endParaRPr lang="cs-CZ" dirty="0"/>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lstStyle/>
          <a:p>
            <a:r>
              <a:rPr lang="cs-CZ" dirty="0"/>
              <a:t>Hospitalizace bez souhlasu</a:t>
            </a:r>
            <a:br>
              <a:rPr lang="cs-CZ" dirty="0"/>
            </a:br>
            <a:endParaRPr lang="cs-CZ"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49</a:t>
            </a:fld>
            <a:endParaRPr lang="cs-CZ" altLang="cs-CZ" dirty="0"/>
          </a:p>
        </p:txBody>
      </p:sp>
    </p:spTree>
    <p:extLst>
      <p:ext uri="{BB962C8B-B14F-4D97-AF65-F5344CB8AC3E}">
        <p14:creationId xmlns:p14="http://schemas.microsoft.com/office/powerpoint/2010/main" val="73169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Zásah do integrity člověka</a:t>
            </a:r>
          </a:p>
        </p:txBody>
      </p:sp>
      <p:sp>
        <p:nvSpPr>
          <p:cNvPr id="3" name="Zástupný symbol pro obsah 2"/>
          <p:cNvSpPr>
            <a:spLocks noGrp="1"/>
          </p:cNvSpPr>
          <p:nvPr>
            <p:ph idx="1"/>
          </p:nvPr>
        </p:nvSpPr>
        <p:spPr/>
        <p:txBody>
          <a:bodyPr/>
          <a:lstStyle/>
          <a:p>
            <a:r>
              <a:rPr lang="cs-CZ" dirty="0"/>
              <a:t>nikdo nesmí zasáhnout do integrity jiného člověka bez jeho souhlasu</a:t>
            </a:r>
          </a:p>
          <a:p>
            <a:pPr marL="342900" indent="-342900">
              <a:buFont typeface="Arial" panose="020B0604020202020204" pitchFamily="34" charset="0"/>
              <a:buChar char="•"/>
            </a:pPr>
            <a:r>
              <a:rPr lang="cs-CZ" sz="2400" dirty="0"/>
              <a:t>souhlasu uděleného s vědomím o povaze zásahu a o jeho možných následcích;</a:t>
            </a:r>
          </a:p>
          <a:p>
            <a:pPr marL="342900" indent="-342900">
              <a:buFont typeface="Arial" panose="020B0604020202020204" pitchFamily="34" charset="0"/>
              <a:buChar char="•"/>
            </a:pPr>
            <a:r>
              <a:rPr lang="cs-CZ" sz="2400" dirty="0"/>
              <a:t>souhlasí-li někdo, aby mu byla způsobena závažná újma, nepřihlíží se k tomu (např. eutanazie)</a:t>
            </a:r>
          </a:p>
          <a:p>
            <a:endParaRPr lang="cs-CZ" dirty="0"/>
          </a:p>
        </p:txBody>
      </p:sp>
    </p:spTree>
    <p:extLst>
      <p:ext uri="{BB962C8B-B14F-4D97-AF65-F5344CB8AC3E}">
        <p14:creationId xmlns:p14="http://schemas.microsoft.com/office/powerpoint/2010/main" val="3167212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sz="2400" dirty="0"/>
              <a:t>Jen neodkladná péče </a:t>
            </a:r>
          </a:p>
          <a:p>
            <a:pPr lvl="0"/>
            <a:r>
              <a:rPr lang="cs-CZ" sz="2400" dirty="0"/>
              <a:t>Zdravotní stav neumožňuje souhlas vyslovit</a:t>
            </a:r>
          </a:p>
          <a:p>
            <a:pPr lvl="0"/>
            <a:r>
              <a:rPr lang="cs-CZ" sz="2400" dirty="0"/>
              <a:t>Léčba vážné duševní poruchy, pokud by v důsledku jejího neléčení došlo se vší pravděpodobností k vážnému poškození zdraví pacienta</a:t>
            </a:r>
          </a:p>
          <a:p>
            <a:pPr lvl="0"/>
            <a:r>
              <a:rPr lang="cs-CZ" sz="2400" dirty="0"/>
              <a:t>Nezletilého / omezeného ve svéprávnosti</a:t>
            </a:r>
          </a:p>
          <a:p>
            <a:pPr lvl="1"/>
            <a:r>
              <a:rPr lang="cs-CZ" sz="1800" dirty="0"/>
              <a:t>léčba vážné duševní poruchy, pokud by v důsledku jejího neléčení došlo se vší pravděpodobností k vážnému poškození zdraví pacienta</a:t>
            </a:r>
          </a:p>
          <a:p>
            <a:pPr lvl="1"/>
            <a:r>
              <a:rPr lang="cs-CZ" sz="1800" dirty="0"/>
              <a:t>ZS nezbytné k záchraně života nebo zamezení vážného poškození zdraví</a:t>
            </a:r>
          </a:p>
          <a:p>
            <a:r>
              <a:rPr lang="cs-CZ" sz="2400" dirty="0"/>
              <a:t>Podezření na týrání, zneužívání, zanedbávání</a:t>
            </a:r>
          </a:p>
          <a:p>
            <a:r>
              <a:rPr lang="cs-CZ" sz="2400" dirty="0"/>
              <a:t>Oznamovací povinnost poskytovatele</a:t>
            </a:r>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lstStyle/>
          <a:p>
            <a:r>
              <a:rPr lang="cs-CZ" sz="3600" dirty="0"/>
              <a:t>Poskytování zdravotních služeb bez souhlasu</a:t>
            </a:r>
            <a:br>
              <a:rPr lang="cs-CZ" sz="3600" dirty="0"/>
            </a:br>
            <a:endParaRPr lang="cs-CZ" sz="3600"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50</a:t>
            </a:fld>
            <a:endParaRPr lang="cs-CZ" altLang="cs-CZ" dirty="0"/>
          </a:p>
        </p:txBody>
      </p:sp>
    </p:spTree>
    <p:extLst>
      <p:ext uri="{BB962C8B-B14F-4D97-AF65-F5344CB8AC3E}">
        <p14:creationId xmlns:p14="http://schemas.microsoft.com/office/powerpoint/2010/main" val="3130431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 omezení volného pohybu pacienta při poskytování zdravotních služeb lze použít </a:t>
            </a:r>
          </a:p>
        </p:txBody>
      </p:sp>
      <p:sp>
        <p:nvSpPr>
          <p:cNvPr id="3" name="Zástupný symbol pro obsah 2"/>
          <p:cNvSpPr>
            <a:spLocks noGrp="1"/>
          </p:cNvSpPr>
          <p:nvPr>
            <p:ph idx="1"/>
          </p:nvPr>
        </p:nvSpPr>
        <p:spPr/>
        <p:txBody>
          <a:bodyPr>
            <a:normAutofit fontScale="92500" lnSpcReduction="10000"/>
          </a:bodyPr>
          <a:lstStyle/>
          <a:p>
            <a:pPr marL="457200" indent="-457200">
              <a:spcBef>
                <a:spcPts val="1200"/>
              </a:spcBef>
              <a:buFont typeface="+mj-lt"/>
              <a:buAutoNum type="alphaLcParenR"/>
            </a:pPr>
            <a:r>
              <a:rPr lang="cs-CZ" sz="2000" dirty="0"/>
              <a:t>úchop pacienta zdravotnickými pracovníky nebo jinými osobami k tomu určenými poskytovatelem, </a:t>
            </a:r>
          </a:p>
          <a:p>
            <a:pPr marL="457200" indent="-457200">
              <a:spcBef>
                <a:spcPts val="1200"/>
              </a:spcBef>
              <a:buFont typeface="+mj-lt"/>
              <a:buAutoNum type="alphaLcParenR"/>
            </a:pPr>
            <a:r>
              <a:rPr lang="cs-CZ" sz="2000" dirty="0"/>
              <a:t>omezení pacienta v pohybu ochrannými pásy nebo kurty, </a:t>
            </a:r>
          </a:p>
          <a:p>
            <a:pPr marL="457200" indent="-457200">
              <a:spcBef>
                <a:spcPts val="1200"/>
              </a:spcBef>
              <a:buFont typeface="+mj-lt"/>
              <a:buAutoNum type="alphaLcParenR"/>
            </a:pPr>
            <a:r>
              <a:rPr lang="cs-CZ" sz="2000" dirty="0"/>
              <a:t>umístění pacienta v síťovém lůžku, </a:t>
            </a:r>
          </a:p>
          <a:p>
            <a:pPr marL="457200" indent="-457200">
              <a:spcBef>
                <a:spcPts val="1200"/>
              </a:spcBef>
              <a:buFont typeface="+mj-lt"/>
              <a:buAutoNum type="alphaLcParenR"/>
            </a:pPr>
            <a:r>
              <a:rPr lang="cs-CZ" sz="2000" dirty="0"/>
              <a:t>umístění pacienta v místnosti určené k bezpečnému pohybu, </a:t>
            </a:r>
          </a:p>
          <a:p>
            <a:pPr marL="457200" indent="-457200">
              <a:spcBef>
                <a:spcPts val="1200"/>
              </a:spcBef>
              <a:buFont typeface="+mj-lt"/>
              <a:buAutoNum type="alphaLcParenR"/>
            </a:pPr>
            <a:r>
              <a:rPr lang="cs-CZ" sz="2000" dirty="0"/>
              <a:t>ochranný kabátek nebo vestu zamezující pohybu horních končetin pacienta, </a:t>
            </a:r>
          </a:p>
          <a:p>
            <a:pPr marL="457200" indent="-457200">
              <a:spcBef>
                <a:spcPts val="1200"/>
              </a:spcBef>
              <a:buFont typeface="+mj-lt"/>
              <a:buAutoNum type="alphaLcParenR"/>
            </a:pPr>
            <a:r>
              <a:rPr lang="cs-CZ" sz="2000" dirty="0"/>
              <a:t>psychofarmaka, popřípadě jiné léčivé přípravky podávané parenterálně, které jsou vhodné k omezení volného pohybu pacienta při poskytování zdravotních služeb, pokud se nejedná o léčbu na žádost pacienta nebo soustavnou léčbu psychiatrické poruchy, nebo </a:t>
            </a:r>
          </a:p>
          <a:p>
            <a:pPr marL="457200" indent="-457200">
              <a:spcBef>
                <a:spcPts val="1200"/>
              </a:spcBef>
              <a:buFont typeface="+mj-lt"/>
              <a:buAutoNum type="alphaLcParenR"/>
            </a:pPr>
            <a:r>
              <a:rPr lang="cs-CZ" sz="2000" dirty="0"/>
              <a:t>kombinaci prostředků uvedených v písmenech a) až f), </a:t>
            </a:r>
          </a:p>
          <a:p>
            <a:pPr>
              <a:spcBef>
                <a:spcPts val="1200"/>
              </a:spcBef>
            </a:pPr>
            <a:r>
              <a:rPr lang="cs-CZ" sz="2000" dirty="0"/>
              <a:t>(dále jen „omezovací prostředky“). </a:t>
            </a:r>
          </a:p>
          <a:p>
            <a:pPr>
              <a:spcBef>
                <a:spcPts val="1200"/>
              </a:spcBef>
            </a:pPr>
            <a:endParaRPr lang="cs-CZ" sz="2000" dirty="0"/>
          </a:p>
        </p:txBody>
      </p:sp>
    </p:spTree>
    <p:extLst>
      <p:ext uri="{BB962C8B-B14F-4D97-AF65-F5344CB8AC3E}">
        <p14:creationId xmlns:p14="http://schemas.microsoft.com/office/powerpoint/2010/main" val="3031416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1800" dirty="0"/>
              <a:t>Účelem je odvrácení bezprostředního ohrožení života, zdraví nebo bezpečnosti pacienta nebo jiných osob</a:t>
            </a:r>
          </a:p>
          <a:p>
            <a:r>
              <a:rPr lang="cs-CZ" sz="1800" dirty="0"/>
              <a:t>Pouze po dobu, po kterou trvají důvody jejich použití</a:t>
            </a:r>
          </a:p>
          <a:p>
            <a:r>
              <a:rPr lang="cs-CZ" sz="1800" dirty="0"/>
              <a:t>Pacient je s ohledem na jeho zdravotní stav srozumitelně informován o důvodech použití </a:t>
            </a:r>
          </a:p>
          <a:p>
            <a:r>
              <a:rPr lang="cs-CZ" sz="1800" dirty="0"/>
              <a:t>Zákonný zástupce nezletilého pacienta / zbaveného způsobilosti je bez zbytečného odkladu informován, záznam do ZD</a:t>
            </a:r>
          </a:p>
          <a:p>
            <a:r>
              <a:rPr lang="cs-CZ" sz="1800" dirty="0"/>
              <a:t>Pacient je pod dohledem zdravotnických pracovníků</a:t>
            </a:r>
          </a:p>
          <a:p>
            <a:r>
              <a:rPr lang="cs-CZ" sz="1800" dirty="0"/>
              <a:t>Přijata opatření, která zabrání poškození zdraví pacienta</a:t>
            </a:r>
          </a:p>
          <a:p>
            <a:r>
              <a:rPr lang="cs-CZ" sz="1800" dirty="0"/>
              <a:t>Použití indikuje vždy lékař, výjimečně NLZP – lékař neprodleně informován a potvrdí důvodnost</a:t>
            </a:r>
          </a:p>
          <a:p>
            <a:r>
              <a:rPr lang="cs-CZ" sz="1800" dirty="0"/>
              <a:t>Každé použití zaznamenat do ZD, centrální evidence</a:t>
            </a:r>
          </a:p>
          <a:p>
            <a:endParaRPr lang="cs-CZ" dirty="0"/>
          </a:p>
        </p:txBody>
      </p:sp>
      <p:sp>
        <p:nvSpPr>
          <p:cNvPr id="3" name="Zástupný symbol pro text 2"/>
          <p:cNvSpPr>
            <a:spLocks noGrp="1"/>
          </p:cNvSpPr>
          <p:nvPr>
            <p:ph type="body" sz="quarter" idx="13"/>
          </p:nvPr>
        </p:nvSpPr>
        <p:spPr/>
        <p:txBody>
          <a:bodyPr/>
          <a:lstStyle/>
          <a:p>
            <a:r>
              <a:rPr lang="cs-CZ" sz="3200" dirty="0">
                <a:solidFill>
                  <a:srgbClr val="C00000"/>
                </a:solidFill>
              </a:rPr>
              <a:t>Podmínky použití</a:t>
            </a:r>
          </a:p>
        </p:txBody>
      </p:sp>
      <p:sp>
        <p:nvSpPr>
          <p:cNvPr id="4" name="Nadpis 3"/>
          <p:cNvSpPr>
            <a:spLocks noGrp="1"/>
          </p:cNvSpPr>
          <p:nvPr>
            <p:ph type="title"/>
          </p:nvPr>
        </p:nvSpPr>
        <p:spPr/>
        <p:txBody>
          <a:bodyPr/>
          <a:lstStyle/>
          <a:p>
            <a:r>
              <a:rPr lang="cs-CZ" dirty="0"/>
              <a:t>Omezovací prostředky</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52</a:t>
            </a:fld>
            <a:endParaRPr lang="cs-CZ" altLang="cs-CZ" dirty="0"/>
          </a:p>
        </p:txBody>
      </p:sp>
    </p:spTree>
    <p:extLst>
      <p:ext uri="{BB962C8B-B14F-4D97-AF65-F5344CB8AC3E}">
        <p14:creationId xmlns:p14="http://schemas.microsoft.com/office/powerpoint/2010/main" val="2945461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k řešení</a:t>
            </a:r>
          </a:p>
        </p:txBody>
      </p:sp>
      <p:pic>
        <p:nvPicPr>
          <p:cNvPr id="9" name="Zástupný symbol pro obsah 8" descr="Výřez obrazovky"/>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6108" y="1390502"/>
            <a:ext cx="5818021" cy="4716384"/>
          </a:xfrm>
        </p:spPr>
      </p:pic>
      <p:sp>
        <p:nvSpPr>
          <p:cNvPr id="8" name="Zástupný symbol pro obsah 7"/>
          <p:cNvSpPr>
            <a:spLocks noGrp="1"/>
          </p:cNvSpPr>
          <p:nvPr>
            <p:ph sz="half" idx="2"/>
          </p:nvPr>
        </p:nvSpPr>
        <p:spPr>
          <a:xfrm>
            <a:off x="6577148" y="1420585"/>
            <a:ext cx="4754880" cy="4023360"/>
          </a:xfrm>
        </p:spPr>
        <p:txBody>
          <a:bodyPr/>
          <a:lstStyle/>
          <a:p>
            <a:r>
              <a:rPr lang="cs-CZ" dirty="0"/>
              <a:t>Vašeho kolegu napadl pacient s psychickou poruchou</a:t>
            </a:r>
          </a:p>
          <a:p>
            <a:pPr lvl="1"/>
            <a:r>
              <a:rPr lang="cs-CZ" dirty="0"/>
              <a:t>Jaké jsou možné řešení situace?</a:t>
            </a:r>
          </a:p>
        </p:txBody>
      </p:sp>
    </p:spTree>
    <p:extLst>
      <p:ext uri="{BB962C8B-B14F-4D97-AF65-F5344CB8AC3E}">
        <p14:creationId xmlns:p14="http://schemas.microsoft.com/office/powerpoint/2010/main" val="1349311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Vyústění</a:t>
            </a:r>
          </a:p>
        </p:txBody>
      </p:sp>
      <p:sp>
        <p:nvSpPr>
          <p:cNvPr id="3" name="Zástupný symbol pro obsah 2"/>
          <p:cNvSpPr>
            <a:spLocks noGrp="1"/>
          </p:cNvSpPr>
          <p:nvPr>
            <p:ph sz="half" idx="1"/>
          </p:nvPr>
        </p:nvSpPr>
        <p:spPr/>
        <p:txBody>
          <a:bodyPr>
            <a:noAutofit/>
          </a:bodyPr>
          <a:lstStyle/>
          <a:p>
            <a:r>
              <a:rPr lang="cs-CZ" sz="2000" dirty="0"/>
              <a:t>Psychiatr Karel Hynek, kterého v květnu roku 2003 napadl jeho pacient mačetou, dostane čtyřmilionové odškodnění. S konečnou platností o tom dnes rozhodl pražský městský soud, který tak potvrdil prvoinstanční verdikt Obvodního soudu pro Prahu 2. Lékař peníze požadoval za nečinnost policie. Několikrát ji totiž na hrozící nebezpečí upozorňoval, ale ochrany se nedočkal.</a:t>
            </a:r>
          </a:p>
        </p:txBody>
      </p:sp>
      <p:sp>
        <p:nvSpPr>
          <p:cNvPr id="4" name="Zástupný symbol pro obsah 3"/>
          <p:cNvSpPr>
            <a:spLocks noGrp="1"/>
          </p:cNvSpPr>
          <p:nvPr>
            <p:ph sz="half" idx="2"/>
          </p:nvPr>
        </p:nvSpPr>
        <p:spPr/>
        <p:txBody>
          <a:bodyPr>
            <a:normAutofit fontScale="32500" lnSpcReduction="20000"/>
          </a:bodyPr>
          <a:lstStyle/>
          <a:p>
            <a:r>
              <a:rPr lang="cs-CZ" sz="4900" dirty="0"/>
              <a:t>Muž podle znalců trpí vážnou duševní poruchou s bludy a sexuální deviací - homosexuální pedofilií a sadismem. Právě kvůli zvráceným sexuálním představám začal Hynka navštěvovat.</a:t>
            </a:r>
          </a:p>
          <a:p>
            <a:r>
              <a:rPr lang="cs-CZ" sz="4900" dirty="0"/>
              <a:t> Časem však začal mít pocit, že mu chce lékař ublížit, což v květnu 2003 vyústilo v útok mačetou v Hynkově ordinaci na Vinohradech. Lékař byl po napadení převezen v bezvědomí a s těžkým zraněním hlavy a rukou do nemocnice. Po dvou náročných operacích byl propuštěn.</a:t>
            </a:r>
          </a:p>
          <a:p>
            <a:endParaRPr lang="cs-CZ" sz="4900" dirty="0">
              <a:solidFill>
                <a:srgbClr val="FF0000"/>
              </a:solidFill>
            </a:endParaRPr>
          </a:p>
          <a:p>
            <a:r>
              <a:rPr lang="cs-CZ" sz="4900" dirty="0">
                <a:solidFill>
                  <a:srgbClr val="FF0000"/>
                </a:solidFill>
              </a:rPr>
              <a:t>Psychiatr se ve své žalobě opíral především o závěry kontrolních orgánů ministerstva vnitra, které prý zjistily v postupu policie pochybení. Několikrát prosil policii o pomoc s tím, že mu pacient vyhrožuje. Policisté ale nejprve případ odložili, protože lékař neměl pro své tvrzení žádné svědky. Ani poté, co jeho slova potvrdili další lidé, však policie nijak nezareagovala.</a:t>
            </a:r>
          </a:p>
          <a:p>
            <a:endParaRPr lang="cs-CZ" dirty="0"/>
          </a:p>
        </p:txBody>
      </p:sp>
    </p:spTree>
    <p:extLst>
      <p:ext uri="{BB962C8B-B14F-4D97-AF65-F5344CB8AC3E}">
        <p14:creationId xmlns:p14="http://schemas.microsoft.com/office/powerpoint/2010/main" val="4168459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OPAKOVÁNÍ</a:t>
            </a:r>
          </a:p>
        </p:txBody>
      </p:sp>
      <p:sp>
        <p:nvSpPr>
          <p:cNvPr id="8" name="Podnadpis 7"/>
          <p:cNvSpPr>
            <a:spLocks noGrp="1"/>
          </p:cNvSpPr>
          <p:nvPr>
            <p:ph type="subTitle" idx="1"/>
          </p:nvPr>
        </p:nvSpPr>
        <p:spPr/>
        <p:txBody>
          <a:bodyPr/>
          <a:lstStyle/>
          <a:p>
            <a:endParaRPr lang="cs-CZ"/>
          </a:p>
        </p:txBody>
      </p:sp>
      <p:sp>
        <p:nvSpPr>
          <p:cNvPr id="5" name="Zástupný symbol pro zápatí 4"/>
          <p:cNvSpPr>
            <a:spLocks noGrp="1"/>
          </p:cNvSpPr>
          <p:nvPr>
            <p:ph type="ftr" sz="quarter" idx="4294967295"/>
          </p:nvPr>
        </p:nvSpPr>
        <p:spPr>
          <a:xfrm>
            <a:off x="1244600" y="6227763"/>
            <a:ext cx="7920038" cy="252412"/>
          </a:xfrm>
        </p:spPr>
        <p:txBody>
          <a:bodyPr/>
          <a:lstStyle/>
          <a:p>
            <a:endParaRPr lang="cs-CZ" dirty="0"/>
          </a:p>
        </p:txBody>
      </p:sp>
      <p:sp>
        <p:nvSpPr>
          <p:cNvPr id="6" name="Zástupný symbol pro číslo snímku 5"/>
          <p:cNvSpPr>
            <a:spLocks noGrp="1"/>
          </p:cNvSpPr>
          <p:nvPr>
            <p:ph type="sldNum" sz="quarter" idx="4294967295"/>
          </p:nvPr>
        </p:nvSpPr>
        <p:spPr>
          <a:xfrm>
            <a:off x="272295" y="6227763"/>
            <a:ext cx="252413" cy="252412"/>
          </a:xfrm>
        </p:spPr>
        <p:txBody>
          <a:bodyPr/>
          <a:lstStyle/>
          <a:p>
            <a:fld id="{D6D6C118-631F-4A80-9886-907009361577}" type="slidenum">
              <a:rPr lang="cs-CZ" altLang="cs-CZ" smtClean="0"/>
              <a:pPr/>
              <a:t>55</a:t>
            </a:fld>
            <a:endParaRPr lang="cs-CZ" altLang="cs-CZ" dirty="0"/>
          </a:p>
        </p:txBody>
      </p:sp>
    </p:spTree>
    <p:extLst>
      <p:ext uri="{BB962C8B-B14F-4D97-AF65-F5344CB8AC3E}">
        <p14:creationId xmlns:p14="http://schemas.microsoft.com/office/powerpoint/2010/main" val="2758036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Opakování </a:t>
            </a:r>
          </a:p>
        </p:txBody>
      </p:sp>
      <p:sp>
        <p:nvSpPr>
          <p:cNvPr id="7" name="TextovéPole 6"/>
          <p:cNvSpPr txBox="1"/>
          <p:nvPr/>
        </p:nvSpPr>
        <p:spPr>
          <a:xfrm>
            <a:off x="1138237" y="2971800"/>
            <a:ext cx="9916206" cy="1323439"/>
          </a:xfrm>
          <a:prstGeom prst="rect">
            <a:avLst/>
          </a:prstGeom>
          <a:noFill/>
        </p:spPr>
        <p:txBody>
          <a:bodyPr wrap="square" rtlCol="0">
            <a:spAutoFit/>
          </a:bodyPr>
          <a:lstStyle/>
          <a:p>
            <a:r>
              <a:rPr lang="cs-CZ" sz="4000" dirty="0"/>
              <a:t>Je lékař zproštěn odpovědnosti za zákrok, když s ním pacient souhlasil? </a:t>
            </a:r>
          </a:p>
        </p:txBody>
      </p:sp>
    </p:spTree>
    <p:extLst>
      <p:ext uri="{BB962C8B-B14F-4D97-AF65-F5344CB8AC3E}">
        <p14:creationId xmlns:p14="http://schemas.microsoft.com/office/powerpoint/2010/main" val="3935918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Opakování </a:t>
            </a:r>
          </a:p>
        </p:txBody>
      </p:sp>
      <p:sp>
        <p:nvSpPr>
          <p:cNvPr id="7" name="TextovéPole 6"/>
          <p:cNvSpPr txBox="1"/>
          <p:nvPr/>
        </p:nvSpPr>
        <p:spPr>
          <a:xfrm>
            <a:off x="1138237" y="2971800"/>
            <a:ext cx="9916206" cy="1323439"/>
          </a:xfrm>
          <a:prstGeom prst="rect">
            <a:avLst/>
          </a:prstGeom>
          <a:noFill/>
        </p:spPr>
        <p:txBody>
          <a:bodyPr wrap="square" rtlCol="0">
            <a:spAutoFit/>
          </a:bodyPr>
          <a:lstStyle/>
          <a:p>
            <a:r>
              <a:rPr lang="cs-CZ" sz="4000" dirty="0"/>
              <a:t>Má pacient právo obdržet kopii informovaného souhlasu, který podepsal? </a:t>
            </a:r>
          </a:p>
        </p:txBody>
      </p:sp>
    </p:spTree>
    <p:extLst>
      <p:ext uri="{BB962C8B-B14F-4D97-AF65-F5344CB8AC3E}">
        <p14:creationId xmlns:p14="http://schemas.microsoft.com/office/powerpoint/2010/main" val="3910498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férové nemocnice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9" y="1556792"/>
            <a:ext cx="11709599" cy="154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403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emimono.cz</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819956"/>
            <a:ext cx="9096533" cy="2245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13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Zdravotnický zákrok a informovaný souhlas</a:t>
            </a:r>
          </a:p>
        </p:txBody>
      </p:sp>
      <p:sp>
        <p:nvSpPr>
          <p:cNvPr id="4" name="Zástupný symbol pro obsah 3"/>
          <p:cNvSpPr>
            <a:spLocks noGrp="1"/>
          </p:cNvSpPr>
          <p:nvPr>
            <p:ph sz="half" idx="2"/>
          </p:nvPr>
        </p:nvSpPr>
        <p:spPr/>
        <p:txBody>
          <a:bodyPr>
            <a:normAutofit/>
          </a:bodyPr>
          <a:lstStyle/>
          <a:p>
            <a:r>
              <a:rPr lang="cs-CZ" sz="2000" dirty="0"/>
              <a:t>Kdo chce provést na jiném člověku zákrok, vysvětlí mu srozumitelně povahu tohoto zákroku. </a:t>
            </a:r>
          </a:p>
          <a:p>
            <a:endParaRPr lang="cs-CZ" sz="2000" dirty="0"/>
          </a:p>
          <a:p>
            <a:r>
              <a:rPr lang="cs-CZ" sz="2000" dirty="0"/>
              <a:t>Vysvětlení je řádně podáno, lze-li rozumně předpokládat, že druhá strana pochopila způsob a účel zákroku včetně očekávaných následků i možných nebezpečí pro své zdraví, jakož i to, zda přichází v úvahu případně i jiný postup.</a:t>
            </a:r>
          </a:p>
        </p:txBody>
      </p:sp>
      <p:sp>
        <p:nvSpPr>
          <p:cNvPr id="5" name="Zástupný symbol pro obsah 4"/>
          <p:cNvSpPr>
            <a:spLocks noGrp="1"/>
          </p:cNvSpPr>
          <p:nvPr>
            <p:ph sz="quarter" idx="4"/>
          </p:nvPr>
        </p:nvSpPr>
        <p:spPr/>
        <p:txBody>
          <a:bodyPr>
            <a:normAutofit/>
          </a:bodyPr>
          <a:lstStyle/>
          <a:p>
            <a:r>
              <a:rPr lang="cs-CZ" sz="2000" dirty="0"/>
              <a:t>Zdravotní služby lze pacientovi poskytnout pouze s jeho svobodným a informovaným souhlasem, nestanoví-li tento zákon jinak.</a:t>
            </a:r>
          </a:p>
          <a:p>
            <a:endParaRPr lang="cs-CZ" sz="2000" dirty="0"/>
          </a:p>
          <a:p>
            <a:r>
              <a:rPr lang="cs-CZ" sz="2000" dirty="0"/>
              <a:t>Informovaný souhlas je, pokud je pacientovi před vyslovením souhlasu podána informace podle</a:t>
            </a:r>
          </a:p>
          <a:p>
            <a:r>
              <a:rPr lang="cs-CZ" sz="2000" dirty="0"/>
              <a:t>Zákonný zástupce má právo klást otázky;</a:t>
            </a:r>
          </a:p>
        </p:txBody>
      </p:sp>
      <p:graphicFrame>
        <p:nvGraphicFramePr>
          <p:cNvPr id="3" name="Diagram 2"/>
          <p:cNvGraphicFramePr/>
          <p:nvPr/>
        </p:nvGraphicFramePr>
        <p:xfrm>
          <a:off x="839788" y="1681163"/>
          <a:ext cx="5157787" cy="82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6172200" y="1681163"/>
          <a:ext cx="5183188" cy="823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54553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emimono.cz</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1" y="1844449"/>
            <a:ext cx="9752919" cy="181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952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emimono.cz</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52" y="1768249"/>
            <a:ext cx="8554083" cy="342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289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emimono.cz</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81" y="1743755"/>
            <a:ext cx="9806605" cy="312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289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49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Rozlišovat</a:t>
            </a:r>
          </a:p>
        </p:txBody>
      </p:sp>
      <p:sp>
        <p:nvSpPr>
          <p:cNvPr id="5" name="Zástupný symbol pro text 4"/>
          <p:cNvSpPr>
            <a:spLocks noGrp="1"/>
          </p:cNvSpPr>
          <p:nvPr>
            <p:ph type="body" idx="1"/>
          </p:nvPr>
        </p:nvSpPr>
        <p:spPr>
          <a:xfrm>
            <a:off x="1024128" y="1722436"/>
            <a:ext cx="4754880" cy="822960"/>
          </a:xfrm>
        </p:spPr>
        <p:style>
          <a:lnRef idx="2">
            <a:schemeClr val="accent6"/>
          </a:lnRef>
          <a:fillRef idx="1">
            <a:schemeClr val="lt1"/>
          </a:fillRef>
          <a:effectRef idx="0">
            <a:schemeClr val="accent6"/>
          </a:effectRef>
          <a:fontRef idx="minor">
            <a:schemeClr val="dk1"/>
          </a:fontRef>
        </p:style>
        <p:txBody>
          <a:bodyPr/>
          <a:lstStyle/>
          <a:p>
            <a:r>
              <a:rPr lang="cs-CZ" dirty="0"/>
              <a:t>Informovaný souhlas</a:t>
            </a:r>
          </a:p>
        </p:txBody>
      </p:sp>
      <p:sp>
        <p:nvSpPr>
          <p:cNvPr id="6" name="Zástupný symbol pro obsah 5"/>
          <p:cNvSpPr>
            <a:spLocks noGrp="1"/>
          </p:cNvSpPr>
          <p:nvPr>
            <p:ph sz="half" idx="2"/>
          </p:nvPr>
        </p:nvSpPr>
        <p:spPr>
          <a:xfrm>
            <a:off x="1024128" y="2824843"/>
            <a:ext cx="4754880" cy="3484517"/>
          </a:xfrm>
        </p:spPr>
        <p:txBody>
          <a:bodyPr/>
          <a:lstStyle/>
          <a:p>
            <a:pPr marL="0" indent="0">
              <a:buNone/>
            </a:pPr>
            <a:r>
              <a:rPr lang="cs-CZ" sz="2400" b="1" dirty="0"/>
              <a:t>svobodný, </a:t>
            </a:r>
            <a:r>
              <a:rPr lang="cs-CZ" sz="2400" dirty="0"/>
              <a:t>je-li dán bez jakéhokoliv nátlaku, </a:t>
            </a:r>
          </a:p>
          <a:p>
            <a:pPr marL="0" indent="0">
              <a:buNone/>
            </a:pPr>
            <a:endParaRPr lang="cs-CZ" sz="2400" dirty="0"/>
          </a:p>
          <a:p>
            <a:pPr marL="0" indent="0">
              <a:buNone/>
            </a:pPr>
            <a:r>
              <a:rPr lang="cs-CZ" sz="2400" b="1" dirty="0"/>
              <a:t>informovaný</a:t>
            </a:r>
            <a:r>
              <a:rPr lang="cs-CZ" sz="2400" dirty="0"/>
              <a:t>, je-li pacientovi před vyslovením souhlasu podána informace o zdravotním stavu; </a:t>
            </a:r>
          </a:p>
          <a:p>
            <a:pPr marL="0" indent="0">
              <a:buNone/>
            </a:pPr>
            <a:endParaRPr lang="cs-CZ" sz="2400" dirty="0"/>
          </a:p>
          <a:p>
            <a:pPr marL="0" indent="0">
              <a:buNone/>
            </a:pPr>
            <a:r>
              <a:rPr lang="cs-CZ" sz="2400" b="1" dirty="0"/>
              <a:t>forma</a:t>
            </a:r>
          </a:p>
          <a:p>
            <a:endParaRPr lang="cs-CZ" sz="2400" dirty="0"/>
          </a:p>
        </p:txBody>
      </p:sp>
      <p:sp>
        <p:nvSpPr>
          <p:cNvPr id="7" name="Zástupný symbol pro text 6"/>
          <p:cNvSpPr>
            <a:spLocks noGrp="1"/>
          </p:cNvSpPr>
          <p:nvPr>
            <p:ph type="body" sz="quarter" idx="3"/>
          </p:nvPr>
        </p:nvSpPr>
        <p:spPr>
          <a:xfrm>
            <a:off x="5990888" y="1722436"/>
            <a:ext cx="4754880" cy="822960"/>
          </a:xfrm>
        </p:spPr>
        <p:style>
          <a:lnRef idx="2">
            <a:schemeClr val="accent2"/>
          </a:lnRef>
          <a:fillRef idx="1">
            <a:schemeClr val="lt1"/>
          </a:fillRef>
          <a:effectRef idx="0">
            <a:schemeClr val="accent2"/>
          </a:effectRef>
          <a:fontRef idx="minor">
            <a:schemeClr val="dk1"/>
          </a:fontRef>
        </p:style>
        <p:txBody>
          <a:bodyPr/>
          <a:lstStyle/>
          <a:p>
            <a:r>
              <a:rPr lang="cs-CZ" dirty="0"/>
              <a:t>Informace o zdravotním stavu</a:t>
            </a:r>
          </a:p>
        </p:txBody>
      </p:sp>
      <p:sp>
        <p:nvSpPr>
          <p:cNvPr id="8" name="Zástupný symbol pro obsah 7"/>
          <p:cNvSpPr>
            <a:spLocks noGrp="1"/>
          </p:cNvSpPr>
          <p:nvPr>
            <p:ph sz="quarter" idx="4"/>
          </p:nvPr>
        </p:nvSpPr>
        <p:spPr>
          <a:xfrm>
            <a:off x="5990888" y="2726871"/>
            <a:ext cx="4754880" cy="3582489"/>
          </a:xfrm>
        </p:spPr>
        <p:txBody>
          <a:bodyPr/>
          <a:lstStyle/>
          <a:p>
            <a:pPr marL="0" indent="0">
              <a:buNone/>
            </a:pPr>
            <a:r>
              <a:rPr lang="cs-CZ" dirty="0"/>
              <a:t>Informace o zdravotním stavu je pacientovi sdělena při přijetí do péče </a:t>
            </a:r>
          </a:p>
          <a:p>
            <a:pPr marL="0" indent="0">
              <a:buNone/>
            </a:pPr>
            <a:r>
              <a:rPr lang="cs-CZ" dirty="0"/>
              <a:t>dále vždy, je-li to s ohledem na poskytované zdravotní služby nebo zdravotní stav pacienta účelné.</a:t>
            </a:r>
          </a:p>
          <a:p>
            <a:pPr marL="0" indent="0">
              <a:buNone/>
            </a:pPr>
            <a:r>
              <a:rPr lang="cs-CZ" dirty="0"/>
              <a:t>Pacient se může vzdát </a:t>
            </a:r>
          </a:p>
        </p:txBody>
      </p:sp>
    </p:spTree>
    <p:extLst>
      <p:ext uri="{BB962C8B-B14F-4D97-AF65-F5344CB8AC3E}">
        <p14:creationId xmlns:p14="http://schemas.microsoft.com/office/powerpoint/2010/main" val="323421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Forma souhlasu</a:t>
            </a:r>
          </a:p>
        </p:txBody>
      </p:sp>
      <p:sp>
        <p:nvSpPr>
          <p:cNvPr id="3" name="Zástupný symbol pro text 2"/>
          <p:cNvSpPr>
            <a:spLocks noGrp="1"/>
          </p:cNvSpPr>
          <p:nvPr>
            <p:ph type="body" idx="1"/>
          </p:nvPr>
        </p:nvSpPr>
        <p:spPr>
          <a:xfrm>
            <a:off x="991471" y="1559150"/>
            <a:ext cx="4754880" cy="822960"/>
          </a:xfrm>
        </p:spPr>
        <p:txBody>
          <a:bodyPr/>
          <a:lstStyle/>
          <a:p>
            <a:r>
              <a:rPr lang="cs-CZ" dirty="0"/>
              <a:t>OZ</a:t>
            </a:r>
          </a:p>
        </p:txBody>
      </p:sp>
      <p:sp>
        <p:nvSpPr>
          <p:cNvPr id="4" name="Zástupný symbol pro obsah 3"/>
          <p:cNvSpPr>
            <a:spLocks noGrp="1"/>
          </p:cNvSpPr>
          <p:nvPr>
            <p:ph sz="half" idx="2"/>
          </p:nvPr>
        </p:nvSpPr>
        <p:spPr>
          <a:xfrm>
            <a:off x="1024128" y="2449286"/>
            <a:ext cx="4754880" cy="3860074"/>
          </a:xfrm>
        </p:spPr>
        <p:txBody>
          <a:bodyPr>
            <a:normAutofit/>
          </a:bodyPr>
          <a:lstStyle/>
          <a:p>
            <a:r>
              <a:rPr lang="cs-CZ" sz="2000" dirty="0"/>
              <a:t>Písemnou formu, má-li být oddělena část těla, která se již neobnoví.</a:t>
            </a:r>
          </a:p>
          <a:p>
            <a:endParaRPr lang="cs-CZ" sz="2000" dirty="0"/>
          </a:p>
          <a:p>
            <a:r>
              <a:rPr lang="cs-CZ" sz="2000" dirty="0"/>
              <a:t>Písemnou formu vyžaduje i souhlas k</a:t>
            </a:r>
          </a:p>
          <a:p>
            <a:endParaRPr lang="cs-CZ" sz="2000" dirty="0"/>
          </a:p>
          <a:p>
            <a:pPr marL="457200" indent="-457200">
              <a:buAutoNum type="alphaLcParenR"/>
            </a:pPr>
            <a:r>
              <a:rPr lang="cs-CZ" sz="2000" b="1" dirty="0"/>
              <a:t>lékařskému pokusu </a:t>
            </a:r>
            <a:r>
              <a:rPr lang="cs-CZ" sz="2000" dirty="0"/>
              <a:t>na člověku, nebo</a:t>
            </a:r>
          </a:p>
          <a:p>
            <a:pPr marL="457200" indent="-457200">
              <a:buAutoNum type="alphaLcParenR"/>
            </a:pPr>
            <a:r>
              <a:rPr lang="cs-CZ" sz="2000" dirty="0"/>
              <a:t>zákroku, </a:t>
            </a:r>
            <a:r>
              <a:rPr lang="cs-CZ" sz="2000" b="1" dirty="0"/>
              <a:t>který zdravotní stav člověka nevyžaduje</a:t>
            </a:r>
            <a:r>
              <a:rPr lang="cs-CZ" sz="2000" dirty="0"/>
              <a:t>; to neplatí, jedná-li se o kosmetické zákroky nezanechávající trvalé nebo závažné následky.</a:t>
            </a:r>
          </a:p>
        </p:txBody>
      </p:sp>
      <p:sp>
        <p:nvSpPr>
          <p:cNvPr id="5" name="Zástupný symbol pro text 4"/>
          <p:cNvSpPr>
            <a:spLocks noGrp="1"/>
          </p:cNvSpPr>
          <p:nvPr>
            <p:ph type="body" sz="quarter" idx="3"/>
          </p:nvPr>
        </p:nvSpPr>
        <p:spPr>
          <a:xfrm>
            <a:off x="5974559" y="1689779"/>
            <a:ext cx="4754880" cy="822960"/>
          </a:xfrm>
        </p:spPr>
        <p:txBody>
          <a:bodyPr/>
          <a:lstStyle/>
          <a:p>
            <a:r>
              <a:rPr lang="cs-CZ" dirty="0"/>
              <a:t>ZOZS</a:t>
            </a:r>
          </a:p>
        </p:txBody>
      </p:sp>
      <p:sp>
        <p:nvSpPr>
          <p:cNvPr id="6" name="Zástupný symbol pro obsah 5"/>
          <p:cNvSpPr>
            <a:spLocks noGrp="1"/>
          </p:cNvSpPr>
          <p:nvPr>
            <p:ph sz="quarter" idx="4"/>
          </p:nvPr>
        </p:nvSpPr>
        <p:spPr>
          <a:xfrm>
            <a:off x="5990888" y="2416629"/>
            <a:ext cx="4754880" cy="3892731"/>
          </a:xfrm>
        </p:spPr>
        <p:txBody>
          <a:bodyPr>
            <a:normAutofit/>
          </a:bodyPr>
          <a:lstStyle/>
          <a:p>
            <a:r>
              <a:rPr lang="cs-CZ" sz="2000" dirty="0"/>
              <a:t>Písemná obecně pouze pokud tak určí poskytovatel </a:t>
            </a:r>
          </a:p>
          <a:p>
            <a:endParaRPr lang="cs-CZ" sz="2000" dirty="0"/>
          </a:p>
          <a:p>
            <a:pPr lvl="1"/>
            <a:r>
              <a:rPr lang="cs-CZ" sz="2000" dirty="0"/>
              <a:t>Vždy u hospitalizace</a:t>
            </a:r>
          </a:p>
          <a:p>
            <a:pPr lvl="1"/>
            <a:endParaRPr lang="cs-CZ" sz="2000" dirty="0"/>
          </a:p>
          <a:p>
            <a:pPr lvl="1"/>
            <a:r>
              <a:rPr lang="cs-CZ" sz="2000" dirty="0"/>
              <a:t>Asistovaná reprodukce, sterilizace</a:t>
            </a:r>
          </a:p>
          <a:p>
            <a:pPr lvl="1"/>
            <a:endParaRPr lang="cs-CZ" sz="2000" dirty="0"/>
          </a:p>
          <a:p>
            <a:pPr lvl="1"/>
            <a:r>
              <a:rPr lang="cs-CZ" sz="2000" dirty="0"/>
              <a:t>Psychochirurgický výkon</a:t>
            </a:r>
          </a:p>
          <a:p>
            <a:pPr lvl="1"/>
            <a:endParaRPr lang="cs-CZ" sz="2000" dirty="0"/>
          </a:p>
          <a:p>
            <a:pPr lvl="1"/>
            <a:r>
              <a:rPr lang="cs-CZ" sz="2000" dirty="0"/>
              <a:t>Ověřování nových postupů</a:t>
            </a:r>
          </a:p>
          <a:p>
            <a:pPr lvl="1"/>
            <a:endParaRPr lang="cs-CZ" sz="2000" dirty="0"/>
          </a:p>
          <a:p>
            <a:pPr lvl="1"/>
            <a:r>
              <a:rPr lang="cs-CZ" sz="2000" dirty="0"/>
              <a:t>Klinické studie ….</a:t>
            </a:r>
          </a:p>
          <a:p>
            <a:pPr lvl="1"/>
            <a:endParaRPr lang="cs-CZ" dirty="0"/>
          </a:p>
        </p:txBody>
      </p:sp>
    </p:spTree>
    <p:extLst>
      <p:ext uri="{BB962C8B-B14F-4D97-AF65-F5344CB8AC3E}">
        <p14:creationId xmlns:p14="http://schemas.microsoft.com/office/powerpoint/2010/main" val="79456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Informovaný souhlas</a:t>
            </a:r>
          </a:p>
        </p:txBody>
      </p:sp>
      <p:sp>
        <p:nvSpPr>
          <p:cNvPr id="8" name="Zástupný symbol pro obsah 7"/>
          <p:cNvSpPr>
            <a:spLocks noGrp="1"/>
          </p:cNvSpPr>
          <p:nvPr>
            <p:ph idx="1"/>
          </p:nvPr>
        </p:nvSpPr>
        <p:spPr>
          <a:xfrm>
            <a:off x="622539" y="1690688"/>
            <a:ext cx="10515600" cy="4351338"/>
          </a:xfrm>
        </p:spPr>
        <p:txBody>
          <a:bodyPr>
            <a:normAutofit/>
          </a:bodyPr>
          <a:lstStyle/>
          <a:p>
            <a:r>
              <a:rPr lang="cs-CZ" sz="2000" b="1" dirty="0"/>
              <a:t>Svobodný</a:t>
            </a:r>
            <a:r>
              <a:rPr lang="cs-CZ" sz="2000" dirty="0"/>
              <a:t> = bez nátlaku, ani pod stresem</a:t>
            </a:r>
          </a:p>
          <a:p>
            <a:r>
              <a:rPr lang="cs-CZ" sz="2000" b="1" dirty="0"/>
              <a:t>Srozumitelný</a:t>
            </a:r>
            <a:r>
              <a:rPr lang="cs-CZ" sz="2000" dirty="0"/>
              <a:t> = takovou formou, že je jasné, k čemu dává pacient souhlas a za jakých podmínek</a:t>
            </a:r>
          </a:p>
          <a:p>
            <a:r>
              <a:rPr lang="cs-CZ" sz="2000" b="1" dirty="0"/>
              <a:t>Kvalifikovaný</a:t>
            </a:r>
            <a:r>
              <a:rPr lang="cs-CZ" sz="2000" dirty="0"/>
              <a:t> = informaci podává způsobilá osoba (lékař s atestací)</a:t>
            </a:r>
          </a:p>
          <a:p>
            <a:r>
              <a:rPr lang="cs-CZ" sz="2000" b="1" dirty="0"/>
              <a:t>Informovaný</a:t>
            </a:r>
            <a:r>
              <a:rPr lang="cs-CZ" sz="2000" dirty="0"/>
              <a:t> = příčina a původ nemoci; účel povaha, přínos, důsledky a rizika výkonu; jiné možnosti; navazující léčba; omezení a doporučení ve způsobu života</a:t>
            </a:r>
          </a:p>
          <a:p>
            <a:endParaRPr lang="cs-CZ" sz="2000" dirty="0"/>
          </a:p>
          <a:p>
            <a:r>
              <a:rPr lang="cs-CZ" sz="2000" dirty="0"/>
              <a:t>Nejen formálně, ale i materiálně (fakticky)</a:t>
            </a:r>
          </a:p>
        </p:txBody>
      </p:sp>
    </p:spTree>
    <p:extLst>
      <p:ext uri="{BB962C8B-B14F-4D97-AF65-F5344CB8AC3E}">
        <p14:creationId xmlns:p14="http://schemas.microsoft.com/office/powerpoint/2010/main" val="2273260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94EEA1FC-F0E7-4E0A-B47F-AE2894ABED08}" vid="{7A9D376A-24CE-43C6-8B04-4EECE7865B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BF5F04DBBFBBB4CB25CD168A9BB118E" ma:contentTypeVersion="2" ma:contentTypeDescription="Vytvoří nový dokument" ma:contentTypeScope="" ma:versionID="1af4da90f3adddca779843ca5b55a313">
  <xsd:schema xmlns:xsd="http://www.w3.org/2001/XMLSchema" xmlns:xs="http://www.w3.org/2001/XMLSchema" xmlns:p="http://schemas.microsoft.com/office/2006/metadata/properties" xmlns:ns2="99cd793c-f4fb-482a-b9a0-c60adb87adea" targetNamespace="http://schemas.microsoft.com/office/2006/metadata/properties" ma:root="true" ma:fieldsID="84498529ed87b677d0ac82c7e4d397b2" ns2:_="">
    <xsd:import namespace="99cd793c-f4fb-482a-b9a0-c60adb87ad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d793c-f4fb-482a-b9a0-c60adb87ad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12C54F-1EC5-47B1-A1F4-AD133E1FDC9D}"/>
</file>

<file path=customXml/itemProps2.xml><?xml version="1.0" encoding="utf-8"?>
<ds:datastoreItem xmlns:ds="http://schemas.openxmlformats.org/officeDocument/2006/customXml" ds:itemID="{4B0FFC6C-3B0D-4923-8951-C9778AF39DFA}"/>
</file>

<file path=customXml/itemProps3.xml><?xml version="1.0" encoding="utf-8"?>
<ds:datastoreItem xmlns:ds="http://schemas.openxmlformats.org/officeDocument/2006/customXml" ds:itemID="{E1E6C5DB-C13F-488B-9E26-520EEAD61A84}"/>
</file>

<file path=docProps/app.xml><?xml version="1.0" encoding="utf-8"?>
<Properties xmlns="http://schemas.openxmlformats.org/officeDocument/2006/extended-properties" xmlns:vt="http://schemas.openxmlformats.org/officeDocument/2006/docPropsVTypes">
  <Template>prezentace-med-cz-v9</Template>
  <TotalTime>1221</TotalTime>
  <Words>3123</Words>
  <Application>Microsoft Office PowerPoint</Application>
  <PresentationFormat>Širokoúhlá obrazovka</PresentationFormat>
  <Paragraphs>378</Paragraphs>
  <Slides>63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63</vt:i4>
      </vt:variant>
    </vt:vector>
  </HeadingPairs>
  <TitlesOfParts>
    <vt:vector size="67" baseType="lpstr">
      <vt:lpstr>Arial</vt:lpstr>
      <vt:lpstr>Tahoma</vt:lpstr>
      <vt:lpstr>Wingdings</vt:lpstr>
      <vt:lpstr>Prezentace_MU_CZ</vt:lpstr>
      <vt:lpstr>Autonomie pacienta  (informovaný souhlas, odmítnutí péče) </vt:lpstr>
      <vt:lpstr>Autonomie pacienta </vt:lpstr>
      <vt:lpstr>Autonomie pacienta </vt:lpstr>
      <vt:lpstr>Plná svéprávnost </vt:lpstr>
      <vt:lpstr>Zásah do integrity člověka</vt:lpstr>
      <vt:lpstr>Zdravotnický zákrok a informovaný souhlas</vt:lpstr>
      <vt:lpstr>Rozlišovat</vt:lpstr>
      <vt:lpstr>Forma souhlasu</vt:lpstr>
      <vt:lpstr>Informovaný souhlas</vt:lpstr>
      <vt:lpstr>Informovaný souhlas</vt:lpstr>
      <vt:lpstr>Informace o zdravotním stavu</vt:lpstr>
      <vt:lpstr>Informace o zdravotním stavu</vt:lpstr>
      <vt:lpstr>Informace o zdravotním stavu</vt:lpstr>
      <vt:lpstr>Nemožnost poskytnutí souhlasu pacientem</vt:lpstr>
      <vt:lpstr>Nesouhlas s poskytnutím péče</vt:lpstr>
      <vt:lpstr>Nesouhlas s poskytnutím péče</vt:lpstr>
      <vt:lpstr>Odmítnutí zdravotních služeb pacientem </vt:lpstr>
      <vt:lpstr>Odvolání souhlasu</vt:lpstr>
      <vt:lpstr>Záznam</vt:lpstr>
      <vt:lpstr>Dříve vyslovené přání </vt:lpstr>
      <vt:lpstr>Dříve vyslovené přání</vt:lpstr>
      <vt:lpstr>Dříve vyslovené přání</vt:lpstr>
      <vt:lpstr>Dříve vyslovené přání </vt:lpstr>
      <vt:lpstr>Dříve vyslovené přání</vt:lpstr>
      <vt:lpstr>Prezentace aplikace PowerPoint</vt:lpstr>
      <vt:lpstr>Potřeba rozlišovat</vt:lpstr>
      <vt:lpstr>Výhrada svědomí</vt:lpstr>
      <vt:lpstr>Prezentace aplikace PowerPoint</vt:lpstr>
      <vt:lpstr>Příklad</vt:lpstr>
      <vt:lpstr>Jestliže pacient nemůže s ohledem na svůj zdravotní stav vyslovit souhlas</vt:lpstr>
      <vt:lpstr>Osoba blízká</vt:lpstr>
      <vt:lpstr>(některá) Práva osoby blízké</vt:lpstr>
      <vt:lpstr>Nezletilí a osoby omezené ve svéprávnosti</vt:lpstr>
      <vt:lpstr>Nezletilí </vt:lpstr>
      <vt:lpstr>Subjektivita nenarozených dětí</vt:lpstr>
      <vt:lpstr>Zákonní zástupci nezletilého</vt:lpstr>
      <vt:lpstr>Rodičovství</vt:lpstr>
      <vt:lpstr>Osvojení</vt:lpstr>
      <vt:lpstr>Poručenství</vt:lpstr>
      <vt:lpstr>Opatrovnictví dítěte</vt:lpstr>
      <vt:lpstr>Pěstounství</vt:lpstr>
      <vt:lpstr>Souhlas zákonného zástupce</vt:lpstr>
      <vt:lpstr>Právo na nepřetržitou přítomnost Zákonného zástupce</vt:lpstr>
      <vt:lpstr>Zásah do integrity dítěte, nesvéprávného</vt:lpstr>
      <vt:lpstr>Omezení svéprávnosti </vt:lpstr>
      <vt:lpstr>Informovaný souhlas</vt:lpstr>
      <vt:lpstr>Týrání dětí/svěřené osoby</vt:lpstr>
      <vt:lpstr>Poskytování zdravotní péče bez souhlasu, omezovací prostředky</vt:lpstr>
      <vt:lpstr>Hospitalizace bez souhlasu </vt:lpstr>
      <vt:lpstr>Poskytování zdravotních služeb bez souhlasu </vt:lpstr>
      <vt:lpstr>K omezení volného pohybu pacienta při poskytování zdravotních služeb lze použít </vt:lpstr>
      <vt:lpstr>Omezovací prostředky</vt:lpstr>
      <vt:lpstr>Příklad k řešení</vt:lpstr>
      <vt:lpstr>Vyústění</vt:lpstr>
      <vt:lpstr>OPAKOVÁNÍ</vt:lpstr>
      <vt:lpstr>Opakování </vt:lpstr>
      <vt:lpstr>Opakování </vt:lpstr>
      <vt:lpstr>Otázky z férové nemocnice</vt:lpstr>
      <vt:lpstr>Otázky z emimono.cz</vt:lpstr>
      <vt:lpstr>Otázky z emimono.cz</vt:lpstr>
      <vt:lpstr>Otázky z emimono.cz</vt:lpstr>
      <vt:lpstr>Otázky z emimono.cz</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Jaroslav Divoký</dc:creator>
  <cp:lastModifiedBy>Peťa</cp:lastModifiedBy>
  <cp:revision>132</cp:revision>
  <cp:lastPrinted>1601-01-01T00:00:00Z</cp:lastPrinted>
  <dcterms:created xsi:type="dcterms:W3CDTF">2019-09-09T09:10:28Z</dcterms:created>
  <dcterms:modified xsi:type="dcterms:W3CDTF">2020-10-20T13:55:05Z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0x010100FBF5F04DBBFBBB4CB25CD168A9BB118E</vt:lpwstr>
  </property>
</Properties>
</file>