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3"/>
  </p:notesMasterIdLst>
  <p:sldIdLst>
    <p:sldId id="458" r:id="rId2"/>
    <p:sldId id="475" r:id="rId3"/>
    <p:sldId id="256" r:id="rId4"/>
    <p:sldId id="394" r:id="rId5"/>
    <p:sldId id="329" r:id="rId6"/>
    <p:sldId id="257" r:id="rId7"/>
    <p:sldId id="258" r:id="rId8"/>
    <p:sldId id="393" r:id="rId9"/>
    <p:sldId id="260" r:id="rId10"/>
    <p:sldId id="341" r:id="rId11"/>
    <p:sldId id="342" r:id="rId12"/>
    <p:sldId id="343" r:id="rId13"/>
    <p:sldId id="261" r:id="rId14"/>
    <p:sldId id="264" r:id="rId15"/>
    <p:sldId id="262" r:id="rId16"/>
    <p:sldId id="292" r:id="rId17"/>
    <p:sldId id="293" r:id="rId18"/>
    <p:sldId id="263" r:id="rId19"/>
    <p:sldId id="351" r:id="rId20"/>
    <p:sldId id="404" r:id="rId21"/>
    <p:sldId id="265" r:id="rId22"/>
    <p:sldId id="354" r:id="rId23"/>
    <p:sldId id="355" r:id="rId24"/>
    <p:sldId id="356" r:id="rId25"/>
    <p:sldId id="357" r:id="rId26"/>
    <p:sldId id="358" r:id="rId27"/>
    <p:sldId id="359" r:id="rId28"/>
    <p:sldId id="360" r:id="rId29"/>
    <p:sldId id="382" r:id="rId30"/>
    <p:sldId id="405" r:id="rId31"/>
    <p:sldId id="381" r:id="rId32"/>
    <p:sldId id="364" r:id="rId33"/>
    <p:sldId id="363" r:id="rId34"/>
    <p:sldId id="365" r:id="rId35"/>
    <p:sldId id="366" r:id="rId36"/>
    <p:sldId id="476" r:id="rId37"/>
    <p:sldId id="409" r:id="rId38"/>
    <p:sldId id="368" r:id="rId39"/>
    <p:sldId id="406" r:id="rId40"/>
    <p:sldId id="367" r:id="rId41"/>
    <p:sldId id="375" r:id="rId42"/>
    <p:sldId id="371" r:id="rId43"/>
    <p:sldId id="372" r:id="rId44"/>
    <p:sldId id="373" r:id="rId45"/>
    <p:sldId id="374" r:id="rId46"/>
    <p:sldId id="407" r:id="rId47"/>
    <p:sldId id="322" r:id="rId48"/>
    <p:sldId id="369" r:id="rId49"/>
    <p:sldId id="410" r:id="rId50"/>
    <p:sldId id="396" r:id="rId51"/>
    <p:sldId id="397" r:id="rId52"/>
    <p:sldId id="472" r:id="rId53"/>
    <p:sldId id="376" r:id="rId54"/>
    <p:sldId id="353" r:id="rId55"/>
    <p:sldId id="302" r:id="rId56"/>
    <p:sldId id="303" r:id="rId57"/>
    <p:sldId id="326" r:id="rId58"/>
    <p:sldId id="459" r:id="rId59"/>
    <p:sldId id="298" r:id="rId60"/>
    <p:sldId id="304" r:id="rId61"/>
    <p:sldId id="305" r:id="rId62"/>
    <p:sldId id="331" r:id="rId63"/>
    <p:sldId id="460" r:id="rId64"/>
    <p:sldId id="332" r:id="rId65"/>
    <p:sldId id="333" r:id="rId66"/>
    <p:sldId id="330" r:id="rId67"/>
    <p:sldId id="299" r:id="rId68"/>
    <p:sldId id="306" r:id="rId69"/>
    <p:sldId id="461" r:id="rId70"/>
    <p:sldId id="308" r:id="rId71"/>
    <p:sldId id="307" r:id="rId72"/>
    <p:sldId id="301" r:id="rId73"/>
    <p:sldId id="320" r:id="rId74"/>
    <p:sldId id="310" r:id="rId75"/>
    <p:sldId id="321" r:id="rId76"/>
    <p:sldId id="313" r:id="rId77"/>
    <p:sldId id="314" r:id="rId78"/>
    <p:sldId id="315" r:id="rId79"/>
    <p:sldId id="316" r:id="rId80"/>
    <p:sldId id="272" r:id="rId81"/>
    <p:sldId id="462" r:id="rId82"/>
    <p:sldId id="273" r:id="rId83"/>
    <p:sldId id="317" r:id="rId84"/>
    <p:sldId id="380" r:id="rId85"/>
    <p:sldId id="463" r:id="rId86"/>
    <p:sldId id="430" r:id="rId87"/>
    <p:sldId id="325" r:id="rId88"/>
    <p:sldId id="311" r:id="rId89"/>
    <p:sldId id="334" r:id="rId90"/>
    <p:sldId id="335" r:id="rId91"/>
    <p:sldId id="336" r:id="rId92"/>
    <p:sldId id="337" r:id="rId93"/>
    <p:sldId id="309" r:id="rId94"/>
    <p:sldId id="391" r:id="rId95"/>
    <p:sldId id="464" r:id="rId96"/>
    <p:sldId id="465" r:id="rId97"/>
    <p:sldId id="466" r:id="rId98"/>
    <p:sldId id="467" r:id="rId99"/>
    <p:sldId id="468" r:id="rId100"/>
    <p:sldId id="469" r:id="rId101"/>
    <p:sldId id="274" r:id="rId102"/>
    <p:sldId id="338" r:id="rId103"/>
    <p:sldId id="318" r:id="rId104"/>
    <p:sldId id="383" r:id="rId105"/>
    <p:sldId id="277" r:id="rId106"/>
    <p:sldId id="384" r:id="rId107"/>
    <p:sldId id="385" r:id="rId108"/>
    <p:sldId id="386" r:id="rId109"/>
    <p:sldId id="387" r:id="rId110"/>
    <p:sldId id="389" r:id="rId111"/>
    <p:sldId id="390" r:id="rId112"/>
    <p:sldId id="457" r:id="rId113"/>
    <p:sldId id="377" r:id="rId114"/>
    <p:sldId id="378" r:id="rId115"/>
    <p:sldId id="470" r:id="rId116"/>
    <p:sldId id="392" r:id="rId117"/>
    <p:sldId id="379" r:id="rId118"/>
    <p:sldId id="473" r:id="rId119"/>
    <p:sldId id="398" r:id="rId120"/>
    <p:sldId id="346" r:id="rId121"/>
    <p:sldId id="348" r:id="rId122"/>
    <p:sldId id="349" r:id="rId123"/>
    <p:sldId id="399" r:id="rId124"/>
    <p:sldId id="400" r:id="rId125"/>
    <p:sldId id="401" r:id="rId126"/>
    <p:sldId id="402" r:id="rId127"/>
    <p:sldId id="395" r:id="rId128"/>
    <p:sldId id="408" r:id="rId129"/>
    <p:sldId id="271" r:id="rId130"/>
    <p:sldId id="474" r:id="rId131"/>
    <p:sldId id="471" r:id="rId132"/>
  </p:sldIdLst>
  <p:sldSz cx="9144000" cy="6858000" type="screen4x3"/>
  <p:notesSz cx="6858000" cy="9144000"/>
  <p:custDataLst>
    <p:tags r:id="rId134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97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a Svačinová" initials="JS" lastIdx="1" clrIdx="0">
    <p:extLst>
      <p:ext uri="{19B8F6BF-5375-455C-9EA6-DF929625EA0E}">
        <p15:presenceInfo xmlns:p15="http://schemas.microsoft.com/office/powerpoint/2012/main" userId="Jana Svačin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FF"/>
    <a:srgbClr val="FFFF66"/>
    <a:srgbClr val="A3E7FF"/>
    <a:srgbClr val="00FF00"/>
    <a:srgbClr val="FF0066"/>
    <a:srgbClr val="FF3300"/>
    <a:srgbClr val="D60093"/>
    <a:srgbClr val="660033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42" autoAdjust="0"/>
  </p:normalViewPr>
  <p:slideViewPr>
    <p:cSldViewPr showGuides="1">
      <p:cViewPr varScale="1">
        <p:scale>
          <a:sx n="80" d="100"/>
          <a:sy n="80" d="100"/>
        </p:scale>
        <p:origin x="630" y="90"/>
      </p:cViewPr>
      <p:guideLst>
        <p:guide orient="horz"/>
        <p:guide pos="29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gs" Target="tags/tag1.xml"/><Relationship Id="rId139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commentAuthors" Target="commentAuthor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52677-2DB3-4CC9-9F47-3E570CAE0686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30CB6-A865-4444-AE39-6F79C5057A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7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30CB6-A865-4444-AE39-6F79C5057AA3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6296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01F4B-ABA1-4A81-A026-0E65AEBC5E64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419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30CB6-A865-4444-AE39-6F79C5057AA3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2530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30CB6-A865-4444-AE39-6F79C5057AA3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418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02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58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714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03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9807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5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066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229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228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1198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1756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55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gif"/><Relationship Id="rId4" Type="http://schemas.openxmlformats.org/officeDocument/2006/relationships/image" Target="../media/image100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gi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9 Monday ideas | garfield and odie, garfield, garfield cartoon">
            <a:extLst>
              <a:ext uri="{FF2B5EF4-FFF2-40B4-BE49-F238E27FC236}">
                <a16:creationId xmlns:a16="http://schemas.microsoft.com/office/drawing/2014/main" id="{2EEB46DC-04BA-4EF9-823A-EC96439B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09" y="188640"/>
            <a:ext cx="3312007" cy="331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arfield's Monday Survival Guide - SleepyCat">
            <a:extLst>
              <a:ext uri="{FF2B5EF4-FFF2-40B4-BE49-F238E27FC236}">
                <a16:creationId xmlns:a16="http://schemas.microsoft.com/office/drawing/2014/main" id="{84AE88C7-8B75-43E0-B2D5-08F6842E1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46686"/>
            <a:ext cx="2857501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n by Ana R. Leon Santana on Monday | Monday humor, Garfield cartoon,  Garfield monday">
            <a:extLst>
              <a:ext uri="{FF2B5EF4-FFF2-40B4-BE49-F238E27FC236}">
                <a16:creationId xmlns:a16="http://schemas.microsoft.com/office/drawing/2014/main" id="{6E21A27A-9197-4B97-B746-E3D58901C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3656016"/>
            <a:ext cx="2857501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arfield I Hate Mondays Quote">
            <a:extLst>
              <a:ext uri="{FF2B5EF4-FFF2-40B4-BE49-F238E27FC236}">
                <a16:creationId xmlns:a16="http://schemas.microsoft.com/office/drawing/2014/main" id="{C9243D40-A01F-40F5-87C3-03DD8DEDD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230" y="188640"/>
            <a:ext cx="3805014" cy="322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302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9512" y="188640"/>
            <a:ext cx="765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Metabolické nároky srdce  a ischemie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0" y="908720"/>
            <a:ext cx="903649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Srdce je jako domácí prasátko, zpracuje, co je k dispozici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 klidu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60 % volné mastné kyseliny, triglyceridy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35 % sacharidy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5% ketolátky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</a:rPr>
              <a:t>Srdce správně pracuje jen při dostatečném zásobení O2 - fyziologicky jen oxidativní </a:t>
            </a:r>
            <a:r>
              <a:rPr lang="cs-CZ" sz="2000" b="1" dirty="0" err="1">
                <a:solidFill>
                  <a:srgbClr val="FF0000"/>
                </a:solidFill>
              </a:rPr>
              <a:t>fosforilace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– maximalizace tvorby ATP, vysoké množství mitochondrií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Za </a:t>
            </a:r>
            <a:r>
              <a:rPr lang="en-US" sz="2000" dirty="0" err="1"/>
              <a:t>anaerob</a:t>
            </a:r>
            <a:r>
              <a:rPr lang="cs-CZ" sz="2000" dirty="0" err="1"/>
              <a:t>ních</a:t>
            </a:r>
            <a:r>
              <a:rPr lang="en-US" sz="2000" dirty="0"/>
              <a:t> </a:t>
            </a:r>
            <a:r>
              <a:rPr lang="cs-CZ" sz="2000" dirty="0"/>
              <a:t>podmínek</a:t>
            </a:r>
            <a:r>
              <a:rPr lang="en-US" sz="2000" dirty="0"/>
              <a:t> (</a:t>
            </a:r>
            <a:r>
              <a:rPr lang="en-US" sz="2000" dirty="0" err="1"/>
              <a:t>isch</a:t>
            </a:r>
            <a:r>
              <a:rPr lang="cs-CZ" sz="2000" dirty="0"/>
              <a:t>é</a:t>
            </a:r>
            <a:r>
              <a:rPr lang="en-US" sz="2000" dirty="0"/>
              <a:t>mi</a:t>
            </a:r>
            <a:r>
              <a:rPr lang="cs-CZ" sz="2000" dirty="0"/>
              <a:t>e</a:t>
            </a:r>
            <a:r>
              <a:rPr lang="en-US" sz="2000" dirty="0"/>
              <a:t>) </a:t>
            </a:r>
            <a:br>
              <a:rPr lang="cs-CZ" sz="2000" dirty="0"/>
            </a:br>
            <a:r>
              <a:rPr lang="cs-CZ" sz="2000" dirty="0"/>
              <a:t>se </a:t>
            </a:r>
            <a:r>
              <a:rPr lang="en-US" sz="2000" dirty="0" err="1"/>
              <a:t>pyruv</a:t>
            </a:r>
            <a:r>
              <a:rPr lang="cs-CZ" sz="2000" dirty="0"/>
              <a:t>á</a:t>
            </a:r>
            <a:r>
              <a:rPr lang="en-US" sz="2000" dirty="0"/>
              <a:t>t </a:t>
            </a:r>
            <a:r>
              <a:rPr lang="cs-CZ" sz="2000" dirty="0"/>
              <a:t>redukuje na laktát</a:t>
            </a:r>
            <a:r>
              <a:rPr lang="en-US" sz="2000" dirty="0"/>
              <a:t> </a:t>
            </a:r>
            <a:br>
              <a:rPr lang="cs-CZ" sz="2000" dirty="0"/>
            </a:br>
            <a:r>
              <a:rPr lang="en-US" sz="2000" dirty="0"/>
              <a:t>– </a:t>
            </a:r>
            <a:r>
              <a:rPr lang="cs-CZ" sz="2000" dirty="0"/>
              <a:t>nastupuje anaerobní</a:t>
            </a:r>
            <a:r>
              <a:rPr lang="en-US" sz="2000" dirty="0"/>
              <a:t> </a:t>
            </a:r>
            <a:r>
              <a:rPr lang="en-US" sz="2000" dirty="0" err="1"/>
              <a:t>gly</a:t>
            </a:r>
            <a:r>
              <a:rPr lang="cs-CZ" sz="2000" dirty="0"/>
              <a:t>k</a:t>
            </a:r>
            <a:r>
              <a:rPr lang="en-US" sz="2000" dirty="0" err="1"/>
              <a:t>ol</a:t>
            </a:r>
            <a:r>
              <a:rPr lang="cs-CZ" sz="2000" dirty="0" err="1"/>
              <a:t>ýza</a:t>
            </a:r>
            <a:r>
              <a:rPr lang="cs-CZ" sz="2000" dirty="0"/>
              <a:t> - patologické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/>
              <a:t>Stačí malá ischemie pro narušení metabolismu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Ztráta kontraktilní funkce, arytmie, smrt buněk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Hromadění AMP, produkty metabolismu nejsou </a:t>
            </a:r>
            <a:br>
              <a:rPr lang="cs-CZ" sz="2000" dirty="0"/>
            </a:br>
            <a:r>
              <a:rPr lang="cs-CZ" sz="2000" dirty="0"/>
              <a:t>odstraňovány (laktát, NADH+, H+)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Uvolnění </a:t>
            </a:r>
            <a:r>
              <a:rPr lang="cs-CZ" sz="2000" b="1" dirty="0"/>
              <a:t>troponinu </a:t>
            </a:r>
            <a:r>
              <a:rPr lang="cs-CZ" sz="2000" b="1" dirty="0" err="1"/>
              <a:t>cTnT</a:t>
            </a:r>
            <a:r>
              <a:rPr lang="cs-CZ" sz="2000" dirty="0"/>
              <a:t> z cytoplazmy </a:t>
            </a:r>
            <a:r>
              <a:rPr lang="cs-CZ" sz="2000" dirty="0" err="1"/>
              <a:t>myocytů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– marker infarktu myokardu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Další markery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400" dirty="0"/>
              <a:t>Kreatinin </a:t>
            </a:r>
            <a:r>
              <a:rPr lang="cs-CZ" sz="1400" dirty="0" err="1"/>
              <a:t>kynaza</a:t>
            </a:r>
            <a:r>
              <a:rPr lang="cs-CZ" sz="1400" dirty="0"/>
              <a:t> (CK)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400" dirty="0"/>
              <a:t>Izoenzym </a:t>
            </a:r>
            <a:r>
              <a:rPr lang="cs-CZ" sz="1400" dirty="0" err="1"/>
              <a:t>glykogenfosforylasy</a:t>
            </a:r>
            <a:r>
              <a:rPr lang="cs-CZ" sz="1400" dirty="0"/>
              <a:t> (GPBB)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400" dirty="0"/>
              <a:t>myoglobin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973" y="3518203"/>
            <a:ext cx="3312368" cy="3180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PANEL Prasátko zdraví (16x11cm) | STJ šitý výrobek - srdeční záležitost">
            <a:extLst>
              <a:ext uri="{FF2B5EF4-FFF2-40B4-BE49-F238E27FC236}">
                <a16:creationId xmlns:a16="http://schemas.microsoft.com/office/drawing/2014/main" id="{2E3B6691-5F6E-41A6-960B-B8590112C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t="21651" r="14301" b="15350"/>
          <a:stretch/>
        </p:blipFill>
        <p:spPr bwMode="auto">
          <a:xfrm>
            <a:off x="6534053" y="773415"/>
            <a:ext cx="1872208" cy="149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34965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3) Srdeční frekvence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09063" y="1052736"/>
            <a:ext cx="8361174" cy="511256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Frekvence stahu komor (protože ta určuje srdeční výdej) </a:t>
            </a:r>
            <a:br>
              <a:rPr lang="cs-CZ" dirty="0"/>
            </a:br>
            <a:r>
              <a:rPr lang="cs-CZ" dirty="0"/>
              <a:t>na EKG – frekvence depolarizací komor</a:t>
            </a:r>
          </a:p>
          <a:p>
            <a:pPr>
              <a:lnSpc>
                <a:spcPct val="100000"/>
              </a:lnSpc>
            </a:pPr>
            <a:r>
              <a:rPr lang="cs-CZ" dirty="0"/>
              <a:t>HR (</a:t>
            </a:r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rate</a:t>
            </a:r>
            <a:r>
              <a:rPr lang="cs-CZ" dirty="0"/>
              <a:t>) = 1 / RR (jednotky </a:t>
            </a:r>
            <a:r>
              <a:rPr lang="cs-CZ" dirty="0" err="1"/>
              <a:t>bpm</a:t>
            </a:r>
            <a:r>
              <a:rPr lang="cs-CZ" dirty="0"/>
              <a:t>: beat per </a:t>
            </a:r>
            <a:r>
              <a:rPr lang="cs-CZ" dirty="0" err="1"/>
              <a:t>minute</a:t>
            </a:r>
            <a:r>
              <a:rPr lang="cs-CZ" dirty="0"/>
              <a:t>)</a:t>
            </a:r>
          </a:p>
          <a:p>
            <a:pPr>
              <a:lnSpc>
                <a:spcPct val="100000"/>
              </a:lnSpc>
            </a:pPr>
            <a:r>
              <a:rPr lang="cs-CZ" dirty="0"/>
              <a:t>Fyziologická: 60 – 90 </a:t>
            </a:r>
            <a:r>
              <a:rPr lang="cs-CZ" dirty="0" err="1"/>
              <a:t>bpm</a:t>
            </a:r>
            <a:r>
              <a:rPr lang="cs-CZ" dirty="0"/>
              <a:t> v klidu</a:t>
            </a:r>
            <a:br>
              <a:rPr lang="cs-CZ" dirty="0"/>
            </a:br>
            <a:r>
              <a:rPr lang="cs-CZ" dirty="0"/>
              <a:t>maximální fyziologická cca 220-věk </a:t>
            </a:r>
            <a:r>
              <a:rPr lang="cs-CZ" sz="2300" dirty="0"/>
              <a:t>(pokud máte 250, něco je asi zle)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r>
              <a:rPr lang="cs-CZ" dirty="0"/>
              <a:t>Tachykardie: </a:t>
            </a:r>
            <a:r>
              <a:rPr lang="en-GB" dirty="0"/>
              <a:t>&gt;</a:t>
            </a:r>
            <a:r>
              <a:rPr lang="cs-CZ" dirty="0"/>
              <a:t> 90 </a:t>
            </a:r>
            <a:r>
              <a:rPr lang="cs-CZ" dirty="0" err="1"/>
              <a:t>bpm</a:t>
            </a:r>
            <a:r>
              <a:rPr lang="cs-CZ" dirty="0"/>
              <a:t> v klidu</a:t>
            </a:r>
          </a:p>
          <a:p>
            <a:pPr lvl="1"/>
            <a:r>
              <a:rPr lang="cs-CZ" dirty="0"/>
              <a:t>Může být sinusová (vyšší aktivita sympatiku, léky, …)</a:t>
            </a:r>
          </a:p>
          <a:p>
            <a:pPr lvl="1"/>
            <a:r>
              <a:rPr lang="cs-CZ" dirty="0" err="1"/>
              <a:t>Tachyarytmie</a:t>
            </a:r>
            <a:r>
              <a:rPr lang="cs-CZ" dirty="0"/>
              <a:t>: rytmus není sinusový</a:t>
            </a:r>
          </a:p>
          <a:p>
            <a:pPr lvl="1"/>
            <a:r>
              <a:rPr lang="cs-CZ" dirty="0"/>
              <a:t>Pokud je </a:t>
            </a:r>
            <a:r>
              <a:rPr lang="en-GB" dirty="0"/>
              <a:t>&gt; </a:t>
            </a:r>
            <a:r>
              <a:rPr lang="cs-CZ" dirty="0"/>
              <a:t>cca 20</a:t>
            </a:r>
            <a:r>
              <a:rPr lang="en-GB" dirty="0"/>
              <a:t>0</a:t>
            </a:r>
            <a:r>
              <a:rPr lang="cs-CZ" dirty="0"/>
              <a:t> u pacienta</a:t>
            </a:r>
            <a:r>
              <a:rPr lang="en-GB" dirty="0"/>
              <a:t>, </a:t>
            </a:r>
            <a:r>
              <a:rPr lang="cs-CZ" dirty="0"/>
              <a:t>rytmus s největší pravděpodobností sinusový nebude (záleží na kontextu)</a:t>
            </a:r>
          </a:p>
          <a:p>
            <a:pPr>
              <a:lnSpc>
                <a:spcPct val="100000"/>
              </a:lnSpc>
            </a:pPr>
            <a:r>
              <a:rPr lang="cs-CZ" dirty="0"/>
              <a:t>Bradykardie: </a:t>
            </a:r>
            <a:r>
              <a:rPr lang="en-GB" dirty="0"/>
              <a:t>&lt; 60 bpm</a:t>
            </a:r>
            <a:endParaRPr lang="cs-CZ" dirty="0"/>
          </a:p>
          <a:p>
            <a:pPr lvl="1"/>
            <a:r>
              <a:rPr lang="cs-CZ" dirty="0"/>
              <a:t>Může být sinusová (vyšší aktivita parasympatiku, sportovní bradykardie - fyziologická)</a:t>
            </a:r>
          </a:p>
          <a:p>
            <a:pPr lvl="1"/>
            <a:r>
              <a:rPr lang="cs-CZ" dirty="0"/>
              <a:t>Pokud je </a:t>
            </a:r>
            <a:r>
              <a:rPr lang="en-GB" dirty="0"/>
              <a:t>&lt; </a:t>
            </a:r>
            <a:r>
              <a:rPr lang="cs-CZ" dirty="0"/>
              <a:t>5</a:t>
            </a:r>
            <a:r>
              <a:rPr lang="en-GB" dirty="0"/>
              <a:t>0 bpm</a:t>
            </a:r>
            <a:r>
              <a:rPr lang="cs-CZ" dirty="0"/>
              <a:t>, rytmus pravděpodobně sinusový nebude (</a:t>
            </a:r>
            <a:r>
              <a:rPr lang="cs-CZ" dirty="0" err="1"/>
              <a:t>junkční</a:t>
            </a:r>
            <a:r>
              <a:rPr lang="cs-CZ" dirty="0"/>
              <a:t>, komorový)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394513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/>
          <a:stretch/>
        </p:blipFill>
        <p:spPr>
          <a:xfrm>
            <a:off x="2904612" y="44624"/>
            <a:ext cx="6239387" cy="396044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46068" y="297031"/>
            <a:ext cx="3837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>
                <a:latin typeface="Arial" panose="020B0604020202020204" pitchFamily="34" charset="0"/>
                <a:cs typeface="Arial" panose="020B0604020202020204" pitchFamily="34" charset="0"/>
              </a:rPr>
              <a:t>4) Vlny, kmity, úseky, intervaly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1783" y="2843058"/>
            <a:ext cx="88924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EKG (II svod):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P</a:t>
            </a:r>
            <a:r>
              <a:rPr lang="cs-CZ" dirty="0"/>
              <a:t>: depolarizace síní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Úsek PQ</a:t>
            </a:r>
            <a:r>
              <a:rPr lang="cs-CZ" dirty="0"/>
              <a:t>: síně jsou depolarizované, komory se ještě nezačaly depolarizovat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Q</a:t>
            </a:r>
            <a:r>
              <a:rPr lang="cs-CZ" dirty="0"/>
              <a:t>: první negativní kmit QRS komplexu (depolarizace komorového septa)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R: první pozitivní kmit QRS komplexu (depolarizace srdečního hrotu)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S</a:t>
            </a:r>
            <a:r>
              <a:rPr lang="cs-CZ" dirty="0"/>
              <a:t>: negativní kmit následující po R (depolarizace bazální části levé </a:t>
            </a:r>
            <a:r>
              <a:rPr lang="cs-CZ" dirty="0" err="1"/>
              <a:t>kmory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Úsek ST</a:t>
            </a:r>
            <a:r>
              <a:rPr lang="cs-CZ" dirty="0"/>
              <a:t>: komory jsou depolarizované a ještě se nezačaly repolarizovat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P</a:t>
            </a:r>
            <a:r>
              <a:rPr lang="cs-CZ" dirty="0"/>
              <a:t>: repolarizace komor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5D08510-BE16-4691-A355-D2892647E581}"/>
              </a:ext>
            </a:extLst>
          </p:cNvPr>
          <p:cNvSpPr txBox="1"/>
          <p:nvPr/>
        </p:nvSpPr>
        <p:spPr>
          <a:xfrm>
            <a:off x="5436096" y="321623"/>
            <a:ext cx="33843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Delší úseky závisí na délce RR intervalu, pro porovnání třeba normalizovat (</a:t>
            </a:r>
            <a:r>
              <a:rPr lang="cs-CZ" dirty="0" err="1"/>
              <a:t>Bazetova</a:t>
            </a:r>
            <a:r>
              <a:rPr lang="cs-CZ" dirty="0"/>
              <a:t> formule)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4">
                <a:extLst>
                  <a:ext uri="{FF2B5EF4-FFF2-40B4-BE49-F238E27FC236}">
                    <a16:creationId xmlns:a16="http://schemas.microsoft.com/office/drawing/2014/main" id="{13AF03B7-8C14-49DF-B288-4C6A0E8A2746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5381914" y="958750"/>
                <a:ext cx="3837900" cy="8859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cs-CZ" sz="20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Bazettova rovnice:</a:t>
                </a:r>
                <a14:m>
                  <m:oMath xmlns:m="http://schemas.openxmlformats.org/officeDocument/2006/math">
                    <m:r>
                      <a:rPr lang="cs-CZ" sz="2000" b="0" i="0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 </m:t>
                    </m:r>
                    <m:r>
                      <a:rPr lang="cs-CZ" sz="2000" b="0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𝑄𝑇𝑐</m:t>
                    </m:r>
                    <m:r>
                      <a:rPr lang="cs-CZ" sz="2000" b="0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cs-CZ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cs-CZ" sz="2000" b="0" i="1" smtClean="0">
                            <a:solidFill>
                              <a:srgbClr val="C00000"/>
                            </a:solidFill>
                            <a:latin typeface="Cambria Math"/>
                            <a:cs typeface="Arial" pitchFamily="34" charset="0"/>
                          </a:rPr>
                          <m:t>𝑄𝑇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cs-CZ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sz="20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𝑅𝑅</m:t>
                            </m:r>
                          </m:e>
                        </m:rad>
                      </m:den>
                    </m:f>
                  </m:oMath>
                </a14:m>
                <a:endParaRPr lang="cs-CZ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9" name="Rectangle 4">
                <a:extLst>
                  <a:ext uri="{FF2B5EF4-FFF2-40B4-BE49-F238E27FC236}">
                    <a16:creationId xmlns:a16="http://schemas.microsoft.com/office/drawing/2014/main" id="{13AF03B7-8C14-49DF-B288-4C6A0E8A2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914" y="958750"/>
                <a:ext cx="3837900" cy="885984"/>
              </a:xfrm>
              <a:prstGeom prst="rect">
                <a:avLst/>
              </a:prstGeom>
              <a:blipFill>
                <a:blip r:embed="rId3"/>
                <a:stretch>
                  <a:fillRect l="-174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848215"/>
              </p:ext>
            </p:extLst>
          </p:nvPr>
        </p:nvGraphicFramePr>
        <p:xfrm>
          <a:off x="126125" y="116632"/>
          <a:ext cx="8910372" cy="6506548"/>
        </p:xfrm>
        <a:graphic>
          <a:graphicData uri="http://schemas.openxmlformats.org/drawingml/2006/table">
            <a:tbl>
              <a:tblPr/>
              <a:tblGrid>
                <a:gridCol w="1449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9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Název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Umístění a popis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Fyziologické pozadí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Norma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33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Vlna P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První kulovitá vlna (Negativní i pozitivní)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Depolarizace síní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97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Interval PQ (PR)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Interval od počátku vlny P po počátek kmitu Q (nebo i R pokud není přítomna Q ) 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Doba od aktivace SA uzlu po aktivaci Purkyňových vláken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120-200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98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Úsek PQ (PR)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Konec vlny P do začátku Q (nebo R nebo pokud není Q kmit přítomen)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Kompletní depolarizace síní, převod z AV uzlu na komory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50-120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Kmit Q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l-PL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První odklon od osy dolů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Depolarizaci septa a papilárních svalů. 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33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Komplex QRS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Začátek kmitu R ,kmit R až konec kmitu 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Depolarizaci komor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80-100ms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Kmit R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Výchylka směrem nahoru bez ohledu nato, zda jí předchází či nepředchází kmit Q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Depolarizace komor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Kmit S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Odklon od izolinie směrem dolů, následující vlnu R, nezávisle na tom, zda ji předchází nebo nepředchází vlna Q. 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Šíření  vzruchu na komory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Úsek ST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Interval izoelektrické linie mezi koncem QRS komplexu a začátkem vlny T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Kompletní depolarizace komor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80-120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Interval QT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Začíná kmitem  Q ( nebo R pokud Q není přítomno) a končí koncem vlny T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Elektrická systola 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</a:t>
                      </a: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420ms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Vlna T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Druhá kulovitá vlna (negativní i pozitivní)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Repolarizace komor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 </a:t>
                      </a:r>
                      <a:r>
                        <a:rPr lang="cs-CZ" sz="1800" kern="140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864284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03853" y="451677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4) Vlny, kmity</a:t>
            </a:r>
            <a:endParaRPr lang="cs-CZ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473319" y="192393"/>
            <a:ext cx="5623560" cy="857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endParaRPr lang="cs-CZ" sz="30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DBBEBF3-2348-4FBD-8A4C-5EDCC7D9009D}"/>
              </a:ext>
            </a:extLst>
          </p:cNvPr>
          <p:cNvSpPr/>
          <p:nvPr/>
        </p:nvSpPr>
        <p:spPr>
          <a:xfrm>
            <a:off x="3113943" y="1447003"/>
            <a:ext cx="577721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Vlna P: 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Je přítomná? 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Je pozitivní/negativní (nahoru/dolu), </a:t>
            </a:r>
            <a:r>
              <a:rPr lang="cs-CZ" sz="1600" dirty="0" err="1"/>
              <a:t>jednovrcholová</a:t>
            </a:r>
            <a:r>
              <a:rPr lang="cs-CZ" sz="1600" dirty="0"/>
              <a:t>/</a:t>
            </a:r>
            <a:r>
              <a:rPr lang="cs-CZ" sz="1600" dirty="0" err="1"/>
              <a:t>vícevrcholová</a:t>
            </a:r>
            <a:r>
              <a:rPr lang="cs-CZ" sz="1600" dirty="0"/>
              <a:t>, silná(</a:t>
            </a:r>
            <a:r>
              <a:rPr lang="en-GB" sz="1600" dirty="0"/>
              <a:t>&gt;0,25mV</a:t>
            </a:r>
            <a:r>
              <a:rPr lang="cs-CZ" sz="1600" dirty="0"/>
              <a:t>)/normální/slabá?</a:t>
            </a:r>
            <a:br>
              <a:rPr lang="cs-CZ" sz="1600" dirty="0"/>
            </a:br>
            <a:endParaRPr lang="cs-CZ" sz="1600" dirty="0"/>
          </a:p>
          <a:p>
            <a:r>
              <a:rPr lang="cs-CZ" sz="1600" b="1" dirty="0"/>
              <a:t>QRS:</a:t>
            </a:r>
          </a:p>
          <a:p>
            <a:pPr lvl="1"/>
            <a:r>
              <a:rPr lang="cs-CZ" sz="1600" dirty="0"/>
              <a:t>Q:  první negativní kmit</a:t>
            </a:r>
          </a:p>
          <a:p>
            <a:pPr lvl="1"/>
            <a:r>
              <a:rPr lang="cs-CZ" sz="1600" dirty="0"/>
              <a:t>R:  první pozitivní kmit</a:t>
            </a:r>
          </a:p>
          <a:p>
            <a:pPr lvl="1"/>
            <a:r>
              <a:rPr lang="cs-CZ" sz="1600" dirty="0"/>
              <a:t>S:  negativní kmit, kterému předchází pozitivní kmit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Malý kmit (pod 0,5 </a:t>
            </a:r>
            <a:r>
              <a:rPr lang="cs-CZ" sz="1600" dirty="0" err="1"/>
              <a:t>mV</a:t>
            </a:r>
            <a:r>
              <a:rPr lang="cs-CZ" sz="1600" dirty="0"/>
              <a:t>) je malým písmenem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Velký kmit je velkým písmenem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Druhý takový kmit je s čárkou  (‘)</a:t>
            </a:r>
          </a:p>
          <a:p>
            <a:pPr marL="214313" indent="-214313">
              <a:buFontTx/>
              <a:buChar char="-"/>
            </a:pPr>
            <a:endParaRPr lang="cs-CZ" sz="1600" dirty="0"/>
          </a:p>
          <a:p>
            <a:r>
              <a:rPr lang="cs-CZ" sz="1600" b="1" dirty="0"/>
              <a:t>Vlna T</a:t>
            </a:r>
            <a:r>
              <a:rPr lang="cs-CZ" sz="1600" dirty="0"/>
              <a:t>: 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Je pozitivní/negativní/bipolární?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Má stejnou polaritu jako nejsilnější výchylka QRS?</a:t>
            </a:r>
          </a:p>
          <a:p>
            <a:pPr marL="557213" lvl="1" indent="-214313">
              <a:buFontTx/>
              <a:buChar char="-"/>
            </a:pPr>
            <a:r>
              <a:rPr lang="cs-CZ" sz="1600" dirty="0"/>
              <a:t>Ano: konkordantní (ok), Ne: </a:t>
            </a:r>
            <a:r>
              <a:rPr lang="cs-CZ" sz="1600" dirty="0" err="1"/>
              <a:t>dyskordantní</a:t>
            </a:r>
            <a:r>
              <a:rPr lang="cs-CZ" sz="1600" dirty="0"/>
              <a:t> (patologie)</a:t>
            </a:r>
          </a:p>
          <a:p>
            <a:pPr marL="214313" indent="-214313">
              <a:buFontTx/>
              <a:buChar char="-"/>
            </a:pPr>
            <a:r>
              <a:rPr lang="cs-CZ" sz="1600" b="1" dirty="0"/>
              <a:t>Bipolární T: </a:t>
            </a:r>
          </a:p>
          <a:p>
            <a:pPr marL="557213" lvl="1" indent="-214313">
              <a:buFontTx/>
              <a:buChar char="-"/>
            </a:pPr>
            <a:r>
              <a:rPr lang="cs-CZ" sz="1600" dirty="0" err="1"/>
              <a:t>Preterminálně</a:t>
            </a:r>
            <a:r>
              <a:rPr lang="cs-CZ" sz="1600" dirty="0"/>
              <a:t> negativní (-/+)</a:t>
            </a:r>
          </a:p>
          <a:p>
            <a:pPr marL="557213" lvl="1" indent="-214313">
              <a:buFontTx/>
              <a:buChar char="-"/>
            </a:pPr>
            <a:r>
              <a:rPr lang="cs-CZ" sz="1600" dirty="0"/>
              <a:t>Terminálně negativní (+/-)</a:t>
            </a:r>
          </a:p>
          <a:p>
            <a:endParaRPr lang="cs-CZ" sz="1600" dirty="0"/>
          </a:p>
        </p:txBody>
      </p:sp>
      <p:sp>
        <p:nvSpPr>
          <p:cNvPr id="12" name="Volný tvar 16">
            <a:extLst>
              <a:ext uri="{FF2B5EF4-FFF2-40B4-BE49-F238E27FC236}">
                <a16:creationId xmlns:a16="http://schemas.microsoft.com/office/drawing/2014/main" id="{658A33E9-D4CC-4960-8A6F-500139CA53E7}"/>
              </a:ext>
            </a:extLst>
          </p:cNvPr>
          <p:cNvSpPr/>
          <p:nvPr/>
        </p:nvSpPr>
        <p:spPr>
          <a:xfrm>
            <a:off x="809868" y="3501085"/>
            <a:ext cx="3453523" cy="1669316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843213"/>
              <a:gd name="connsiteY0" fmla="*/ 555099 h 807513"/>
              <a:gd name="connsiteX1" fmla="*/ 66675 w 2843213"/>
              <a:gd name="connsiteY1" fmla="*/ 562242 h 807513"/>
              <a:gd name="connsiteX2" fmla="*/ 111919 w 2843213"/>
              <a:gd name="connsiteY2" fmla="*/ 516998 h 807513"/>
              <a:gd name="connsiteX3" fmla="*/ 169068 w 2843213"/>
              <a:gd name="connsiteY3" fmla="*/ 505091 h 807513"/>
              <a:gd name="connsiteX4" fmla="*/ 230982 w 2843213"/>
              <a:gd name="connsiteY4" fmla="*/ 559861 h 807513"/>
              <a:gd name="connsiteX5" fmla="*/ 278607 w 2843213"/>
              <a:gd name="connsiteY5" fmla="*/ 564623 h 807513"/>
              <a:gd name="connsiteX6" fmla="*/ 359569 w 2843213"/>
              <a:gd name="connsiteY6" fmla="*/ 555098 h 807513"/>
              <a:gd name="connsiteX7" fmla="*/ 411957 w 2843213"/>
              <a:gd name="connsiteY7" fmla="*/ 555097 h 807513"/>
              <a:gd name="connsiteX8" fmla="*/ 457200 w 2843213"/>
              <a:gd name="connsiteY8" fmla="*/ 619392 h 807513"/>
              <a:gd name="connsiteX9" fmla="*/ 464344 w 2843213"/>
              <a:gd name="connsiteY9" fmla="*/ 526523 h 807513"/>
              <a:gd name="connsiteX10" fmla="*/ 495300 w 2843213"/>
              <a:gd name="connsiteY10" fmla="*/ 159811 h 807513"/>
              <a:gd name="connsiteX11" fmla="*/ 514350 w 2843213"/>
              <a:gd name="connsiteY11" fmla="*/ 5029 h 807513"/>
              <a:gd name="connsiteX12" fmla="*/ 523875 w 2843213"/>
              <a:gd name="connsiteY12" fmla="*/ 83611 h 807513"/>
              <a:gd name="connsiteX13" fmla="*/ 554832 w 2843213"/>
              <a:gd name="connsiteY13" fmla="*/ 514617 h 807513"/>
              <a:gd name="connsiteX14" fmla="*/ 564357 w 2843213"/>
              <a:gd name="connsiteY14" fmla="*/ 714642 h 807513"/>
              <a:gd name="connsiteX15" fmla="*/ 571500 w 2843213"/>
              <a:gd name="connsiteY15" fmla="*/ 807511 h 807513"/>
              <a:gd name="connsiteX16" fmla="*/ 581025 w 2843213"/>
              <a:gd name="connsiteY16" fmla="*/ 717023 h 807513"/>
              <a:gd name="connsiteX17" fmla="*/ 595313 w 2843213"/>
              <a:gd name="connsiteY17" fmla="*/ 569386 h 807513"/>
              <a:gd name="connsiteX18" fmla="*/ 697707 w 2843213"/>
              <a:gd name="connsiteY18" fmla="*/ 559860 h 807513"/>
              <a:gd name="connsiteX19" fmla="*/ 859632 w 2843213"/>
              <a:gd name="connsiteY19" fmla="*/ 559861 h 807513"/>
              <a:gd name="connsiteX20" fmla="*/ 1067240 w 2843213"/>
              <a:gd name="connsiteY20" fmla="*/ 548440 h 807513"/>
              <a:gd name="connsiteX21" fmla="*/ 1228725 w 2843213"/>
              <a:gd name="connsiteY21" fmla="*/ 452705 h 807513"/>
              <a:gd name="connsiteX22" fmla="*/ 1401539 w 2843213"/>
              <a:gd name="connsiteY22" fmla="*/ 437054 h 807513"/>
              <a:gd name="connsiteX23" fmla="*/ 1575279 w 2843213"/>
              <a:gd name="connsiteY23" fmla="*/ 550821 h 807513"/>
              <a:gd name="connsiteX24" fmla="*/ 1709738 w 2843213"/>
              <a:gd name="connsiteY24" fmla="*/ 559861 h 807513"/>
              <a:gd name="connsiteX25" fmla="*/ 2426494 w 2843213"/>
              <a:gd name="connsiteY25" fmla="*/ 552717 h 807513"/>
              <a:gd name="connsiteX26" fmla="*/ 2700338 w 2843213"/>
              <a:gd name="connsiteY26" fmla="*/ 557480 h 807513"/>
              <a:gd name="connsiteX27" fmla="*/ 2752725 w 2843213"/>
              <a:gd name="connsiteY27" fmla="*/ 509854 h 807513"/>
              <a:gd name="connsiteX28" fmla="*/ 2843213 w 2843213"/>
              <a:gd name="connsiteY28" fmla="*/ 478897 h 807513"/>
              <a:gd name="connsiteX0" fmla="*/ 0 w 2752725"/>
              <a:gd name="connsiteY0" fmla="*/ 555099 h 807513"/>
              <a:gd name="connsiteX1" fmla="*/ 66675 w 2752725"/>
              <a:gd name="connsiteY1" fmla="*/ 562242 h 807513"/>
              <a:gd name="connsiteX2" fmla="*/ 111919 w 2752725"/>
              <a:gd name="connsiteY2" fmla="*/ 516998 h 807513"/>
              <a:gd name="connsiteX3" fmla="*/ 169068 w 2752725"/>
              <a:gd name="connsiteY3" fmla="*/ 505091 h 807513"/>
              <a:gd name="connsiteX4" fmla="*/ 230982 w 2752725"/>
              <a:gd name="connsiteY4" fmla="*/ 559861 h 807513"/>
              <a:gd name="connsiteX5" fmla="*/ 278607 w 2752725"/>
              <a:gd name="connsiteY5" fmla="*/ 564623 h 807513"/>
              <a:gd name="connsiteX6" fmla="*/ 359569 w 2752725"/>
              <a:gd name="connsiteY6" fmla="*/ 555098 h 807513"/>
              <a:gd name="connsiteX7" fmla="*/ 411957 w 2752725"/>
              <a:gd name="connsiteY7" fmla="*/ 555097 h 807513"/>
              <a:gd name="connsiteX8" fmla="*/ 457200 w 2752725"/>
              <a:gd name="connsiteY8" fmla="*/ 619392 h 807513"/>
              <a:gd name="connsiteX9" fmla="*/ 464344 w 2752725"/>
              <a:gd name="connsiteY9" fmla="*/ 526523 h 807513"/>
              <a:gd name="connsiteX10" fmla="*/ 495300 w 2752725"/>
              <a:gd name="connsiteY10" fmla="*/ 159811 h 807513"/>
              <a:gd name="connsiteX11" fmla="*/ 514350 w 2752725"/>
              <a:gd name="connsiteY11" fmla="*/ 5029 h 807513"/>
              <a:gd name="connsiteX12" fmla="*/ 523875 w 2752725"/>
              <a:gd name="connsiteY12" fmla="*/ 83611 h 807513"/>
              <a:gd name="connsiteX13" fmla="*/ 554832 w 2752725"/>
              <a:gd name="connsiteY13" fmla="*/ 514617 h 807513"/>
              <a:gd name="connsiteX14" fmla="*/ 564357 w 2752725"/>
              <a:gd name="connsiteY14" fmla="*/ 714642 h 807513"/>
              <a:gd name="connsiteX15" fmla="*/ 571500 w 2752725"/>
              <a:gd name="connsiteY15" fmla="*/ 807511 h 807513"/>
              <a:gd name="connsiteX16" fmla="*/ 581025 w 2752725"/>
              <a:gd name="connsiteY16" fmla="*/ 717023 h 807513"/>
              <a:gd name="connsiteX17" fmla="*/ 595313 w 2752725"/>
              <a:gd name="connsiteY17" fmla="*/ 569386 h 807513"/>
              <a:gd name="connsiteX18" fmla="*/ 697707 w 2752725"/>
              <a:gd name="connsiteY18" fmla="*/ 559860 h 807513"/>
              <a:gd name="connsiteX19" fmla="*/ 859632 w 2752725"/>
              <a:gd name="connsiteY19" fmla="*/ 559861 h 807513"/>
              <a:gd name="connsiteX20" fmla="*/ 1067240 w 2752725"/>
              <a:gd name="connsiteY20" fmla="*/ 548440 h 807513"/>
              <a:gd name="connsiteX21" fmla="*/ 1228725 w 2752725"/>
              <a:gd name="connsiteY21" fmla="*/ 452705 h 807513"/>
              <a:gd name="connsiteX22" fmla="*/ 1401539 w 2752725"/>
              <a:gd name="connsiteY22" fmla="*/ 437054 h 807513"/>
              <a:gd name="connsiteX23" fmla="*/ 1575279 w 2752725"/>
              <a:gd name="connsiteY23" fmla="*/ 550821 h 807513"/>
              <a:gd name="connsiteX24" fmla="*/ 1709738 w 2752725"/>
              <a:gd name="connsiteY24" fmla="*/ 559861 h 807513"/>
              <a:gd name="connsiteX25" fmla="*/ 2426494 w 2752725"/>
              <a:gd name="connsiteY25" fmla="*/ 552717 h 807513"/>
              <a:gd name="connsiteX26" fmla="*/ 2700338 w 2752725"/>
              <a:gd name="connsiteY26" fmla="*/ 557480 h 807513"/>
              <a:gd name="connsiteX27" fmla="*/ 2752725 w 2752725"/>
              <a:gd name="connsiteY27" fmla="*/ 509854 h 807513"/>
              <a:gd name="connsiteX0" fmla="*/ 0 w 2700338"/>
              <a:gd name="connsiteY0" fmla="*/ 555099 h 807513"/>
              <a:gd name="connsiteX1" fmla="*/ 66675 w 2700338"/>
              <a:gd name="connsiteY1" fmla="*/ 562242 h 807513"/>
              <a:gd name="connsiteX2" fmla="*/ 111919 w 2700338"/>
              <a:gd name="connsiteY2" fmla="*/ 516998 h 807513"/>
              <a:gd name="connsiteX3" fmla="*/ 169068 w 2700338"/>
              <a:gd name="connsiteY3" fmla="*/ 505091 h 807513"/>
              <a:gd name="connsiteX4" fmla="*/ 230982 w 2700338"/>
              <a:gd name="connsiteY4" fmla="*/ 559861 h 807513"/>
              <a:gd name="connsiteX5" fmla="*/ 278607 w 2700338"/>
              <a:gd name="connsiteY5" fmla="*/ 564623 h 807513"/>
              <a:gd name="connsiteX6" fmla="*/ 359569 w 2700338"/>
              <a:gd name="connsiteY6" fmla="*/ 555098 h 807513"/>
              <a:gd name="connsiteX7" fmla="*/ 411957 w 2700338"/>
              <a:gd name="connsiteY7" fmla="*/ 555097 h 807513"/>
              <a:gd name="connsiteX8" fmla="*/ 457200 w 2700338"/>
              <a:gd name="connsiteY8" fmla="*/ 619392 h 807513"/>
              <a:gd name="connsiteX9" fmla="*/ 464344 w 2700338"/>
              <a:gd name="connsiteY9" fmla="*/ 526523 h 807513"/>
              <a:gd name="connsiteX10" fmla="*/ 495300 w 2700338"/>
              <a:gd name="connsiteY10" fmla="*/ 159811 h 807513"/>
              <a:gd name="connsiteX11" fmla="*/ 514350 w 2700338"/>
              <a:gd name="connsiteY11" fmla="*/ 5029 h 807513"/>
              <a:gd name="connsiteX12" fmla="*/ 523875 w 2700338"/>
              <a:gd name="connsiteY12" fmla="*/ 83611 h 807513"/>
              <a:gd name="connsiteX13" fmla="*/ 554832 w 2700338"/>
              <a:gd name="connsiteY13" fmla="*/ 514617 h 807513"/>
              <a:gd name="connsiteX14" fmla="*/ 564357 w 2700338"/>
              <a:gd name="connsiteY14" fmla="*/ 714642 h 807513"/>
              <a:gd name="connsiteX15" fmla="*/ 571500 w 2700338"/>
              <a:gd name="connsiteY15" fmla="*/ 807511 h 807513"/>
              <a:gd name="connsiteX16" fmla="*/ 581025 w 2700338"/>
              <a:gd name="connsiteY16" fmla="*/ 717023 h 807513"/>
              <a:gd name="connsiteX17" fmla="*/ 595313 w 2700338"/>
              <a:gd name="connsiteY17" fmla="*/ 569386 h 807513"/>
              <a:gd name="connsiteX18" fmla="*/ 697707 w 2700338"/>
              <a:gd name="connsiteY18" fmla="*/ 559860 h 807513"/>
              <a:gd name="connsiteX19" fmla="*/ 859632 w 2700338"/>
              <a:gd name="connsiteY19" fmla="*/ 559861 h 807513"/>
              <a:gd name="connsiteX20" fmla="*/ 1067240 w 2700338"/>
              <a:gd name="connsiteY20" fmla="*/ 548440 h 807513"/>
              <a:gd name="connsiteX21" fmla="*/ 1228725 w 2700338"/>
              <a:gd name="connsiteY21" fmla="*/ 452705 h 807513"/>
              <a:gd name="connsiteX22" fmla="*/ 1401539 w 2700338"/>
              <a:gd name="connsiteY22" fmla="*/ 437054 h 807513"/>
              <a:gd name="connsiteX23" fmla="*/ 1575279 w 2700338"/>
              <a:gd name="connsiteY23" fmla="*/ 550821 h 807513"/>
              <a:gd name="connsiteX24" fmla="*/ 1709738 w 2700338"/>
              <a:gd name="connsiteY24" fmla="*/ 559861 h 807513"/>
              <a:gd name="connsiteX25" fmla="*/ 2426494 w 2700338"/>
              <a:gd name="connsiteY25" fmla="*/ 552717 h 807513"/>
              <a:gd name="connsiteX26" fmla="*/ 2700338 w 2700338"/>
              <a:gd name="connsiteY26" fmla="*/ 557480 h 807513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67240 w 2700338"/>
              <a:gd name="connsiteY20" fmla="*/ 548440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42556"/>
              <a:gd name="connsiteX1" fmla="*/ 66675 w 2700338"/>
              <a:gd name="connsiteY1" fmla="*/ 562242 h 742556"/>
              <a:gd name="connsiteX2" fmla="*/ 111919 w 2700338"/>
              <a:gd name="connsiteY2" fmla="*/ 516998 h 742556"/>
              <a:gd name="connsiteX3" fmla="*/ 169068 w 2700338"/>
              <a:gd name="connsiteY3" fmla="*/ 505091 h 742556"/>
              <a:gd name="connsiteX4" fmla="*/ 230982 w 2700338"/>
              <a:gd name="connsiteY4" fmla="*/ 559861 h 742556"/>
              <a:gd name="connsiteX5" fmla="*/ 278607 w 2700338"/>
              <a:gd name="connsiteY5" fmla="*/ 564623 h 742556"/>
              <a:gd name="connsiteX6" fmla="*/ 359569 w 2700338"/>
              <a:gd name="connsiteY6" fmla="*/ 555098 h 742556"/>
              <a:gd name="connsiteX7" fmla="*/ 411957 w 2700338"/>
              <a:gd name="connsiteY7" fmla="*/ 555097 h 742556"/>
              <a:gd name="connsiteX8" fmla="*/ 457200 w 2700338"/>
              <a:gd name="connsiteY8" fmla="*/ 619392 h 742556"/>
              <a:gd name="connsiteX9" fmla="*/ 464344 w 2700338"/>
              <a:gd name="connsiteY9" fmla="*/ 526523 h 742556"/>
              <a:gd name="connsiteX10" fmla="*/ 495300 w 2700338"/>
              <a:gd name="connsiteY10" fmla="*/ 159811 h 742556"/>
              <a:gd name="connsiteX11" fmla="*/ 514350 w 2700338"/>
              <a:gd name="connsiteY11" fmla="*/ 5029 h 742556"/>
              <a:gd name="connsiteX12" fmla="*/ 523875 w 2700338"/>
              <a:gd name="connsiteY12" fmla="*/ 83611 h 742556"/>
              <a:gd name="connsiteX13" fmla="*/ 554832 w 2700338"/>
              <a:gd name="connsiteY13" fmla="*/ 514617 h 742556"/>
              <a:gd name="connsiteX14" fmla="*/ 564357 w 2700338"/>
              <a:gd name="connsiteY14" fmla="*/ 714642 h 742556"/>
              <a:gd name="connsiteX15" fmla="*/ 577103 w 2700338"/>
              <a:gd name="connsiteY15" fmla="*/ 735834 h 742556"/>
              <a:gd name="connsiteX16" fmla="*/ 581025 w 2700338"/>
              <a:gd name="connsiteY16" fmla="*/ 665375 h 742556"/>
              <a:gd name="connsiteX17" fmla="*/ 595313 w 2700338"/>
              <a:gd name="connsiteY17" fmla="*/ 569386 h 742556"/>
              <a:gd name="connsiteX18" fmla="*/ 697707 w 2700338"/>
              <a:gd name="connsiteY18" fmla="*/ 559860 h 742556"/>
              <a:gd name="connsiteX19" fmla="*/ 859632 w 2700338"/>
              <a:gd name="connsiteY19" fmla="*/ 559861 h 742556"/>
              <a:gd name="connsiteX20" fmla="*/ 1067240 w 2700338"/>
              <a:gd name="connsiteY20" fmla="*/ 548440 h 742556"/>
              <a:gd name="connsiteX21" fmla="*/ 1228725 w 2700338"/>
              <a:gd name="connsiteY21" fmla="*/ 452705 h 742556"/>
              <a:gd name="connsiteX22" fmla="*/ 1401539 w 2700338"/>
              <a:gd name="connsiteY22" fmla="*/ 437054 h 742556"/>
              <a:gd name="connsiteX23" fmla="*/ 1575279 w 2700338"/>
              <a:gd name="connsiteY23" fmla="*/ 550821 h 742556"/>
              <a:gd name="connsiteX24" fmla="*/ 1709738 w 2700338"/>
              <a:gd name="connsiteY24" fmla="*/ 559861 h 742556"/>
              <a:gd name="connsiteX25" fmla="*/ 2426494 w 2700338"/>
              <a:gd name="connsiteY25" fmla="*/ 552717 h 742556"/>
              <a:gd name="connsiteX26" fmla="*/ 2700338 w 2700338"/>
              <a:gd name="connsiteY26" fmla="*/ 557480 h 742556"/>
              <a:gd name="connsiteX0" fmla="*/ 0 w 2700338"/>
              <a:gd name="connsiteY0" fmla="*/ 555099 h 735854"/>
              <a:gd name="connsiteX1" fmla="*/ 66675 w 2700338"/>
              <a:gd name="connsiteY1" fmla="*/ 562242 h 735854"/>
              <a:gd name="connsiteX2" fmla="*/ 111919 w 2700338"/>
              <a:gd name="connsiteY2" fmla="*/ 516998 h 735854"/>
              <a:gd name="connsiteX3" fmla="*/ 169068 w 2700338"/>
              <a:gd name="connsiteY3" fmla="*/ 505091 h 735854"/>
              <a:gd name="connsiteX4" fmla="*/ 230982 w 2700338"/>
              <a:gd name="connsiteY4" fmla="*/ 559861 h 735854"/>
              <a:gd name="connsiteX5" fmla="*/ 278607 w 2700338"/>
              <a:gd name="connsiteY5" fmla="*/ 564623 h 735854"/>
              <a:gd name="connsiteX6" fmla="*/ 359569 w 2700338"/>
              <a:gd name="connsiteY6" fmla="*/ 555098 h 735854"/>
              <a:gd name="connsiteX7" fmla="*/ 411957 w 2700338"/>
              <a:gd name="connsiteY7" fmla="*/ 555097 h 735854"/>
              <a:gd name="connsiteX8" fmla="*/ 457200 w 2700338"/>
              <a:gd name="connsiteY8" fmla="*/ 619392 h 735854"/>
              <a:gd name="connsiteX9" fmla="*/ 464344 w 2700338"/>
              <a:gd name="connsiteY9" fmla="*/ 526523 h 735854"/>
              <a:gd name="connsiteX10" fmla="*/ 495300 w 2700338"/>
              <a:gd name="connsiteY10" fmla="*/ 159811 h 735854"/>
              <a:gd name="connsiteX11" fmla="*/ 514350 w 2700338"/>
              <a:gd name="connsiteY11" fmla="*/ 5029 h 735854"/>
              <a:gd name="connsiteX12" fmla="*/ 523875 w 2700338"/>
              <a:gd name="connsiteY12" fmla="*/ 83611 h 735854"/>
              <a:gd name="connsiteX13" fmla="*/ 554832 w 2700338"/>
              <a:gd name="connsiteY13" fmla="*/ 514617 h 735854"/>
              <a:gd name="connsiteX14" fmla="*/ 564357 w 2700338"/>
              <a:gd name="connsiteY14" fmla="*/ 658807 h 735854"/>
              <a:gd name="connsiteX15" fmla="*/ 577103 w 2700338"/>
              <a:gd name="connsiteY15" fmla="*/ 735834 h 735854"/>
              <a:gd name="connsiteX16" fmla="*/ 581025 w 2700338"/>
              <a:gd name="connsiteY16" fmla="*/ 665375 h 735854"/>
              <a:gd name="connsiteX17" fmla="*/ 595313 w 2700338"/>
              <a:gd name="connsiteY17" fmla="*/ 569386 h 735854"/>
              <a:gd name="connsiteX18" fmla="*/ 697707 w 2700338"/>
              <a:gd name="connsiteY18" fmla="*/ 559860 h 735854"/>
              <a:gd name="connsiteX19" fmla="*/ 859632 w 2700338"/>
              <a:gd name="connsiteY19" fmla="*/ 559861 h 735854"/>
              <a:gd name="connsiteX20" fmla="*/ 1067240 w 2700338"/>
              <a:gd name="connsiteY20" fmla="*/ 548440 h 735854"/>
              <a:gd name="connsiteX21" fmla="*/ 1228725 w 2700338"/>
              <a:gd name="connsiteY21" fmla="*/ 452705 h 735854"/>
              <a:gd name="connsiteX22" fmla="*/ 1401539 w 2700338"/>
              <a:gd name="connsiteY22" fmla="*/ 437054 h 735854"/>
              <a:gd name="connsiteX23" fmla="*/ 1575279 w 2700338"/>
              <a:gd name="connsiteY23" fmla="*/ 550821 h 735854"/>
              <a:gd name="connsiteX24" fmla="*/ 1709738 w 2700338"/>
              <a:gd name="connsiteY24" fmla="*/ 559861 h 735854"/>
              <a:gd name="connsiteX25" fmla="*/ 2426494 w 2700338"/>
              <a:gd name="connsiteY25" fmla="*/ 552717 h 735854"/>
              <a:gd name="connsiteX26" fmla="*/ 2700338 w 2700338"/>
              <a:gd name="connsiteY26" fmla="*/ 557480 h 735854"/>
              <a:gd name="connsiteX0" fmla="*/ 0 w 2700338"/>
              <a:gd name="connsiteY0" fmla="*/ 555099 h 685825"/>
              <a:gd name="connsiteX1" fmla="*/ 66675 w 2700338"/>
              <a:gd name="connsiteY1" fmla="*/ 562242 h 685825"/>
              <a:gd name="connsiteX2" fmla="*/ 111919 w 2700338"/>
              <a:gd name="connsiteY2" fmla="*/ 516998 h 685825"/>
              <a:gd name="connsiteX3" fmla="*/ 169068 w 2700338"/>
              <a:gd name="connsiteY3" fmla="*/ 505091 h 685825"/>
              <a:gd name="connsiteX4" fmla="*/ 230982 w 2700338"/>
              <a:gd name="connsiteY4" fmla="*/ 559861 h 685825"/>
              <a:gd name="connsiteX5" fmla="*/ 278607 w 2700338"/>
              <a:gd name="connsiteY5" fmla="*/ 564623 h 685825"/>
              <a:gd name="connsiteX6" fmla="*/ 359569 w 2700338"/>
              <a:gd name="connsiteY6" fmla="*/ 555098 h 685825"/>
              <a:gd name="connsiteX7" fmla="*/ 411957 w 2700338"/>
              <a:gd name="connsiteY7" fmla="*/ 555097 h 685825"/>
              <a:gd name="connsiteX8" fmla="*/ 457200 w 2700338"/>
              <a:gd name="connsiteY8" fmla="*/ 619392 h 685825"/>
              <a:gd name="connsiteX9" fmla="*/ 464344 w 2700338"/>
              <a:gd name="connsiteY9" fmla="*/ 526523 h 685825"/>
              <a:gd name="connsiteX10" fmla="*/ 495300 w 2700338"/>
              <a:gd name="connsiteY10" fmla="*/ 159811 h 685825"/>
              <a:gd name="connsiteX11" fmla="*/ 514350 w 2700338"/>
              <a:gd name="connsiteY11" fmla="*/ 5029 h 685825"/>
              <a:gd name="connsiteX12" fmla="*/ 523875 w 2700338"/>
              <a:gd name="connsiteY12" fmla="*/ 83611 h 685825"/>
              <a:gd name="connsiteX13" fmla="*/ 554832 w 2700338"/>
              <a:gd name="connsiteY13" fmla="*/ 514617 h 685825"/>
              <a:gd name="connsiteX14" fmla="*/ 564357 w 2700338"/>
              <a:gd name="connsiteY14" fmla="*/ 658807 h 685825"/>
              <a:gd name="connsiteX15" fmla="*/ 573338 w 2700338"/>
              <a:gd name="connsiteY15" fmla="*/ 685583 h 685825"/>
              <a:gd name="connsiteX16" fmla="*/ 581025 w 2700338"/>
              <a:gd name="connsiteY16" fmla="*/ 665375 h 685825"/>
              <a:gd name="connsiteX17" fmla="*/ 595313 w 2700338"/>
              <a:gd name="connsiteY17" fmla="*/ 569386 h 685825"/>
              <a:gd name="connsiteX18" fmla="*/ 697707 w 2700338"/>
              <a:gd name="connsiteY18" fmla="*/ 559860 h 685825"/>
              <a:gd name="connsiteX19" fmla="*/ 859632 w 2700338"/>
              <a:gd name="connsiteY19" fmla="*/ 559861 h 685825"/>
              <a:gd name="connsiteX20" fmla="*/ 1067240 w 2700338"/>
              <a:gd name="connsiteY20" fmla="*/ 548440 h 685825"/>
              <a:gd name="connsiteX21" fmla="*/ 1228725 w 2700338"/>
              <a:gd name="connsiteY21" fmla="*/ 452705 h 685825"/>
              <a:gd name="connsiteX22" fmla="*/ 1401539 w 2700338"/>
              <a:gd name="connsiteY22" fmla="*/ 437054 h 685825"/>
              <a:gd name="connsiteX23" fmla="*/ 1575279 w 2700338"/>
              <a:gd name="connsiteY23" fmla="*/ 550821 h 685825"/>
              <a:gd name="connsiteX24" fmla="*/ 1709738 w 2700338"/>
              <a:gd name="connsiteY24" fmla="*/ 559861 h 685825"/>
              <a:gd name="connsiteX25" fmla="*/ 2426494 w 2700338"/>
              <a:gd name="connsiteY25" fmla="*/ 552717 h 685825"/>
              <a:gd name="connsiteX26" fmla="*/ 2700338 w 2700338"/>
              <a:gd name="connsiteY26" fmla="*/ 557480 h 685825"/>
              <a:gd name="connsiteX0" fmla="*/ 0 w 2700338"/>
              <a:gd name="connsiteY0" fmla="*/ 555099 h 685926"/>
              <a:gd name="connsiteX1" fmla="*/ 66675 w 2700338"/>
              <a:gd name="connsiteY1" fmla="*/ 562242 h 685926"/>
              <a:gd name="connsiteX2" fmla="*/ 111919 w 2700338"/>
              <a:gd name="connsiteY2" fmla="*/ 516998 h 685926"/>
              <a:gd name="connsiteX3" fmla="*/ 169068 w 2700338"/>
              <a:gd name="connsiteY3" fmla="*/ 505091 h 685926"/>
              <a:gd name="connsiteX4" fmla="*/ 230982 w 2700338"/>
              <a:gd name="connsiteY4" fmla="*/ 559861 h 685926"/>
              <a:gd name="connsiteX5" fmla="*/ 278607 w 2700338"/>
              <a:gd name="connsiteY5" fmla="*/ 564623 h 685926"/>
              <a:gd name="connsiteX6" fmla="*/ 359569 w 2700338"/>
              <a:gd name="connsiteY6" fmla="*/ 555098 h 685926"/>
              <a:gd name="connsiteX7" fmla="*/ 411957 w 2700338"/>
              <a:gd name="connsiteY7" fmla="*/ 555097 h 685926"/>
              <a:gd name="connsiteX8" fmla="*/ 457200 w 2700338"/>
              <a:gd name="connsiteY8" fmla="*/ 619392 h 685926"/>
              <a:gd name="connsiteX9" fmla="*/ 464344 w 2700338"/>
              <a:gd name="connsiteY9" fmla="*/ 526523 h 685926"/>
              <a:gd name="connsiteX10" fmla="*/ 495300 w 2700338"/>
              <a:gd name="connsiteY10" fmla="*/ 159811 h 685926"/>
              <a:gd name="connsiteX11" fmla="*/ 514350 w 2700338"/>
              <a:gd name="connsiteY11" fmla="*/ 5029 h 685926"/>
              <a:gd name="connsiteX12" fmla="*/ 523875 w 2700338"/>
              <a:gd name="connsiteY12" fmla="*/ 83611 h 685926"/>
              <a:gd name="connsiteX13" fmla="*/ 554832 w 2700338"/>
              <a:gd name="connsiteY13" fmla="*/ 514617 h 685926"/>
              <a:gd name="connsiteX14" fmla="*/ 564357 w 2700338"/>
              <a:gd name="connsiteY14" fmla="*/ 658807 h 685926"/>
              <a:gd name="connsiteX15" fmla="*/ 573338 w 2700338"/>
              <a:gd name="connsiteY15" fmla="*/ 685583 h 685926"/>
              <a:gd name="connsiteX16" fmla="*/ 582280 w 2700338"/>
              <a:gd name="connsiteY16" fmla="*/ 652812 h 685926"/>
              <a:gd name="connsiteX17" fmla="*/ 595313 w 2700338"/>
              <a:gd name="connsiteY17" fmla="*/ 569386 h 685926"/>
              <a:gd name="connsiteX18" fmla="*/ 697707 w 2700338"/>
              <a:gd name="connsiteY18" fmla="*/ 559860 h 685926"/>
              <a:gd name="connsiteX19" fmla="*/ 859632 w 2700338"/>
              <a:gd name="connsiteY19" fmla="*/ 559861 h 685926"/>
              <a:gd name="connsiteX20" fmla="*/ 1067240 w 2700338"/>
              <a:gd name="connsiteY20" fmla="*/ 548440 h 685926"/>
              <a:gd name="connsiteX21" fmla="*/ 1228725 w 2700338"/>
              <a:gd name="connsiteY21" fmla="*/ 452705 h 685926"/>
              <a:gd name="connsiteX22" fmla="*/ 1401539 w 2700338"/>
              <a:gd name="connsiteY22" fmla="*/ 437054 h 685926"/>
              <a:gd name="connsiteX23" fmla="*/ 1575279 w 2700338"/>
              <a:gd name="connsiteY23" fmla="*/ 550821 h 685926"/>
              <a:gd name="connsiteX24" fmla="*/ 1709738 w 2700338"/>
              <a:gd name="connsiteY24" fmla="*/ 559861 h 685926"/>
              <a:gd name="connsiteX25" fmla="*/ 2426494 w 2700338"/>
              <a:gd name="connsiteY25" fmla="*/ 552717 h 685926"/>
              <a:gd name="connsiteX26" fmla="*/ 2700338 w 2700338"/>
              <a:gd name="connsiteY26" fmla="*/ 557480 h 685926"/>
              <a:gd name="connsiteX0" fmla="*/ 0 w 2700338"/>
              <a:gd name="connsiteY0" fmla="*/ 555099 h 687937"/>
              <a:gd name="connsiteX1" fmla="*/ 66675 w 2700338"/>
              <a:gd name="connsiteY1" fmla="*/ 562242 h 687937"/>
              <a:gd name="connsiteX2" fmla="*/ 111919 w 2700338"/>
              <a:gd name="connsiteY2" fmla="*/ 516998 h 687937"/>
              <a:gd name="connsiteX3" fmla="*/ 169068 w 2700338"/>
              <a:gd name="connsiteY3" fmla="*/ 505091 h 687937"/>
              <a:gd name="connsiteX4" fmla="*/ 230982 w 2700338"/>
              <a:gd name="connsiteY4" fmla="*/ 559861 h 687937"/>
              <a:gd name="connsiteX5" fmla="*/ 278607 w 2700338"/>
              <a:gd name="connsiteY5" fmla="*/ 564623 h 687937"/>
              <a:gd name="connsiteX6" fmla="*/ 359569 w 2700338"/>
              <a:gd name="connsiteY6" fmla="*/ 555098 h 687937"/>
              <a:gd name="connsiteX7" fmla="*/ 411957 w 2700338"/>
              <a:gd name="connsiteY7" fmla="*/ 555097 h 687937"/>
              <a:gd name="connsiteX8" fmla="*/ 457200 w 2700338"/>
              <a:gd name="connsiteY8" fmla="*/ 619392 h 687937"/>
              <a:gd name="connsiteX9" fmla="*/ 464344 w 2700338"/>
              <a:gd name="connsiteY9" fmla="*/ 526523 h 687937"/>
              <a:gd name="connsiteX10" fmla="*/ 495300 w 2700338"/>
              <a:gd name="connsiteY10" fmla="*/ 159811 h 687937"/>
              <a:gd name="connsiteX11" fmla="*/ 514350 w 2700338"/>
              <a:gd name="connsiteY11" fmla="*/ 5029 h 687937"/>
              <a:gd name="connsiteX12" fmla="*/ 523875 w 2700338"/>
              <a:gd name="connsiteY12" fmla="*/ 83611 h 687937"/>
              <a:gd name="connsiteX13" fmla="*/ 554832 w 2700338"/>
              <a:gd name="connsiteY13" fmla="*/ 514617 h 687937"/>
              <a:gd name="connsiteX14" fmla="*/ 564357 w 2700338"/>
              <a:gd name="connsiteY14" fmla="*/ 658807 h 687937"/>
              <a:gd name="connsiteX15" fmla="*/ 573338 w 2700338"/>
              <a:gd name="connsiteY15" fmla="*/ 685583 h 687937"/>
              <a:gd name="connsiteX16" fmla="*/ 582280 w 2700338"/>
              <a:gd name="connsiteY16" fmla="*/ 622801 h 687937"/>
              <a:gd name="connsiteX17" fmla="*/ 595313 w 2700338"/>
              <a:gd name="connsiteY17" fmla="*/ 569386 h 687937"/>
              <a:gd name="connsiteX18" fmla="*/ 697707 w 2700338"/>
              <a:gd name="connsiteY18" fmla="*/ 559860 h 687937"/>
              <a:gd name="connsiteX19" fmla="*/ 859632 w 2700338"/>
              <a:gd name="connsiteY19" fmla="*/ 559861 h 687937"/>
              <a:gd name="connsiteX20" fmla="*/ 1067240 w 2700338"/>
              <a:gd name="connsiteY20" fmla="*/ 548440 h 687937"/>
              <a:gd name="connsiteX21" fmla="*/ 1228725 w 2700338"/>
              <a:gd name="connsiteY21" fmla="*/ 452705 h 687937"/>
              <a:gd name="connsiteX22" fmla="*/ 1401539 w 2700338"/>
              <a:gd name="connsiteY22" fmla="*/ 437054 h 687937"/>
              <a:gd name="connsiteX23" fmla="*/ 1575279 w 2700338"/>
              <a:gd name="connsiteY23" fmla="*/ 550821 h 687937"/>
              <a:gd name="connsiteX24" fmla="*/ 1709738 w 2700338"/>
              <a:gd name="connsiteY24" fmla="*/ 559861 h 687937"/>
              <a:gd name="connsiteX25" fmla="*/ 2426494 w 2700338"/>
              <a:gd name="connsiteY25" fmla="*/ 552717 h 687937"/>
              <a:gd name="connsiteX26" fmla="*/ 2700338 w 2700338"/>
              <a:gd name="connsiteY26" fmla="*/ 557480 h 687937"/>
              <a:gd name="connsiteX0" fmla="*/ 0 w 2700338"/>
              <a:gd name="connsiteY0" fmla="*/ 555099 h 685662"/>
              <a:gd name="connsiteX1" fmla="*/ 66675 w 2700338"/>
              <a:gd name="connsiteY1" fmla="*/ 562242 h 685662"/>
              <a:gd name="connsiteX2" fmla="*/ 111919 w 2700338"/>
              <a:gd name="connsiteY2" fmla="*/ 516998 h 685662"/>
              <a:gd name="connsiteX3" fmla="*/ 169068 w 2700338"/>
              <a:gd name="connsiteY3" fmla="*/ 505091 h 685662"/>
              <a:gd name="connsiteX4" fmla="*/ 230982 w 2700338"/>
              <a:gd name="connsiteY4" fmla="*/ 559861 h 685662"/>
              <a:gd name="connsiteX5" fmla="*/ 278607 w 2700338"/>
              <a:gd name="connsiteY5" fmla="*/ 564623 h 685662"/>
              <a:gd name="connsiteX6" fmla="*/ 359569 w 2700338"/>
              <a:gd name="connsiteY6" fmla="*/ 555098 h 685662"/>
              <a:gd name="connsiteX7" fmla="*/ 411957 w 2700338"/>
              <a:gd name="connsiteY7" fmla="*/ 555097 h 685662"/>
              <a:gd name="connsiteX8" fmla="*/ 457200 w 2700338"/>
              <a:gd name="connsiteY8" fmla="*/ 619392 h 685662"/>
              <a:gd name="connsiteX9" fmla="*/ 464344 w 2700338"/>
              <a:gd name="connsiteY9" fmla="*/ 526523 h 685662"/>
              <a:gd name="connsiteX10" fmla="*/ 495300 w 2700338"/>
              <a:gd name="connsiteY10" fmla="*/ 159811 h 685662"/>
              <a:gd name="connsiteX11" fmla="*/ 514350 w 2700338"/>
              <a:gd name="connsiteY11" fmla="*/ 5029 h 685662"/>
              <a:gd name="connsiteX12" fmla="*/ 523875 w 2700338"/>
              <a:gd name="connsiteY12" fmla="*/ 83611 h 685662"/>
              <a:gd name="connsiteX13" fmla="*/ 554832 w 2700338"/>
              <a:gd name="connsiteY13" fmla="*/ 514617 h 685662"/>
              <a:gd name="connsiteX14" fmla="*/ 560592 w 2700338"/>
              <a:gd name="connsiteY14" fmla="*/ 632983 h 685662"/>
              <a:gd name="connsiteX15" fmla="*/ 573338 w 2700338"/>
              <a:gd name="connsiteY15" fmla="*/ 685583 h 685662"/>
              <a:gd name="connsiteX16" fmla="*/ 582280 w 2700338"/>
              <a:gd name="connsiteY16" fmla="*/ 622801 h 685662"/>
              <a:gd name="connsiteX17" fmla="*/ 595313 w 2700338"/>
              <a:gd name="connsiteY17" fmla="*/ 569386 h 685662"/>
              <a:gd name="connsiteX18" fmla="*/ 697707 w 2700338"/>
              <a:gd name="connsiteY18" fmla="*/ 559860 h 685662"/>
              <a:gd name="connsiteX19" fmla="*/ 859632 w 2700338"/>
              <a:gd name="connsiteY19" fmla="*/ 559861 h 685662"/>
              <a:gd name="connsiteX20" fmla="*/ 1067240 w 2700338"/>
              <a:gd name="connsiteY20" fmla="*/ 548440 h 685662"/>
              <a:gd name="connsiteX21" fmla="*/ 1228725 w 2700338"/>
              <a:gd name="connsiteY21" fmla="*/ 452705 h 685662"/>
              <a:gd name="connsiteX22" fmla="*/ 1401539 w 2700338"/>
              <a:gd name="connsiteY22" fmla="*/ 437054 h 685662"/>
              <a:gd name="connsiteX23" fmla="*/ 1575279 w 2700338"/>
              <a:gd name="connsiteY23" fmla="*/ 550821 h 685662"/>
              <a:gd name="connsiteX24" fmla="*/ 1709738 w 2700338"/>
              <a:gd name="connsiteY24" fmla="*/ 559861 h 685662"/>
              <a:gd name="connsiteX25" fmla="*/ 2426494 w 2700338"/>
              <a:gd name="connsiteY25" fmla="*/ 552717 h 685662"/>
              <a:gd name="connsiteX26" fmla="*/ 2700338 w 2700338"/>
              <a:gd name="connsiteY26" fmla="*/ 557480 h 685662"/>
              <a:gd name="connsiteX0" fmla="*/ 0 w 2700338"/>
              <a:gd name="connsiteY0" fmla="*/ 555099 h 651899"/>
              <a:gd name="connsiteX1" fmla="*/ 66675 w 2700338"/>
              <a:gd name="connsiteY1" fmla="*/ 562242 h 651899"/>
              <a:gd name="connsiteX2" fmla="*/ 111919 w 2700338"/>
              <a:gd name="connsiteY2" fmla="*/ 516998 h 651899"/>
              <a:gd name="connsiteX3" fmla="*/ 169068 w 2700338"/>
              <a:gd name="connsiteY3" fmla="*/ 505091 h 651899"/>
              <a:gd name="connsiteX4" fmla="*/ 230982 w 2700338"/>
              <a:gd name="connsiteY4" fmla="*/ 559861 h 651899"/>
              <a:gd name="connsiteX5" fmla="*/ 278607 w 2700338"/>
              <a:gd name="connsiteY5" fmla="*/ 564623 h 651899"/>
              <a:gd name="connsiteX6" fmla="*/ 359569 w 2700338"/>
              <a:gd name="connsiteY6" fmla="*/ 555098 h 651899"/>
              <a:gd name="connsiteX7" fmla="*/ 411957 w 2700338"/>
              <a:gd name="connsiteY7" fmla="*/ 555097 h 651899"/>
              <a:gd name="connsiteX8" fmla="*/ 457200 w 2700338"/>
              <a:gd name="connsiteY8" fmla="*/ 619392 h 651899"/>
              <a:gd name="connsiteX9" fmla="*/ 464344 w 2700338"/>
              <a:gd name="connsiteY9" fmla="*/ 526523 h 651899"/>
              <a:gd name="connsiteX10" fmla="*/ 495300 w 2700338"/>
              <a:gd name="connsiteY10" fmla="*/ 159811 h 651899"/>
              <a:gd name="connsiteX11" fmla="*/ 514350 w 2700338"/>
              <a:gd name="connsiteY11" fmla="*/ 5029 h 651899"/>
              <a:gd name="connsiteX12" fmla="*/ 523875 w 2700338"/>
              <a:gd name="connsiteY12" fmla="*/ 83611 h 651899"/>
              <a:gd name="connsiteX13" fmla="*/ 554832 w 2700338"/>
              <a:gd name="connsiteY13" fmla="*/ 514617 h 651899"/>
              <a:gd name="connsiteX14" fmla="*/ 560592 w 2700338"/>
              <a:gd name="connsiteY14" fmla="*/ 632983 h 651899"/>
              <a:gd name="connsiteX15" fmla="*/ 567064 w 2700338"/>
              <a:gd name="connsiteY15" fmla="*/ 650686 h 651899"/>
              <a:gd name="connsiteX16" fmla="*/ 582280 w 2700338"/>
              <a:gd name="connsiteY16" fmla="*/ 622801 h 651899"/>
              <a:gd name="connsiteX17" fmla="*/ 595313 w 2700338"/>
              <a:gd name="connsiteY17" fmla="*/ 569386 h 651899"/>
              <a:gd name="connsiteX18" fmla="*/ 697707 w 2700338"/>
              <a:gd name="connsiteY18" fmla="*/ 559860 h 651899"/>
              <a:gd name="connsiteX19" fmla="*/ 859632 w 2700338"/>
              <a:gd name="connsiteY19" fmla="*/ 559861 h 651899"/>
              <a:gd name="connsiteX20" fmla="*/ 1067240 w 2700338"/>
              <a:gd name="connsiteY20" fmla="*/ 548440 h 651899"/>
              <a:gd name="connsiteX21" fmla="*/ 1228725 w 2700338"/>
              <a:gd name="connsiteY21" fmla="*/ 452705 h 651899"/>
              <a:gd name="connsiteX22" fmla="*/ 1401539 w 2700338"/>
              <a:gd name="connsiteY22" fmla="*/ 437054 h 651899"/>
              <a:gd name="connsiteX23" fmla="*/ 1575279 w 2700338"/>
              <a:gd name="connsiteY23" fmla="*/ 550821 h 651899"/>
              <a:gd name="connsiteX24" fmla="*/ 1709738 w 2700338"/>
              <a:gd name="connsiteY24" fmla="*/ 559861 h 651899"/>
              <a:gd name="connsiteX25" fmla="*/ 2426494 w 2700338"/>
              <a:gd name="connsiteY25" fmla="*/ 552717 h 651899"/>
              <a:gd name="connsiteX26" fmla="*/ 2700338 w 2700338"/>
              <a:gd name="connsiteY26" fmla="*/ 557480 h 651899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11957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38639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72125 w 2700338"/>
              <a:gd name="connsiteY6" fmla="*/ 558590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72125 w 2700338"/>
              <a:gd name="connsiteY6" fmla="*/ 558590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426494"/>
              <a:gd name="connsiteY0" fmla="*/ 555099 h 652363"/>
              <a:gd name="connsiteX1" fmla="*/ 66675 w 2426494"/>
              <a:gd name="connsiteY1" fmla="*/ 562242 h 652363"/>
              <a:gd name="connsiteX2" fmla="*/ 111919 w 2426494"/>
              <a:gd name="connsiteY2" fmla="*/ 516998 h 652363"/>
              <a:gd name="connsiteX3" fmla="*/ 169068 w 2426494"/>
              <a:gd name="connsiteY3" fmla="*/ 505091 h 652363"/>
              <a:gd name="connsiteX4" fmla="*/ 230982 w 2426494"/>
              <a:gd name="connsiteY4" fmla="*/ 559861 h 652363"/>
              <a:gd name="connsiteX5" fmla="*/ 278607 w 2426494"/>
              <a:gd name="connsiteY5" fmla="*/ 564623 h 652363"/>
              <a:gd name="connsiteX6" fmla="*/ 372125 w 2426494"/>
              <a:gd name="connsiteY6" fmla="*/ 558590 h 652363"/>
              <a:gd name="connsiteX7" fmla="*/ 424513 w 2426494"/>
              <a:gd name="connsiteY7" fmla="*/ 560335 h 652363"/>
              <a:gd name="connsiteX8" fmla="*/ 457200 w 2426494"/>
              <a:gd name="connsiteY8" fmla="*/ 619392 h 652363"/>
              <a:gd name="connsiteX9" fmla="*/ 464344 w 2426494"/>
              <a:gd name="connsiteY9" fmla="*/ 526523 h 652363"/>
              <a:gd name="connsiteX10" fmla="*/ 495300 w 2426494"/>
              <a:gd name="connsiteY10" fmla="*/ 159811 h 652363"/>
              <a:gd name="connsiteX11" fmla="*/ 514350 w 2426494"/>
              <a:gd name="connsiteY11" fmla="*/ 5029 h 652363"/>
              <a:gd name="connsiteX12" fmla="*/ 523875 w 2426494"/>
              <a:gd name="connsiteY12" fmla="*/ 83611 h 652363"/>
              <a:gd name="connsiteX13" fmla="*/ 554832 w 2426494"/>
              <a:gd name="connsiteY13" fmla="*/ 514617 h 652363"/>
              <a:gd name="connsiteX14" fmla="*/ 560592 w 2426494"/>
              <a:gd name="connsiteY14" fmla="*/ 632983 h 652363"/>
              <a:gd name="connsiteX15" fmla="*/ 567064 w 2426494"/>
              <a:gd name="connsiteY15" fmla="*/ 650686 h 652363"/>
              <a:gd name="connsiteX16" fmla="*/ 573496 w 2426494"/>
              <a:gd name="connsiteY16" fmla="*/ 616519 h 652363"/>
              <a:gd name="connsiteX17" fmla="*/ 595313 w 2426494"/>
              <a:gd name="connsiteY17" fmla="*/ 569386 h 652363"/>
              <a:gd name="connsiteX18" fmla="*/ 697707 w 2426494"/>
              <a:gd name="connsiteY18" fmla="*/ 559860 h 652363"/>
              <a:gd name="connsiteX19" fmla="*/ 859632 w 2426494"/>
              <a:gd name="connsiteY19" fmla="*/ 559861 h 652363"/>
              <a:gd name="connsiteX20" fmla="*/ 1067240 w 2426494"/>
              <a:gd name="connsiteY20" fmla="*/ 548440 h 652363"/>
              <a:gd name="connsiteX21" fmla="*/ 1228725 w 2426494"/>
              <a:gd name="connsiteY21" fmla="*/ 452705 h 652363"/>
              <a:gd name="connsiteX22" fmla="*/ 1401539 w 2426494"/>
              <a:gd name="connsiteY22" fmla="*/ 437054 h 652363"/>
              <a:gd name="connsiteX23" fmla="*/ 1575279 w 2426494"/>
              <a:gd name="connsiteY23" fmla="*/ 550821 h 652363"/>
              <a:gd name="connsiteX24" fmla="*/ 1709738 w 2426494"/>
              <a:gd name="connsiteY24" fmla="*/ 559861 h 652363"/>
              <a:gd name="connsiteX25" fmla="*/ 2426494 w 2426494"/>
              <a:gd name="connsiteY25" fmla="*/ 552717 h 652363"/>
              <a:gd name="connsiteX0" fmla="*/ 0 w 2426494"/>
              <a:gd name="connsiteY0" fmla="*/ 555099 h 652363"/>
              <a:gd name="connsiteX1" fmla="*/ 66675 w 2426494"/>
              <a:gd name="connsiteY1" fmla="*/ 562242 h 652363"/>
              <a:gd name="connsiteX2" fmla="*/ 111919 w 2426494"/>
              <a:gd name="connsiteY2" fmla="*/ 516998 h 652363"/>
              <a:gd name="connsiteX3" fmla="*/ 169068 w 2426494"/>
              <a:gd name="connsiteY3" fmla="*/ 505091 h 652363"/>
              <a:gd name="connsiteX4" fmla="*/ 230982 w 2426494"/>
              <a:gd name="connsiteY4" fmla="*/ 559861 h 652363"/>
              <a:gd name="connsiteX5" fmla="*/ 278607 w 2426494"/>
              <a:gd name="connsiteY5" fmla="*/ 564623 h 652363"/>
              <a:gd name="connsiteX6" fmla="*/ 372125 w 2426494"/>
              <a:gd name="connsiteY6" fmla="*/ 558590 h 652363"/>
              <a:gd name="connsiteX7" fmla="*/ 424513 w 2426494"/>
              <a:gd name="connsiteY7" fmla="*/ 560335 h 652363"/>
              <a:gd name="connsiteX8" fmla="*/ 457200 w 2426494"/>
              <a:gd name="connsiteY8" fmla="*/ 619392 h 652363"/>
              <a:gd name="connsiteX9" fmla="*/ 464344 w 2426494"/>
              <a:gd name="connsiteY9" fmla="*/ 526523 h 652363"/>
              <a:gd name="connsiteX10" fmla="*/ 495300 w 2426494"/>
              <a:gd name="connsiteY10" fmla="*/ 159811 h 652363"/>
              <a:gd name="connsiteX11" fmla="*/ 514350 w 2426494"/>
              <a:gd name="connsiteY11" fmla="*/ 5029 h 652363"/>
              <a:gd name="connsiteX12" fmla="*/ 523875 w 2426494"/>
              <a:gd name="connsiteY12" fmla="*/ 83611 h 652363"/>
              <a:gd name="connsiteX13" fmla="*/ 554832 w 2426494"/>
              <a:gd name="connsiteY13" fmla="*/ 514617 h 652363"/>
              <a:gd name="connsiteX14" fmla="*/ 560592 w 2426494"/>
              <a:gd name="connsiteY14" fmla="*/ 632983 h 652363"/>
              <a:gd name="connsiteX15" fmla="*/ 567064 w 2426494"/>
              <a:gd name="connsiteY15" fmla="*/ 650686 h 652363"/>
              <a:gd name="connsiteX16" fmla="*/ 573496 w 2426494"/>
              <a:gd name="connsiteY16" fmla="*/ 616519 h 652363"/>
              <a:gd name="connsiteX17" fmla="*/ 595313 w 2426494"/>
              <a:gd name="connsiteY17" fmla="*/ 569386 h 652363"/>
              <a:gd name="connsiteX18" fmla="*/ 697707 w 2426494"/>
              <a:gd name="connsiteY18" fmla="*/ 559860 h 652363"/>
              <a:gd name="connsiteX19" fmla="*/ 859632 w 2426494"/>
              <a:gd name="connsiteY19" fmla="*/ 559861 h 652363"/>
              <a:gd name="connsiteX20" fmla="*/ 1067240 w 2426494"/>
              <a:gd name="connsiteY20" fmla="*/ 548440 h 652363"/>
              <a:gd name="connsiteX21" fmla="*/ 1228725 w 2426494"/>
              <a:gd name="connsiteY21" fmla="*/ 452705 h 652363"/>
              <a:gd name="connsiteX22" fmla="*/ 1401539 w 2426494"/>
              <a:gd name="connsiteY22" fmla="*/ 437054 h 652363"/>
              <a:gd name="connsiteX23" fmla="*/ 1575279 w 2426494"/>
              <a:gd name="connsiteY23" fmla="*/ 550821 h 652363"/>
              <a:gd name="connsiteX24" fmla="*/ 1709738 w 2426494"/>
              <a:gd name="connsiteY24" fmla="*/ 559861 h 652363"/>
              <a:gd name="connsiteX25" fmla="*/ 2426494 w 2426494"/>
              <a:gd name="connsiteY25" fmla="*/ 557822 h 652363"/>
              <a:gd name="connsiteX0" fmla="*/ 0 w 2426494"/>
              <a:gd name="connsiteY0" fmla="*/ 555099 h 652363"/>
              <a:gd name="connsiteX1" fmla="*/ 66675 w 2426494"/>
              <a:gd name="connsiteY1" fmla="*/ 562242 h 652363"/>
              <a:gd name="connsiteX2" fmla="*/ 111919 w 2426494"/>
              <a:gd name="connsiteY2" fmla="*/ 516998 h 652363"/>
              <a:gd name="connsiteX3" fmla="*/ 169068 w 2426494"/>
              <a:gd name="connsiteY3" fmla="*/ 505091 h 652363"/>
              <a:gd name="connsiteX4" fmla="*/ 230982 w 2426494"/>
              <a:gd name="connsiteY4" fmla="*/ 559861 h 652363"/>
              <a:gd name="connsiteX5" fmla="*/ 278607 w 2426494"/>
              <a:gd name="connsiteY5" fmla="*/ 564623 h 652363"/>
              <a:gd name="connsiteX6" fmla="*/ 372125 w 2426494"/>
              <a:gd name="connsiteY6" fmla="*/ 558590 h 652363"/>
              <a:gd name="connsiteX7" fmla="*/ 424513 w 2426494"/>
              <a:gd name="connsiteY7" fmla="*/ 560335 h 652363"/>
              <a:gd name="connsiteX8" fmla="*/ 457200 w 2426494"/>
              <a:gd name="connsiteY8" fmla="*/ 619392 h 652363"/>
              <a:gd name="connsiteX9" fmla="*/ 464344 w 2426494"/>
              <a:gd name="connsiteY9" fmla="*/ 526523 h 652363"/>
              <a:gd name="connsiteX10" fmla="*/ 495300 w 2426494"/>
              <a:gd name="connsiteY10" fmla="*/ 159811 h 652363"/>
              <a:gd name="connsiteX11" fmla="*/ 514350 w 2426494"/>
              <a:gd name="connsiteY11" fmla="*/ 5029 h 652363"/>
              <a:gd name="connsiteX12" fmla="*/ 523875 w 2426494"/>
              <a:gd name="connsiteY12" fmla="*/ 83611 h 652363"/>
              <a:gd name="connsiteX13" fmla="*/ 554832 w 2426494"/>
              <a:gd name="connsiteY13" fmla="*/ 514617 h 652363"/>
              <a:gd name="connsiteX14" fmla="*/ 560592 w 2426494"/>
              <a:gd name="connsiteY14" fmla="*/ 632983 h 652363"/>
              <a:gd name="connsiteX15" fmla="*/ 567064 w 2426494"/>
              <a:gd name="connsiteY15" fmla="*/ 650686 h 652363"/>
              <a:gd name="connsiteX16" fmla="*/ 573496 w 2426494"/>
              <a:gd name="connsiteY16" fmla="*/ 616519 h 652363"/>
              <a:gd name="connsiteX17" fmla="*/ 595313 w 2426494"/>
              <a:gd name="connsiteY17" fmla="*/ 569386 h 652363"/>
              <a:gd name="connsiteX18" fmla="*/ 697707 w 2426494"/>
              <a:gd name="connsiteY18" fmla="*/ 559860 h 652363"/>
              <a:gd name="connsiteX19" fmla="*/ 859632 w 2426494"/>
              <a:gd name="connsiteY19" fmla="*/ 559861 h 652363"/>
              <a:gd name="connsiteX20" fmla="*/ 1067240 w 2426494"/>
              <a:gd name="connsiteY20" fmla="*/ 548440 h 652363"/>
              <a:gd name="connsiteX21" fmla="*/ 1228725 w 2426494"/>
              <a:gd name="connsiteY21" fmla="*/ 452705 h 652363"/>
              <a:gd name="connsiteX22" fmla="*/ 1401539 w 2426494"/>
              <a:gd name="connsiteY22" fmla="*/ 437054 h 652363"/>
              <a:gd name="connsiteX23" fmla="*/ 1575279 w 2426494"/>
              <a:gd name="connsiteY23" fmla="*/ 550821 h 652363"/>
              <a:gd name="connsiteX24" fmla="*/ 1709738 w 2426494"/>
              <a:gd name="connsiteY24" fmla="*/ 559861 h 652363"/>
              <a:gd name="connsiteX25" fmla="*/ 2426494 w 2426494"/>
              <a:gd name="connsiteY25" fmla="*/ 568032 h 65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26494" h="652363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5083" y="564835"/>
                  <a:pt x="278607" y="564623"/>
                </a:cubicBezTo>
                <a:cubicBezTo>
                  <a:pt x="302131" y="564411"/>
                  <a:pt x="347807" y="559305"/>
                  <a:pt x="372125" y="558590"/>
                </a:cubicBezTo>
                <a:cubicBezTo>
                  <a:pt x="396443" y="557875"/>
                  <a:pt x="410334" y="550201"/>
                  <a:pt x="424513" y="560335"/>
                </a:cubicBezTo>
                <a:cubicBezTo>
                  <a:pt x="438692" y="570469"/>
                  <a:pt x="450562" y="625027"/>
                  <a:pt x="457200" y="619392"/>
                </a:cubicBezTo>
                <a:cubicBezTo>
                  <a:pt x="463838" y="613757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713" y="423055"/>
                  <a:pt x="554832" y="514617"/>
                </a:cubicBezTo>
                <a:cubicBezTo>
                  <a:pt x="560952" y="606179"/>
                  <a:pt x="558553" y="610305"/>
                  <a:pt x="560592" y="632983"/>
                </a:cubicBezTo>
                <a:cubicBezTo>
                  <a:pt x="562631" y="655661"/>
                  <a:pt x="564913" y="653430"/>
                  <a:pt x="567064" y="650686"/>
                </a:cubicBezTo>
                <a:cubicBezTo>
                  <a:pt x="569215" y="647942"/>
                  <a:pt x="568788" y="630069"/>
                  <a:pt x="573496" y="616519"/>
                </a:cubicBezTo>
                <a:cubicBezTo>
                  <a:pt x="578204" y="602969"/>
                  <a:pt x="574611" y="578829"/>
                  <a:pt x="595313" y="569386"/>
                </a:cubicBezTo>
                <a:cubicBezTo>
                  <a:pt x="616015" y="559943"/>
                  <a:pt x="653654" y="561447"/>
                  <a:pt x="697707" y="559860"/>
                </a:cubicBezTo>
                <a:cubicBezTo>
                  <a:pt x="741760" y="558273"/>
                  <a:pt x="798043" y="561764"/>
                  <a:pt x="859632" y="559861"/>
                </a:cubicBezTo>
                <a:cubicBezTo>
                  <a:pt x="921221" y="557958"/>
                  <a:pt x="1005725" y="566299"/>
                  <a:pt x="1067240" y="548440"/>
                </a:cubicBezTo>
                <a:cubicBezTo>
                  <a:pt x="1128756" y="530581"/>
                  <a:pt x="1173009" y="471269"/>
                  <a:pt x="1228725" y="452705"/>
                </a:cubicBezTo>
                <a:cubicBezTo>
                  <a:pt x="1284442" y="434141"/>
                  <a:pt x="1343780" y="420701"/>
                  <a:pt x="1401539" y="437054"/>
                </a:cubicBezTo>
                <a:cubicBezTo>
                  <a:pt x="1459298" y="453407"/>
                  <a:pt x="1523913" y="530353"/>
                  <a:pt x="1575279" y="550821"/>
                </a:cubicBezTo>
                <a:cubicBezTo>
                  <a:pt x="1626646" y="571289"/>
                  <a:pt x="1567869" y="559545"/>
                  <a:pt x="1709738" y="559861"/>
                </a:cubicBezTo>
                <a:lnTo>
                  <a:pt x="2426494" y="568032"/>
                </a:ln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900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EC6D2A8-1AFC-46DB-8852-2F450F6DFAE5}"/>
              </a:ext>
            </a:extLst>
          </p:cNvPr>
          <p:cNvSpPr/>
          <p:nvPr/>
        </p:nvSpPr>
        <p:spPr>
          <a:xfrm>
            <a:off x="946526" y="4487290"/>
            <a:ext cx="2904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P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BC1920F3-667A-48B4-AC74-CA719A60A554}"/>
              </a:ext>
            </a:extLst>
          </p:cNvPr>
          <p:cNvSpPr/>
          <p:nvPr/>
        </p:nvSpPr>
        <p:spPr>
          <a:xfrm>
            <a:off x="1292094" y="5135362"/>
            <a:ext cx="322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Q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D86A23A-C6D8-4610-9D61-1CC72222A4E3}"/>
              </a:ext>
            </a:extLst>
          </p:cNvPr>
          <p:cNvSpPr/>
          <p:nvPr/>
        </p:nvSpPr>
        <p:spPr>
          <a:xfrm>
            <a:off x="1419653" y="3224086"/>
            <a:ext cx="2968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R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07B8147F-022F-4D22-BE42-B109A0A7055E}"/>
              </a:ext>
            </a:extLst>
          </p:cNvPr>
          <p:cNvSpPr/>
          <p:nvPr/>
        </p:nvSpPr>
        <p:spPr>
          <a:xfrm>
            <a:off x="1581358" y="5170401"/>
            <a:ext cx="2792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S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BFA4146E-A90F-4052-9278-D17CAACBC080}"/>
              </a:ext>
            </a:extLst>
          </p:cNvPr>
          <p:cNvSpPr/>
          <p:nvPr/>
        </p:nvSpPr>
        <p:spPr>
          <a:xfrm>
            <a:off x="2644248" y="4210291"/>
            <a:ext cx="2840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T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1CA7673C-668D-431C-9AA5-9B188D984C7C}"/>
              </a:ext>
            </a:extLst>
          </p:cNvPr>
          <p:cNvSpPr/>
          <p:nvPr/>
        </p:nvSpPr>
        <p:spPr>
          <a:xfrm>
            <a:off x="-16904" y="4134292"/>
            <a:ext cx="1308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depolarizace síní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1B5A948E-E0CB-4243-ADBC-2D1D13FF3E70}"/>
              </a:ext>
            </a:extLst>
          </p:cNvPr>
          <p:cNvSpPr/>
          <p:nvPr/>
        </p:nvSpPr>
        <p:spPr>
          <a:xfrm>
            <a:off x="965887" y="2651085"/>
            <a:ext cx="1308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depolarizace komor - QRS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87E452AF-4696-4D80-81F4-199A516527AC}"/>
              </a:ext>
            </a:extLst>
          </p:cNvPr>
          <p:cNvSpPr/>
          <p:nvPr/>
        </p:nvSpPr>
        <p:spPr>
          <a:xfrm>
            <a:off x="2101078" y="3623194"/>
            <a:ext cx="1308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err="1"/>
              <a:t>repolarizace</a:t>
            </a:r>
            <a:r>
              <a:rPr lang="cs-CZ" sz="1600" dirty="0"/>
              <a:t> komor</a:t>
            </a:r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82FC8DB6-F193-4ECB-9634-BC36A21795FD}"/>
              </a:ext>
            </a:extLst>
          </p:cNvPr>
          <p:cNvCxnSpPr/>
          <p:nvPr/>
        </p:nvCxnSpPr>
        <p:spPr>
          <a:xfrm>
            <a:off x="539838" y="4433283"/>
            <a:ext cx="406688" cy="331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08D3D577-3541-4909-921B-BEF20D871E91}"/>
              </a:ext>
            </a:extLst>
          </p:cNvPr>
          <p:cNvCxnSpPr/>
          <p:nvPr/>
        </p:nvCxnSpPr>
        <p:spPr>
          <a:xfrm>
            <a:off x="1267277" y="3191101"/>
            <a:ext cx="203344" cy="674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8BC5DEAD-6B44-4703-BDF3-AC7A39D21F3C}"/>
              </a:ext>
            </a:extLst>
          </p:cNvPr>
          <p:cNvCxnSpPr/>
          <p:nvPr/>
        </p:nvCxnSpPr>
        <p:spPr>
          <a:xfrm>
            <a:off x="2441836" y="4209080"/>
            <a:ext cx="202412" cy="325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élník 23">
            <a:extLst>
              <a:ext uri="{FF2B5EF4-FFF2-40B4-BE49-F238E27FC236}">
                <a16:creationId xmlns:a16="http://schemas.microsoft.com/office/drawing/2014/main" id="{53803E6D-A2A0-4B25-BFA2-C01EC4A684E2}"/>
              </a:ext>
            </a:extLst>
          </p:cNvPr>
          <p:cNvSpPr/>
          <p:nvPr/>
        </p:nvSpPr>
        <p:spPr>
          <a:xfrm>
            <a:off x="107049" y="4798235"/>
            <a:ext cx="13089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Svod II</a:t>
            </a:r>
          </a:p>
        </p:txBody>
      </p:sp>
      <p:sp>
        <p:nvSpPr>
          <p:cNvPr id="25" name="Volný tvar 7">
            <a:extLst>
              <a:ext uri="{FF2B5EF4-FFF2-40B4-BE49-F238E27FC236}">
                <a16:creationId xmlns:a16="http://schemas.microsoft.com/office/drawing/2014/main" id="{A7EE3772-BF91-4D86-A693-74C1D6884AF8}"/>
              </a:ext>
            </a:extLst>
          </p:cNvPr>
          <p:cNvSpPr/>
          <p:nvPr/>
        </p:nvSpPr>
        <p:spPr>
          <a:xfrm>
            <a:off x="7651713" y="3810576"/>
            <a:ext cx="359037" cy="715487"/>
          </a:xfrm>
          <a:custGeom>
            <a:avLst/>
            <a:gdLst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77687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0609"/>
              <a:gd name="connsiteX1" fmla="*/ 208722 w 864705"/>
              <a:gd name="connsiteY1" fmla="*/ 1222520 h 1440609"/>
              <a:gd name="connsiteX2" fmla="*/ 238540 w 864705"/>
              <a:gd name="connsiteY2" fmla="*/ 1361668 h 1440609"/>
              <a:gd name="connsiteX3" fmla="*/ 303211 w 864705"/>
              <a:gd name="connsiteY3" fmla="*/ 7 h 1440609"/>
              <a:gd name="connsiteX4" fmla="*/ 387627 w 864705"/>
              <a:gd name="connsiteY4" fmla="*/ 1381546 h 1440609"/>
              <a:gd name="connsiteX5" fmla="*/ 427383 w 864705"/>
              <a:gd name="connsiteY5" fmla="*/ 1202642 h 1440609"/>
              <a:gd name="connsiteX6" fmla="*/ 864705 w 864705"/>
              <a:gd name="connsiteY6" fmla="*/ 1222520 h 1440609"/>
              <a:gd name="connsiteX0" fmla="*/ 0 w 864705"/>
              <a:gd name="connsiteY0" fmla="*/ 1222520 h 1445280"/>
              <a:gd name="connsiteX1" fmla="*/ 208722 w 864705"/>
              <a:gd name="connsiteY1" fmla="*/ 1222520 h 1445280"/>
              <a:gd name="connsiteX2" fmla="*/ 238540 w 864705"/>
              <a:gd name="connsiteY2" fmla="*/ 1361668 h 1445280"/>
              <a:gd name="connsiteX3" fmla="*/ 303211 w 864705"/>
              <a:gd name="connsiteY3" fmla="*/ 7 h 1445280"/>
              <a:gd name="connsiteX4" fmla="*/ 387627 w 864705"/>
              <a:gd name="connsiteY4" fmla="*/ 1381546 h 1445280"/>
              <a:gd name="connsiteX5" fmla="*/ 431521 w 864705"/>
              <a:gd name="connsiteY5" fmla="*/ 1227467 h 1445280"/>
              <a:gd name="connsiteX6" fmla="*/ 864705 w 864705"/>
              <a:gd name="connsiteY6" fmla="*/ 1222520 h 1445280"/>
              <a:gd name="connsiteX0" fmla="*/ 0 w 616451"/>
              <a:gd name="connsiteY0" fmla="*/ 1222520 h 1447527"/>
              <a:gd name="connsiteX1" fmla="*/ 208722 w 616451"/>
              <a:gd name="connsiteY1" fmla="*/ 1222520 h 1447527"/>
              <a:gd name="connsiteX2" fmla="*/ 238540 w 616451"/>
              <a:gd name="connsiteY2" fmla="*/ 1361668 h 1447527"/>
              <a:gd name="connsiteX3" fmla="*/ 303211 w 616451"/>
              <a:gd name="connsiteY3" fmla="*/ 7 h 1447527"/>
              <a:gd name="connsiteX4" fmla="*/ 387627 w 616451"/>
              <a:gd name="connsiteY4" fmla="*/ 1381546 h 1447527"/>
              <a:gd name="connsiteX5" fmla="*/ 431521 w 616451"/>
              <a:gd name="connsiteY5" fmla="*/ 1227467 h 1447527"/>
              <a:gd name="connsiteX6" fmla="*/ 616451 w 616451"/>
              <a:gd name="connsiteY6" fmla="*/ 1234932 h 1447527"/>
              <a:gd name="connsiteX0" fmla="*/ 0 w 624726"/>
              <a:gd name="connsiteY0" fmla="*/ 1222520 h 1447871"/>
              <a:gd name="connsiteX1" fmla="*/ 208722 w 624726"/>
              <a:gd name="connsiteY1" fmla="*/ 1222520 h 1447871"/>
              <a:gd name="connsiteX2" fmla="*/ 238540 w 624726"/>
              <a:gd name="connsiteY2" fmla="*/ 1361668 h 1447871"/>
              <a:gd name="connsiteX3" fmla="*/ 303211 w 624726"/>
              <a:gd name="connsiteY3" fmla="*/ 7 h 1447871"/>
              <a:gd name="connsiteX4" fmla="*/ 387627 w 624726"/>
              <a:gd name="connsiteY4" fmla="*/ 1381546 h 1447871"/>
              <a:gd name="connsiteX5" fmla="*/ 431521 w 624726"/>
              <a:gd name="connsiteY5" fmla="*/ 1227467 h 1447871"/>
              <a:gd name="connsiteX6" fmla="*/ 624726 w 624726"/>
              <a:gd name="connsiteY6" fmla="*/ 1218382 h 1447871"/>
              <a:gd name="connsiteX0" fmla="*/ 0 w 624726"/>
              <a:gd name="connsiteY0" fmla="*/ 1222520 h 1445850"/>
              <a:gd name="connsiteX1" fmla="*/ 208722 w 624726"/>
              <a:gd name="connsiteY1" fmla="*/ 1222520 h 1445850"/>
              <a:gd name="connsiteX2" fmla="*/ 238540 w 624726"/>
              <a:gd name="connsiteY2" fmla="*/ 1361668 h 1445850"/>
              <a:gd name="connsiteX3" fmla="*/ 303211 w 624726"/>
              <a:gd name="connsiteY3" fmla="*/ 7 h 1445850"/>
              <a:gd name="connsiteX4" fmla="*/ 387627 w 624726"/>
              <a:gd name="connsiteY4" fmla="*/ 1381546 h 1445850"/>
              <a:gd name="connsiteX5" fmla="*/ 431521 w 624726"/>
              <a:gd name="connsiteY5" fmla="*/ 1227467 h 1445850"/>
              <a:gd name="connsiteX6" fmla="*/ 624726 w 624726"/>
              <a:gd name="connsiteY6" fmla="*/ 1218382 h 1445850"/>
              <a:gd name="connsiteX0" fmla="*/ 0 w 624726"/>
              <a:gd name="connsiteY0" fmla="*/ 1222520 h 1443438"/>
              <a:gd name="connsiteX1" fmla="*/ 208722 w 624726"/>
              <a:gd name="connsiteY1" fmla="*/ 1222520 h 1443438"/>
              <a:gd name="connsiteX2" fmla="*/ 238540 w 624726"/>
              <a:gd name="connsiteY2" fmla="*/ 1361668 h 1443438"/>
              <a:gd name="connsiteX3" fmla="*/ 303211 w 624726"/>
              <a:gd name="connsiteY3" fmla="*/ 7 h 1443438"/>
              <a:gd name="connsiteX4" fmla="*/ 387627 w 624726"/>
              <a:gd name="connsiteY4" fmla="*/ 1381546 h 1443438"/>
              <a:gd name="connsiteX5" fmla="*/ 410833 w 624726"/>
              <a:gd name="connsiteY5" fmla="*/ 1215055 h 1443438"/>
              <a:gd name="connsiteX6" fmla="*/ 624726 w 624726"/>
              <a:gd name="connsiteY6" fmla="*/ 1218382 h 144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726" h="1443438">
                <a:moveTo>
                  <a:pt x="0" y="1222520"/>
                </a:moveTo>
                <a:cubicBezTo>
                  <a:pt x="84482" y="1210924"/>
                  <a:pt x="193790" y="1215880"/>
                  <a:pt x="208722" y="1222520"/>
                </a:cubicBezTo>
                <a:cubicBezTo>
                  <a:pt x="223654" y="1229160"/>
                  <a:pt x="222792" y="1565420"/>
                  <a:pt x="238540" y="1361668"/>
                </a:cubicBezTo>
                <a:cubicBezTo>
                  <a:pt x="254288" y="1157916"/>
                  <a:pt x="278363" y="-3306"/>
                  <a:pt x="303211" y="7"/>
                </a:cubicBezTo>
                <a:cubicBezTo>
                  <a:pt x="328059" y="3320"/>
                  <a:pt x="369690" y="1179038"/>
                  <a:pt x="387627" y="1381546"/>
                </a:cubicBezTo>
                <a:cubicBezTo>
                  <a:pt x="405564" y="1584054"/>
                  <a:pt x="400280" y="1225699"/>
                  <a:pt x="410833" y="1215055"/>
                </a:cubicBezTo>
                <a:cubicBezTo>
                  <a:pt x="421386" y="1204411"/>
                  <a:pt x="624726" y="1218382"/>
                  <a:pt x="624726" y="1218382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26" name="Volný tvar 8">
            <a:extLst>
              <a:ext uri="{FF2B5EF4-FFF2-40B4-BE49-F238E27FC236}">
                <a16:creationId xmlns:a16="http://schemas.microsoft.com/office/drawing/2014/main" id="{8BFE8E95-A340-44A9-84F3-0B3B1EE3F519}"/>
              </a:ext>
            </a:extLst>
          </p:cNvPr>
          <p:cNvSpPr/>
          <p:nvPr/>
        </p:nvSpPr>
        <p:spPr>
          <a:xfrm>
            <a:off x="7651713" y="2546664"/>
            <a:ext cx="704420" cy="744302"/>
          </a:xfrm>
          <a:custGeom>
            <a:avLst/>
            <a:gdLst>
              <a:gd name="connsiteX0" fmla="*/ 0 w 914400"/>
              <a:gd name="connsiteY0" fmla="*/ 553979 h 842231"/>
              <a:gd name="connsiteX1" fmla="*/ 387626 w 914400"/>
              <a:gd name="connsiteY1" fmla="*/ 434709 h 842231"/>
              <a:gd name="connsiteX2" fmla="*/ 467139 w 914400"/>
              <a:gd name="connsiteY2" fmla="*/ 7327 h 842231"/>
              <a:gd name="connsiteX3" fmla="*/ 477078 w 914400"/>
              <a:gd name="connsiteY3" fmla="*/ 832275 h 842231"/>
              <a:gd name="connsiteX4" fmla="*/ 556591 w 914400"/>
              <a:gd name="connsiteY4" fmla="*/ 464527 h 842231"/>
              <a:gd name="connsiteX5" fmla="*/ 914400 w 914400"/>
              <a:gd name="connsiteY5" fmla="*/ 474466 h 842231"/>
              <a:gd name="connsiteX0" fmla="*/ 0 w 914400"/>
              <a:gd name="connsiteY0" fmla="*/ 551368 h 839620"/>
              <a:gd name="connsiteX1" fmla="*/ 379351 w 914400"/>
              <a:gd name="connsiteY1" fmla="*/ 495194 h 839620"/>
              <a:gd name="connsiteX2" fmla="*/ 467139 w 914400"/>
              <a:gd name="connsiteY2" fmla="*/ 4716 h 839620"/>
              <a:gd name="connsiteX3" fmla="*/ 477078 w 914400"/>
              <a:gd name="connsiteY3" fmla="*/ 829664 h 839620"/>
              <a:gd name="connsiteX4" fmla="*/ 556591 w 914400"/>
              <a:gd name="connsiteY4" fmla="*/ 461916 h 839620"/>
              <a:gd name="connsiteX5" fmla="*/ 914400 w 914400"/>
              <a:gd name="connsiteY5" fmla="*/ 471855 h 839620"/>
              <a:gd name="connsiteX0" fmla="*/ 0 w 914400"/>
              <a:gd name="connsiteY0" fmla="*/ 550718 h 838970"/>
              <a:gd name="connsiteX1" fmla="*/ 379351 w 914400"/>
              <a:gd name="connsiteY1" fmla="*/ 494544 h 838970"/>
              <a:gd name="connsiteX2" fmla="*/ 467139 w 914400"/>
              <a:gd name="connsiteY2" fmla="*/ 4066 h 838970"/>
              <a:gd name="connsiteX3" fmla="*/ 477078 w 914400"/>
              <a:gd name="connsiteY3" fmla="*/ 829014 h 838970"/>
              <a:gd name="connsiteX4" fmla="*/ 556591 w 914400"/>
              <a:gd name="connsiteY4" fmla="*/ 461266 h 838970"/>
              <a:gd name="connsiteX5" fmla="*/ 914400 w 914400"/>
              <a:gd name="connsiteY5" fmla="*/ 471205 h 838970"/>
              <a:gd name="connsiteX0" fmla="*/ 0 w 914400"/>
              <a:gd name="connsiteY0" fmla="*/ 549860 h 838112"/>
              <a:gd name="connsiteX1" fmla="*/ 395901 w 914400"/>
              <a:gd name="connsiteY1" fmla="*/ 525234 h 838112"/>
              <a:gd name="connsiteX2" fmla="*/ 467139 w 914400"/>
              <a:gd name="connsiteY2" fmla="*/ 3208 h 838112"/>
              <a:gd name="connsiteX3" fmla="*/ 477078 w 914400"/>
              <a:gd name="connsiteY3" fmla="*/ 828156 h 838112"/>
              <a:gd name="connsiteX4" fmla="*/ 556591 w 914400"/>
              <a:gd name="connsiteY4" fmla="*/ 460408 h 838112"/>
              <a:gd name="connsiteX5" fmla="*/ 914400 w 914400"/>
              <a:gd name="connsiteY5" fmla="*/ 470347 h 838112"/>
              <a:gd name="connsiteX0" fmla="*/ 0 w 914400"/>
              <a:gd name="connsiteY0" fmla="*/ 549860 h 837265"/>
              <a:gd name="connsiteX1" fmla="*/ 395901 w 914400"/>
              <a:gd name="connsiteY1" fmla="*/ 525234 h 837265"/>
              <a:gd name="connsiteX2" fmla="*/ 467139 w 914400"/>
              <a:gd name="connsiteY2" fmla="*/ 3208 h 837265"/>
              <a:gd name="connsiteX3" fmla="*/ 477078 w 914400"/>
              <a:gd name="connsiteY3" fmla="*/ 828156 h 837265"/>
              <a:gd name="connsiteX4" fmla="*/ 556591 w 914400"/>
              <a:gd name="connsiteY4" fmla="*/ 460408 h 837265"/>
              <a:gd name="connsiteX5" fmla="*/ 914400 w 914400"/>
              <a:gd name="connsiteY5" fmla="*/ 470347 h 837265"/>
              <a:gd name="connsiteX0" fmla="*/ 0 w 914400"/>
              <a:gd name="connsiteY0" fmla="*/ 549860 h 840938"/>
              <a:gd name="connsiteX1" fmla="*/ 395901 w 914400"/>
              <a:gd name="connsiteY1" fmla="*/ 525234 h 840938"/>
              <a:gd name="connsiteX2" fmla="*/ 467139 w 914400"/>
              <a:gd name="connsiteY2" fmla="*/ 3208 h 840938"/>
              <a:gd name="connsiteX3" fmla="*/ 477078 w 914400"/>
              <a:gd name="connsiteY3" fmla="*/ 828156 h 840938"/>
              <a:gd name="connsiteX4" fmla="*/ 535903 w 914400"/>
              <a:gd name="connsiteY4" fmla="*/ 519999 h 840938"/>
              <a:gd name="connsiteX5" fmla="*/ 914400 w 914400"/>
              <a:gd name="connsiteY5" fmla="*/ 470347 h 840938"/>
              <a:gd name="connsiteX0" fmla="*/ 0 w 939226"/>
              <a:gd name="connsiteY0" fmla="*/ 549860 h 841910"/>
              <a:gd name="connsiteX1" fmla="*/ 395901 w 939226"/>
              <a:gd name="connsiteY1" fmla="*/ 525234 h 841910"/>
              <a:gd name="connsiteX2" fmla="*/ 467139 w 939226"/>
              <a:gd name="connsiteY2" fmla="*/ 3208 h 841910"/>
              <a:gd name="connsiteX3" fmla="*/ 477078 w 939226"/>
              <a:gd name="connsiteY3" fmla="*/ 828156 h 841910"/>
              <a:gd name="connsiteX4" fmla="*/ 535903 w 939226"/>
              <a:gd name="connsiteY4" fmla="*/ 519999 h 841910"/>
              <a:gd name="connsiteX5" fmla="*/ 939226 w 939226"/>
              <a:gd name="connsiteY5" fmla="*/ 529938 h 841910"/>
              <a:gd name="connsiteX0" fmla="*/ 0 w 939226"/>
              <a:gd name="connsiteY0" fmla="*/ 549860 h 841910"/>
              <a:gd name="connsiteX1" fmla="*/ 395901 w 939226"/>
              <a:gd name="connsiteY1" fmla="*/ 525234 h 841910"/>
              <a:gd name="connsiteX2" fmla="*/ 467139 w 939226"/>
              <a:gd name="connsiteY2" fmla="*/ 3208 h 841910"/>
              <a:gd name="connsiteX3" fmla="*/ 477078 w 939226"/>
              <a:gd name="connsiteY3" fmla="*/ 828156 h 841910"/>
              <a:gd name="connsiteX4" fmla="*/ 535903 w 939226"/>
              <a:gd name="connsiteY4" fmla="*/ 519999 h 841910"/>
              <a:gd name="connsiteX5" fmla="*/ 939226 w 939226"/>
              <a:gd name="connsiteY5" fmla="*/ 529938 h 841910"/>
              <a:gd name="connsiteX0" fmla="*/ 0 w 939226"/>
              <a:gd name="connsiteY0" fmla="*/ 549860 h 840759"/>
              <a:gd name="connsiteX1" fmla="*/ 395901 w 939226"/>
              <a:gd name="connsiteY1" fmla="*/ 525234 h 840759"/>
              <a:gd name="connsiteX2" fmla="*/ 467139 w 939226"/>
              <a:gd name="connsiteY2" fmla="*/ 3208 h 840759"/>
              <a:gd name="connsiteX3" fmla="*/ 477078 w 939226"/>
              <a:gd name="connsiteY3" fmla="*/ 828156 h 840759"/>
              <a:gd name="connsiteX4" fmla="*/ 535903 w 939226"/>
              <a:gd name="connsiteY4" fmla="*/ 519999 h 840759"/>
              <a:gd name="connsiteX5" fmla="*/ 939226 w 939226"/>
              <a:gd name="connsiteY5" fmla="*/ 529938 h 840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9226" h="840759">
                <a:moveTo>
                  <a:pt x="0" y="549860"/>
                </a:moveTo>
                <a:cubicBezTo>
                  <a:pt x="154885" y="535779"/>
                  <a:pt x="380108" y="535721"/>
                  <a:pt x="395901" y="525234"/>
                </a:cubicBezTo>
                <a:cubicBezTo>
                  <a:pt x="411694" y="514747"/>
                  <a:pt x="453610" y="-47279"/>
                  <a:pt x="467139" y="3208"/>
                </a:cubicBezTo>
                <a:cubicBezTo>
                  <a:pt x="480668" y="53695"/>
                  <a:pt x="465617" y="742024"/>
                  <a:pt x="477078" y="828156"/>
                </a:cubicBezTo>
                <a:cubicBezTo>
                  <a:pt x="488539" y="914288"/>
                  <a:pt x="525079" y="531143"/>
                  <a:pt x="535903" y="519999"/>
                </a:cubicBezTo>
                <a:cubicBezTo>
                  <a:pt x="546727" y="508855"/>
                  <a:pt x="755464" y="519806"/>
                  <a:pt x="939226" y="529938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27" name="Volný tvar 33">
            <a:extLst>
              <a:ext uri="{FF2B5EF4-FFF2-40B4-BE49-F238E27FC236}">
                <a16:creationId xmlns:a16="http://schemas.microsoft.com/office/drawing/2014/main" id="{D2AE993C-1F75-496E-8837-1C56908E49B6}"/>
              </a:ext>
            </a:extLst>
          </p:cNvPr>
          <p:cNvSpPr/>
          <p:nvPr/>
        </p:nvSpPr>
        <p:spPr>
          <a:xfrm flipV="1">
            <a:off x="7989791" y="4778386"/>
            <a:ext cx="306527" cy="738846"/>
          </a:xfrm>
          <a:custGeom>
            <a:avLst/>
            <a:gdLst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77687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0609"/>
              <a:gd name="connsiteX1" fmla="*/ 208722 w 864705"/>
              <a:gd name="connsiteY1" fmla="*/ 1222520 h 1440609"/>
              <a:gd name="connsiteX2" fmla="*/ 238540 w 864705"/>
              <a:gd name="connsiteY2" fmla="*/ 1361668 h 1440609"/>
              <a:gd name="connsiteX3" fmla="*/ 303211 w 864705"/>
              <a:gd name="connsiteY3" fmla="*/ 7 h 1440609"/>
              <a:gd name="connsiteX4" fmla="*/ 387627 w 864705"/>
              <a:gd name="connsiteY4" fmla="*/ 1381546 h 1440609"/>
              <a:gd name="connsiteX5" fmla="*/ 427383 w 864705"/>
              <a:gd name="connsiteY5" fmla="*/ 1202642 h 1440609"/>
              <a:gd name="connsiteX6" fmla="*/ 864705 w 864705"/>
              <a:gd name="connsiteY6" fmla="*/ 1222520 h 1440609"/>
              <a:gd name="connsiteX0" fmla="*/ 0 w 864705"/>
              <a:gd name="connsiteY0" fmla="*/ 1222520 h 1445280"/>
              <a:gd name="connsiteX1" fmla="*/ 208722 w 864705"/>
              <a:gd name="connsiteY1" fmla="*/ 1222520 h 1445280"/>
              <a:gd name="connsiteX2" fmla="*/ 238540 w 864705"/>
              <a:gd name="connsiteY2" fmla="*/ 1361668 h 1445280"/>
              <a:gd name="connsiteX3" fmla="*/ 303211 w 864705"/>
              <a:gd name="connsiteY3" fmla="*/ 7 h 1445280"/>
              <a:gd name="connsiteX4" fmla="*/ 387627 w 864705"/>
              <a:gd name="connsiteY4" fmla="*/ 1381546 h 1445280"/>
              <a:gd name="connsiteX5" fmla="*/ 431521 w 864705"/>
              <a:gd name="connsiteY5" fmla="*/ 1227467 h 1445280"/>
              <a:gd name="connsiteX6" fmla="*/ 864705 w 864705"/>
              <a:gd name="connsiteY6" fmla="*/ 1222520 h 1445280"/>
              <a:gd name="connsiteX0" fmla="*/ 0 w 616451"/>
              <a:gd name="connsiteY0" fmla="*/ 1222520 h 1447527"/>
              <a:gd name="connsiteX1" fmla="*/ 208722 w 616451"/>
              <a:gd name="connsiteY1" fmla="*/ 1222520 h 1447527"/>
              <a:gd name="connsiteX2" fmla="*/ 238540 w 616451"/>
              <a:gd name="connsiteY2" fmla="*/ 1361668 h 1447527"/>
              <a:gd name="connsiteX3" fmla="*/ 303211 w 616451"/>
              <a:gd name="connsiteY3" fmla="*/ 7 h 1447527"/>
              <a:gd name="connsiteX4" fmla="*/ 387627 w 616451"/>
              <a:gd name="connsiteY4" fmla="*/ 1381546 h 1447527"/>
              <a:gd name="connsiteX5" fmla="*/ 431521 w 616451"/>
              <a:gd name="connsiteY5" fmla="*/ 1227467 h 1447527"/>
              <a:gd name="connsiteX6" fmla="*/ 616451 w 616451"/>
              <a:gd name="connsiteY6" fmla="*/ 1234932 h 1447527"/>
              <a:gd name="connsiteX0" fmla="*/ 0 w 624726"/>
              <a:gd name="connsiteY0" fmla="*/ 1222520 h 1447871"/>
              <a:gd name="connsiteX1" fmla="*/ 208722 w 624726"/>
              <a:gd name="connsiteY1" fmla="*/ 1222520 h 1447871"/>
              <a:gd name="connsiteX2" fmla="*/ 238540 w 624726"/>
              <a:gd name="connsiteY2" fmla="*/ 1361668 h 1447871"/>
              <a:gd name="connsiteX3" fmla="*/ 303211 w 624726"/>
              <a:gd name="connsiteY3" fmla="*/ 7 h 1447871"/>
              <a:gd name="connsiteX4" fmla="*/ 387627 w 624726"/>
              <a:gd name="connsiteY4" fmla="*/ 1381546 h 1447871"/>
              <a:gd name="connsiteX5" fmla="*/ 431521 w 624726"/>
              <a:gd name="connsiteY5" fmla="*/ 1227467 h 1447871"/>
              <a:gd name="connsiteX6" fmla="*/ 624726 w 624726"/>
              <a:gd name="connsiteY6" fmla="*/ 1218382 h 1447871"/>
              <a:gd name="connsiteX0" fmla="*/ 0 w 624726"/>
              <a:gd name="connsiteY0" fmla="*/ 1222520 h 1445850"/>
              <a:gd name="connsiteX1" fmla="*/ 208722 w 624726"/>
              <a:gd name="connsiteY1" fmla="*/ 1222520 h 1445850"/>
              <a:gd name="connsiteX2" fmla="*/ 238540 w 624726"/>
              <a:gd name="connsiteY2" fmla="*/ 1361668 h 1445850"/>
              <a:gd name="connsiteX3" fmla="*/ 303211 w 624726"/>
              <a:gd name="connsiteY3" fmla="*/ 7 h 1445850"/>
              <a:gd name="connsiteX4" fmla="*/ 387627 w 624726"/>
              <a:gd name="connsiteY4" fmla="*/ 1381546 h 1445850"/>
              <a:gd name="connsiteX5" fmla="*/ 431521 w 624726"/>
              <a:gd name="connsiteY5" fmla="*/ 1227467 h 1445850"/>
              <a:gd name="connsiteX6" fmla="*/ 624726 w 624726"/>
              <a:gd name="connsiteY6" fmla="*/ 1218382 h 1445850"/>
              <a:gd name="connsiteX0" fmla="*/ 0 w 624726"/>
              <a:gd name="connsiteY0" fmla="*/ 1222520 h 1443438"/>
              <a:gd name="connsiteX1" fmla="*/ 208722 w 624726"/>
              <a:gd name="connsiteY1" fmla="*/ 1222520 h 1443438"/>
              <a:gd name="connsiteX2" fmla="*/ 238540 w 624726"/>
              <a:gd name="connsiteY2" fmla="*/ 1361668 h 1443438"/>
              <a:gd name="connsiteX3" fmla="*/ 303211 w 624726"/>
              <a:gd name="connsiteY3" fmla="*/ 7 h 1443438"/>
              <a:gd name="connsiteX4" fmla="*/ 387627 w 624726"/>
              <a:gd name="connsiteY4" fmla="*/ 1381546 h 1443438"/>
              <a:gd name="connsiteX5" fmla="*/ 410833 w 624726"/>
              <a:gd name="connsiteY5" fmla="*/ 1215055 h 1443438"/>
              <a:gd name="connsiteX6" fmla="*/ 624726 w 624726"/>
              <a:gd name="connsiteY6" fmla="*/ 1218382 h 144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726" h="1443438">
                <a:moveTo>
                  <a:pt x="0" y="1222520"/>
                </a:moveTo>
                <a:cubicBezTo>
                  <a:pt x="84482" y="1210924"/>
                  <a:pt x="193790" y="1215880"/>
                  <a:pt x="208722" y="1222520"/>
                </a:cubicBezTo>
                <a:cubicBezTo>
                  <a:pt x="223654" y="1229160"/>
                  <a:pt x="222792" y="1565420"/>
                  <a:pt x="238540" y="1361668"/>
                </a:cubicBezTo>
                <a:cubicBezTo>
                  <a:pt x="254288" y="1157916"/>
                  <a:pt x="278363" y="-3306"/>
                  <a:pt x="303211" y="7"/>
                </a:cubicBezTo>
                <a:cubicBezTo>
                  <a:pt x="328059" y="3320"/>
                  <a:pt x="369690" y="1179038"/>
                  <a:pt x="387627" y="1381546"/>
                </a:cubicBezTo>
                <a:cubicBezTo>
                  <a:pt x="405564" y="1584054"/>
                  <a:pt x="400280" y="1225699"/>
                  <a:pt x="410833" y="1215055"/>
                </a:cubicBezTo>
                <a:cubicBezTo>
                  <a:pt x="421386" y="1204411"/>
                  <a:pt x="624726" y="1218382"/>
                  <a:pt x="624726" y="1218382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D4BEC446-7969-4192-AC1E-9F31863E4943}"/>
              </a:ext>
            </a:extLst>
          </p:cNvPr>
          <p:cNvSpPr/>
          <p:nvPr/>
        </p:nvSpPr>
        <p:spPr>
          <a:xfrm>
            <a:off x="8396661" y="2859898"/>
            <a:ext cx="3887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RS</a:t>
            </a: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32520F6C-254C-41CE-844D-2E4BFD2F7038}"/>
              </a:ext>
            </a:extLst>
          </p:cNvPr>
          <p:cNvSpPr/>
          <p:nvPr/>
        </p:nvSpPr>
        <p:spPr>
          <a:xfrm>
            <a:off x="6986242" y="2641815"/>
            <a:ext cx="1040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Například:</a:t>
            </a: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38162537-89CC-4B6C-BF83-320FEF166CDB}"/>
              </a:ext>
            </a:extLst>
          </p:cNvPr>
          <p:cNvSpPr/>
          <p:nvPr/>
        </p:nvSpPr>
        <p:spPr>
          <a:xfrm>
            <a:off x="8169964" y="4063059"/>
            <a:ext cx="4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qRs</a:t>
            </a:r>
            <a:endParaRPr lang="cs-CZ" sz="1600" dirty="0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77018E2D-6A55-46F3-A771-B72F8843E6F7}"/>
              </a:ext>
            </a:extLst>
          </p:cNvPr>
          <p:cNvSpPr/>
          <p:nvPr/>
        </p:nvSpPr>
        <p:spPr>
          <a:xfrm>
            <a:off x="8455038" y="4764390"/>
            <a:ext cx="4776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rSr</a:t>
            </a:r>
            <a:r>
              <a:rPr lang="cs-CZ" sz="16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27980922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Obdélník 78"/>
          <p:cNvSpPr/>
          <p:nvPr/>
        </p:nvSpPr>
        <p:spPr>
          <a:xfrm>
            <a:off x="467544" y="260648"/>
            <a:ext cx="4713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Svod II a </a:t>
            </a:r>
            <a:r>
              <a:rPr lang="cs-CZ" sz="2800" b="1" dirty="0" err="1"/>
              <a:t>aVR</a:t>
            </a:r>
            <a:r>
              <a:rPr lang="cs-CZ" sz="2800" b="1" dirty="0"/>
              <a:t> – proč?</a:t>
            </a:r>
          </a:p>
        </p:txBody>
      </p:sp>
      <p:grpSp>
        <p:nvGrpSpPr>
          <p:cNvPr id="90" name="Skupina 89"/>
          <p:cNvGrpSpPr/>
          <p:nvPr/>
        </p:nvGrpSpPr>
        <p:grpSpPr>
          <a:xfrm>
            <a:off x="228847" y="620688"/>
            <a:ext cx="5666341" cy="5556522"/>
            <a:chOff x="228847" y="1196752"/>
            <a:chExt cx="5666341" cy="5556522"/>
          </a:xfrm>
        </p:grpSpPr>
        <p:sp>
          <p:nvSpPr>
            <p:cNvPr id="4" name="Obdélník 3"/>
            <p:cNvSpPr/>
            <p:nvPr/>
          </p:nvSpPr>
          <p:spPr>
            <a:xfrm>
              <a:off x="4725465" y="3304798"/>
              <a:ext cx="28084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</a:t>
              </a:r>
            </a:p>
          </p:txBody>
        </p:sp>
        <p:sp>
          <p:nvSpPr>
            <p:cNvPr id="54" name="Obdélník 53"/>
            <p:cNvSpPr/>
            <p:nvPr/>
          </p:nvSpPr>
          <p:spPr>
            <a:xfrm>
              <a:off x="2040394" y="5700830"/>
              <a:ext cx="73930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aVF</a:t>
              </a:r>
              <a:endParaRPr lang="cs-CZ" sz="2800" b="1" dirty="0"/>
            </a:p>
          </p:txBody>
        </p:sp>
        <p:sp>
          <p:nvSpPr>
            <p:cNvPr id="55" name="Obdélník 54"/>
            <p:cNvSpPr/>
            <p:nvPr/>
          </p:nvSpPr>
          <p:spPr>
            <a:xfrm>
              <a:off x="3541215" y="5301208"/>
              <a:ext cx="3770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II</a:t>
              </a:r>
            </a:p>
          </p:txBody>
        </p:sp>
        <p:sp>
          <p:nvSpPr>
            <p:cNvPr id="56" name="Obdélník 55"/>
            <p:cNvSpPr/>
            <p:nvPr/>
          </p:nvSpPr>
          <p:spPr>
            <a:xfrm>
              <a:off x="907769" y="5445224"/>
              <a:ext cx="4732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III</a:t>
              </a:r>
            </a:p>
          </p:txBody>
        </p:sp>
        <p:sp>
          <p:nvSpPr>
            <p:cNvPr id="57" name="Obdélník 56"/>
            <p:cNvSpPr/>
            <p:nvPr/>
          </p:nvSpPr>
          <p:spPr>
            <a:xfrm>
              <a:off x="4340489" y="4437112"/>
              <a:ext cx="7761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aVR</a:t>
              </a:r>
              <a:endParaRPr lang="cs-CZ" sz="2800" b="1" dirty="0"/>
            </a:p>
          </p:txBody>
        </p:sp>
        <p:sp>
          <p:nvSpPr>
            <p:cNvPr id="58" name="Obdélník 57"/>
            <p:cNvSpPr/>
            <p:nvPr/>
          </p:nvSpPr>
          <p:spPr>
            <a:xfrm>
              <a:off x="4396848" y="2138985"/>
              <a:ext cx="80823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aVL</a:t>
              </a:r>
              <a:r>
                <a:rPr lang="cs-CZ" sz="2800" b="1" dirty="0"/>
                <a:t> </a:t>
              </a:r>
            </a:p>
          </p:txBody>
        </p:sp>
        <p:sp>
          <p:nvSpPr>
            <p:cNvPr id="59" name="TextovéPole 58"/>
            <p:cNvSpPr txBox="1"/>
            <p:nvPr/>
          </p:nvSpPr>
          <p:spPr>
            <a:xfrm>
              <a:off x="1363846" y="1342509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3397199" y="4726885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1" name="TextovéPole 60"/>
            <p:cNvSpPr txBox="1"/>
            <p:nvPr/>
          </p:nvSpPr>
          <p:spPr>
            <a:xfrm>
              <a:off x="3832087" y="4000078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2" name="TextovéPole 61"/>
            <p:cNvSpPr txBox="1"/>
            <p:nvPr/>
          </p:nvSpPr>
          <p:spPr>
            <a:xfrm>
              <a:off x="4183521" y="2998693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2410574" y="5230941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4" name="TextovéPole 63"/>
            <p:cNvSpPr txBox="1"/>
            <p:nvPr/>
          </p:nvSpPr>
          <p:spPr>
            <a:xfrm>
              <a:off x="1347131" y="4968354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5" name="TextovéPole 64"/>
            <p:cNvSpPr txBox="1"/>
            <p:nvPr/>
          </p:nvSpPr>
          <p:spPr>
            <a:xfrm>
              <a:off x="3852785" y="2163244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6" name="TextovéPole 65"/>
            <p:cNvSpPr txBox="1"/>
            <p:nvPr/>
          </p:nvSpPr>
          <p:spPr>
            <a:xfrm>
              <a:off x="539432" y="2077429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7" name="TextovéPole 66"/>
            <p:cNvSpPr txBox="1"/>
            <p:nvPr/>
          </p:nvSpPr>
          <p:spPr>
            <a:xfrm>
              <a:off x="2389087" y="119675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8" name="TextovéPole 67"/>
            <p:cNvSpPr txBox="1"/>
            <p:nvPr/>
          </p:nvSpPr>
          <p:spPr>
            <a:xfrm>
              <a:off x="3325191" y="1702549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9" name="TextovéPole 68"/>
            <p:cNvSpPr txBox="1"/>
            <p:nvPr/>
          </p:nvSpPr>
          <p:spPr>
            <a:xfrm>
              <a:off x="228847" y="299695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70" name="TextovéPole 69"/>
            <p:cNvSpPr txBox="1"/>
            <p:nvPr/>
          </p:nvSpPr>
          <p:spPr>
            <a:xfrm>
              <a:off x="372863" y="4078813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71" name="Obdélník 70"/>
            <p:cNvSpPr/>
            <p:nvPr/>
          </p:nvSpPr>
          <p:spPr>
            <a:xfrm>
              <a:off x="395562" y="5968444"/>
              <a:ext cx="8563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120°</a:t>
              </a:r>
              <a:endParaRPr lang="cs-CZ" sz="2800" dirty="0"/>
            </a:p>
          </p:txBody>
        </p:sp>
        <p:sp>
          <p:nvSpPr>
            <p:cNvPr id="72" name="Obdélník 71"/>
            <p:cNvSpPr/>
            <p:nvPr/>
          </p:nvSpPr>
          <p:spPr>
            <a:xfrm>
              <a:off x="2147553" y="6230054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90°</a:t>
              </a:r>
            </a:p>
          </p:txBody>
        </p:sp>
        <p:sp>
          <p:nvSpPr>
            <p:cNvPr id="73" name="Obdélník 72"/>
            <p:cNvSpPr/>
            <p:nvPr/>
          </p:nvSpPr>
          <p:spPr>
            <a:xfrm>
              <a:off x="3855789" y="5824428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60°</a:t>
              </a:r>
            </a:p>
          </p:txBody>
        </p:sp>
        <p:sp>
          <p:nvSpPr>
            <p:cNvPr id="74" name="Obdélník 73"/>
            <p:cNvSpPr/>
            <p:nvPr/>
          </p:nvSpPr>
          <p:spPr>
            <a:xfrm>
              <a:off x="5137834" y="4768299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30°</a:t>
              </a:r>
            </a:p>
          </p:txBody>
        </p:sp>
        <p:sp>
          <p:nvSpPr>
            <p:cNvPr id="75" name="Obdélník 74"/>
            <p:cNvSpPr/>
            <p:nvPr/>
          </p:nvSpPr>
          <p:spPr>
            <a:xfrm>
              <a:off x="5110999" y="3285211"/>
              <a:ext cx="4908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0°</a:t>
              </a:r>
            </a:p>
          </p:txBody>
        </p:sp>
        <p:sp>
          <p:nvSpPr>
            <p:cNvPr id="76" name="Obdélník 75"/>
            <p:cNvSpPr/>
            <p:nvPr/>
          </p:nvSpPr>
          <p:spPr>
            <a:xfrm>
              <a:off x="5110999" y="2118472"/>
              <a:ext cx="7841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-30°</a:t>
              </a:r>
            </a:p>
          </p:txBody>
        </p:sp>
        <p:grpSp>
          <p:nvGrpSpPr>
            <p:cNvPr id="46" name="Skupina 45"/>
            <p:cNvGrpSpPr/>
            <p:nvPr/>
          </p:nvGrpSpPr>
          <p:grpSpPr>
            <a:xfrm>
              <a:off x="250047" y="1406410"/>
              <a:ext cx="4320000" cy="4320000"/>
              <a:chOff x="250047" y="1406410"/>
              <a:chExt cx="4320000" cy="4320000"/>
            </a:xfrm>
          </p:grpSpPr>
          <p:cxnSp>
            <p:nvCxnSpPr>
              <p:cNvPr id="42" name="Přímá spojnice 41"/>
              <p:cNvCxnSpPr/>
              <p:nvPr/>
            </p:nvCxnSpPr>
            <p:spPr>
              <a:xfrm flipH="1">
                <a:off x="2410047" y="1406410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Přímá spojnice 42"/>
              <p:cNvCxnSpPr/>
              <p:nvPr/>
            </p:nvCxnSpPr>
            <p:spPr>
              <a:xfrm rot="16200000" flipH="1">
                <a:off x="2410047" y="1406411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římá spojnice 48"/>
              <p:cNvCxnSpPr/>
              <p:nvPr/>
            </p:nvCxnSpPr>
            <p:spPr>
              <a:xfrm rot="1800000" flipH="1">
                <a:off x="2410047" y="1406410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nice 49"/>
              <p:cNvCxnSpPr/>
              <p:nvPr/>
            </p:nvCxnSpPr>
            <p:spPr>
              <a:xfrm rot="18000000" flipH="1">
                <a:off x="2410047" y="1406411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/>
              <p:cNvCxnSpPr/>
              <p:nvPr/>
            </p:nvCxnSpPr>
            <p:spPr>
              <a:xfrm rot="19800000" flipH="1" flipV="1">
                <a:off x="2410047" y="1406410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nice 52"/>
              <p:cNvCxnSpPr/>
              <p:nvPr/>
            </p:nvCxnSpPr>
            <p:spPr>
              <a:xfrm rot="3600000" flipH="1" flipV="1">
                <a:off x="2410047" y="1406409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Přímá spojnice se šipkou 86"/>
              <p:cNvCxnSpPr/>
              <p:nvPr/>
            </p:nvCxnSpPr>
            <p:spPr>
              <a:xfrm>
                <a:off x="2216416" y="4147581"/>
                <a:ext cx="306579" cy="34329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9" name="TextovéPole 88"/>
          <p:cNvSpPr txBox="1"/>
          <p:nvPr/>
        </p:nvSpPr>
        <p:spPr>
          <a:xfrm>
            <a:off x="5846995" y="116632"/>
            <a:ext cx="34055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Všimněte si vzhledu EKG ve svodu II a </a:t>
            </a:r>
            <a:r>
              <a:rPr lang="cs-CZ" sz="2000" dirty="0" err="1"/>
              <a:t>aVR</a:t>
            </a:r>
            <a:r>
              <a:rPr lang="cs-CZ" sz="2000" dirty="0"/>
              <a:t>. Oba svody se dívají na elektrickou srdeční aktivitu z podobného úhlu (odchylka jen 30°), ale </a:t>
            </a:r>
            <a:r>
              <a:rPr lang="cs-CZ" sz="2000" dirty="0" err="1"/>
              <a:t>aVR</a:t>
            </a:r>
            <a:r>
              <a:rPr lang="cs-CZ" sz="2000" dirty="0"/>
              <a:t> má opačnou polaritu (dívá se na srdce vzhůru nohama v porovnání s II). </a:t>
            </a:r>
          </a:p>
          <a:p>
            <a:r>
              <a:rPr lang="cs-CZ" sz="2000" dirty="0"/>
              <a:t>Proto jsou svody II a </a:t>
            </a:r>
            <a:r>
              <a:rPr lang="cs-CZ" sz="2000" dirty="0" err="1"/>
              <a:t>aVR</a:t>
            </a:r>
            <a:r>
              <a:rPr lang="cs-CZ" sz="2000" dirty="0"/>
              <a:t> podobné, jen vůči sobě zrcadlově obrácené. </a:t>
            </a:r>
          </a:p>
        </p:txBody>
      </p:sp>
      <p:pic>
        <p:nvPicPr>
          <p:cNvPr id="41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t="38438" r="79849" b="50691"/>
          <a:stretch/>
        </p:blipFill>
        <p:spPr bwMode="auto">
          <a:xfrm>
            <a:off x="6333328" y="4779938"/>
            <a:ext cx="2027583" cy="11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15806" r="79834" b="73486"/>
          <a:stretch/>
        </p:blipFill>
        <p:spPr bwMode="auto">
          <a:xfrm>
            <a:off x="6372200" y="3573016"/>
            <a:ext cx="1986794" cy="110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724128" y="5877272"/>
            <a:ext cx="3409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err="1"/>
              <a:t>aVR</a:t>
            </a:r>
            <a:r>
              <a:rPr lang="cs-CZ" sz="2000" dirty="0"/>
              <a:t> má obvykle negativní T a P</a:t>
            </a:r>
          </a:p>
        </p:txBody>
      </p:sp>
      <p:sp>
        <p:nvSpPr>
          <p:cNvPr id="45" name="Obdélník 44"/>
          <p:cNvSpPr/>
          <p:nvPr/>
        </p:nvSpPr>
        <p:spPr>
          <a:xfrm>
            <a:off x="-36512" y="6300609"/>
            <a:ext cx="9170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Díky jinému vzhledu má QRS v </a:t>
            </a:r>
            <a:r>
              <a:rPr lang="cs-CZ" sz="1600" dirty="0" err="1"/>
              <a:t>aVR</a:t>
            </a:r>
            <a:r>
              <a:rPr lang="cs-CZ" sz="1600" dirty="0"/>
              <a:t> a II svodu různý zápis. Čili, stejný elektrický děj v srdci má různý zápis jen díky tomu, že si kdysi </a:t>
            </a:r>
            <a:r>
              <a:rPr lang="cs-CZ" sz="1600" dirty="0" err="1"/>
              <a:t>elktrokardiologové</a:t>
            </a:r>
            <a:r>
              <a:rPr lang="cs-CZ" sz="1600" dirty="0"/>
              <a:t> řekli, že se jim líbí </a:t>
            </a:r>
            <a:r>
              <a:rPr lang="cs-CZ" sz="1600" dirty="0" err="1"/>
              <a:t>takováhle</a:t>
            </a:r>
            <a:r>
              <a:rPr lang="cs-CZ" sz="1600" dirty="0"/>
              <a:t> polarita svodů (a nebo způsob zápisu).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8261173" y="3851756"/>
            <a:ext cx="703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qRs</a:t>
            </a:r>
            <a:endParaRPr lang="cs-CZ" sz="2000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8316416" y="5147900"/>
            <a:ext cx="719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rSr</a:t>
            </a:r>
            <a:r>
              <a:rPr lang="cs-CZ" sz="2000" dirty="0"/>
              <a:t>‘</a:t>
            </a:r>
          </a:p>
        </p:txBody>
      </p:sp>
      <p:sp>
        <p:nvSpPr>
          <p:cNvPr id="3" name="Ovál 2"/>
          <p:cNvSpPr/>
          <p:nvPr/>
        </p:nvSpPr>
        <p:spPr>
          <a:xfrm>
            <a:off x="3256951" y="4238563"/>
            <a:ext cx="932177" cy="106264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vál 50"/>
          <p:cNvSpPr/>
          <p:nvPr/>
        </p:nvSpPr>
        <p:spPr>
          <a:xfrm>
            <a:off x="3811831" y="3411584"/>
            <a:ext cx="1380595" cy="106264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Volný tvar 5">
            <a:extLst>
              <a:ext uri="{FF2B5EF4-FFF2-40B4-BE49-F238E27FC236}">
                <a16:creationId xmlns:a16="http://schemas.microsoft.com/office/drawing/2014/main" id="{D854428F-9EF8-4682-AE1D-2CFB2407E04D}"/>
              </a:ext>
            </a:extLst>
          </p:cNvPr>
          <p:cNvSpPr/>
          <p:nvPr/>
        </p:nvSpPr>
        <p:spPr>
          <a:xfrm>
            <a:off x="2048605" y="2568486"/>
            <a:ext cx="1569209" cy="1514013"/>
          </a:xfrm>
          <a:custGeom>
            <a:avLst/>
            <a:gdLst>
              <a:gd name="connsiteX0" fmla="*/ 831277 w 4868887"/>
              <a:gd name="connsiteY0" fmla="*/ 843635 h 3820048"/>
              <a:gd name="connsiteX1" fmla="*/ 95007 w 4868887"/>
              <a:gd name="connsiteY1" fmla="*/ 499251 h 3820048"/>
              <a:gd name="connsiteX2" fmla="*/ 106882 w 4868887"/>
              <a:gd name="connsiteY2" fmla="*/ 1104892 h 3820048"/>
              <a:gd name="connsiteX3" fmla="*/ 985656 w 4868887"/>
              <a:gd name="connsiteY3" fmla="*/ 2066793 h 3820048"/>
              <a:gd name="connsiteX4" fmla="*/ 2410695 w 4868887"/>
              <a:gd name="connsiteY4" fmla="*/ 2458679 h 3820048"/>
              <a:gd name="connsiteX5" fmla="*/ 3847609 w 4868887"/>
              <a:gd name="connsiteY5" fmla="*/ 3064321 h 3820048"/>
              <a:gd name="connsiteX6" fmla="*/ 4868887 w 4868887"/>
              <a:gd name="connsiteY6" fmla="*/ 3764965 h 3820048"/>
              <a:gd name="connsiteX7" fmla="*/ 4868887 w 4868887"/>
              <a:gd name="connsiteY7" fmla="*/ 3658087 h 3820048"/>
              <a:gd name="connsiteX8" fmla="*/ 3847609 w 4868887"/>
              <a:gd name="connsiteY8" fmla="*/ 2731812 h 3820048"/>
              <a:gd name="connsiteX9" fmla="*/ 2897583 w 4868887"/>
              <a:gd name="connsiteY9" fmla="*/ 1520528 h 3820048"/>
              <a:gd name="connsiteX10" fmla="*/ 1626923 w 4868887"/>
              <a:gd name="connsiteY10" fmla="*/ 321121 h 3820048"/>
              <a:gd name="connsiteX11" fmla="*/ 985656 w 4868887"/>
              <a:gd name="connsiteY11" fmla="*/ 487 h 3820048"/>
              <a:gd name="connsiteX12" fmla="*/ 629396 w 4868887"/>
              <a:gd name="connsiteY12" fmla="*/ 261744 h 3820048"/>
              <a:gd name="connsiteX13" fmla="*/ 843152 w 4868887"/>
              <a:gd name="connsiteY13" fmla="*/ 772383 h 3820048"/>
              <a:gd name="connsiteX14" fmla="*/ 1163786 w 4868887"/>
              <a:gd name="connsiteY14" fmla="*/ 1223645 h 3820048"/>
              <a:gd name="connsiteX15" fmla="*/ 1650674 w 4868887"/>
              <a:gd name="connsiteY15" fmla="*/ 1342399 h 3820048"/>
              <a:gd name="connsiteX16" fmla="*/ 1567547 w 4868887"/>
              <a:gd name="connsiteY16" fmla="*/ 1057391 h 3820048"/>
              <a:gd name="connsiteX17" fmla="*/ 1056908 w 4868887"/>
              <a:gd name="connsiteY17" fmla="*/ 796134 h 3820048"/>
              <a:gd name="connsiteX18" fmla="*/ 926279 w 4868887"/>
              <a:gd name="connsiteY18" fmla="*/ 796134 h 3820048"/>
              <a:gd name="connsiteX19" fmla="*/ 997531 w 4868887"/>
              <a:gd name="connsiteY19" fmla="*/ 938638 h 3820048"/>
              <a:gd name="connsiteX20" fmla="*/ 1710051 w 4868887"/>
              <a:gd name="connsiteY20" fmla="*/ 1294897 h 3820048"/>
              <a:gd name="connsiteX21" fmla="*/ 2256316 w 4868887"/>
              <a:gd name="connsiteY21" fmla="*/ 1508653 h 3820048"/>
              <a:gd name="connsiteX22" fmla="*/ 2030685 w 4868887"/>
              <a:gd name="connsiteY22" fmla="*/ 1164269 h 3820048"/>
              <a:gd name="connsiteX23" fmla="*/ 1650674 w 4868887"/>
              <a:gd name="connsiteY23" fmla="*/ 926762 h 3820048"/>
              <a:gd name="connsiteX24" fmla="*/ 1068783 w 4868887"/>
              <a:gd name="connsiteY24" fmla="*/ 796134 h 3820048"/>
              <a:gd name="connsiteX25" fmla="*/ 831277 w 4868887"/>
              <a:gd name="connsiteY25" fmla="*/ 843635 h 3820048"/>
              <a:gd name="connsiteX0" fmla="*/ 802661 w 4840271"/>
              <a:gd name="connsiteY0" fmla="*/ 84363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43635 h 3820048"/>
              <a:gd name="connsiteX0" fmla="*/ 802661 w 4840271"/>
              <a:gd name="connsiteY0" fmla="*/ 81437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14375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31826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08247 w 4840271"/>
              <a:gd name="connsiteY18" fmla="*/ 797528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64119"/>
              <a:gd name="connsiteY0" fmla="*/ 785114 h 3768893"/>
              <a:gd name="connsiteX1" fmla="*/ 124913 w 4864119"/>
              <a:gd name="connsiteY1" fmla="*/ 608979 h 3768893"/>
              <a:gd name="connsiteX2" fmla="*/ 78266 w 4864119"/>
              <a:gd name="connsiteY2" fmla="*/ 1104892 h 3768893"/>
              <a:gd name="connsiteX3" fmla="*/ 957040 w 4864119"/>
              <a:gd name="connsiteY3" fmla="*/ 2066793 h 3768893"/>
              <a:gd name="connsiteX4" fmla="*/ 2382079 w 4864119"/>
              <a:gd name="connsiteY4" fmla="*/ 2458679 h 3768893"/>
              <a:gd name="connsiteX5" fmla="*/ 3818993 w 4864119"/>
              <a:gd name="connsiteY5" fmla="*/ 3064321 h 3768893"/>
              <a:gd name="connsiteX6" fmla="*/ 4840271 w 4864119"/>
              <a:gd name="connsiteY6" fmla="*/ 3764965 h 3768893"/>
              <a:gd name="connsiteX7" fmla="*/ 4481301 w 4864119"/>
              <a:gd name="connsiteY7" fmla="*/ 3320321 h 3768893"/>
              <a:gd name="connsiteX8" fmla="*/ 3818993 w 4864119"/>
              <a:gd name="connsiteY8" fmla="*/ 2731812 h 3768893"/>
              <a:gd name="connsiteX9" fmla="*/ 2868967 w 4864119"/>
              <a:gd name="connsiteY9" fmla="*/ 1520528 h 3768893"/>
              <a:gd name="connsiteX10" fmla="*/ 1598307 w 4864119"/>
              <a:gd name="connsiteY10" fmla="*/ 321121 h 3768893"/>
              <a:gd name="connsiteX11" fmla="*/ 957040 w 4864119"/>
              <a:gd name="connsiteY11" fmla="*/ 487 h 3768893"/>
              <a:gd name="connsiteX12" fmla="*/ 600780 w 4864119"/>
              <a:gd name="connsiteY12" fmla="*/ 261744 h 3768893"/>
              <a:gd name="connsiteX13" fmla="*/ 814536 w 4864119"/>
              <a:gd name="connsiteY13" fmla="*/ 772383 h 3768893"/>
              <a:gd name="connsiteX14" fmla="*/ 1062018 w 4864119"/>
              <a:gd name="connsiteY14" fmla="*/ 1187069 h 3768893"/>
              <a:gd name="connsiteX15" fmla="*/ 1461123 w 4864119"/>
              <a:gd name="connsiteY15" fmla="*/ 1291193 h 3768893"/>
              <a:gd name="connsiteX16" fmla="*/ 1377997 w 4864119"/>
              <a:gd name="connsiteY16" fmla="*/ 1057391 h 3768893"/>
              <a:gd name="connsiteX17" fmla="*/ 1078298 w 4864119"/>
              <a:gd name="connsiteY17" fmla="*/ 848521 h 3768893"/>
              <a:gd name="connsiteX18" fmla="*/ 908247 w 4864119"/>
              <a:gd name="connsiteY18" fmla="*/ 797528 h 3768893"/>
              <a:gd name="connsiteX19" fmla="*/ 831826 w 4864119"/>
              <a:gd name="connsiteY19" fmla="*/ 796134 h 3768893"/>
              <a:gd name="connsiteX20" fmla="*/ 968915 w 4864119"/>
              <a:gd name="connsiteY20" fmla="*/ 938638 h 3768893"/>
              <a:gd name="connsiteX21" fmla="*/ 1681435 w 4864119"/>
              <a:gd name="connsiteY21" fmla="*/ 1294897 h 3768893"/>
              <a:gd name="connsiteX22" fmla="*/ 2227700 w 4864119"/>
              <a:gd name="connsiteY22" fmla="*/ 1508653 h 3768893"/>
              <a:gd name="connsiteX23" fmla="*/ 2228840 w 4864119"/>
              <a:gd name="connsiteY23" fmla="*/ 1281312 h 3768893"/>
              <a:gd name="connsiteX24" fmla="*/ 1768362 w 4864119"/>
              <a:gd name="connsiteY24" fmla="*/ 985284 h 3768893"/>
              <a:gd name="connsiteX25" fmla="*/ 1113319 w 4864119"/>
              <a:gd name="connsiteY25" fmla="*/ 832710 h 3768893"/>
              <a:gd name="connsiteX26" fmla="*/ 802661 w 4864119"/>
              <a:gd name="connsiteY26" fmla="*/ 785114 h 3768893"/>
              <a:gd name="connsiteX0" fmla="*/ 802661 w 4486203"/>
              <a:gd name="connsiteY0" fmla="*/ 785114 h 3355698"/>
              <a:gd name="connsiteX1" fmla="*/ 124913 w 4486203"/>
              <a:gd name="connsiteY1" fmla="*/ 608979 h 3355698"/>
              <a:gd name="connsiteX2" fmla="*/ 78266 w 4486203"/>
              <a:gd name="connsiteY2" fmla="*/ 1104892 h 3355698"/>
              <a:gd name="connsiteX3" fmla="*/ 957040 w 4486203"/>
              <a:gd name="connsiteY3" fmla="*/ 2066793 h 3355698"/>
              <a:gd name="connsiteX4" fmla="*/ 2382079 w 4486203"/>
              <a:gd name="connsiteY4" fmla="*/ 2458679 h 3355698"/>
              <a:gd name="connsiteX5" fmla="*/ 3818993 w 4486203"/>
              <a:gd name="connsiteY5" fmla="*/ 3064321 h 3355698"/>
              <a:gd name="connsiteX6" fmla="*/ 4105234 w 4486203"/>
              <a:gd name="connsiteY6" fmla="*/ 3265070 h 3355698"/>
              <a:gd name="connsiteX7" fmla="*/ 4481301 w 4486203"/>
              <a:gd name="connsiteY7" fmla="*/ 3320321 h 3355698"/>
              <a:gd name="connsiteX8" fmla="*/ 3818993 w 4486203"/>
              <a:gd name="connsiteY8" fmla="*/ 2731812 h 3355698"/>
              <a:gd name="connsiteX9" fmla="*/ 2868967 w 4486203"/>
              <a:gd name="connsiteY9" fmla="*/ 1520528 h 3355698"/>
              <a:gd name="connsiteX10" fmla="*/ 1598307 w 4486203"/>
              <a:gd name="connsiteY10" fmla="*/ 321121 h 3355698"/>
              <a:gd name="connsiteX11" fmla="*/ 957040 w 4486203"/>
              <a:gd name="connsiteY11" fmla="*/ 487 h 3355698"/>
              <a:gd name="connsiteX12" fmla="*/ 600780 w 4486203"/>
              <a:gd name="connsiteY12" fmla="*/ 261744 h 3355698"/>
              <a:gd name="connsiteX13" fmla="*/ 814536 w 4486203"/>
              <a:gd name="connsiteY13" fmla="*/ 772383 h 3355698"/>
              <a:gd name="connsiteX14" fmla="*/ 1062018 w 4486203"/>
              <a:gd name="connsiteY14" fmla="*/ 1187069 h 3355698"/>
              <a:gd name="connsiteX15" fmla="*/ 1461123 w 4486203"/>
              <a:gd name="connsiteY15" fmla="*/ 1291193 h 3355698"/>
              <a:gd name="connsiteX16" fmla="*/ 1377997 w 4486203"/>
              <a:gd name="connsiteY16" fmla="*/ 1057391 h 3355698"/>
              <a:gd name="connsiteX17" fmla="*/ 1078298 w 4486203"/>
              <a:gd name="connsiteY17" fmla="*/ 848521 h 3355698"/>
              <a:gd name="connsiteX18" fmla="*/ 908247 w 4486203"/>
              <a:gd name="connsiteY18" fmla="*/ 797528 h 3355698"/>
              <a:gd name="connsiteX19" fmla="*/ 831826 w 4486203"/>
              <a:gd name="connsiteY19" fmla="*/ 796134 h 3355698"/>
              <a:gd name="connsiteX20" fmla="*/ 968915 w 4486203"/>
              <a:gd name="connsiteY20" fmla="*/ 938638 h 3355698"/>
              <a:gd name="connsiteX21" fmla="*/ 1681435 w 4486203"/>
              <a:gd name="connsiteY21" fmla="*/ 1294897 h 3355698"/>
              <a:gd name="connsiteX22" fmla="*/ 2227700 w 4486203"/>
              <a:gd name="connsiteY22" fmla="*/ 1508653 h 3355698"/>
              <a:gd name="connsiteX23" fmla="*/ 2228840 w 4486203"/>
              <a:gd name="connsiteY23" fmla="*/ 1281312 h 3355698"/>
              <a:gd name="connsiteX24" fmla="*/ 1768362 w 4486203"/>
              <a:gd name="connsiteY24" fmla="*/ 985284 h 3355698"/>
              <a:gd name="connsiteX25" fmla="*/ 1113319 w 4486203"/>
              <a:gd name="connsiteY25" fmla="*/ 832710 h 3355698"/>
              <a:gd name="connsiteX26" fmla="*/ 802661 w 4486203"/>
              <a:gd name="connsiteY26" fmla="*/ 785114 h 3355698"/>
              <a:gd name="connsiteX0" fmla="*/ 802661 w 4488583"/>
              <a:gd name="connsiteY0" fmla="*/ 785114 h 3365695"/>
              <a:gd name="connsiteX1" fmla="*/ 124913 w 4488583"/>
              <a:gd name="connsiteY1" fmla="*/ 608979 h 3365695"/>
              <a:gd name="connsiteX2" fmla="*/ 78266 w 4488583"/>
              <a:gd name="connsiteY2" fmla="*/ 1104892 h 3365695"/>
              <a:gd name="connsiteX3" fmla="*/ 957040 w 4488583"/>
              <a:gd name="connsiteY3" fmla="*/ 2066793 h 3365695"/>
              <a:gd name="connsiteX4" fmla="*/ 2382079 w 4488583"/>
              <a:gd name="connsiteY4" fmla="*/ 2458679 h 3365695"/>
              <a:gd name="connsiteX5" fmla="*/ 3101052 w 4488583"/>
              <a:gd name="connsiteY5" fmla="*/ 2780596 h 3365695"/>
              <a:gd name="connsiteX6" fmla="*/ 4105234 w 4488583"/>
              <a:gd name="connsiteY6" fmla="*/ 3265070 h 3365695"/>
              <a:gd name="connsiteX7" fmla="*/ 4481301 w 4488583"/>
              <a:gd name="connsiteY7" fmla="*/ 3320321 h 3365695"/>
              <a:gd name="connsiteX8" fmla="*/ 3818993 w 4488583"/>
              <a:gd name="connsiteY8" fmla="*/ 2731812 h 3365695"/>
              <a:gd name="connsiteX9" fmla="*/ 2868967 w 4488583"/>
              <a:gd name="connsiteY9" fmla="*/ 1520528 h 3365695"/>
              <a:gd name="connsiteX10" fmla="*/ 1598307 w 4488583"/>
              <a:gd name="connsiteY10" fmla="*/ 321121 h 3365695"/>
              <a:gd name="connsiteX11" fmla="*/ 957040 w 4488583"/>
              <a:gd name="connsiteY11" fmla="*/ 487 h 3365695"/>
              <a:gd name="connsiteX12" fmla="*/ 600780 w 4488583"/>
              <a:gd name="connsiteY12" fmla="*/ 261744 h 3365695"/>
              <a:gd name="connsiteX13" fmla="*/ 814536 w 4488583"/>
              <a:gd name="connsiteY13" fmla="*/ 772383 h 3365695"/>
              <a:gd name="connsiteX14" fmla="*/ 1062018 w 4488583"/>
              <a:gd name="connsiteY14" fmla="*/ 1187069 h 3365695"/>
              <a:gd name="connsiteX15" fmla="*/ 1461123 w 4488583"/>
              <a:gd name="connsiteY15" fmla="*/ 1291193 h 3365695"/>
              <a:gd name="connsiteX16" fmla="*/ 1377997 w 4488583"/>
              <a:gd name="connsiteY16" fmla="*/ 1057391 h 3365695"/>
              <a:gd name="connsiteX17" fmla="*/ 1078298 w 4488583"/>
              <a:gd name="connsiteY17" fmla="*/ 848521 h 3365695"/>
              <a:gd name="connsiteX18" fmla="*/ 908247 w 4488583"/>
              <a:gd name="connsiteY18" fmla="*/ 797528 h 3365695"/>
              <a:gd name="connsiteX19" fmla="*/ 831826 w 4488583"/>
              <a:gd name="connsiteY19" fmla="*/ 796134 h 3365695"/>
              <a:gd name="connsiteX20" fmla="*/ 968915 w 4488583"/>
              <a:gd name="connsiteY20" fmla="*/ 938638 h 3365695"/>
              <a:gd name="connsiteX21" fmla="*/ 1681435 w 4488583"/>
              <a:gd name="connsiteY21" fmla="*/ 1294897 h 3365695"/>
              <a:gd name="connsiteX22" fmla="*/ 2227700 w 4488583"/>
              <a:gd name="connsiteY22" fmla="*/ 1508653 h 3365695"/>
              <a:gd name="connsiteX23" fmla="*/ 2228840 w 4488583"/>
              <a:gd name="connsiteY23" fmla="*/ 1281312 h 3365695"/>
              <a:gd name="connsiteX24" fmla="*/ 1768362 w 4488583"/>
              <a:gd name="connsiteY24" fmla="*/ 985284 h 3365695"/>
              <a:gd name="connsiteX25" fmla="*/ 1113319 w 4488583"/>
              <a:gd name="connsiteY25" fmla="*/ 832710 h 3365695"/>
              <a:gd name="connsiteX26" fmla="*/ 802661 w 4488583"/>
              <a:gd name="connsiteY26" fmla="*/ 785114 h 3365695"/>
              <a:gd name="connsiteX0" fmla="*/ 802661 w 4503876"/>
              <a:gd name="connsiteY0" fmla="*/ 785114 h 3406632"/>
              <a:gd name="connsiteX1" fmla="*/ 124913 w 4503876"/>
              <a:gd name="connsiteY1" fmla="*/ 608979 h 3406632"/>
              <a:gd name="connsiteX2" fmla="*/ 78266 w 4503876"/>
              <a:gd name="connsiteY2" fmla="*/ 1104892 h 3406632"/>
              <a:gd name="connsiteX3" fmla="*/ 957040 w 4503876"/>
              <a:gd name="connsiteY3" fmla="*/ 2066793 h 3406632"/>
              <a:gd name="connsiteX4" fmla="*/ 2382079 w 4503876"/>
              <a:gd name="connsiteY4" fmla="*/ 2458679 h 3406632"/>
              <a:gd name="connsiteX5" fmla="*/ 3101052 w 4503876"/>
              <a:gd name="connsiteY5" fmla="*/ 2780596 h 3406632"/>
              <a:gd name="connsiteX6" fmla="*/ 4105234 w 4503876"/>
              <a:gd name="connsiteY6" fmla="*/ 3265070 h 3406632"/>
              <a:gd name="connsiteX7" fmla="*/ 4481301 w 4503876"/>
              <a:gd name="connsiteY7" fmla="*/ 3320321 h 3406632"/>
              <a:gd name="connsiteX8" fmla="*/ 3511302 w 4503876"/>
              <a:gd name="connsiteY8" fmla="*/ 2177875 h 3406632"/>
              <a:gd name="connsiteX9" fmla="*/ 2868967 w 4503876"/>
              <a:gd name="connsiteY9" fmla="*/ 1520528 h 3406632"/>
              <a:gd name="connsiteX10" fmla="*/ 1598307 w 4503876"/>
              <a:gd name="connsiteY10" fmla="*/ 321121 h 3406632"/>
              <a:gd name="connsiteX11" fmla="*/ 957040 w 4503876"/>
              <a:gd name="connsiteY11" fmla="*/ 487 h 3406632"/>
              <a:gd name="connsiteX12" fmla="*/ 600780 w 4503876"/>
              <a:gd name="connsiteY12" fmla="*/ 261744 h 3406632"/>
              <a:gd name="connsiteX13" fmla="*/ 814536 w 4503876"/>
              <a:gd name="connsiteY13" fmla="*/ 772383 h 3406632"/>
              <a:gd name="connsiteX14" fmla="*/ 1062018 w 4503876"/>
              <a:gd name="connsiteY14" fmla="*/ 1187069 h 3406632"/>
              <a:gd name="connsiteX15" fmla="*/ 1461123 w 4503876"/>
              <a:gd name="connsiteY15" fmla="*/ 1291193 h 3406632"/>
              <a:gd name="connsiteX16" fmla="*/ 1377997 w 4503876"/>
              <a:gd name="connsiteY16" fmla="*/ 1057391 h 3406632"/>
              <a:gd name="connsiteX17" fmla="*/ 1078298 w 4503876"/>
              <a:gd name="connsiteY17" fmla="*/ 848521 h 3406632"/>
              <a:gd name="connsiteX18" fmla="*/ 908247 w 4503876"/>
              <a:gd name="connsiteY18" fmla="*/ 797528 h 3406632"/>
              <a:gd name="connsiteX19" fmla="*/ 831826 w 4503876"/>
              <a:gd name="connsiteY19" fmla="*/ 796134 h 3406632"/>
              <a:gd name="connsiteX20" fmla="*/ 968915 w 4503876"/>
              <a:gd name="connsiteY20" fmla="*/ 938638 h 3406632"/>
              <a:gd name="connsiteX21" fmla="*/ 1681435 w 4503876"/>
              <a:gd name="connsiteY21" fmla="*/ 1294897 h 3406632"/>
              <a:gd name="connsiteX22" fmla="*/ 2227700 w 4503876"/>
              <a:gd name="connsiteY22" fmla="*/ 1508653 h 3406632"/>
              <a:gd name="connsiteX23" fmla="*/ 2228840 w 4503876"/>
              <a:gd name="connsiteY23" fmla="*/ 1281312 h 3406632"/>
              <a:gd name="connsiteX24" fmla="*/ 1768362 w 4503876"/>
              <a:gd name="connsiteY24" fmla="*/ 985284 h 3406632"/>
              <a:gd name="connsiteX25" fmla="*/ 1113319 w 4503876"/>
              <a:gd name="connsiteY25" fmla="*/ 832710 h 3406632"/>
              <a:gd name="connsiteX26" fmla="*/ 802661 w 4503876"/>
              <a:gd name="connsiteY26" fmla="*/ 785114 h 3406632"/>
              <a:gd name="connsiteX0" fmla="*/ 802661 w 4483307"/>
              <a:gd name="connsiteY0" fmla="*/ 785114 h 3349985"/>
              <a:gd name="connsiteX1" fmla="*/ 124913 w 4483307"/>
              <a:gd name="connsiteY1" fmla="*/ 608979 h 3349985"/>
              <a:gd name="connsiteX2" fmla="*/ 78266 w 4483307"/>
              <a:gd name="connsiteY2" fmla="*/ 1104892 h 3349985"/>
              <a:gd name="connsiteX3" fmla="*/ 957040 w 4483307"/>
              <a:gd name="connsiteY3" fmla="*/ 2066793 h 3349985"/>
              <a:gd name="connsiteX4" fmla="*/ 2382079 w 4483307"/>
              <a:gd name="connsiteY4" fmla="*/ 2458679 h 3349985"/>
              <a:gd name="connsiteX5" fmla="*/ 3101052 w 4483307"/>
              <a:gd name="connsiteY5" fmla="*/ 2780596 h 3349985"/>
              <a:gd name="connsiteX6" fmla="*/ 3746261 w 4483307"/>
              <a:gd name="connsiteY6" fmla="*/ 2994857 h 3349985"/>
              <a:gd name="connsiteX7" fmla="*/ 4481301 w 4483307"/>
              <a:gd name="connsiteY7" fmla="*/ 3320321 h 3349985"/>
              <a:gd name="connsiteX8" fmla="*/ 3511302 w 4483307"/>
              <a:gd name="connsiteY8" fmla="*/ 2177875 h 3349985"/>
              <a:gd name="connsiteX9" fmla="*/ 2868967 w 4483307"/>
              <a:gd name="connsiteY9" fmla="*/ 1520528 h 3349985"/>
              <a:gd name="connsiteX10" fmla="*/ 1598307 w 4483307"/>
              <a:gd name="connsiteY10" fmla="*/ 321121 h 3349985"/>
              <a:gd name="connsiteX11" fmla="*/ 957040 w 4483307"/>
              <a:gd name="connsiteY11" fmla="*/ 487 h 3349985"/>
              <a:gd name="connsiteX12" fmla="*/ 600780 w 4483307"/>
              <a:gd name="connsiteY12" fmla="*/ 261744 h 3349985"/>
              <a:gd name="connsiteX13" fmla="*/ 814536 w 4483307"/>
              <a:gd name="connsiteY13" fmla="*/ 772383 h 3349985"/>
              <a:gd name="connsiteX14" fmla="*/ 1062018 w 4483307"/>
              <a:gd name="connsiteY14" fmla="*/ 1187069 h 3349985"/>
              <a:gd name="connsiteX15" fmla="*/ 1461123 w 4483307"/>
              <a:gd name="connsiteY15" fmla="*/ 1291193 h 3349985"/>
              <a:gd name="connsiteX16" fmla="*/ 1377997 w 4483307"/>
              <a:gd name="connsiteY16" fmla="*/ 1057391 h 3349985"/>
              <a:gd name="connsiteX17" fmla="*/ 1078298 w 4483307"/>
              <a:gd name="connsiteY17" fmla="*/ 848521 h 3349985"/>
              <a:gd name="connsiteX18" fmla="*/ 908247 w 4483307"/>
              <a:gd name="connsiteY18" fmla="*/ 797528 h 3349985"/>
              <a:gd name="connsiteX19" fmla="*/ 831826 w 4483307"/>
              <a:gd name="connsiteY19" fmla="*/ 796134 h 3349985"/>
              <a:gd name="connsiteX20" fmla="*/ 968915 w 4483307"/>
              <a:gd name="connsiteY20" fmla="*/ 938638 h 3349985"/>
              <a:gd name="connsiteX21" fmla="*/ 1681435 w 4483307"/>
              <a:gd name="connsiteY21" fmla="*/ 1294897 h 3349985"/>
              <a:gd name="connsiteX22" fmla="*/ 2227700 w 4483307"/>
              <a:gd name="connsiteY22" fmla="*/ 1508653 h 3349985"/>
              <a:gd name="connsiteX23" fmla="*/ 2228840 w 4483307"/>
              <a:gd name="connsiteY23" fmla="*/ 1281312 h 3349985"/>
              <a:gd name="connsiteX24" fmla="*/ 1768362 w 4483307"/>
              <a:gd name="connsiteY24" fmla="*/ 985284 h 3349985"/>
              <a:gd name="connsiteX25" fmla="*/ 1113319 w 4483307"/>
              <a:gd name="connsiteY25" fmla="*/ 832710 h 3349985"/>
              <a:gd name="connsiteX26" fmla="*/ 802661 w 4483307"/>
              <a:gd name="connsiteY26" fmla="*/ 785114 h 3349985"/>
              <a:gd name="connsiteX0" fmla="*/ 802661 w 3867501"/>
              <a:gd name="connsiteY0" fmla="*/ 785114 h 2997607"/>
              <a:gd name="connsiteX1" fmla="*/ 124913 w 3867501"/>
              <a:gd name="connsiteY1" fmla="*/ 608979 h 2997607"/>
              <a:gd name="connsiteX2" fmla="*/ 78266 w 3867501"/>
              <a:gd name="connsiteY2" fmla="*/ 1104892 h 2997607"/>
              <a:gd name="connsiteX3" fmla="*/ 957040 w 3867501"/>
              <a:gd name="connsiteY3" fmla="*/ 2066793 h 2997607"/>
              <a:gd name="connsiteX4" fmla="*/ 2382079 w 3867501"/>
              <a:gd name="connsiteY4" fmla="*/ 2458679 h 2997607"/>
              <a:gd name="connsiteX5" fmla="*/ 3101052 w 3867501"/>
              <a:gd name="connsiteY5" fmla="*/ 2780596 h 2997607"/>
              <a:gd name="connsiteX6" fmla="*/ 3746261 w 3867501"/>
              <a:gd name="connsiteY6" fmla="*/ 2994857 h 2997607"/>
              <a:gd name="connsiteX7" fmla="*/ 3848826 w 3867501"/>
              <a:gd name="connsiteY7" fmla="*/ 2631278 h 2997607"/>
              <a:gd name="connsiteX8" fmla="*/ 3511302 w 3867501"/>
              <a:gd name="connsiteY8" fmla="*/ 2177875 h 2997607"/>
              <a:gd name="connsiteX9" fmla="*/ 2868967 w 3867501"/>
              <a:gd name="connsiteY9" fmla="*/ 1520528 h 2997607"/>
              <a:gd name="connsiteX10" fmla="*/ 1598307 w 3867501"/>
              <a:gd name="connsiteY10" fmla="*/ 321121 h 2997607"/>
              <a:gd name="connsiteX11" fmla="*/ 957040 w 3867501"/>
              <a:gd name="connsiteY11" fmla="*/ 487 h 2997607"/>
              <a:gd name="connsiteX12" fmla="*/ 600780 w 3867501"/>
              <a:gd name="connsiteY12" fmla="*/ 261744 h 2997607"/>
              <a:gd name="connsiteX13" fmla="*/ 814536 w 3867501"/>
              <a:gd name="connsiteY13" fmla="*/ 772383 h 2997607"/>
              <a:gd name="connsiteX14" fmla="*/ 1062018 w 3867501"/>
              <a:gd name="connsiteY14" fmla="*/ 1187069 h 2997607"/>
              <a:gd name="connsiteX15" fmla="*/ 1461123 w 3867501"/>
              <a:gd name="connsiteY15" fmla="*/ 1291193 h 2997607"/>
              <a:gd name="connsiteX16" fmla="*/ 1377997 w 3867501"/>
              <a:gd name="connsiteY16" fmla="*/ 1057391 h 2997607"/>
              <a:gd name="connsiteX17" fmla="*/ 1078298 w 3867501"/>
              <a:gd name="connsiteY17" fmla="*/ 848521 h 2997607"/>
              <a:gd name="connsiteX18" fmla="*/ 908247 w 3867501"/>
              <a:gd name="connsiteY18" fmla="*/ 797528 h 2997607"/>
              <a:gd name="connsiteX19" fmla="*/ 831826 w 3867501"/>
              <a:gd name="connsiteY19" fmla="*/ 796134 h 2997607"/>
              <a:gd name="connsiteX20" fmla="*/ 968915 w 3867501"/>
              <a:gd name="connsiteY20" fmla="*/ 938638 h 2997607"/>
              <a:gd name="connsiteX21" fmla="*/ 1681435 w 3867501"/>
              <a:gd name="connsiteY21" fmla="*/ 1294897 h 2997607"/>
              <a:gd name="connsiteX22" fmla="*/ 2227700 w 3867501"/>
              <a:gd name="connsiteY22" fmla="*/ 1508653 h 2997607"/>
              <a:gd name="connsiteX23" fmla="*/ 2228840 w 3867501"/>
              <a:gd name="connsiteY23" fmla="*/ 1281312 h 2997607"/>
              <a:gd name="connsiteX24" fmla="*/ 1768362 w 3867501"/>
              <a:gd name="connsiteY24" fmla="*/ 985284 h 2997607"/>
              <a:gd name="connsiteX25" fmla="*/ 1113319 w 3867501"/>
              <a:gd name="connsiteY25" fmla="*/ 832710 h 2997607"/>
              <a:gd name="connsiteX26" fmla="*/ 802661 w 3867501"/>
              <a:gd name="connsiteY26" fmla="*/ 785114 h 2997607"/>
              <a:gd name="connsiteX0" fmla="*/ 802661 w 3930880"/>
              <a:gd name="connsiteY0" fmla="*/ 785114 h 2997607"/>
              <a:gd name="connsiteX1" fmla="*/ 124913 w 3930880"/>
              <a:gd name="connsiteY1" fmla="*/ 608979 h 2997607"/>
              <a:gd name="connsiteX2" fmla="*/ 78266 w 3930880"/>
              <a:gd name="connsiteY2" fmla="*/ 1104892 h 2997607"/>
              <a:gd name="connsiteX3" fmla="*/ 957040 w 3930880"/>
              <a:gd name="connsiteY3" fmla="*/ 2066793 h 2997607"/>
              <a:gd name="connsiteX4" fmla="*/ 2382079 w 3930880"/>
              <a:gd name="connsiteY4" fmla="*/ 2458679 h 2997607"/>
              <a:gd name="connsiteX5" fmla="*/ 3101052 w 3930880"/>
              <a:gd name="connsiteY5" fmla="*/ 2780596 h 2997607"/>
              <a:gd name="connsiteX6" fmla="*/ 3865918 w 3930880"/>
              <a:gd name="connsiteY6" fmla="*/ 2994857 h 2997607"/>
              <a:gd name="connsiteX7" fmla="*/ 3848826 w 3930880"/>
              <a:gd name="connsiteY7" fmla="*/ 2631278 h 2997607"/>
              <a:gd name="connsiteX8" fmla="*/ 3511302 w 3930880"/>
              <a:gd name="connsiteY8" fmla="*/ 2177875 h 2997607"/>
              <a:gd name="connsiteX9" fmla="*/ 2868967 w 3930880"/>
              <a:gd name="connsiteY9" fmla="*/ 1520528 h 2997607"/>
              <a:gd name="connsiteX10" fmla="*/ 1598307 w 3930880"/>
              <a:gd name="connsiteY10" fmla="*/ 321121 h 2997607"/>
              <a:gd name="connsiteX11" fmla="*/ 957040 w 3930880"/>
              <a:gd name="connsiteY11" fmla="*/ 487 h 2997607"/>
              <a:gd name="connsiteX12" fmla="*/ 600780 w 3930880"/>
              <a:gd name="connsiteY12" fmla="*/ 261744 h 2997607"/>
              <a:gd name="connsiteX13" fmla="*/ 814536 w 3930880"/>
              <a:gd name="connsiteY13" fmla="*/ 772383 h 2997607"/>
              <a:gd name="connsiteX14" fmla="*/ 1062018 w 3930880"/>
              <a:gd name="connsiteY14" fmla="*/ 1187069 h 2997607"/>
              <a:gd name="connsiteX15" fmla="*/ 1461123 w 3930880"/>
              <a:gd name="connsiteY15" fmla="*/ 1291193 h 2997607"/>
              <a:gd name="connsiteX16" fmla="*/ 1377997 w 3930880"/>
              <a:gd name="connsiteY16" fmla="*/ 1057391 h 2997607"/>
              <a:gd name="connsiteX17" fmla="*/ 1078298 w 3930880"/>
              <a:gd name="connsiteY17" fmla="*/ 848521 h 2997607"/>
              <a:gd name="connsiteX18" fmla="*/ 908247 w 3930880"/>
              <a:gd name="connsiteY18" fmla="*/ 797528 h 2997607"/>
              <a:gd name="connsiteX19" fmla="*/ 831826 w 3930880"/>
              <a:gd name="connsiteY19" fmla="*/ 796134 h 2997607"/>
              <a:gd name="connsiteX20" fmla="*/ 968915 w 3930880"/>
              <a:gd name="connsiteY20" fmla="*/ 938638 h 2997607"/>
              <a:gd name="connsiteX21" fmla="*/ 1681435 w 3930880"/>
              <a:gd name="connsiteY21" fmla="*/ 1294897 h 2997607"/>
              <a:gd name="connsiteX22" fmla="*/ 2227700 w 3930880"/>
              <a:gd name="connsiteY22" fmla="*/ 1508653 h 2997607"/>
              <a:gd name="connsiteX23" fmla="*/ 2228840 w 3930880"/>
              <a:gd name="connsiteY23" fmla="*/ 1281312 h 2997607"/>
              <a:gd name="connsiteX24" fmla="*/ 1768362 w 3930880"/>
              <a:gd name="connsiteY24" fmla="*/ 985284 h 2997607"/>
              <a:gd name="connsiteX25" fmla="*/ 1113319 w 3930880"/>
              <a:gd name="connsiteY25" fmla="*/ 832710 h 2997607"/>
              <a:gd name="connsiteX26" fmla="*/ 802661 w 3930880"/>
              <a:gd name="connsiteY26" fmla="*/ 785114 h 299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30880" h="2997607">
                <a:moveTo>
                  <a:pt x="802661" y="785114"/>
                </a:moveTo>
                <a:cubicBezTo>
                  <a:pt x="637927" y="747826"/>
                  <a:pt x="245645" y="555683"/>
                  <a:pt x="124913" y="608979"/>
                </a:cubicBezTo>
                <a:cubicBezTo>
                  <a:pt x="4181" y="662275"/>
                  <a:pt x="-60422" y="861923"/>
                  <a:pt x="78266" y="1104892"/>
                </a:cubicBezTo>
                <a:cubicBezTo>
                  <a:pt x="216954" y="1347861"/>
                  <a:pt x="573071" y="1841162"/>
                  <a:pt x="957040" y="2066793"/>
                </a:cubicBezTo>
                <a:cubicBezTo>
                  <a:pt x="1341009" y="2292424"/>
                  <a:pt x="2024744" y="2339712"/>
                  <a:pt x="2382079" y="2458679"/>
                </a:cubicBezTo>
                <a:cubicBezTo>
                  <a:pt x="2739414" y="2577646"/>
                  <a:pt x="2853746" y="2691233"/>
                  <a:pt x="3101052" y="2780596"/>
                </a:cubicBezTo>
                <a:cubicBezTo>
                  <a:pt x="3348359" y="2869959"/>
                  <a:pt x="3741289" y="3019743"/>
                  <a:pt x="3865918" y="2994857"/>
                </a:cubicBezTo>
                <a:cubicBezTo>
                  <a:pt x="3990547" y="2969971"/>
                  <a:pt x="3907929" y="2767442"/>
                  <a:pt x="3848826" y="2631278"/>
                </a:cubicBezTo>
                <a:cubicBezTo>
                  <a:pt x="3789723" y="2495114"/>
                  <a:pt x="3674612" y="2363000"/>
                  <a:pt x="3511302" y="2177875"/>
                </a:cubicBezTo>
                <a:cubicBezTo>
                  <a:pt x="3347992" y="1992750"/>
                  <a:pt x="3187799" y="1829987"/>
                  <a:pt x="2868967" y="1520528"/>
                </a:cubicBezTo>
                <a:cubicBezTo>
                  <a:pt x="2550135" y="1211069"/>
                  <a:pt x="1916962" y="574461"/>
                  <a:pt x="1598307" y="321121"/>
                </a:cubicBezTo>
                <a:cubicBezTo>
                  <a:pt x="1279652" y="67781"/>
                  <a:pt x="1123294" y="10383"/>
                  <a:pt x="957040" y="487"/>
                </a:cubicBezTo>
                <a:cubicBezTo>
                  <a:pt x="790786" y="-9409"/>
                  <a:pt x="624531" y="133095"/>
                  <a:pt x="600780" y="261744"/>
                </a:cubicBezTo>
                <a:cubicBezTo>
                  <a:pt x="577029" y="390393"/>
                  <a:pt x="737663" y="618162"/>
                  <a:pt x="814536" y="772383"/>
                </a:cubicBezTo>
                <a:cubicBezTo>
                  <a:pt x="891409" y="926604"/>
                  <a:pt x="954253" y="1100601"/>
                  <a:pt x="1062018" y="1187069"/>
                </a:cubicBezTo>
                <a:cubicBezTo>
                  <a:pt x="1169783" y="1273537"/>
                  <a:pt x="1408460" y="1312806"/>
                  <a:pt x="1461123" y="1291193"/>
                </a:cubicBezTo>
                <a:cubicBezTo>
                  <a:pt x="1513786" y="1269580"/>
                  <a:pt x="1441801" y="1131170"/>
                  <a:pt x="1377997" y="1057391"/>
                </a:cubicBezTo>
                <a:cubicBezTo>
                  <a:pt x="1314193" y="983612"/>
                  <a:pt x="1156590" y="891831"/>
                  <a:pt x="1078298" y="848521"/>
                </a:cubicBezTo>
                <a:cubicBezTo>
                  <a:pt x="1000006" y="805211"/>
                  <a:pt x="940991" y="797528"/>
                  <a:pt x="908247" y="797528"/>
                </a:cubicBezTo>
                <a:cubicBezTo>
                  <a:pt x="875503" y="797528"/>
                  <a:pt x="821715" y="772616"/>
                  <a:pt x="831826" y="796134"/>
                </a:cubicBezTo>
                <a:cubicBezTo>
                  <a:pt x="841937" y="819652"/>
                  <a:pt x="827314" y="855511"/>
                  <a:pt x="968915" y="938638"/>
                </a:cubicBezTo>
                <a:cubicBezTo>
                  <a:pt x="1110516" y="1021765"/>
                  <a:pt x="1471637" y="1199894"/>
                  <a:pt x="1681435" y="1294897"/>
                </a:cubicBezTo>
                <a:cubicBezTo>
                  <a:pt x="1891233" y="1389900"/>
                  <a:pt x="2136466" y="1510917"/>
                  <a:pt x="2227700" y="1508653"/>
                </a:cubicBezTo>
                <a:cubicBezTo>
                  <a:pt x="2318934" y="1506389"/>
                  <a:pt x="2305396" y="1368540"/>
                  <a:pt x="2228840" y="1281312"/>
                </a:cubicBezTo>
                <a:cubicBezTo>
                  <a:pt x="2152284" y="1194084"/>
                  <a:pt x="1928679" y="1046640"/>
                  <a:pt x="1768362" y="985284"/>
                </a:cubicBezTo>
                <a:cubicBezTo>
                  <a:pt x="1608045" y="923928"/>
                  <a:pt x="1274269" y="866072"/>
                  <a:pt x="1113319" y="832710"/>
                </a:cubicBezTo>
                <a:cubicBezTo>
                  <a:pt x="952369" y="799348"/>
                  <a:pt x="967395" y="822402"/>
                  <a:pt x="802661" y="785114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37042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260648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5) Elektrická osa srdeční</a:t>
            </a:r>
            <a:endParaRPr lang="cs-CZ" dirty="0"/>
          </a:p>
        </p:txBody>
      </p:sp>
      <p:sp>
        <p:nvSpPr>
          <p:cNvPr id="79" name="TextovéPole 78">
            <a:extLst>
              <a:ext uri="{FF2B5EF4-FFF2-40B4-BE49-F238E27FC236}">
                <a16:creationId xmlns:a16="http://schemas.microsoft.com/office/drawing/2014/main" id="{12F0227B-591E-4A8C-8B25-F9D3183931FB}"/>
              </a:ext>
            </a:extLst>
          </p:cNvPr>
          <p:cNvSpPr txBox="1"/>
          <p:nvPr/>
        </p:nvSpPr>
        <p:spPr>
          <a:xfrm>
            <a:off x="3229873" y="636389"/>
            <a:ext cx="5696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Elektrická osa srdeční: průměrný směr elektrického vektoru srdečního v průběhu depolarizace komor : QRS komplexu </a:t>
            </a:r>
            <a:br>
              <a:rPr lang="cs-CZ" sz="2000" dirty="0"/>
            </a:br>
            <a:r>
              <a:rPr lang="cs-CZ" dirty="0"/>
              <a:t>(lze určit i pro depolarizaci síní: P, nebo repolarizaci komor: T, ale v praktiku budeme řešit jen depolarizaci komor)</a:t>
            </a:r>
          </a:p>
        </p:txBody>
      </p:sp>
      <p:grpSp>
        <p:nvGrpSpPr>
          <p:cNvPr id="80" name="Skupina 79">
            <a:extLst>
              <a:ext uri="{FF2B5EF4-FFF2-40B4-BE49-F238E27FC236}">
                <a16:creationId xmlns:a16="http://schemas.microsoft.com/office/drawing/2014/main" id="{842ADA4A-D872-44B7-8C2F-346F986E4020}"/>
              </a:ext>
            </a:extLst>
          </p:cNvPr>
          <p:cNvGrpSpPr/>
          <p:nvPr/>
        </p:nvGrpSpPr>
        <p:grpSpPr>
          <a:xfrm>
            <a:off x="95747" y="1662049"/>
            <a:ext cx="4229398" cy="4144310"/>
            <a:chOff x="228847" y="1196752"/>
            <a:chExt cx="5639196" cy="5525746"/>
          </a:xfrm>
        </p:grpSpPr>
        <p:sp>
          <p:nvSpPr>
            <p:cNvPr id="81" name="Obdélník 80">
              <a:extLst>
                <a:ext uri="{FF2B5EF4-FFF2-40B4-BE49-F238E27FC236}">
                  <a16:creationId xmlns:a16="http://schemas.microsoft.com/office/drawing/2014/main" id="{7271D05F-17C3-4707-A837-09C2698A56A7}"/>
                </a:ext>
              </a:extLst>
            </p:cNvPr>
            <p:cNvSpPr/>
            <p:nvPr/>
          </p:nvSpPr>
          <p:spPr>
            <a:xfrm>
              <a:off x="4725466" y="3304799"/>
              <a:ext cx="327440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I</a:t>
              </a:r>
            </a:p>
          </p:txBody>
        </p:sp>
        <p:sp>
          <p:nvSpPr>
            <p:cNvPr id="82" name="Obdélník 81">
              <a:extLst>
                <a:ext uri="{FF2B5EF4-FFF2-40B4-BE49-F238E27FC236}">
                  <a16:creationId xmlns:a16="http://schemas.microsoft.com/office/drawing/2014/main" id="{730D4EF6-8CCD-4674-BE66-4207AFF132E0}"/>
                </a:ext>
              </a:extLst>
            </p:cNvPr>
            <p:cNvSpPr/>
            <p:nvPr/>
          </p:nvSpPr>
          <p:spPr>
            <a:xfrm>
              <a:off x="2040393" y="5700831"/>
              <a:ext cx="720710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err="1"/>
                <a:t>aVF</a:t>
              </a:r>
              <a:endParaRPr lang="cs-CZ" b="1" dirty="0"/>
            </a:p>
          </p:txBody>
        </p:sp>
        <p:sp>
          <p:nvSpPr>
            <p:cNvPr id="83" name="Obdélník 82">
              <a:extLst>
                <a:ext uri="{FF2B5EF4-FFF2-40B4-BE49-F238E27FC236}">
                  <a16:creationId xmlns:a16="http://schemas.microsoft.com/office/drawing/2014/main" id="{33274F6A-6B05-4C56-BF86-750B689ED95C}"/>
                </a:ext>
              </a:extLst>
            </p:cNvPr>
            <p:cNvSpPr/>
            <p:nvPr/>
          </p:nvSpPr>
          <p:spPr>
            <a:xfrm>
              <a:off x="3541215" y="5301208"/>
              <a:ext cx="408659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II</a:t>
              </a:r>
            </a:p>
          </p:txBody>
        </p:sp>
        <p:sp>
          <p:nvSpPr>
            <p:cNvPr id="84" name="Obdélník 83">
              <a:extLst>
                <a:ext uri="{FF2B5EF4-FFF2-40B4-BE49-F238E27FC236}">
                  <a16:creationId xmlns:a16="http://schemas.microsoft.com/office/drawing/2014/main" id="{B35354DF-8C78-4C17-8F27-BB5150F99CD9}"/>
                </a:ext>
              </a:extLst>
            </p:cNvPr>
            <p:cNvSpPr/>
            <p:nvPr/>
          </p:nvSpPr>
          <p:spPr>
            <a:xfrm>
              <a:off x="907769" y="5445224"/>
              <a:ext cx="48987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III</a:t>
              </a:r>
            </a:p>
          </p:txBody>
        </p:sp>
        <p:sp>
          <p:nvSpPr>
            <p:cNvPr id="85" name="Obdélník 84">
              <a:extLst>
                <a:ext uri="{FF2B5EF4-FFF2-40B4-BE49-F238E27FC236}">
                  <a16:creationId xmlns:a16="http://schemas.microsoft.com/office/drawing/2014/main" id="{7E02946F-0617-42F6-8FB6-A46BE46CDDA5}"/>
                </a:ext>
              </a:extLst>
            </p:cNvPr>
            <p:cNvSpPr/>
            <p:nvPr/>
          </p:nvSpPr>
          <p:spPr>
            <a:xfrm>
              <a:off x="4340488" y="4437112"/>
              <a:ext cx="752770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err="1"/>
                <a:t>aVR</a:t>
              </a:r>
              <a:endParaRPr lang="cs-CZ" b="1" dirty="0"/>
            </a:p>
          </p:txBody>
        </p:sp>
        <p:sp>
          <p:nvSpPr>
            <p:cNvPr id="86" name="Obdélník 85">
              <a:extLst>
                <a:ext uri="{FF2B5EF4-FFF2-40B4-BE49-F238E27FC236}">
                  <a16:creationId xmlns:a16="http://schemas.microsoft.com/office/drawing/2014/main" id="{71ACE948-CDFC-413E-BBA4-0AA598A47683}"/>
                </a:ext>
              </a:extLst>
            </p:cNvPr>
            <p:cNvSpPr/>
            <p:nvPr/>
          </p:nvSpPr>
          <p:spPr>
            <a:xfrm>
              <a:off x="4396848" y="2138985"/>
              <a:ext cx="780556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err="1"/>
                <a:t>aVL</a:t>
              </a:r>
              <a:r>
                <a:rPr lang="cs-CZ" b="1" dirty="0"/>
                <a:t> </a:t>
              </a:r>
            </a:p>
          </p:txBody>
        </p:sp>
        <p:sp>
          <p:nvSpPr>
            <p:cNvPr id="87" name="TextovéPole 86">
              <a:extLst>
                <a:ext uri="{FF2B5EF4-FFF2-40B4-BE49-F238E27FC236}">
                  <a16:creationId xmlns:a16="http://schemas.microsoft.com/office/drawing/2014/main" id="{788EEF3C-FEC9-432D-BBFD-2CCFC12744A3}"/>
                </a:ext>
              </a:extLst>
            </p:cNvPr>
            <p:cNvSpPr txBox="1"/>
            <p:nvPr/>
          </p:nvSpPr>
          <p:spPr>
            <a:xfrm>
              <a:off x="1363845" y="1342509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88" name="TextovéPole 87">
              <a:extLst>
                <a:ext uri="{FF2B5EF4-FFF2-40B4-BE49-F238E27FC236}">
                  <a16:creationId xmlns:a16="http://schemas.microsoft.com/office/drawing/2014/main" id="{C7001457-DA53-4ED0-92C2-E160BF88A50E}"/>
                </a:ext>
              </a:extLst>
            </p:cNvPr>
            <p:cNvSpPr txBox="1"/>
            <p:nvPr/>
          </p:nvSpPr>
          <p:spPr>
            <a:xfrm>
              <a:off x="3397199" y="4726885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89" name="TextovéPole 88">
              <a:extLst>
                <a:ext uri="{FF2B5EF4-FFF2-40B4-BE49-F238E27FC236}">
                  <a16:creationId xmlns:a16="http://schemas.microsoft.com/office/drawing/2014/main" id="{43C6B787-58FE-4D1D-8C45-9EAEBD982BEB}"/>
                </a:ext>
              </a:extLst>
            </p:cNvPr>
            <p:cNvSpPr txBox="1"/>
            <p:nvPr/>
          </p:nvSpPr>
          <p:spPr>
            <a:xfrm>
              <a:off x="3832087" y="4000079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90" name="TextovéPole 89">
              <a:extLst>
                <a:ext uri="{FF2B5EF4-FFF2-40B4-BE49-F238E27FC236}">
                  <a16:creationId xmlns:a16="http://schemas.microsoft.com/office/drawing/2014/main" id="{7298FF95-B0E4-4232-BC0B-3870007C2711}"/>
                </a:ext>
              </a:extLst>
            </p:cNvPr>
            <p:cNvSpPr txBox="1"/>
            <p:nvPr/>
          </p:nvSpPr>
          <p:spPr>
            <a:xfrm>
              <a:off x="4183520" y="2998693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91" name="TextovéPole 90">
              <a:extLst>
                <a:ext uri="{FF2B5EF4-FFF2-40B4-BE49-F238E27FC236}">
                  <a16:creationId xmlns:a16="http://schemas.microsoft.com/office/drawing/2014/main" id="{1B72A470-7411-4043-9437-3FE18B01F060}"/>
                </a:ext>
              </a:extLst>
            </p:cNvPr>
            <p:cNvSpPr txBox="1"/>
            <p:nvPr/>
          </p:nvSpPr>
          <p:spPr>
            <a:xfrm>
              <a:off x="2410573" y="5230941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92" name="TextovéPole 91">
              <a:extLst>
                <a:ext uri="{FF2B5EF4-FFF2-40B4-BE49-F238E27FC236}">
                  <a16:creationId xmlns:a16="http://schemas.microsoft.com/office/drawing/2014/main" id="{CC75B42D-7160-4212-B6A1-CCF5B1A813A7}"/>
                </a:ext>
              </a:extLst>
            </p:cNvPr>
            <p:cNvSpPr txBox="1"/>
            <p:nvPr/>
          </p:nvSpPr>
          <p:spPr>
            <a:xfrm>
              <a:off x="1347131" y="4968355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93" name="TextovéPole 92">
              <a:extLst>
                <a:ext uri="{FF2B5EF4-FFF2-40B4-BE49-F238E27FC236}">
                  <a16:creationId xmlns:a16="http://schemas.microsoft.com/office/drawing/2014/main" id="{15D53947-B94A-4542-A635-E2DF96B70C69}"/>
                </a:ext>
              </a:extLst>
            </p:cNvPr>
            <p:cNvSpPr txBox="1"/>
            <p:nvPr/>
          </p:nvSpPr>
          <p:spPr>
            <a:xfrm>
              <a:off x="3852785" y="2163244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94" name="TextovéPole 93">
              <a:extLst>
                <a:ext uri="{FF2B5EF4-FFF2-40B4-BE49-F238E27FC236}">
                  <a16:creationId xmlns:a16="http://schemas.microsoft.com/office/drawing/2014/main" id="{6F7D909F-954F-4A87-AF9F-E2547380CB7F}"/>
                </a:ext>
              </a:extLst>
            </p:cNvPr>
            <p:cNvSpPr txBox="1"/>
            <p:nvPr/>
          </p:nvSpPr>
          <p:spPr>
            <a:xfrm>
              <a:off x="539432" y="2077429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95" name="TextovéPole 94">
              <a:extLst>
                <a:ext uri="{FF2B5EF4-FFF2-40B4-BE49-F238E27FC236}">
                  <a16:creationId xmlns:a16="http://schemas.microsoft.com/office/drawing/2014/main" id="{CF839957-6070-4464-ABA4-3ED8114E1A32}"/>
                </a:ext>
              </a:extLst>
            </p:cNvPr>
            <p:cNvSpPr txBox="1"/>
            <p:nvPr/>
          </p:nvSpPr>
          <p:spPr>
            <a:xfrm>
              <a:off x="2389086" y="1196752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96" name="TextovéPole 95">
              <a:extLst>
                <a:ext uri="{FF2B5EF4-FFF2-40B4-BE49-F238E27FC236}">
                  <a16:creationId xmlns:a16="http://schemas.microsoft.com/office/drawing/2014/main" id="{1408FA36-FFA1-47A2-B132-C9A5F1906775}"/>
                </a:ext>
              </a:extLst>
            </p:cNvPr>
            <p:cNvSpPr txBox="1"/>
            <p:nvPr/>
          </p:nvSpPr>
          <p:spPr>
            <a:xfrm>
              <a:off x="3325191" y="1702549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97" name="TextovéPole 96">
              <a:extLst>
                <a:ext uri="{FF2B5EF4-FFF2-40B4-BE49-F238E27FC236}">
                  <a16:creationId xmlns:a16="http://schemas.microsoft.com/office/drawing/2014/main" id="{75E59CEE-6ABA-489B-A4EA-C7669A8CBD10}"/>
                </a:ext>
              </a:extLst>
            </p:cNvPr>
            <p:cNvSpPr txBox="1"/>
            <p:nvPr/>
          </p:nvSpPr>
          <p:spPr>
            <a:xfrm>
              <a:off x="228847" y="2996952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98" name="TextovéPole 97">
              <a:extLst>
                <a:ext uri="{FF2B5EF4-FFF2-40B4-BE49-F238E27FC236}">
                  <a16:creationId xmlns:a16="http://schemas.microsoft.com/office/drawing/2014/main" id="{1CB1119F-8D7A-4C21-B3F3-904D6BB625B1}"/>
                </a:ext>
              </a:extLst>
            </p:cNvPr>
            <p:cNvSpPr txBox="1"/>
            <p:nvPr/>
          </p:nvSpPr>
          <p:spPr>
            <a:xfrm>
              <a:off x="372863" y="4078813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99" name="Obdélník 98">
              <a:extLst>
                <a:ext uri="{FF2B5EF4-FFF2-40B4-BE49-F238E27FC236}">
                  <a16:creationId xmlns:a16="http://schemas.microsoft.com/office/drawing/2014/main" id="{B3F982BF-04AE-442C-89B0-4A4050230BE8}"/>
                </a:ext>
              </a:extLst>
            </p:cNvPr>
            <p:cNvSpPr/>
            <p:nvPr/>
          </p:nvSpPr>
          <p:spPr>
            <a:xfrm>
              <a:off x="395562" y="5968444"/>
              <a:ext cx="819028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120°</a:t>
              </a:r>
              <a:endParaRPr lang="cs-CZ" dirty="0"/>
            </a:p>
          </p:txBody>
        </p:sp>
        <p:sp>
          <p:nvSpPr>
            <p:cNvPr id="100" name="Obdélník 99">
              <a:extLst>
                <a:ext uri="{FF2B5EF4-FFF2-40B4-BE49-F238E27FC236}">
                  <a16:creationId xmlns:a16="http://schemas.microsoft.com/office/drawing/2014/main" id="{84C27201-58CF-45C0-8EF0-16AA1C2B56B9}"/>
                </a:ext>
              </a:extLst>
            </p:cNvPr>
            <p:cNvSpPr/>
            <p:nvPr/>
          </p:nvSpPr>
          <p:spPr>
            <a:xfrm>
              <a:off x="2147553" y="6230055"/>
              <a:ext cx="66300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90°</a:t>
              </a:r>
            </a:p>
          </p:txBody>
        </p:sp>
        <p:sp>
          <p:nvSpPr>
            <p:cNvPr id="101" name="Obdélník 100">
              <a:extLst>
                <a:ext uri="{FF2B5EF4-FFF2-40B4-BE49-F238E27FC236}">
                  <a16:creationId xmlns:a16="http://schemas.microsoft.com/office/drawing/2014/main" id="{3ADC5298-F1AE-40C2-9361-D9E539B3C693}"/>
                </a:ext>
              </a:extLst>
            </p:cNvPr>
            <p:cNvSpPr/>
            <p:nvPr/>
          </p:nvSpPr>
          <p:spPr>
            <a:xfrm>
              <a:off x="3855789" y="5824427"/>
              <a:ext cx="66300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60°</a:t>
              </a:r>
            </a:p>
          </p:txBody>
        </p:sp>
        <p:sp>
          <p:nvSpPr>
            <p:cNvPr id="102" name="Obdélník 101">
              <a:extLst>
                <a:ext uri="{FF2B5EF4-FFF2-40B4-BE49-F238E27FC236}">
                  <a16:creationId xmlns:a16="http://schemas.microsoft.com/office/drawing/2014/main" id="{D9296D74-A1A6-4CD9-A24F-CFD075FE5EA3}"/>
                </a:ext>
              </a:extLst>
            </p:cNvPr>
            <p:cNvSpPr/>
            <p:nvPr/>
          </p:nvSpPr>
          <p:spPr>
            <a:xfrm>
              <a:off x="5137834" y="4768300"/>
              <a:ext cx="66300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30°</a:t>
              </a:r>
            </a:p>
          </p:txBody>
        </p:sp>
        <p:sp>
          <p:nvSpPr>
            <p:cNvPr id="103" name="Obdélník 102">
              <a:extLst>
                <a:ext uri="{FF2B5EF4-FFF2-40B4-BE49-F238E27FC236}">
                  <a16:creationId xmlns:a16="http://schemas.microsoft.com/office/drawing/2014/main" id="{03B2974E-7347-4DE2-B99A-2295CBAFBEDE}"/>
                </a:ext>
              </a:extLst>
            </p:cNvPr>
            <p:cNvSpPr/>
            <p:nvPr/>
          </p:nvSpPr>
          <p:spPr>
            <a:xfrm>
              <a:off x="5110998" y="3285210"/>
              <a:ext cx="506976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0°</a:t>
              </a:r>
            </a:p>
          </p:txBody>
        </p:sp>
        <p:sp>
          <p:nvSpPr>
            <p:cNvPr id="104" name="Obdélník 103">
              <a:extLst>
                <a:ext uri="{FF2B5EF4-FFF2-40B4-BE49-F238E27FC236}">
                  <a16:creationId xmlns:a16="http://schemas.microsoft.com/office/drawing/2014/main" id="{C350213F-C6CA-40A5-9379-7DC034C74C65}"/>
                </a:ext>
              </a:extLst>
            </p:cNvPr>
            <p:cNvSpPr/>
            <p:nvPr/>
          </p:nvSpPr>
          <p:spPr>
            <a:xfrm>
              <a:off x="5110998" y="2118472"/>
              <a:ext cx="75704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-30°</a:t>
              </a:r>
            </a:p>
          </p:txBody>
        </p:sp>
        <p:grpSp>
          <p:nvGrpSpPr>
            <p:cNvPr id="105" name="Skupina 104">
              <a:extLst>
                <a:ext uri="{FF2B5EF4-FFF2-40B4-BE49-F238E27FC236}">
                  <a16:creationId xmlns:a16="http://schemas.microsoft.com/office/drawing/2014/main" id="{32FB8C18-E5F1-4513-AE20-8CF69C6598AC}"/>
                </a:ext>
              </a:extLst>
            </p:cNvPr>
            <p:cNvGrpSpPr/>
            <p:nvPr/>
          </p:nvGrpSpPr>
          <p:grpSpPr>
            <a:xfrm>
              <a:off x="250047" y="1406410"/>
              <a:ext cx="4320000" cy="4320000"/>
              <a:chOff x="250047" y="1406410"/>
              <a:chExt cx="4320000" cy="4320000"/>
            </a:xfrm>
          </p:grpSpPr>
          <p:cxnSp>
            <p:nvCxnSpPr>
              <p:cNvPr id="106" name="Přímá spojnice 105">
                <a:extLst>
                  <a:ext uri="{FF2B5EF4-FFF2-40B4-BE49-F238E27FC236}">
                    <a16:creationId xmlns:a16="http://schemas.microsoft.com/office/drawing/2014/main" id="{E9F5EC17-62A5-4C8A-9C0B-E07D41747C5F}"/>
                  </a:ext>
                </a:extLst>
              </p:cNvPr>
              <p:cNvCxnSpPr/>
              <p:nvPr/>
            </p:nvCxnSpPr>
            <p:spPr>
              <a:xfrm flipH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Přímá spojnice 106">
                <a:extLst>
                  <a:ext uri="{FF2B5EF4-FFF2-40B4-BE49-F238E27FC236}">
                    <a16:creationId xmlns:a16="http://schemas.microsoft.com/office/drawing/2014/main" id="{F2BDAA27-E57B-4667-99AE-FE0F9BE992FD}"/>
                  </a:ext>
                </a:extLst>
              </p:cNvPr>
              <p:cNvCxnSpPr/>
              <p:nvPr/>
            </p:nvCxnSpPr>
            <p:spPr>
              <a:xfrm rot="16200000" flipH="1">
                <a:off x="2410047" y="1406411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Přímá spojnice 107">
                <a:extLst>
                  <a:ext uri="{FF2B5EF4-FFF2-40B4-BE49-F238E27FC236}">
                    <a16:creationId xmlns:a16="http://schemas.microsoft.com/office/drawing/2014/main" id="{BCCF9714-3788-42D9-B28C-03A0A9956A29}"/>
                  </a:ext>
                </a:extLst>
              </p:cNvPr>
              <p:cNvCxnSpPr/>
              <p:nvPr/>
            </p:nvCxnSpPr>
            <p:spPr>
              <a:xfrm rot="1800000" flipH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Přímá spojnice 108">
                <a:extLst>
                  <a:ext uri="{FF2B5EF4-FFF2-40B4-BE49-F238E27FC236}">
                    <a16:creationId xmlns:a16="http://schemas.microsoft.com/office/drawing/2014/main" id="{94713888-1801-4FFC-96A5-BFD0CC4DB4D1}"/>
                  </a:ext>
                </a:extLst>
              </p:cNvPr>
              <p:cNvCxnSpPr/>
              <p:nvPr/>
            </p:nvCxnSpPr>
            <p:spPr>
              <a:xfrm rot="18000000" flipH="1">
                <a:off x="2410047" y="1406411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Přímá spojnice 109">
                <a:extLst>
                  <a:ext uri="{FF2B5EF4-FFF2-40B4-BE49-F238E27FC236}">
                    <a16:creationId xmlns:a16="http://schemas.microsoft.com/office/drawing/2014/main" id="{09DDD1C4-B12A-4EE9-B04A-C582966FF998}"/>
                  </a:ext>
                </a:extLst>
              </p:cNvPr>
              <p:cNvCxnSpPr/>
              <p:nvPr/>
            </p:nvCxnSpPr>
            <p:spPr>
              <a:xfrm rot="19800000" flipH="1" flipV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Přímá spojnice 110">
                <a:extLst>
                  <a:ext uri="{FF2B5EF4-FFF2-40B4-BE49-F238E27FC236}">
                    <a16:creationId xmlns:a16="http://schemas.microsoft.com/office/drawing/2014/main" id="{D8C8056D-A8D6-4A76-B961-7418175617C8}"/>
                  </a:ext>
                </a:extLst>
              </p:cNvPr>
              <p:cNvCxnSpPr/>
              <p:nvPr/>
            </p:nvCxnSpPr>
            <p:spPr>
              <a:xfrm rot="3600000" flipH="1" flipV="1">
                <a:off x="2410047" y="1406409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5" name="TextovéPole 114">
            <a:extLst>
              <a:ext uri="{FF2B5EF4-FFF2-40B4-BE49-F238E27FC236}">
                <a16:creationId xmlns:a16="http://schemas.microsoft.com/office/drawing/2014/main" id="{49BBFEA6-8303-4CF1-A1FE-07732CBA1DDB}"/>
              </a:ext>
            </a:extLst>
          </p:cNvPr>
          <p:cNvSpPr txBox="1"/>
          <p:nvPr/>
        </p:nvSpPr>
        <p:spPr>
          <a:xfrm>
            <a:off x="4397555" y="2214431"/>
            <a:ext cx="45946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Srdeční osa fyziologicky směřuje dolu, doleva, dozadu – odkazuje na reálné uložení srdce v hrudníku</a:t>
            </a:r>
          </a:p>
          <a:p>
            <a:pPr marL="214313" indent="-214313">
              <a:buFontTx/>
              <a:buChar char="-"/>
            </a:pPr>
            <a:r>
              <a:rPr lang="cs-CZ" dirty="0"/>
              <a:t>Zde řešíme pouze frontální rovinu (končetinové svody)</a:t>
            </a:r>
          </a:p>
          <a:p>
            <a:pPr marL="214313" indent="-214313">
              <a:buFontTx/>
              <a:buChar char="-"/>
            </a:pPr>
            <a:r>
              <a:rPr lang="cs-CZ" sz="1400" dirty="0"/>
              <a:t>Osu k sobě „táhne“ největší hmota </a:t>
            </a:r>
            <a:r>
              <a:rPr lang="cs-CZ" sz="1400" dirty="0" err="1"/>
              <a:t>depolarizující</a:t>
            </a:r>
            <a:r>
              <a:rPr lang="cs-CZ" sz="1400" dirty="0"/>
              <a:t> se svaloviny, tedy hlavně LH. Jakékoliv hypertrofie osu odklání k sobě.</a:t>
            </a:r>
            <a:endParaRPr lang="cs-CZ" dirty="0"/>
          </a:p>
        </p:txBody>
      </p:sp>
      <p:sp>
        <p:nvSpPr>
          <p:cNvPr id="116" name="TextovéPole 115">
            <a:extLst>
              <a:ext uri="{FF2B5EF4-FFF2-40B4-BE49-F238E27FC236}">
                <a16:creationId xmlns:a16="http://schemas.microsoft.com/office/drawing/2014/main" id="{92F85B28-0D58-4639-873A-4B79830D0FCD}"/>
              </a:ext>
            </a:extLst>
          </p:cNvPr>
          <p:cNvSpPr txBox="1"/>
          <p:nvPr/>
        </p:nvSpPr>
        <p:spPr>
          <a:xfrm>
            <a:off x="4678562" y="4192927"/>
            <a:ext cx="45329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Rozmezí fyziologické:</a:t>
            </a:r>
          </a:p>
          <a:p>
            <a:r>
              <a:rPr lang="cs-CZ" dirty="0"/>
              <a:t>Střední typ 0° – 90°</a:t>
            </a:r>
          </a:p>
          <a:p>
            <a:r>
              <a:rPr lang="cs-CZ" dirty="0"/>
              <a:t>Levý typ -30° - 0°</a:t>
            </a:r>
          </a:p>
          <a:p>
            <a:r>
              <a:rPr lang="cs-CZ" dirty="0"/>
              <a:t>Pravý typ 90° - 120°</a:t>
            </a:r>
          </a:p>
          <a:p>
            <a:endParaRPr lang="cs-CZ" sz="1000" dirty="0"/>
          </a:p>
          <a:p>
            <a:r>
              <a:rPr lang="cs-CZ" sz="2000" b="1" dirty="0"/>
              <a:t>Rozmezí nefyziologické:</a:t>
            </a:r>
            <a:endParaRPr lang="cs-CZ" sz="2000" dirty="0"/>
          </a:p>
          <a:p>
            <a:r>
              <a:rPr lang="cs-CZ" dirty="0"/>
              <a:t>Deviace doprava: </a:t>
            </a:r>
            <a:r>
              <a:rPr lang="en-US" dirty="0"/>
              <a:t>&gt;</a:t>
            </a:r>
            <a:r>
              <a:rPr lang="cs-CZ" dirty="0"/>
              <a:t> 120 ° </a:t>
            </a:r>
            <a:r>
              <a:rPr lang="cs-CZ" sz="1400" dirty="0"/>
              <a:t>(např. </a:t>
            </a:r>
            <a:r>
              <a:rPr lang="cs-CZ" sz="1400" dirty="0" err="1"/>
              <a:t>hypetrofie</a:t>
            </a:r>
            <a:r>
              <a:rPr lang="cs-CZ" sz="1400" dirty="0"/>
              <a:t> PK, dextrokardie)</a:t>
            </a:r>
          </a:p>
          <a:p>
            <a:r>
              <a:rPr lang="cs-CZ" dirty="0"/>
              <a:t>Deviace doleva:</a:t>
            </a:r>
            <a:r>
              <a:rPr lang="en-US" dirty="0"/>
              <a:t> &lt;</a:t>
            </a:r>
            <a:r>
              <a:rPr lang="cs-CZ" dirty="0"/>
              <a:t> -30° </a:t>
            </a:r>
            <a:r>
              <a:rPr lang="cs-CZ" sz="1400" dirty="0"/>
              <a:t>(např. </a:t>
            </a:r>
            <a:r>
              <a:rPr lang="cs-CZ" sz="1400" dirty="0" err="1"/>
              <a:t>hypetrofie</a:t>
            </a:r>
            <a:r>
              <a:rPr lang="cs-CZ" sz="1400" dirty="0"/>
              <a:t> LK, těhotenství, obezita)</a:t>
            </a:r>
          </a:p>
        </p:txBody>
      </p:sp>
      <p:sp>
        <p:nvSpPr>
          <p:cNvPr id="117" name="Volný tvar 5">
            <a:extLst>
              <a:ext uri="{FF2B5EF4-FFF2-40B4-BE49-F238E27FC236}">
                <a16:creationId xmlns:a16="http://schemas.microsoft.com/office/drawing/2014/main" id="{7260F61A-A856-49EB-BBFE-C3DF0569FBB5}"/>
              </a:ext>
            </a:extLst>
          </p:cNvPr>
          <p:cNvSpPr/>
          <p:nvPr/>
        </p:nvSpPr>
        <p:spPr>
          <a:xfrm>
            <a:off x="1482382" y="3224123"/>
            <a:ext cx="1618581" cy="1327848"/>
          </a:xfrm>
          <a:custGeom>
            <a:avLst/>
            <a:gdLst>
              <a:gd name="connsiteX0" fmla="*/ 831277 w 4868887"/>
              <a:gd name="connsiteY0" fmla="*/ 843635 h 3820048"/>
              <a:gd name="connsiteX1" fmla="*/ 95007 w 4868887"/>
              <a:gd name="connsiteY1" fmla="*/ 499251 h 3820048"/>
              <a:gd name="connsiteX2" fmla="*/ 106882 w 4868887"/>
              <a:gd name="connsiteY2" fmla="*/ 1104892 h 3820048"/>
              <a:gd name="connsiteX3" fmla="*/ 985656 w 4868887"/>
              <a:gd name="connsiteY3" fmla="*/ 2066793 h 3820048"/>
              <a:gd name="connsiteX4" fmla="*/ 2410695 w 4868887"/>
              <a:gd name="connsiteY4" fmla="*/ 2458679 h 3820048"/>
              <a:gd name="connsiteX5" fmla="*/ 3847609 w 4868887"/>
              <a:gd name="connsiteY5" fmla="*/ 3064321 h 3820048"/>
              <a:gd name="connsiteX6" fmla="*/ 4868887 w 4868887"/>
              <a:gd name="connsiteY6" fmla="*/ 3764965 h 3820048"/>
              <a:gd name="connsiteX7" fmla="*/ 4868887 w 4868887"/>
              <a:gd name="connsiteY7" fmla="*/ 3658087 h 3820048"/>
              <a:gd name="connsiteX8" fmla="*/ 3847609 w 4868887"/>
              <a:gd name="connsiteY8" fmla="*/ 2731812 h 3820048"/>
              <a:gd name="connsiteX9" fmla="*/ 2897583 w 4868887"/>
              <a:gd name="connsiteY9" fmla="*/ 1520528 h 3820048"/>
              <a:gd name="connsiteX10" fmla="*/ 1626923 w 4868887"/>
              <a:gd name="connsiteY10" fmla="*/ 321121 h 3820048"/>
              <a:gd name="connsiteX11" fmla="*/ 985656 w 4868887"/>
              <a:gd name="connsiteY11" fmla="*/ 487 h 3820048"/>
              <a:gd name="connsiteX12" fmla="*/ 629396 w 4868887"/>
              <a:gd name="connsiteY12" fmla="*/ 261744 h 3820048"/>
              <a:gd name="connsiteX13" fmla="*/ 843152 w 4868887"/>
              <a:gd name="connsiteY13" fmla="*/ 772383 h 3820048"/>
              <a:gd name="connsiteX14" fmla="*/ 1163786 w 4868887"/>
              <a:gd name="connsiteY14" fmla="*/ 1223645 h 3820048"/>
              <a:gd name="connsiteX15" fmla="*/ 1650674 w 4868887"/>
              <a:gd name="connsiteY15" fmla="*/ 1342399 h 3820048"/>
              <a:gd name="connsiteX16" fmla="*/ 1567547 w 4868887"/>
              <a:gd name="connsiteY16" fmla="*/ 1057391 h 3820048"/>
              <a:gd name="connsiteX17" fmla="*/ 1056908 w 4868887"/>
              <a:gd name="connsiteY17" fmla="*/ 796134 h 3820048"/>
              <a:gd name="connsiteX18" fmla="*/ 926279 w 4868887"/>
              <a:gd name="connsiteY18" fmla="*/ 796134 h 3820048"/>
              <a:gd name="connsiteX19" fmla="*/ 997531 w 4868887"/>
              <a:gd name="connsiteY19" fmla="*/ 938638 h 3820048"/>
              <a:gd name="connsiteX20" fmla="*/ 1710051 w 4868887"/>
              <a:gd name="connsiteY20" fmla="*/ 1294897 h 3820048"/>
              <a:gd name="connsiteX21" fmla="*/ 2256316 w 4868887"/>
              <a:gd name="connsiteY21" fmla="*/ 1508653 h 3820048"/>
              <a:gd name="connsiteX22" fmla="*/ 2030685 w 4868887"/>
              <a:gd name="connsiteY22" fmla="*/ 1164269 h 3820048"/>
              <a:gd name="connsiteX23" fmla="*/ 1650674 w 4868887"/>
              <a:gd name="connsiteY23" fmla="*/ 926762 h 3820048"/>
              <a:gd name="connsiteX24" fmla="*/ 1068783 w 4868887"/>
              <a:gd name="connsiteY24" fmla="*/ 796134 h 3820048"/>
              <a:gd name="connsiteX25" fmla="*/ 831277 w 4868887"/>
              <a:gd name="connsiteY25" fmla="*/ 843635 h 3820048"/>
              <a:gd name="connsiteX0" fmla="*/ 802661 w 4840271"/>
              <a:gd name="connsiteY0" fmla="*/ 84363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43635 h 3820048"/>
              <a:gd name="connsiteX0" fmla="*/ 802661 w 4840271"/>
              <a:gd name="connsiteY0" fmla="*/ 81437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14375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31826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08247 w 4840271"/>
              <a:gd name="connsiteY18" fmla="*/ 797528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0271" h="3820048">
                <a:moveTo>
                  <a:pt x="802661" y="785114"/>
                </a:moveTo>
                <a:cubicBezTo>
                  <a:pt x="637927" y="747826"/>
                  <a:pt x="245645" y="555683"/>
                  <a:pt x="124913" y="608979"/>
                </a:cubicBezTo>
                <a:cubicBezTo>
                  <a:pt x="4181" y="662275"/>
                  <a:pt x="-60422" y="861923"/>
                  <a:pt x="78266" y="1104892"/>
                </a:cubicBezTo>
                <a:cubicBezTo>
                  <a:pt x="216954" y="1347861"/>
                  <a:pt x="573071" y="1841162"/>
                  <a:pt x="957040" y="2066793"/>
                </a:cubicBezTo>
                <a:cubicBezTo>
                  <a:pt x="1341009" y="2292424"/>
                  <a:pt x="1905087" y="2292424"/>
                  <a:pt x="2382079" y="2458679"/>
                </a:cubicBezTo>
                <a:cubicBezTo>
                  <a:pt x="2859071" y="2624934"/>
                  <a:pt x="3409295" y="2846607"/>
                  <a:pt x="3818993" y="3064321"/>
                </a:cubicBezTo>
                <a:cubicBezTo>
                  <a:pt x="4228691" y="3282035"/>
                  <a:pt x="4670058" y="3666004"/>
                  <a:pt x="4840271" y="3764965"/>
                </a:cubicBezTo>
                <a:cubicBezTo>
                  <a:pt x="5010484" y="3863926"/>
                  <a:pt x="5010484" y="3830279"/>
                  <a:pt x="4840271" y="3658087"/>
                </a:cubicBezTo>
                <a:cubicBezTo>
                  <a:pt x="4670058" y="3485895"/>
                  <a:pt x="4147544" y="3088072"/>
                  <a:pt x="3818993" y="2731812"/>
                </a:cubicBezTo>
                <a:cubicBezTo>
                  <a:pt x="3490442" y="2375552"/>
                  <a:pt x="3239081" y="1922310"/>
                  <a:pt x="2868967" y="1520528"/>
                </a:cubicBezTo>
                <a:cubicBezTo>
                  <a:pt x="2498853" y="1118746"/>
                  <a:pt x="1916962" y="574461"/>
                  <a:pt x="1598307" y="321121"/>
                </a:cubicBezTo>
                <a:cubicBezTo>
                  <a:pt x="1279652" y="67781"/>
                  <a:pt x="1123294" y="10383"/>
                  <a:pt x="957040" y="487"/>
                </a:cubicBezTo>
                <a:cubicBezTo>
                  <a:pt x="790786" y="-9409"/>
                  <a:pt x="624531" y="133095"/>
                  <a:pt x="600780" y="261744"/>
                </a:cubicBezTo>
                <a:cubicBezTo>
                  <a:pt x="577029" y="390393"/>
                  <a:pt x="737663" y="618162"/>
                  <a:pt x="814536" y="772383"/>
                </a:cubicBezTo>
                <a:cubicBezTo>
                  <a:pt x="891409" y="926604"/>
                  <a:pt x="954253" y="1100601"/>
                  <a:pt x="1062018" y="1187069"/>
                </a:cubicBezTo>
                <a:cubicBezTo>
                  <a:pt x="1169783" y="1273537"/>
                  <a:pt x="1408460" y="1312806"/>
                  <a:pt x="1461123" y="1291193"/>
                </a:cubicBezTo>
                <a:cubicBezTo>
                  <a:pt x="1513786" y="1269580"/>
                  <a:pt x="1441801" y="1131170"/>
                  <a:pt x="1377997" y="1057391"/>
                </a:cubicBezTo>
                <a:cubicBezTo>
                  <a:pt x="1314193" y="983612"/>
                  <a:pt x="1156590" y="891831"/>
                  <a:pt x="1078298" y="848521"/>
                </a:cubicBezTo>
                <a:cubicBezTo>
                  <a:pt x="1000006" y="805211"/>
                  <a:pt x="940991" y="797528"/>
                  <a:pt x="908247" y="797528"/>
                </a:cubicBezTo>
                <a:cubicBezTo>
                  <a:pt x="875503" y="797528"/>
                  <a:pt x="821715" y="772616"/>
                  <a:pt x="831826" y="796134"/>
                </a:cubicBezTo>
                <a:cubicBezTo>
                  <a:pt x="841937" y="819652"/>
                  <a:pt x="827314" y="855511"/>
                  <a:pt x="968915" y="938638"/>
                </a:cubicBezTo>
                <a:cubicBezTo>
                  <a:pt x="1110516" y="1021765"/>
                  <a:pt x="1471637" y="1199894"/>
                  <a:pt x="1681435" y="1294897"/>
                </a:cubicBezTo>
                <a:cubicBezTo>
                  <a:pt x="1891233" y="1389900"/>
                  <a:pt x="2136466" y="1510917"/>
                  <a:pt x="2227700" y="1508653"/>
                </a:cubicBezTo>
                <a:cubicBezTo>
                  <a:pt x="2318934" y="1506389"/>
                  <a:pt x="2305396" y="1368540"/>
                  <a:pt x="2228840" y="1281312"/>
                </a:cubicBezTo>
                <a:cubicBezTo>
                  <a:pt x="2152284" y="1194084"/>
                  <a:pt x="1928679" y="1046640"/>
                  <a:pt x="1768362" y="985284"/>
                </a:cubicBezTo>
                <a:cubicBezTo>
                  <a:pt x="1608045" y="923928"/>
                  <a:pt x="1274269" y="866072"/>
                  <a:pt x="1113319" y="832710"/>
                </a:cubicBezTo>
                <a:cubicBezTo>
                  <a:pt x="952369" y="799348"/>
                  <a:pt x="967395" y="822402"/>
                  <a:pt x="802661" y="78511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cxnSp>
        <p:nvCxnSpPr>
          <p:cNvPr id="118" name="Přímá spojnice se šipkou 117">
            <a:extLst>
              <a:ext uri="{FF2B5EF4-FFF2-40B4-BE49-F238E27FC236}">
                <a16:creationId xmlns:a16="http://schemas.microsoft.com/office/drawing/2014/main" id="{12DC330E-1A0B-415E-AE6B-22BBD445FD75}"/>
              </a:ext>
            </a:extLst>
          </p:cNvPr>
          <p:cNvCxnSpPr/>
          <p:nvPr/>
        </p:nvCxnSpPr>
        <p:spPr>
          <a:xfrm>
            <a:off x="1762201" y="3450126"/>
            <a:ext cx="644613" cy="556791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nice se šipkou 118">
            <a:extLst>
              <a:ext uri="{FF2B5EF4-FFF2-40B4-BE49-F238E27FC236}">
                <a16:creationId xmlns:a16="http://schemas.microsoft.com/office/drawing/2014/main" id="{41A6919E-FD86-4B2C-9565-EA7F62CAFCCF}"/>
              </a:ext>
            </a:extLst>
          </p:cNvPr>
          <p:cNvCxnSpPr>
            <a:cxnSpLocks/>
          </p:cNvCxnSpPr>
          <p:nvPr/>
        </p:nvCxnSpPr>
        <p:spPr>
          <a:xfrm flipH="1">
            <a:off x="2225398" y="1765015"/>
            <a:ext cx="758139" cy="20585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FFD0FE45-6857-4DDB-9C36-7F6304B6F28F}"/>
              </a:ext>
            </a:extLst>
          </p:cNvPr>
          <p:cNvSpPr txBox="1"/>
          <p:nvPr/>
        </p:nvSpPr>
        <p:spPr>
          <a:xfrm>
            <a:off x="2289669" y="1036130"/>
            <a:ext cx="126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El. osa srdeční</a:t>
            </a:r>
          </a:p>
        </p:txBody>
      </p:sp>
      <p:sp>
        <p:nvSpPr>
          <p:cNvPr id="120" name="TextovéPole 119">
            <a:extLst>
              <a:ext uri="{FF2B5EF4-FFF2-40B4-BE49-F238E27FC236}">
                <a16:creationId xmlns:a16="http://schemas.microsoft.com/office/drawing/2014/main" id="{9559FC53-A132-4084-AA7F-8DF105DC4577}"/>
              </a:ext>
            </a:extLst>
          </p:cNvPr>
          <p:cNvSpPr txBox="1"/>
          <p:nvPr/>
        </p:nvSpPr>
        <p:spPr>
          <a:xfrm>
            <a:off x="2861222" y="4728114"/>
            <a:ext cx="1829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vektokardiogram</a:t>
            </a:r>
            <a:endParaRPr lang="cs-CZ" dirty="0"/>
          </a:p>
        </p:txBody>
      </p:sp>
      <p:cxnSp>
        <p:nvCxnSpPr>
          <p:cNvPr id="121" name="Přímá spojnice se šipkou 120">
            <a:extLst>
              <a:ext uri="{FF2B5EF4-FFF2-40B4-BE49-F238E27FC236}">
                <a16:creationId xmlns:a16="http://schemas.microsoft.com/office/drawing/2014/main" id="{CF973098-FF1B-4068-9B8B-BB46C10D48B2}"/>
              </a:ext>
            </a:extLst>
          </p:cNvPr>
          <p:cNvCxnSpPr>
            <a:cxnSpLocks/>
            <a:endCxn id="117" idx="6"/>
          </p:cNvCxnSpPr>
          <p:nvPr/>
        </p:nvCxnSpPr>
        <p:spPr>
          <a:xfrm flipH="1" flipV="1">
            <a:off x="3100963" y="4532824"/>
            <a:ext cx="86135" cy="2070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39FA63BB-183C-402A-9C83-54C1866CD6B6}"/>
              </a:ext>
            </a:extLst>
          </p:cNvPr>
          <p:cNvSpPr txBox="1"/>
          <p:nvPr/>
        </p:nvSpPr>
        <p:spPr>
          <a:xfrm>
            <a:off x="203759" y="6020592"/>
            <a:ext cx="440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osa je změněna i při blokádě </a:t>
            </a:r>
            <a:r>
              <a:rPr lang="cs-CZ" dirty="0" err="1"/>
              <a:t>Tawar</a:t>
            </a:r>
            <a:r>
              <a:rPr lang="cs-CZ" dirty="0"/>
              <a:t>. </a:t>
            </a:r>
            <a:r>
              <a:rPr lang="cs-CZ" dirty="0" err="1"/>
              <a:t>ramenek</a:t>
            </a:r>
            <a:r>
              <a:rPr lang="cs-CZ" dirty="0"/>
              <a:t> nebo po IM, chybí el. aktivita části komor</a:t>
            </a:r>
          </a:p>
        </p:txBody>
      </p:sp>
    </p:spTree>
    <p:extLst>
      <p:ext uri="{BB962C8B-B14F-4D97-AF65-F5344CB8AC3E}">
        <p14:creationId xmlns:p14="http://schemas.microsoft.com/office/powerpoint/2010/main" val="38873709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6419" r="5582"/>
          <a:stretch/>
        </p:blipFill>
        <p:spPr bwMode="auto">
          <a:xfrm>
            <a:off x="619430" y="820251"/>
            <a:ext cx="8201042" cy="599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B20E5165-82FD-407B-BB33-6E6460A9C1EE}"/>
              </a:ext>
            </a:extLst>
          </p:cNvPr>
          <p:cNvSpPr txBox="1">
            <a:spLocks/>
          </p:cNvSpPr>
          <p:nvPr/>
        </p:nvSpPr>
        <p:spPr>
          <a:xfrm>
            <a:off x="323528" y="116632"/>
            <a:ext cx="518457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5) Elektrická osa srdeční – jak na ni?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476308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44624"/>
            <a:ext cx="46226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Určení elektrické osy srdeční</a:t>
            </a:r>
            <a:r>
              <a:rPr lang="cs-CZ" sz="2000" dirty="0"/>
              <a:t> </a:t>
            </a:r>
          </a:p>
          <a:p>
            <a:r>
              <a:rPr lang="cs-CZ" sz="2000" dirty="0"/>
              <a:t>(frontální rovina, pro depolarizaci komor)</a:t>
            </a:r>
            <a:endParaRPr lang="cs-CZ" sz="2800" dirty="0"/>
          </a:p>
        </p:txBody>
      </p:sp>
      <p:pic>
        <p:nvPicPr>
          <p:cNvPr id="1026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t="9882" r="50886" b="33006"/>
          <a:stretch/>
        </p:blipFill>
        <p:spPr bwMode="auto">
          <a:xfrm>
            <a:off x="35496" y="820251"/>
            <a:ext cx="6272010" cy="5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300192" y="908720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6</a:t>
            </a:r>
          </a:p>
          <a:p>
            <a:r>
              <a:rPr lang="cs-CZ" dirty="0"/>
              <a:t>S = 0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146245" y="119122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5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303927" y="1890584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17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146244" y="2173088"/>
            <a:ext cx="1170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15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318234" y="2872448"/>
            <a:ext cx="990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0</a:t>
            </a:r>
          </a:p>
          <a:p>
            <a:r>
              <a:rPr lang="cs-CZ" dirty="0"/>
              <a:t>R = 10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64288" y="315495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9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300192" y="3854312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1</a:t>
            </a:r>
          </a:p>
          <a:p>
            <a:r>
              <a:rPr lang="cs-CZ" dirty="0"/>
              <a:t>R = -11</a:t>
            </a:r>
          </a:p>
          <a:p>
            <a:r>
              <a:rPr lang="cs-CZ" dirty="0"/>
              <a:t>S = 0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146244" y="4136816"/>
            <a:ext cx="1314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-10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300192" y="4836176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0</a:t>
            </a:r>
          </a:p>
          <a:p>
            <a:r>
              <a:rPr lang="cs-CZ" dirty="0"/>
              <a:t>R = -3</a:t>
            </a:r>
          </a:p>
          <a:p>
            <a:r>
              <a:rPr lang="cs-CZ" dirty="0"/>
              <a:t>S = 0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146245" y="511868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-3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300192" y="5818038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13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7146245" y="6100542"/>
            <a:ext cx="117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11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261173" y="1188542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qR</a:t>
            </a:r>
            <a:r>
              <a:rPr lang="cs-CZ" dirty="0"/>
              <a:t> 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8261173" y="2170406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qRs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8261173" y="3152270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q</a:t>
            </a:r>
            <a:r>
              <a:rPr lang="cs-CZ" dirty="0" err="1"/>
              <a:t>Rs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8261173" y="4134134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rS</a:t>
            </a:r>
            <a:r>
              <a:rPr lang="cs-CZ" sz="1200" dirty="0" err="1"/>
              <a:t>r</a:t>
            </a:r>
            <a:r>
              <a:rPr lang="cs-CZ" sz="1200" dirty="0"/>
              <a:t>‘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8261173" y="5115998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q</a:t>
            </a:r>
            <a:r>
              <a:rPr lang="cs-CZ" sz="1400" dirty="0" err="1"/>
              <a:t>r</a:t>
            </a:r>
            <a:r>
              <a:rPr lang="cs-CZ" sz="1400" dirty="0"/>
              <a:t>‘</a:t>
            </a: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8261173" y="6097860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qRs</a:t>
            </a:r>
            <a:endParaRPr lang="cs-CZ" dirty="0"/>
          </a:p>
        </p:txBody>
      </p:sp>
      <p:cxnSp>
        <p:nvCxnSpPr>
          <p:cNvPr id="22" name="Přímá spojnice 21"/>
          <p:cNvCxnSpPr/>
          <p:nvPr/>
        </p:nvCxnSpPr>
        <p:spPr>
          <a:xfrm flipH="1">
            <a:off x="8226992" y="476672"/>
            <a:ext cx="0" cy="6381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8352512" y="334397"/>
            <a:ext cx="82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Zápis QRS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7210264" y="-27384"/>
            <a:ext cx="1044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součet výchylek QRS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6197120" y="234822"/>
            <a:ext cx="1044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výchylky QRS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-95000" y="6575427"/>
            <a:ext cx="6813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Pro zjednodušení výpočtu výchylek je Q první kmit, R druhý kmit a S třetí kmit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7BF329B-24F4-4BD3-939D-69AC5DD557D5}"/>
              </a:ext>
            </a:extLst>
          </p:cNvPr>
          <p:cNvSpPr/>
          <p:nvPr/>
        </p:nvSpPr>
        <p:spPr>
          <a:xfrm>
            <a:off x="35496" y="820251"/>
            <a:ext cx="8157316" cy="29755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44628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>
            <a:grpSpLocks noChangeAspect="1"/>
          </p:cNvGrpSpPr>
          <p:nvPr/>
        </p:nvGrpSpPr>
        <p:grpSpPr>
          <a:xfrm>
            <a:off x="611560" y="722500"/>
            <a:ext cx="6389662" cy="6018868"/>
            <a:chOff x="1427766" y="66617"/>
            <a:chExt cx="11550868" cy="10880568"/>
          </a:xfrm>
        </p:grpSpPr>
        <p:cxnSp>
          <p:nvCxnSpPr>
            <p:cNvPr id="3" name="Přímá spojnice 2"/>
            <p:cNvCxnSpPr/>
            <p:nvPr/>
          </p:nvCxnSpPr>
          <p:spPr>
            <a:xfrm rot="600000">
              <a:off x="1431587" y="5113556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Přímá spojnice 3"/>
            <p:cNvCxnSpPr/>
            <p:nvPr/>
          </p:nvCxnSpPr>
          <p:spPr>
            <a:xfrm rot="600000">
              <a:off x="6471587" y="73556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Přímá spojnice 4"/>
            <p:cNvCxnSpPr/>
            <p:nvPr/>
          </p:nvCxnSpPr>
          <p:spPr>
            <a:xfrm rot="2400000">
              <a:off x="1429985" y="5111268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Přímá spojnice 5"/>
            <p:cNvCxnSpPr/>
            <p:nvPr/>
          </p:nvCxnSpPr>
          <p:spPr>
            <a:xfrm rot="2400000">
              <a:off x="6469985" y="71268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nice 6"/>
            <p:cNvCxnSpPr/>
            <p:nvPr/>
          </p:nvCxnSpPr>
          <p:spPr>
            <a:xfrm rot="20400000" flipV="1">
              <a:off x="1428383" y="5108980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7"/>
            <p:cNvCxnSpPr/>
            <p:nvPr/>
          </p:nvCxnSpPr>
          <p:spPr>
            <a:xfrm rot="20400000" flipV="1">
              <a:off x="6468383" y="68980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 rot="1200000">
              <a:off x="1431149" y="5111679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>
            <a:xfrm rot="1200000">
              <a:off x="6471149" y="71679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 rot="3000000">
              <a:off x="1429969" y="5109148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>
            <a:xfrm rot="3000000">
              <a:off x="6469969" y="69148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 rot="21000000" flipV="1">
              <a:off x="1428789" y="5106617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 rot="21000000" flipV="1">
              <a:off x="6468789" y="66617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ál 14"/>
            <p:cNvSpPr/>
            <p:nvPr/>
          </p:nvSpPr>
          <p:spPr>
            <a:xfrm>
              <a:off x="1431716" y="72083"/>
              <a:ext cx="10080000" cy="10080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6" name="Ovál 15"/>
            <p:cNvSpPr/>
            <p:nvPr/>
          </p:nvSpPr>
          <p:spPr>
            <a:xfrm>
              <a:off x="1971716" y="612084"/>
              <a:ext cx="8999999" cy="90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cxnSp>
          <p:nvCxnSpPr>
            <p:cNvPr id="17" name="Přímá spojnice 16"/>
            <p:cNvCxnSpPr>
              <a:stCxn id="15" idx="2"/>
              <a:endCxn id="15" idx="6"/>
            </p:cNvCxnSpPr>
            <p:nvPr/>
          </p:nvCxnSpPr>
          <p:spPr>
            <a:xfrm>
              <a:off x="1431716" y="5112083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>
            <a:xfrm rot="19800000" flipV="1">
              <a:off x="6467766" y="68133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 rot="1800000">
              <a:off x="6469741" y="70108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vnoramenný trojúhelník 19"/>
            <p:cNvSpPr/>
            <p:nvPr/>
          </p:nvSpPr>
          <p:spPr>
            <a:xfrm rot="10800000">
              <a:off x="2620863" y="2878731"/>
              <a:ext cx="7704000" cy="6672700"/>
            </a:xfrm>
            <a:prstGeom prst="triangle">
              <a:avLst/>
            </a:prstGeom>
            <a:solidFill>
              <a:srgbClr val="E1FF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1631488" y="4794797"/>
              <a:ext cx="860896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0°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10998275" y="7444699"/>
              <a:ext cx="1209277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30°</a:t>
              </a: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8877434" y="9472902"/>
              <a:ext cx="1220196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60°</a:t>
              </a: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5922488" y="10112613"/>
              <a:ext cx="1085747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/>
                <a:t>90°</a:t>
              </a: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10934084" y="2035969"/>
              <a:ext cx="2044550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-30°</a:t>
              </a: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3268596" y="9546829"/>
              <a:ext cx="1413469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120°</a:t>
              </a:r>
            </a:p>
          </p:txBody>
        </p:sp>
        <p:cxnSp>
          <p:nvCxnSpPr>
            <p:cNvPr id="27" name="Přímá spojnice 26"/>
            <p:cNvCxnSpPr>
              <a:stCxn id="15" idx="0"/>
              <a:endCxn id="15" idx="4"/>
            </p:cNvCxnSpPr>
            <p:nvPr/>
          </p:nvCxnSpPr>
          <p:spPr>
            <a:xfrm>
              <a:off x="6471716" y="72083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27"/>
            <p:cNvCxnSpPr/>
            <p:nvPr/>
          </p:nvCxnSpPr>
          <p:spPr>
            <a:xfrm rot="1800000">
              <a:off x="1429741" y="5110108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28"/>
            <p:cNvCxnSpPr/>
            <p:nvPr/>
          </p:nvCxnSpPr>
          <p:spPr>
            <a:xfrm rot="19800000" flipV="1">
              <a:off x="1427766" y="5108133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ovéPole 29"/>
            <p:cNvSpPr txBox="1"/>
            <p:nvPr/>
          </p:nvSpPr>
          <p:spPr>
            <a:xfrm>
              <a:off x="6508491" y="1452211"/>
              <a:ext cx="1056913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b="1" dirty="0">
                  <a:solidFill>
                    <a:srgbClr val="0000FF"/>
                  </a:solidFill>
                </a:rPr>
                <a:t>I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2974292" y="5219618"/>
              <a:ext cx="1056913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b="1" dirty="0">
                  <a:solidFill>
                    <a:srgbClr val="0000FF"/>
                  </a:solidFill>
                </a:rPr>
                <a:t>II</a:t>
              </a: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8977740" y="5629368"/>
              <a:ext cx="1056913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b="1" dirty="0">
                  <a:solidFill>
                    <a:srgbClr val="0000FF"/>
                  </a:solidFill>
                </a:rPr>
                <a:t>III</a:t>
              </a:r>
            </a:p>
          </p:txBody>
        </p:sp>
      </p:grpSp>
      <p:pic>
        <p:nvPicPr>
          <p:cNvPr id="34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18008457">
            <a:off x="3169016" y="4906938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18008457">
            <a:off x="4116915" y="3270638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3591543" flipV="1">
            <a:off x="859191" y="3270638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3591543" flipV="1">
            <a:off x="1790558" y="4899400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10800000" flipV="1">
            <a:off x="1543658" y="2072549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10800000" flipV="1">
            <a:off x="3442159" y="2079898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ovéPole 40"/>
          <p:cNvSpPr txBox="1"/>
          <p:nvPr/>
        </p:nvSpPr>
        <p:spPr>
          <a:xfrm>
            <a:off x="1077516" y="2223914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5131948" y="1866341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5364088" y="2278094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1346770" y="1903575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3040782" y="5601702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3418762" y="5604098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4497177" y="4181232"/>
            <a:ext cx="318665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0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3155082" y="1801391"/>
            <a:ext cx="318665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0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1893987" y="3999731"/>
            <a:ext cx="318665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0</a:t>
            </a:r>
          </a:p>
        </p:txBody>
      </p:sp>
      <p:cxnSp>
        <p:nvCxnSpPr>
          <p:cNvPr id="51" name="Přímá spojnice 50"/>
          <p:cNvCxnSpPr/>
          <p:nvPr/>
        </p:nvCxnSpPr>
        <p:spPr>
          <a:xfrm>
            <a:off x="3906237" y="2096402"/>
            <a:ext cx="0" cy="2772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 flipH="1" flipV="1">
            <a:off x="3939734" y="4830941"/>
            <a:ext cx="257596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>
            <a:stCxn id="55" idx="7"/>
          </p:cNvCxnSpPr>
          <p:nvPr/>
        </p:nvCxnSpPr>
        <p:spPr>
          <a:xfrm flipH="1">
            <a:off x="2866510" y="4785779"/>
            <a:ext cx="1097067" cy="6438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>
            <a:off x="3419872" y="3510821"/>
            <a:ext cx="849636" cy="2259454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ál 54"/>
          <p:cNvSpPr/>
          <p:nvPr/>
        </p:nvSpPr>
        <p:spPr>
          <a:xfrm>
            <a:off x="3836595" y="4764799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2473102" y="5301208"/>
            <a:ext cx="481731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15</a:t>
            </a:r>
          </a:p>
        </p:txBody>
      </p:sp>
      <p:sp>
        <p:nvSpPr>
          <p:cNvPr id="61" name="TextovéPole 60"/>
          <p:cNvSpPr txBox="1"/>
          <p:nvPr/>
        </p:nvSpPr>
        <p:spPr>
          <a:xfrm>
            <a:off x="4234285" y="4797152"/>
            <a:ext cx="481731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9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3730229" y="1772816"/>
            <a:ext cx="481731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5</a:t>
            </a:r>
          </a:p>
        </p:txBody>
      </p:sp>
      <p:sp>
        <p:nvSpPr>
          <p:cNvPr id="63" name="Obdélník 62"/>
          <p:cNvSpPr/>
          <p:nvPr/>
        </p:nvSpPr>
        <p:spPr>
          <a:xfrm>
            <a:off x="35496" y="25460"/>
            <a:ext cx="8374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Určení elektrické osy srdeční</a:t>
            </a:r>
            <a:r>
              <a:rPr lang="cs-CZ" sz="2400" dirty="0"/>
              <a:t> – postup z praktik</a:t>
            </a:r>
          </a:p>
        </p:txBody>
      </p:sp>
      <p:sp>
        <p:nvSpPr>
          <p:cNvPr id="64" name="Oblouk 63"/>
          <p:cNvSpPr/>
          <p:nvPr/>
        </p:nvSpPr>
        <p:spPr>
          <a:xfrm rot="19894142">
            <a:off x="2778663" y="5077189"/>
            <a:ext cx="504000" cy="504000"/>
          </a:xfrm>
          <a:prstGeom prst="arc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Oblouk 64"/>
          <p:cNvSpPr/>
          <p:nvPr/>
        </p:nvSpPr>
        <p:spPr>
          <a:xfrm rot="10800000">
            <a:off x="3648417" y="2049849"/>
            <a:ext cx="504000" cy="504000"/>
          </a:xfrm>
          <a:prstGeom prst="arc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Ovál 65"/>
          <p:cNvSpPr/>
          <p:nvPr/>
        </p:nvSpPr>
        <p:spPr>
          <a:xfrm>
            <a:off x="3040138" y="5175521"/>
            <a:ext cx="36000" cy="36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7" name="Ovál 66"/>
          <p:cNvSpPr/>
          <p:nvPr/>
        </p:nvSpPr>
        <p:spPr>
          <a:xfrm>
            <a:off x="3782012" y="2372122"/>
            <a:ext cx="36000" cy="36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69" name="Přímá spojnice 68"/>
          <p:cNvCxnSpPr/>
          <p:nvPr/>
        </p:nvCxnSpPr>
        <p:spPr>
          <a:xfrm>
            <a:off x="3779912" y="2675110"/>
            <a:ext cx="216024" cy="177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69"/>
          <p:cNvCxnSpPr/>
          <p:nvPr/>
        </p:nvCxnSpPr>
        <p:spPr>
          <a:xfrm>
            <a:off x="3779912" y="2747118"/>
            <a:ext cx="216024" cy="177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70"/>
          <p:cNvCxnSpPr/>
          <p:nvPr/>
        </p:nvCxnSpPr>
        <p:spPr>
          <a:xfrm>
            <a:off x="3266331" y="2636912"/>
            <a:ext cx="216024" cy="177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/>
          <p:nvPr/>
        </p:nvCxnSpPr>
        <p:spPr>
          <a:xfrm>
            <a:off x="3266331" y="2708920"/>
            <a:ext cx="216024" cy="177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ovéPole 72"/>
          <p:cNvSpPr txBox="1"/>
          <p:nvPr/>
        </p:nvSpPr>
        <p:spPr>
          <a:xfrm>
            <a:off x="5725121" y="5594400"/>
            <a:ext cx="3415009" cy="120032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2400" dirty="0"/>
              <a:t>Elektrická osa srdeční pro depolarizaci komor  ve frontální rovině je 70°</a:t>
            </a:r>
          </a:p>
        </p:txBody>
      </p:sp>
      <p:pic>
        <p:nvPicPr>
          <p:cNvPr id="75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3" t="27997" r="83809" b="63045"/>
          <a:stretch/>
        </p:blipFill>
        <p:spPr bwMode="auto">
          <a:xfrm>
            <a:off x="5153397" y="3562110"/>
            <a:ext cx="492112" cy="92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t="15806" r="84280" b="73486"/>
          <a:stretch/>
        </p:blipFill>
        <p:spPr bwMode="auto">
          <a:xfrm>
            <a:off x="1165469" y="3543002"/>
            <a:ext cx="314325" cy="110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t="9883" r="84417" b="84164"/>
          <a:stretch/>
        </p:blipFill>
        <p:spPr bwMode="auto">
          <a:xfrm>
            <a:off x="3070964" y="1191897"/>
            <a:ext cx="266700" cy="61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Přímá spojnice 78"/>
          <p:cNvCxnSpPr/>
          <p:nvPr/>
        </p:nvCxnSpPr>
        <p:spPr>
          <a:xfrm>
            <a:off x="2342256" y="4123682"/>
            <a:ext cx="693693" cy="11775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nice 80"/>
          <p:cNvCxnSpPr/>
          <p:nvPr/>
        </p:nvCxnSpPr>
        <p:spPr>
          <a:xfrm flipH="1">
            <a:off x="4052674" y="4155398"/>
            <a:ext cx="399271" cy="7072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>
            <a:endCxn id="20" idx="3"/>
          </p:cNvCxnSpPr>
          <p:nvPr/>
        </p:nvCxnSpPr>
        <p:spPr>
          <a:xfrm flipH="1">
            <a:off x="3402386" y="2278094"/>
            <a:ext cx="4980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54949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bdélník 50"/>
          <p:cNvSpPr/>
          <p:nvPr/>
        </p:nvSpPr>
        <p:spPr>
          <a:xfrm>
            <a:off x="35496" y="-46548"/>
            <a:ext cx="8374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Určení elektrické osy srdeční</a:t>
            </a:r>
            <a:r>
              <a:rPr lang="cs-CZ" sz="2400" dirty="0"/>
              <a:t> – jiný postup  </a:t>
            </a:r>
          </a:p>
        </p:txBody>
      </p:sp>
      <p:grpSp>
        <p:nvGrpSpPr>
          <p:cNvPr id="4" name="Skupina 3"/>
          <p:cNvGrpSpPr>
            <a:grpSpLocks noChangeAspect="1"/>
          </p:cNvGrpSpPr>
          <p:nvPr/>
        </p:nvGrpSpPr>
        <p:grpSpPr>
          <a:xfrm>
            <a:off x="1587020" y="457508"/>
            <a:ext cx="5480954" cy="5233725"/>
            <a:chOff x="179512" y="457508"/>
            <a:chExt cx="6586984" cy="6289866"/>
          </a:xfrm>
        </p:grpSpPr>
        <p:grpSp>
          <p:nvGrpSpPr>
            <p:cNvPr id="3" name="Skupina 2"/>
            <p:cNvGrpSpPr>
              <a:grpSpLocks noChangeAspect="1"/>
            </p:cNvGrpSpPr>
            <p:nvPr/>
          </p:nvGrpSpPr>
          <p:grpSpPr>
            <a:xfrm>
              <a:off x="227483" y="559259"/>
              <a:ext cx="6539013" cy="6188115"/>
              <a:chOff x="1433397" y="46093"/>
              <a:chExt cx="7205172" cy="6818525"/>
            </a:xfrm>
          </p:grpSpPr>
          <p:grpSp>
            <p:nvGrpSpPr>
              <p:cNvPr id="5" name="Skupina 4"/>
              <p:cNvGrpSpPr>
                <a:grpSpLocks noChangeAspect="1"/>
              </p:cNvGrpSpPr>
              <p:nvPr/>
            </p:nvGrpSpPr>
            <p:grpSpPr>
              <a:xfrm>
                <a:off x="1433397" y="46093"/>
                <a:ext cx="6611421" cy="6395550"/>
                <a:chOff x="1427766" y="66617"/>
                <a:chExt cx="11323142" cy="10953429"/>
              </a:xfrm>
            </p:grpSpPr>
            <p:cxnSp>
              <p:nvCxnSpPr>
                <p:cNvPr id="6" name="Přímá spojnice 5"/>
                <p:cNvCxnSpPr/>
                <p:nvPr/>
              </p:nvCxnSpPr>
              <p:spPr>
                <a:xfrm rot="600000">
                  <a:off x="1431587" y="5113556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Přímá spojnice 6"/>
                <p:cNvCxnSpPr/>
                <p:nvPr/>
              </p:nvCxnSpPr>
              <p:spPr>
                <a:xfrm rot="600000">
                  <a:off x="6471587" y="73556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Přímá spojnice 7"/>
                <p:cNvCxnSpPr/>
                <p:nvPr/>
              </p:nvCxnSpPr>
              <p:spPr>
                <a:xfrm rot="2400000">
                  <a:off x="1429985" y="5111268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Přímá spojnice 8"/>
                <p:cNvCxnSpPr/>
                <p:nvPr/>
              </p:nvCxnSpPr>
              <p:spPr>
                <a:xfrm rot="2400000">
                  <a:off x="6469985" y="71268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Přímá spojnice 9"/>
                <p:cNvCxnSpPr/>
                <p:nvPr/>
              </p:nvCxnSpPr>
              <p:spPr>
                <a:xfrm rot="20400000" flipV="1">
                  <a:off x="1428383" y="5108980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Přímá spojnice 10"/>
                <p:cNvCxnSpPr/>
                <p:nvPr/>
              </p:nvCxnSpPr>
              <p:spPr>
                <a:xfrm rot="20400000" flipV="1">
                  <a:off x="6468383" y="68980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Přímá spojnice 11"/>
                <p:cNvCxnSpPr/>
                <p:nvPr/>
              </p:nvCxnSpPr>
              <p:spPr>
                <a:xfrm rot="1200000">
                  <a:off x="1431149" y="5111679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Přímá spojnice 12"/>
                <p:cNvCxnSpPr/>
                <p:nvPr/>
              </p:nvCxnSpPr>
              <p:spPr>
                <a:xfrm rot="1200000">
                  <a:off x="6471149" y="71679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Přímá spojnice 13"/>
                <p:cNvCxnSpPr/>
                <p:nvPr/>
              </p:nvCxnSpPr>
              <p:spPr>
                <a:xfrm rot="3000000">
                  <a:off x="1429969" y="5109148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Přímá spojnice 14"/>
                <p:cNvCxnSpPr/>
                <p:nvPr/>
              </p:nvCxnSpPr>
              <p:spPr>
                <a:xfrm rot="3000000">
                  <a:off x="6469969" y="69148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Přímá spojnice 15"/>
                <p:cNvCxnSpPr/>
                <p:nvPr/>
              </p:nvCxnSpPr>
              <p:spPr>
                <a:xfrm rot="21000000" flipV="1">
                  <a:off x="1428789" y="5106617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Přímá spojnice 16"/>
                <p:cNvCxnSpPr/>
                <p:nvPr/>
              </p:nvCxnSpPr>
              <p:spPr>
                <a:xfrm rot="21000000" flipV="1">
                  <a:off x="6468789" y="66617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Ovál 17"/>
                <p:cNvSpPr/>
                <p:nvPr/>
              </p:nvSpPr>
              <p:spPr>
                <a:xfrm>
                  <a:off x="1431716" y="72083"/>
                  <a:ext cx="10080000" cy="10080000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400"/>
                </a:p>
              </p:txBody>
            </p:sp>
            <p:sp>
              <p:nvSpPr>
                <p:cNvPr id="19" name="Ovál 18"/>
                <p:cNvSpPr/>
                <p:nvPr/>
              </p:nvSpPr>
              <p:spPr>
                <a:xfrm>
                  <a:off x="1971716" y="612083"/>
                  <a:ext cx="9000000" cy="9000000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400"/>
                </a:p>
              </p:txBody>
            </p:sp>
            <p:cxnSp>
              <p:nvCxnSpPr>
                <p:cNvPr id="20" name="Přímá spojnice 19"/>
                <p:cNvCxnSpPr>
                  <a:stCxn id="18" idx="2"/>
                  <a:endCxn id="18" idx="6"/>
                </p:cNvCxnSpPr>
                <p:nvPr/>
              </p:nvCxnSpPr>
              <p:spPr>
                <a:xfrm>
                  <a:off x="1431716" y="5112083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Přímá spojnice 20"/>
                <p:cNvCxnSpPr/>
                <p:nvPr/>
              </p:nvCxnSpPr>
              <p:spPr>
                <a:xfrm rot="19800000" flipV="1">
                  <a:off x="6467766" y="68133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Přímá spojnice 21"/>
                <p:cNvCxnSpPr/>
                <p:nvPr/>
              </p:nvCxnSpPr>
              <p:spPr>
                <a:xfrm rot="1800000">
                  <a:off x="6469741" y="70108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ovéPole 22"/>
                <p:cNvSpPr txBox="1"/>
                <p:nvPr/>
              </p:nvSpPr>
              <p:spPr>
                <a:xfrm>
                  <a:off x="11631488" y="4794796"/>
                  <a:ext cx="1000958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</a:t>
                  </a:r>
                </a:p>
              </p:txBody>
            </p:sp>
            <p:sp>
              <p:nvSpPr>
                <p:cNvPr id="24" name="TextovéPole 23"/>
                <p:cNvSpPr txBox="1"/>
                <p:nvPr/>
              </p:nvSpPr>
              <p:spPr>
                <a:xfrm>
                  <a:off x="10998272" y="7444699"/>
                  <a:ext cx="1752636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 err="1"/>
                    <a:t>aVR</a:t>
                  </a:r>
                  <a:endParaRPr lang="cs-CZ" sz="2000" dirty="0"/>
                </a:p>
              </p:txBody>
            </p:sp>
            <p:sp>
              <p:nvSpPr>
                <p:cNvPr id="25" name="TextovéPole 24"/>
                <p:cNvSpPr txBox="1"/>
                <p:nvPr/>
              </p:nvSpPr>
              <p:spPr>
                <a:xfrm>
                  <a:off x="8929091" y="9472903"/>
                  <a:ext cx="1401758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II </a:t>
                  </a:r>
                </a:p>
              </p:txBody>
            </p:sp>
            <p:sp>
              <p:nvSpPr>
                <p:cNvPr id="26" name="TextovéPole 25"/>
                <p:cNvSpPr txBox="1"/>
                <p:nvPr/>
              </p:nvSpPr>
              <p:spPr>
                <a:xfrm>
                  <a:off x="5381048" y="10112614"/>
                  <a:ext cx="2262595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2000" dirty="0" err="1"/>
                    <a:t>aVF</a:t>
                  </a:r>
                  <a:endParaRPr lang="cs-CZ" sz="2000" dirty="0"/>
                </a:p>
              </p:txBody>
            </p:sp>
            <p:sp>
              <p:nvSpPr>
                <p:cNvPr id="27" name="TextovéPole 26"/>
                <p:cNvSpPr txBox="1"/>
                <p:nvPr/>
              </p:nvSpPr>
              <p:spPr>
                <a:xfrm>
                  <a:off x="10998272" y="2122059"/>
                  <a:ext cx="1634176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 err="1"/>
                    <a:t>aVL</a:t>
                  </a:r>
                  <a:endParaRPr lang="cs-CZ" sz="2000" dirty="0"/>
                </a:p>
              </p:txBody>
            </p:sp>
            <p:sp>
              <p:nvSpPr>
                <p:cNvPr id="28" name="TextovéPole 27"/>
                <p:cNvSpPr txBox="1"/>
                <p:nvPr/>
              </p:nvSpPr>
              <p:spPr>
                <a:xfrm>
                  <a:off x="3600500" y="9546829"/>
                  <a:ext cx="1332102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III</a:t>
                  </a:r>
                </a:p>
              </p:txBody>
            </p:sp>
            <p:cxnSp>
              <p:nvCxnSpPr>
                <p:cNvPr id="29" name="Přímá spojnice 28"/>
                <p:cNvCxnSpPr>
                  <a:stCxn id="18" idx="0"/>
                  <a:endCxn id="18" idx="4"/>
                </p:cNvCxnSpPr>
                <p:nvPr/>
              </p:nvCxnSpPr>
              <p:spPr>
                <a:xfrm>
                  <a:off x="6471716" y="72083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Přímá spojnice 29"/>
                <p:cNvCxnSpPr/>
                <p:nvPr/>
              </p:nvCxnSpPr>
              <p:spPr>
                <a:xfrm rot="1800000">
                  <a:off x="1429741" y="5110108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Přímá spojnice 30"/>
                <p:cNvCxnSpPr/>
                <p:nvPr/>
              </p:nvCxnSpPr>
              <p:spPr>
                <a:xfrm rot="19800000" flipV="1">
                  <a:off x="1427766" y="5108133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TextovéPole 36"/>
              <p:cNvSpPr txBox="1">
                <a:spLocks noChangeAspect="1"/>
              </p:cNvSpPr>
              <p:nvPr/>
            </p:nvSpPr>
            <p:spPr>
              <a:xfrm>
                <a:off x="7912198" y="2736770"/>
                <a:ext cx="608455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0°</a:t>
                </a:r>
              </a:p>
            </p:txBody>
          </p:sp>
          <p:sp>
            <p:nvSpPr>
              <p:cNvPr id="38" name="TextovéPole 37"/>
              <p:cNvSpPr txBox="1">
                <a:spLocks noChangeAspect="1"/>
              </p:cNvSpPr>
              <p:nvPr/>
            </p:nvSpPr>
            <p:spPr>
              <a:xfrm>
                <a:off x="7794283" y="4593677"/>
                <a:ext cx="844286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30°</a:t>
                </a:r>
              </a:p>
            </p:txBody>
          </p:sp>
          <p:sp>
            <p:nvSpPr>
              <p:cNvPr id="39" name="TextovéPole 38"/>
              <p:cNvSpPr txBox="1">
                <a:spLocks noChangeAspect="1"/>
              </p:cNvSpPr>
              <p:nvPr/>
            </p:nvSpPr>
            <p:spPr>
              <a:xfrm>
                <a:off x="5971690" y="5934852"/>
                <a:ext cx="1091791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60°</a:t>
                </a:r>
              </a:p>
            </p:txBody>
          </p:sp>
          <p:sp>
            <p:nvSpPr>
              <p:cNvPr id="40" name="TextovéPole 39"/>
              <p:cNvSpPr txBox="1">
                <a:spLocks noChangeAspect="1"/>
              </p:cNvSpPr>
              <p:nvPr/>
            </p:nvSpPr>
            <p:spPr>
              <a:xfrm>
                <a:off x="7648697" y="1256780"/>
                <a:ext cx="968495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-30°</a:t>
                </a:r>
              </a:p>
            </p:txBody>
          </p:sp>
          <p:sp>
            <p:nvSpPr>
              <p:cNvPr id="41" name="TextovéPole 40"/>
              <p:cNvSpPr txBox="1">
                <a:spLocks noChangeAspect="1"/>
              </p:cNvSpPr>
              <p:nvPr/>
            </p:nvSpPr>
            <p:spPr>
              <a:xfrm>
                <a:off x="2106580" y="6176763"/>
                <a:ext cx="968495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120°</a:t>
                </a:r>
              </a:p>
            </p:txBody>
          </p:sp>
          <p:sp>
            <p:nvSpPr>
              <p:cNvPr id="42" name="TextovéPole 41"/>
              <p:cNvSpPr txBox="1">
                <a:spLocks noChangeAspect="1"/>
              </p:cNvSpPr>
              <p:nvPr/>
            </p:nvSpPr>
            <p:spPr>
              <a:xfrm>
                <a:off x="4128616" y="6334781"/>
                <a:ext cx="968495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90°</a:t>
                </a:r>
              </a:p>
            </p:txBody>
          </p:sp>
          <p:sp>
            <p:nvSpPr>
              <p:cNvPr id="43" name="Ovál 42"/>
              <p:cNvSpPr>
                <a:spLocks noChangeAspect="1"/>
              </p:cNvSpPr>
              <p:nvPr/>
            </p:nvSpPr>
            <p:spPr>
              <a:xfrm>
                <a:off x="3791383" y="3167255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4" name="Ovál 43"/>
              <p:cNvSpPr>
                <a:spLocks noChangeAspect="1"/>
              </p:cNvSpPr>
              <p:nvPr/>
            </p:nvSpPr>
            <p:spPr>
              <a:xfrm>
                <a:off x="5300790" y="2926678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5" name="Ovál 44"/>
              <p:cNvSpPr>
                <a:spLocks noChangeAspect="1"/>
              </p:cNvSpPr>
              <p:nvPr/>
            </p:nvSpPr>
            <p:spPr>
              <a:xfrm>
                <a:off x="5971689" y="3859299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6" name="Ovál 45"/>
              <p:cNvSpPr>
                <a:spLocks noChangeAspect="1"/>
              </p:cNvSpPr>
              <p:nvPr/>
            </p:nvSpPr>
            <p:spPr>
              <a:xfrm>
                <a:off x="3529940" y="4327498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7" name="Ovál 46"/>
              <p:cNvSpPr>
                <a:spLocks noChangeAspect="1"/>
              </p:cNvSpPr>
              <p:nvPr/>
            </p:nvSpPr>
            <p:spPr>
              <a:xfrm>
                <a:off x="5689448" y="5365907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8" name="Ovál 47"/>
              <p:cNvSpPr>
                <a:spLocks noChangeAspect="1"/>
              </p:cNvSpPr>
              <p:nvPr/>
            </p:nvSpPr>
            <p:spPr>
              <a:xfrm>
                <a:off x="4301796" y="5114578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" name="Volný tvar 1"/>
              <p:cNvSpPr>
                <a:spLocks noChangeAspect="1"/>
              </p:cNvSpPr>
              <p:nvPr/>
            </p:nvSpPr>
            <p:spPr>
              <a:xfrm>
                <a:off x="3539191" y="2901497"/>
                <a:ext cx="2663756" cy="2793881"/>
              </a:xfrm>
              <a:custGeom>
                <a:avLst/>
                <a:gdLst>
                  <a:gd name="connsiteX0" fmla="*/ 915644 w 2682223"/>
                  <a:gd name="connsiteY0" fmla="*/ 101606 h 2617019"/>
                  <a:gd name="connsiteX1" fmla="*/ 575402 w 2682223"/>
                  <a:gd name="connsiteY1" fmla="*/ 176034 h 2617019"/>
                  <a:gd name="connsiteX2" fmla="*/ 362751 w 2682223"/>
                  <a:gd name="connsiteY2" fmla="*/ 409951 h 2617019"/>
                  <a:gd name="connsiteX3" fmla="*/ 1244 w 2682223"/>
                  <a:gd name="connsiteY3" fmla="*/ 1260555 h 2617019"/>
                  <a:gd name="connsiteX4" fmla="*/ 267058 w 2682223"/>
                  <a:gd name="connsiteY4" fmla="*/ 1855978 h 2617019"/>
                  <a:gd name="connsiteX5" fmla="*/ 851848 w 2682223"/>
                  <a:gd name="connsiteY5" fmla="*/ 2206853 h 2617019"/>
                  <a:gd name="connsiteX6" fmla="*/ 2308509 w 2682223"/>
                  <a:gd name="connsiteY6" fmla="*/ 2600258 h 2617019"/>
                  <a:gd name="connsiteX7" fmla="*/ 2659383 w 2682223"/>
                  <a:gd name="connsiteY7" fmla="*/ 1611430 h 2617019"/>
                  <a:gd name="connsiteX8" fmla="*/ 2574323 w 2682223"/>
                  <a:gd name="connsiteY8" fmla="*/ 845885 h 2617019"/>
                  <a:gd name="connsiteX9" fmla="*/ 1978900 w 2682223"/>
                  <a:gd name="connsiteY9" fmla="*/ 112239 h 2617019"/>
                  <a:gd name="connsiteX10" fmla="*/ 1192090 w 2682223"/>
                  <a:gd name="connsiteY10" fmla="*/ 5913 h 2617019"/>
                  <a:gd name="connsiteX11" fmla="*/ 990072 w 2682223"/>
                  <a:gd name="connsiteY11" fmla="*/ 144137 h 2617019"/>
                  <a:gd name="connsiteX0" fmla="*/ 915644 w 2682223"/>
                  <a:gd name="connsiteY0" fmla="*/ 101606 h 2617019"/>
                  <a:gd name="connsiteX1" fmla="*/ 575402 w 2682223"/>
                  <a:gd name="connsiteY1" fmla="*/ 176034 h 2617019"/>
                  <a:gd name="connsiteX2" fmla="*/ 362751 w 2682223"/>
                  <a:gd name="connsiteY2" fmla="*/ 409951 h 2617019"/>
                  <a:gd name="connsiteX3" fmla="*/ 1244 w 2682223"/>
                  <a:gd name="connsiteY3" fmla="*/ 1260555 h 2617019"/>
                  <a:gd name="connsiteX4" fmla="*/ 267058 w 2682223"/>
                  <a:gd name="connsiteY4" fmla="*/ 1855978 h 2617019"/>
                  <a:gd name="connsiteX5" fmla="*/ 851848 w 2682223"/>
                  <a:gd name="connsiteY5" fmla="*/ 2206853 h 2617019"/>
                  <a:gd name="connsiteX6" fmla="*/ 2308509 w 2682223"/>
                  <a:gd name="connsiteY6" fmla="*/ 2600258 h 2617019"/>
                  <a:gd name="connsiteX7" fmla="*/ 2659383 w 2682223"/>
                  <a:gd name="connsiteY7" fmla="*/ 1611430 h 2617019"/>
                  <a:gd name="connsiteX8" fmla="*/ 2574323 w 2682223"/>
                  <a:gd name="connsiteY8" fmla="*/ 845885 h 2617019"/>
                  <a:gd name="connsiteX9" fmla="*/ 1978900 w 2682223"/>
                  <a:gd name="connsiteY9" fmla="*/ 112239 h 2617019"/>
                  <a:gd name="connsiteX10" fmla="*/ 1372843 w 2682223"/>
                  <a:gd name="connsiteY10" fmla="*/ 5913 h 2617019"/>
                  <a:gd name="connsiteX11" fmla="*/ 990072 w 2682223"/>
                  <a:gd name="connsiteY11" fmla="*/ 144137 h 2617019"/>
                  <a:gd name="connsiteX0" fmla="*/ 915644 w 2736630"/>
                  <a:gd name="connsiteY0" fmla="*/ 101606 h 2616061"/>
                  <a:gd name="connsiteX1" fmla="*/ 575402 w 2736630"/>
                  <a:gd name="connsiteY1" fmla="*/ 176034 h 2616061"/>
                  <a:gd name="connsiteX2" fmla="*/ 362751 w 2736630"/>
                  <a:gd name="connsiteY2" fmla="*/ 409951 h 2616061"/>
                  <a:gd name="connsiteX3" fmla="*/ 1244 w 2736630"/>
                  <a:gd name="connsiteY3" fmla="*/ 1260555 h 2616061"/>
                  <a:gd name="connsiteX4" fmla="*/ 267058 w 2736630"/>
                  <a:gd name="connsiteY4" fmla="*/ 1855978 h 2616061"/>
                  <a:gd name="connsiteX5" fmla="*/ 851848 w 2736630"/>
                  <a:gd name="connsiteY5" fmla="*/ 2206853 h 2616061"/>
                  <a:gd name="connsiteX6" fmla="*/ 2308509 w 2736630"/>
                  <a:gd name="connsiteY6" fmla="*/ 2600258 h 2616061"/>
                  <a:gd name="connsiteX7" fmla="*/ 2723179 w 2736630"/>
                  <a:gd name="connsiteY7" fmla="*/ 1632695 h 2616061"/>
                  <a:gd name="connsiteX8" fmla="*/ 2574323 w 2736630"/>
                  <a:gd name="connsiteY8" fmla="*/ 845885 h 2616061"/>
                  <a:gd name="connsiteX9" fmla="*/ 1978900 w 2736630"/>
                  <a:gd name="connsiteY9" fmla="*/ 112239 h 2616061"/>
                  <a:gd name="connsiteX10" fmla="*/ 1372843 w 2736630"/>
                  <a:gd name="connsiteY10" fmla="*/ 5913 h 2616061"/>
                  <a:gd name="connsiteX11" fmla="*/ 990072 w 2736630"/>
                  <a:gd name="connsiteY11" fmla="*/ 144137 h 2616061"/>
                  <a:gd name="connsiteX0" fmla="*/ 915912 w 2736898"/>
                  <a:gd name="connsiteY0" fmla="*/ 101606 h 2623151"/>
                  <a:gd name="connsiteX1" fmla="*/ 575670 w 2736898"/>
                  <a:gd name="connsiteY1" fmla="*/ 176034 h 2623151"/>
                  <a:gd name="connsiteX2" fmla="*/ 363019 w 2736898"/>
                  <a:gd name="connsiteY2" fmla="*/ 409951 h 2623151"/>
                  <a:gd name="connsiteX3" fmla="*/ 1512 w 2736898"/>
                  <a:gd name="connsiteY3" fmla="*/ 1260555 h 2623151"/>
                  <a:gd name="connsiteX4" fmla="*/ 267326 w 2736898"/>
                  <a:gd name="connsiteY4" fmla="*/ 1855978 h 2623151"/>
                  <a:gd name="connsiteX5" fmla="*/ 1022237 w 2736898"/>
                  <a:gd name="connsiteY5" fmla="*/ 2281281 h 2623151"/>
                  <a:gd name="connsiteX6" fmla="*/ 2308777 w 2736898"/>
                  <a:gd name="connsiteY6" fmla="*/ 2600258 h 2623151"/>
                  <a:gd name="connsiteX7" fmla="*/ 2723447 w 2736898"/>
                  <a:gd name="connsiteY7" fmla="*/ 1632695 h 2623151"/>
                  <a:gd name="connsiteX8" fmla="*/ 2574591 w 2736898"/>
                  <a:gd name="connsiteY8" fmla="*/ 845885 h 2623151"/>
                  <a:gd name="connsiteX9" fmla="*/ 1979168 w 2736898"/>
                  <a:gd name="connsiteY9" fmla="*/ 112239 h 2623151"/>
                  <a:gd name="connsiteX10" fmla="*/ 1373111 w 2736898"/>
                  <a:gd name="connsiteY10" fmla="*/ 5913 h 2623151"/>
                  <a:gd name="connsiteX11" fmla="*/ 990340 w 2736898"/>
                  <a:gd name="connsiteY11" fmla="*/ 144137 h 2623151"/>
                  <a:gd name="connsiteX0" fmla="*/ 915912 w 2735525"/>
                  <a:gd name="connsiteY0" fmla="*/ 101606 h 2582922"/>
                  <a:gd name="connsiteX1" fmla="*/ 575670 w 2735525"/>
                  <a:gd name="connsiteY1" fmla="*/ 176034 h 2582922"/>
                  <a:gd name="connsiteX2" fmla="*/ 363019 w 2735525"/>
                  <a:gd name="connsiteY2" fmla="*/ 409951 h 2582922"/>
                  <a:gd name="connsiteX3" fmla="*/ 1512 w 2735525"/>
                  <a:gd name="connsiteY3" fmla="*/ 1260555 h 2582922"/>
                  <a:gd name="connsiteX4" fmla="*/ 267326 w 2735525"/>
                  <a:gd name="connsiteY4" fmla="*/ 1855978 h 2582922"/>
                  <a:gd name="connsiteX5" fmla="*/ 1022237 w 2735525"/>
                  <a:gd name="connsiteY5" fmla="*/ 2281281 h 2582922"/>
                  <a:gd name="connsiteX6" fmla="*/ 2330042 w 2735525"/>
                  <a:gd name="connsiteY6" fmla="*/ 2557728 h 2582922"/>
                  <a:gd name="connsiteX7" fmla="*/ 2723447 w 2735525"/>
                  <a:gd name="connsiteY7" fmla="*/ 1632695 h 2582922"/>
                  <a:gd name="connsiteX8" fmla="*/ 2574591 w 2735525"/>
                  <a:gd name="connsiteY8" fmla="*/ 845885 h 2582922"/>
                  <a:gd name="connsiteX9" fmla="*/ 1979168 w 2735525"/>
                  <a:gd name="connsiteY9" fmla="*/ 112239 h 2582922"/>
                  <a:gd name="connsiteX10" fmla="*/ 1373111 w 2735525"/>
                  <a:gd name="connsiteY10" fmla="*/ 5913 h 2582922"/>
                  <a:gd name="connsiteX11" fmla="*/ 990340 w 2735525"/>
                  <a:gd name="connsiteY11" fmla="*/ 144137 h 2582922"/>
                  <a:gd name="connsiteX0" fmla="*/ 915893 w 2735506"/>
                  <a:gd name="connsiteY0" fmla="*/ 101606 h 2574923"/>
                  <a:gd name="connsiteX1" fmla="*/ 575651 w 2735506"/>
                  <a:gd name="connsiteY1" fmla="*/ 176034 h 2574923"/>
                  <a:gd name="connsiteX2" fmla="*/ 363000 w 2735506"/>
                  <a:gd name="connsiteY2" fmla="*/ 409951 h 2574923"/>
                  <a:gd name="connsiteX3" fmla="*/ 1493 w 2735506"/>
                  <a:gd name="connsiteY3" fmla="*/ 1260555 h 2574923"/>
                  <a:gd name="connsiteX4" fmla="*/ 267307 w 2735506"/>
                  <a:gd name="connsiteY4" fmla="*/ 1855978 h 2574923"/>
                  <a:gd name="connsiteX5" fmla="*/ 1011585 w 2735506"/>
                  <a:gd name="connsiteY5" fmla="*/ 2206853 h 2574923"/>
                  <a:gd name="connsiteX6" fmla="*/ 2330023 w 2735506"/>
                  <a:gd name="connsiteY6" fmla="*/ 2557728 h 2574923"/>
                  <a:gd name="connsiteX7" fmla="*/ 2723428 w 2735506"/>
                  <a:gd name="connsiteY7" fmla="*/ 1632695 h 2574923"/>
                  <a:gd name="connsiteX8" fmla="*/ 2574572 w 2735506"/>
                  <a:gd name="connsiteY8" fmla="*/ 845885 h 2574923"/>
                  <a:gd name="connsiteX9" fmla="*/ 1979149 w 2735506"/>
                  <a:gd name="connsiteY9" fmla="*/ 112239 h 2574923"/>
                  <a:gd name="connsiteX10" fmla="*/ 1373092 w 2735506"/>
                  <a:gd name="connsiteY10" fmla="*/ 5913 h 2574923"/>
                  <a:gd name="connsiteX11" fmla="*/ 990321 w 2735506"/>
                  <a:gd name="connsiteY11" fmla="*/ 144137 h 2574923"/>
                  <a:gd name="connsiteX0" fmla="*/ 936979 w 2756592"/>
                  <a:gd name="connsiteY0" fmla="*/ 101606 h 2574923"/>
                  <a:gd name="connsiteX1" fmla="*/ 596737 w 2756592"/>
                  <a:gd name="connsiteY1" fmla="*/ 176034 h 2574923"/>
                  <a:gd name="connsiteX2" fmla="*/ 384086 w 2756592"/>
                  <a:gd name="connsiteY2" fmla="*/ 409951 h 2574923"/>
                  <a:gd name="connsiteX3" fmla="*/ 1314 w 2756592"/>
                  <a:gd name="connsiteY3" fmla="*/ 1026639 h 2574923"/>
                  <a:gd name="connsiteX4" fmla="*/ 288393 w 2756592"/>
                  <a:gd name="connsiteY4" fmla="*/ 1855978 h 2574923"/>
                  <a:gd name="connsiteX5" fmla="*/ 1032671 w 2756592"/>
                  <a:gd name="connsiteY5" fmla="*/ 2206853 h 2574923"/>
                  <a:gd name="connsiteX6" fmla="*/ 2351109 w 2756592"/>
                  <a:gd name="connsiteY6" fmla="*/ 2557728 h 2574923"/>
                  <a:gd name="connsiteX7" fmla="*/ 2744514 w 2756592"/>
                  <a:gd name="connsiteY7" fmla="*/ 1632695 h 2574923"/>
                  <a:gd name="connsiteX8" fmla="*/ 2595658 w 2756592"/>
                  <a:gd name="connsiteY8" fmla="*/ 845885 h 2574923"/>
                  <a:gd name="connsiteX9" fmla="*/ 2000235 w 2756592"/>
                  <a:gd name="connsiteY9" fmla="*/ 112239 h 2574923"/>
                  <a:gd name="connsiteX10" fmla="*/ 1394178 w 2756592"/>
                  <a:gd name="connsiteY10" fmla="*/ 5913 h 2574923"/>
                  <a:gd name="connsiteX11" fmla="*/ 1011407 w 2756592"/>
                  <a:gd name="connsiteY11" fmla="*/ 144137 h 2574923"/>
                  <a:gd name="connsiteX0" fmla="*/ 936979 w 2756592"/>
                  <a:gd name="connsiteY0" fmla="*/ 101606 h 2574923"/>
                  <a:gd name="connsiteX1" fmla="*/ 607369 w 2756592"/>
                  <a:gd name="connsiteY1" fmla="*/ 250462 h 2574923"/>
                  <a:gd name="connsiteX2" fmla="*/ 384086 w 2756592"/>
                  <a:gd name="connsiteY2" fmla="*/ 409951 h 2574923"/>
                  <a:gd name="connsiteX3" fmla="*/ 1314 w 2756592"/>
                  <a:gd name="connsiteY3" fmla="*/ 1026639 h 2574923"/>
                  <a:gd name="connsiteX4" fmla="*/ 288393 w 2756592"/>
                  <a:gd name="connsiteY4" fmla="*/ 1855978 h 2574923"/>
                  <a:gd name="connsiteX5" fmla="*/ 1032671 w 2756592"/>
                  <a:gd name="connsiteY5" fmla="*/ 2206853 h 2574923"/>
                  <a:gd name="connsiteX6" fmla="*/ 2351109 w 2756592"/>
                  <a:gd name="connsiteY6" fmla="*/ 2557728 h 2574923"/>
                  <a:gd name="connsiteX7" fmla="*/ 2744514 w 2756592"/>
                  <a:gd name="connsiteY7" fmla="*/ 1632695 h 2574923"/>
                  <a:gd name="connsiteX8" fmla="*/ 2595658 w 2756592"/>
                  <a:gd name="connsiteY8" fmla="*/ 845885 h 2574923"/>
                  <a:gd name="connsiteX9" fmla="*/ 2000235 w 2756592"/>
                  <a:gd name="connsiteY9" fmla="*/ 112239 h 2574923"/>
                  <a:gd name="connsiteX10" fmla="*/ 1394178 w 2756592"/>
                  <a:gd name="connsiteY10" fmla="*/ 5913 h 2574923"/>
                  <a:gd name="connsiteX11" fmla="*/ 1011407 w 2756592"/>
                  <a:gd name="connsiteY11" fmla="*/ 144137 h 2574923"/>
                  <a:gd name="connsiteX0" fmla="*/ 936389 w 2756002"/>
                  <a:gd name="connsiteY0" fmla="*/ 101606 h 2575363"/>
                  <a:gd name="connsiteX1" fmla="*/ 606779 w 2756002"/>
                  <a:gd name="connsiteY1" fmla="*/ 250462 h 2575363"/>
                  <a:gd name="connsiteX2" fmla="*/ 383496 w 2756002"/>
                  <a:gd name="connsiteY2" fmla="*/ 409951 h 2575363"/>
                  <a:gd name="connsiteX3" fmla="*/ 724 w 2756002"/>
                  <a:gd name="connsiteY3" fmla="*/ 1026639 h 2575363"/>
                  <a:gd name="connsiteX4" fmla="*/ 309068 w 2756002"/>
                  <a:gd name="connsiteY4" fmla="*/ 1792183 h 2575363"/>
                  <a:gd name="connsiteX5" fmla="*/ 1032081 w 2756002"/>
                  <a:gd name="connsiteY5" fmla="*/ 2206853 h 2575363"/>
                  <a:gd name="connsiteX6" fmla="*/ 2350519 w 2756002"/>
                  <a:gd name="connsiteY6" fmla="*/ 2557728 h 2575363"/>
                  <a:gd name="connsiteX7" fmla="*/ 2743924 w 2756002"/>
                  <a:gd name="connsiteY7" fmla="*/ 1632695 h 2575363"/>
                  <a:gd name="connsiteX8" fmla="*/ 2595068 w 2756002"/>
                  <a:gd name="connsiteY8" fmla="*/ 845885 h 2575363"/>
                  <a:gd name="connsiteX9" fmla="*/ 1999645 w 2756002"/>
                  <a:gd name="connsiteY9" fmla="*/ 112239 h 2575363"/>
                  <a:gd name="connsiteX10" fmla="*/ 1393588 w 2756002"/>
                  <a:gd name="connsiteY10" fmla="*/ 5913 h 2575363"/>
                  <a:gd name="connsiteX11" fmla="*/ 1010817 w 2756002"/>
                  <a:gd name="connsiteY11" fmla="*/ 144137 h 2575363"/>
                  <a:gd name="connsiteX0" fmla="*/ 883498 w 2703111"/>
                  <a:gd name="connsiteY0" fmla="*/ 101606 h 2575363"/>
                  <a:gd name="connsiteX1" fmla="*/ 553888 w 2703111"/>
                  <a:gd name="connsiteY1" fmla="*/ 250462 h 2575363"/>
                  <a:gd name="connsiteX2" fmla="*/ 330605 w 2703111"/>
                  <a:gd name="connsiteY2" fmla="*/ 409951 h 2575363"/>
                  <a:gd name="connsiteX3" fmla="*/ 996 w 2703111"/>
                  <a:gd name="connsiteY3" fmla="*/ 1164863 h 2575363"/>
                  <a:gd name="connsiteX4" fmla="*/ 256177 w 2703111"/>
                  <a:gd name="connsiteY4" fmla="*/ 1792183 h 2575363"/>
                  <a:gd name="connsiteX5" fmla="*/ 979190 w 2703111"/>
                  <a:gd name="connsiteY5" fmla="*/ 2206853 h 2575363"/>
                  <a:gd name="connsiteX6" fmla="*/ 2297628 w 2703111"/>
                  <a:gd name="connsiteY6" fmla="*/ 2557728 h 2575363"/>
                  <a:gd name="connsiteX7" fmla="*/ 2691033 w 2703111"/>
                  <a:gd name="connsiteY7" fmla="*/ 1632695 h 2575363"/>
                  <a:gd name="connsiteX8" fmla="*/ 2542177 w 2703111"/>
                  <a:gd name="connsiteY8" fmla="*/ 845885 h 2575363"/>
                  <a:gd name="connsiteX9" fmla="*/ 1946754 w 2703111"/>
                  <a:gd name="connsiteY9" fmla="*/ 112239 h 2575363"/>
                  <a:gd name="connsiteX10" fmla="*/ 1340697 w 2703111"/>
                  <a:gd name="connsiteY10" fmla="*/ 5913 h 2575363"/>
                  <a:gd name="connsiteX11" fmla="*/ 957926 w 2703111"/>
                  <a:gd name="connsiteY11" fmla="*/ 144137 h 2575363"/>
                  <a:gd name="connsiteX0" fmla="*/ 883498 w 2703111"/>
                  <a:gd name="connsiteY0" fmla="*/ 101606 h 2575363"/>
                  <a:gd name="connsiteX1" fmla="*/ 553888 w 2703111"/>
                  <a:gd name="connsiteY1" fmla="*/ 250462 h 2575363"/>
                  <a:gd name="connsiteX2" fmla="*/ 330605 w 2703111"/>
                  <a:gd name="connsiteY2" fmla="*/ 409951 h 2575363"/>
                  <a:gd name="connsiteX3" fmla="*/ 996 w 2703111"/>
                  <a:gd name="connsiteY3" fmla="*/ 1164863 h 2575363"/>
                  <a:gd name="connsiteX4" fmla="*/ 256177 w 2703111"/>
                  <a:gd name="connsiteY4" fmla="*/ 1792183 h 2575363"/>
                  <a:gd name="connsiteX5" fmla="*/ 979190 w 2703111"/>
                  <a:gd name="connsiteY5" fmla="*/ 2206853 h 2575363"/>
                  <a:gd name="connsiteX6" fmla="*/ 2297628 w 2703111"/>
                  <a:gd name="connsiteY6" fmla="*/ 2557728 h 2575363"/>
                  <a:gd name="connsiteX7" fmla="*/ 2691033 w 2703111"/>
                  <a:gd name="connsiteY7" fmla="*/ 1632695 h 2575363"/>
                  <a:gd name="connsiteX8" fmla="*/ 2542177 w 2703111"/>
                  <a:gd name="connsiteY8" fmla="*/ 845885 h 2575363"/>
                  <a:gd name="connsiteX9" fmla="*/ 1946754 w 2703111"/>
                  <a:gd name="connsiteY9" fmla="*/ 112239 h 2575363"/>
                  <a:gd name="connsiteX10" fmla="*/ 1340697 w 2703111"/>
                  <a:gd name="connsiteY10" fmla="*/ 5913 h 2575363"/>
                  <a:gd name="connsiteX11" fmla="*/ 957926 w 2703111"/>
                  <a:gd name="connsiteY11" fmla="*/ 144137 h 2575363"/>
                  <a:gd name="connsiteX0" fmla="*/ 883498 w 2703111"/>
                  <a:gd name="connsiteY0" fmla="*/ 101606 h 2575363"/>
                  <a:gd name="connsiteX1" fmla="*/ 330605 w 2703111"/>
                  <a:gd name="connsiteY1" fmla="*/ 409951 h 2575363"/>
                  <a:gd name="connsiteX2" fmla="*/ 996 w 2703111"/>
                  <a:gd name="connsiteY2" fmla="*/ 1164863 h 2575363"/>
                  <a:gd name="connsiteX3" fmla="*/ 256177 w 2703111"/>
                  <a:gd name="connsiteY3" fmla="*/ 1792183 h 2575363"/>
                  <a:gd name="connsiteX4" fmla="*/ 979190 w 2703111"/>
                  <a:gd name="connsiteY4" fmla="*/ 2206853 h 2575363"/>
                  <a:gd name="connsiteX5" fmla="*/ 2297628 w 2703111"/>
                  <a:gd name="connsiteY5" fmla="*/ 2557728 h 2575363"/>
                  <a:gd name="connsiteX6" fmla="*/ 2691033 w 2703111"/>
                  <a:gd name="connsiteY6" fmla="*/ 1632695 h 2575363"/>
                  <a:gd name="connsiteX7" fmla="*/ 2542177 w 2703111"/>
                  <a:gd name="connsiteY7" fmla="*/ 845885 h 2575363"/>
                  <a:gd name="connsiteX8" fmla="*/ 1946754 w 2703111"/>
                  <a:gd name="connsiteY8" fmla="*/ 112239 h 2575363"/>
                  <a:gd name="connsiteX9" fmla="*/ 1340697 w 2703111"/>
                  <a:gd name="connsiteY9" fmla="*/ 5913 h 2575363"/>
                  <a:gd name="connsiteX10" fmla="*/ 957926 w 2703111"/>
                  <a:gd name="connsiteY10" fmla="*/ 144137 h 2575363"/>
                  <a:gd name="connsiteX0" fmla="*/ 883498 w 2703111"/>
                  <a:gd name="connsiteY0" fmla="*/ 96884 h 2570641"/>
                  <a:gd name="connsiteX1" fmla="*/ 330605 w 2703111"/>
                  <a:gd name="connsiteY1" fmla="*/ 405229 h 2570641"/>
                  <a:gd name="connsiteX2" fmla="*/ 996 w 2703111"/>
                  <a:gd name="connsiteY2" fmla="*/ 1160141 h 2570641"/>
                  <a:gd name="connsiteX3" fmla="*/ 256177 w 2703111"/>
                  <a:gd name="connsiteY3" fmla="*/ 1787461 h 2570641"/>
                  <a:gd name="connsiteX4" fmla="*/ 979190 w 2703111"/>
                  <a:gd name="connsiteY4" fmla="*/ 2202131 h 2570641"/>
                  <a:gd name="connsiteX5" fmla="*/ 2297628 w 2703111"/>
                  <a:gd name="connsiteY5" fmla="*/ 2553006 h 2570641"/>
                  <a:gd name="connsiteX6" fmla="*/ 2691033 w 2703111"/>
                  <a:gd name="connsiteY6" fmla="*/ 1627973 h 2570641"/>
                  <a:gd name="connsiteX7" fmla="*/ 2542177 w 2703111"/>
                  <a:gd name="connsiteY7" fmla="*/ 841163 h 2570641"/>
                  <a:gd name="connsiteX8" fmla="*/ 1946754 w 2703111"/>
                  <a:gd name="connsiteY8" fmla="*/ 107517 h 2570641"/>
                  <a:gd name="connsiteX9" fmla="*/ 1340697 w 2703111"/>
                  <a:gd name="connsiteY9" fmla="*/ 1191 h 2570641"/>
                  <a:gd name="connsiteX10" fmla="*/ 968559 w 2703111"/>
                  <a:gd name="connsiteY10" fmla="*/ 75619 h 2570641"/>
                  <a:gd name="connsiteX0" fmla="*/ 883498 w 2718883"/>
                  <a:gd name="connsiteY0" fmla="*/ 96884 h 2756928"/>
                  <a:gd name="connsiteX1" fmla="*/ 330605 w 2718883"/>
                  <a:gd name="connsiteY1" fmla="*/ 405229 h 2756928"/>
                  <a:gd name="connsiteX2" fmla="*/ 996 w 2718883"/>
                  <a:gd name="connsiteY2" fmla="*/ 1160141 h 2756928"/>
                  <a:gd name="connsiteX3" fmla="*/ 256177 w 2718883"/>
                  <a:gd name="connsiteY3" fmla="*/ 1787461 h 2756928"/>
                  <a:gd name="connsiteX4" fmla="*/ 979190 w 2718883"/>
                  <a:gd name="connsiteY4" fmla="*/ 2202131 h 2756928"/>
                  <a:gd name="connsiteX5" fmla="*/ 2063712 w 2718883"/>
                  <a:gd name="connsiteY5" fmla="*/ 2744392 h 2756928"/>
                  <a:gd name="connsiteX6" fmla="*/ 2691033 w 2718883"/>
                  <a:gd name="connsiteY6" fmla="*/ 1627973 h 2756928"/>
                  <a:gd name="connsiteX7" fmla="*/ 2542177 w 2718883"/>
                  <a:gd name="connsiteY7" fmla="*/ 841163 h 2756928"/>
                  <a:gd name="connsiteX8" fmla="*/ 1946754 w 2718883"/>
                  <a:gd name="connsiteY8" fmla="*/ 107517 h 2756928"/>
                  <a:gd name="connsiteX9" fmla="*/ 1340697 w 2718883"/>
                  <a:gd name="connsiteY9" fmla="*/ 1191 h 2756928"/>
                  <a:gd name="connsiteX10" fmla="*/ 968559 w 2718883"/>
                  <a:gd name="connsiteY10" fmla="*/ 75619 h 2756928"/>
                  <a:gd name="connsiteX0" fmla="*/ 883498 w 2718883"/>
                  <a:gd name="connsiteY0" fmla="*/ 96884 h 2746770"/>
                  <a:gd name="connsiteX1" fmla="*/ 330605 w 2718883"/>
                  <a:gd name="connsiteY1" fmla="*/ 405229 h 2746770"/>
                  <a:gd name="connsiteX2" fmla="*/ 996 w 2718883"/>
                  <a:gd name="connsiteY2" fmla="*/ 1160141 h 2746770"/>
                  <a:gd name="connsiteX3" fmla="*/ 256177 w 2718883"/>
                  <a:gd name="connsiteY3" fmla="*/ 1787461 h 2746770"/>
                  <a:gd name="connsiteX4" fmla="*/ 979190 w 2718883"/>
                  <a:gd name="connsiteY4" fmla="*/ 2202131 h 2746770"/>
                  <a:gd name="connsiteX5" fmla="*/ 2063712 w 2718883"/>
                  <a:gd name="connsiteY5" fmla="*/ 2744392 h 2746770"/>
                  <a:gd name="connsiteX6" fmla="*/ 2691033 w 2718883"/>
                  <a:gd name="connsiteY6" fmla="*/ 1627973 h 2746770"/>
                  <a:gd name="connsiteX7" fmla="*/ 2542177 w 2718883"/>
                  <a:gd name="connsiteY7" fmla="*/ 841163 h 2746770"/>
                  <a:gd name="connsiteX8" fmla="*/ 1946754 w 2718883"/>
                  <a:gd name="connsiteY8" fmla="*/ 107517 h 2746770"/>
                  <a:gd name="connsiteX9" fmla="*/ 1340697 w 2718883"/>
                  <a:gd name="connsiteY9" fmla="*/ 1191 h 2746770"/>
                  <a:gd name="connsiteX10" fmla="*/ 968559 w 2718883"/>
                  <a:gd name="connsiteY10" fmla="*/ 75619 h 2746770"/>
                  <a:gd name="connsiteX0" fmla="*/ 883498 w 2727094"/>
                  <a:gd name="connsiteY0" fmla="*/ 96884 h 2778599"/>
                  <a:gd name="connsiteX1" fmla="*/ 330605 w 2727094"/>
                  <a:gd name="connsiteY1" fmla="*/ 405229 h 2778599"/>
                  <a:gd name="connsiteX2" fmla="*/ 996 w 2727094"/>
                  <a:gd name="connsiteY2" fmla="*/ 1160141 h 2778599"/>
                  <a:gd name="connsiteX3" fmla="*/ 256177 w 2727094"/>
                  <a:gd name="connsiteY3" fmla="*/ 1787461 h 2778599"/>
                  <a:gd name="connsiteX4" fmla="*/ 979190 w 2727094"/>
                  <a:gd name="connsiteY4" fmla="*/ 2202131 h 2778599"/>
                  <a:gd name="connsiteX5" fmla="*/ 1946754 w 2727094"/>
                  <a:gd name="connsiteY5" fmla="*/ 2776290 h 2778599"/>
                  <a:gd name="connsiteX6" fmla="*/ 2691033 w 2727094"/>
                  <a:gd name="connsiteY6" fmla="*/ 1627973 h 2778599"/>
                  <a:gd name="connsiteX7" fmla="*/ 2542177 w 2727094"/>
                  <a:gd name="connsiteY7" fmla="*/ 841163 h 2778599"/>
                  <a:gd name="connsiteX8" fmla="*/ 1946754 w 2727094"/>
                  <a:gd name="connsiteY8" fmla="*/ 107517 h 2778599"/>
                  <a:gd name="connsiteX9" fmla="*/ 1340697 w 2727094"/>
                  <a:gd name="connsiteY9" fmla="*/ 1191 h 2778599"/>
                  <a:gd name="connsiteX10" fmla="*/ 968559 w 2727094"/>
                  <a:gd name="connsiteY10" fmla="*/ 75619 h 2778599"/>
                  <a:gd name="connsiteX0" fmla="*/ 883382 w 2726978"/>
                  <a:gd name="connsiteY0" fmla="*/ 96884 h 2793881"/>
                  <a:gd name="connsiteX1" fmla="*/ 330489 w 2726978"/>
                  <a:gd name="connsiteY1" fmla="*/ 405229 h 2793881"/>
                  <a:gd name="connsiteX2" fmla="*/ 880 w 2726978"/>
                  <a:gd name="connsiteY2" fmla="*/ 1160141 h 2793881"/>
                  <a:gd name="connsiteX3" fmla="*/ 256061 w 2726978"/>
                  <a:gd name="connsiteY3" fmla="*/ 1787461 h 2793881"/>
                  <a:gd name="connsiteX4" fmla="*/ 883381 w 2726978"/>
                  <a:gd name="connsiteY4" fmla="*/ 2287191 h 2793881"/>
                  <a:gd name="connsiteX5" fmla="*/ 1946638 w 2726978"/>
                  <a:gd name="connsiteY5" fmla="*/ 2776290 h 2793881"/>
                  <a:gd name="connsiteX6" fmla="*/ 2690917 w 2726978"/>
                  <a:gd name="connsiteY6" fmla="*/ 1627973 h 2793881"/>
                  <a:gd name="connsiteX7" fmla="*/ 2542061 w 2726978"/>
                  <a:gd name="connsiteY7" fmla="*/ 841163 h 2793881"/>
                  <a:gd name="connsiteX8" fmla="*/ 1946638 w 2726978"/>
                  <a:gd name="connsiteY8" fmla="*/ 107517 h 2793881"/>
                  <a:gd name="connsiteX9" fmla="*/ 1340581 w 2726978"/>
                  <a:gd name="connsiteY9" fmla="*/ 1191 h 2793881"/>
                  <a:gd name="connsiteX10" fmla="*/ 968443 w 2726978"/>
                  <a:gd name="connsiteY10" fmla="*/ 75619 h 2793881"/>
                  <a:gd name="connsiteX0" fmla="*/ 820160 w 2663756"/>
                  <a:gd name="connsiteY0" fmla="*/ 96884 h 2793881"/>
                  <a:gd name="connsiteX1" fmla="*/ 267267 w 2663756"/>
                  <a:gd name="connsiteY1" fmla="*/ 405229 h 2793881"/>
                  <a:gd name="connsiteX2" fmla="*/ 1453 w 2663756"/>
                  <a:gd name="connsiteY2" fmla="*/ 1106979 h 2793881"/>
                  <a:gd name="connsiteX3" fmla="*/ 192839 w 2663756"/>
                  <a:gd name="connsiteY3" fmla="*/ 1787461 h 2793881"/>
                  <a:gd name="connsiteX4" fmla="*/ 820159 w 2663756"/>
                  <a:gd name="connsiteY4" fmla="*/ 2287191 h 2793881"/>
                  <a:gd name="connsiteX5" fmla="*/ 1883416 w 2663756"/>
                  <a:gd name="connsiteY5" fmla="*/ 2776290 h 2793881"/>
                  <a:gd name="connsiteX6" fmla="*/ 2627695 w 2663756"/>
                  <a:gd name="connsiteY6" fmla="*/ 1627973 h 2793881"/>
                  <a:gd name="connsiteX7" fmla="*/ 2478839 w 2663756"/>
                  <a:gd name="connsiteY7" fmla="*/ 841163 h 2793881"/>
                  <a:gd name="connsiteX8" fmla="*/ 1883416 w 2663756"/>
                  <a:gd name="connsiteY8" fmla="*/ 107517 h 2793881"/>
                  <a:gd name="connsiteX9" fmla="*/ 1277359 w 2663756"/>
                  <a:gd name="connsiteY9" fmla="*/ 1191 h 2793881"/>
                  <a:gd name="connsiteX10" fmla="*/ 905221 w 2663756"/>
                  <a:gd name="connsiteY10" fmla="*/ 75619 h 279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3756" h="2793881">
                    <a:moveTo>
                      <a:pt x="820160" y="96884"/>
                    </a:moveTo>
                    <a:cubicBezTo>
                      <a:pt x="704974" y="161123"/>
                      <a:pt x="403718" y="236880"/>
                      <a:pt x="267267" y="405229"/>
                    </a:cubicBezTo>
                    <a:cubicBezTo>
                      <a:pt x="130816" y="573578"/>
                      <a:pt x="13858" y="876607"/>
                      <a:pt x="1453" y="1106979"/>
                    </a:cubicBezTo>
                    <a:cubicBezTo>
                      <a:pt x="-10952" y="1337351"/>
                      <a:pt x="56388" y="1590759"/>
                      <a:pt x="192839" y="1787461"/>
                    </a:cubicBezTo>
                    <a:cubicBezTo>
                      <a:pt x="329290" y="1984163"/>
                      <a:pt x="538396" y="2122386"/>
                      <a:pt x="820159" y="2287191"/>
                    </a:cubicBezTo>
                    <a:cubicBezTo>
                      <a:pt x="1101922" y="2451996"/>
                      <a:pt x="1582160" y="2886160"/>
                      <a:pt x="1883416" y="2776290"/>
                    </a:cubicBezTo>
                    <a:cubicBezTo>
                      <a:pt x="2184672" y="2666420"/>
                      <a:pt x="2528458" y="1950494"/>
                      <a:pt x="2627695" y="1627973"/>
                    </a:cubicBezTo>
                    <a:cubicBezTo>
                      <a:pt x="2726932" y="1305452"/>
                      <a:pt x="2602886" y="1094572"/>
                      <a:pt x="2478839" y="841163"/>
                    </a:cubicBezTo>
                    <a:cubicBezTo>
                      <a:pt x="2354793" y="587754"/>
                      <a:pt x="2083663" y="247512"/>
                      <a:pt x="1883416" y="107517"/>
                    </a:cubicBezTo>
                    <a:cubicBezTo>
                      <a:pt x="1683169" y="-32478"/>
                      <a:pt x="1440391" y="6507"/>
                      <a:pt x="1277359" y="1191"/>
                    </a:cubicBezTo>
                    <a:cubicBezTo>
                      <a:pt x="1114327" y="-4125"/>
                      <a:pt x="891044" y="43721"/>
                      <a:pt x="905221" y="75619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cxnSp>
            <p:nvCxnSpPr>
              <p:cNvPr id="49" name="Přímá spojnice se šipkou 48"/>
              <p:cNvCxnSpPr>
                <a:cxnSpLocks noChangeAspect="1"/>
                <a:stCxn id="2" idx="0"/>
              </p:cNvCxnSpPr>
              <p:nvPr/>
            </p:nvCxnSpPr>
            <p:spPr>
              <a:xfrm>
                <a:off x="4359352" y="2998381"/>
                <a:ext cx="1036800" cy="2757188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ovéPole 51"/>
            <p:cNvSpPr txBox="1"/>
            <p:nvPr/>
          </p:nvSpPr>
          <p:spPr>
            <a:xfrm>
              <a:off x="179512" y="2897648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3" name="TextovéPole 52"/>
            <p:cNvSpPr txBox="1"/>
            <p:nvPr/>
          </p:nvSpPr>
          <p:spPr>
            <a:xfrm>
              <a:off x="584265" y="4334040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4" name="TextovéPole 53"/>
            <p:cNvSpPr txBox="1"/>
            <p:nvPr/>
          </p:nvSpPr>
          <p:spPr>
            <a:xfrm>
              <a:off x="1314224" y="836712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5" name="TextovéPole 54"/>
            <p:cNvSpPr txBox="1"/>
            <p:nvPr/>
          </p:nvSpPr>
          <p:spPr>
            <a:xfrm>
              <a:off x="2898400" y="457508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6" name="TextovéPole 55"/>
            <p:cNvSpPr txBox="1"/>
            <p:nvPr/>
          </p:nvSpPr>
          <p:spPr>
            <a:xfrm>
              <a:off x="4122536" y="817548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7" name="TextovéPole 56"/>
            <p:cNvSpPr txBox="1"/>
            <p:nvPr/>
          </p:nvSpPr>
          <p:spPr>
            <a:xfrm>
              <a:off x="594145" y="1609635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8" name="TextovéPole 57"/>
            <p:cNvSpPr txBox="1"/>
            <p:nvPr/>
          </p:nvSpPr>
          <p:spPr>
            <a:xfrm>
              <a:off x="4798073" y="1556793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9" name="TextovéPole 58"/>
            <p:cNvSpPr txBox="1"/>
            <p:nvPr/>
          </p:nvSpPr>
          <p:spPr>
            <a:xfrm>
              <a:off x="5230121" y="2833772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4194544" y="5013175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61" name="TextovéPole 60"/>
            <p:cNvSpPr txBox="1"/>
            <p:nvPr/>
          </p:nvSpPr>
          <p:spPr>
            <a:xfrm>
              <a:off x="2565825" y="5498068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62" name="TextovéPole 61"/>
            <p:cNvSpPr txBox="1"/>
            <p:nvPr/>
          </p:nvSpPr>
          <p:spPr>
            <a:xfrm>
              <a:off x="1341689" y="5066020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1962296" y="3212977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-3</a:t>
              </a:r>
            </a:p>
          </p:txBody>
        </p:sp>
        <p:sp>
          <p:nvSpPr>
            <p:cNvPr id="64" name="TextovéPole 63"/>
            <p:cNvSpPr txBox="1"/>
            <p:nvPr/>
          </p:nvSpPr>
          <p:spPr>
            <a:xfrm>
              <a:off x="1746272" y="4314582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9</a:t>
              </a:r>
            </a:p>
          </p:txBody>
        </p:sp>
        <p:sp>
          <p:nvSpPr>
            <p:cNvPr id="65" name="TextovéPole 64"/>
            <p:cNvSpPr txBox="1"/>
            <p:nvPr/>
          </p:nvSpPr>
          <p:spPr>
            <a:xfrm>
              <a:off x="2610367" y="4725144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11</a:t>
              </a:r>
            </a:p>
          </p:txBody>
        </p:sp>
        <p:sp>
          <p:nvSpPr>
            <p:cNvPr id="66" name="TextovéPole 65"/>
            <p:cNvSpPr txBox="1"/>
            <p:nvPr/>
          </p:nvSpPr>
          <p:spPr>
            <a:xfrm>
              <a:off x="3906512" y="4725144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15</a:t>
              </a:r>
            </a:p>
          </p:txBody>
        </p:sp>
        <p:sp>
          <p:nvSpPr>
            <p:cNvPr id="67" name="TextovéPole 66"/>
            <p:cNvSpPr txBox="1"/>
            <p:nvPr/>
          </p:nvSpPr>
          <p:spPr>
            <a:xfrm>
              <a:off x="4482576" y="3789040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-10</a:t>
              </a:r>
            </a:p>
          </p:txBody>
        </p:sp>
        <p:sp>
          <p:nvSpPr>
            <p:cNvPr id="68" name="TextovéPole 67"/>
            <p:cNvSpPr txBox="1"/>
            <p:nvPr/>
          </p:nvSpPr>
          <p:spPr>
            <a:xfrm>
              <a:off x="3762496" y="2780928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5</a:t>
              </a:r>
            </a:p>
          </p:txBody>
        </p:sp>
        <p:sp>
          <p:nvSpPr>
            <p:cNvPr id="69" name="TextovéPole 68"/>
            <p:cNvSpPr txBox="1"/>
            <p:nvPr/>
          </p:nvSpPr>
          <p:spPr>
            <a:xfrm>
              <a:off x="4986633" y="4129916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72" name="TextovéPole 71"/>
            <p:cNvSpPr txBox="1"/>
            <p:nvPr/>
          </p:nvSpPr>
          <p:spPr>
            <a:xfrm>
              <a:off x="3347863" y="2204864"/>
              <a:ext cx="917310" cy="55482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Součty QRS</a:t>
              </a:r>
            </a:p>
          </p:txBody>
        </p:sp>
        <p:cxnSp>
          <p:nvCxnSpPr>
            <p:cNvPr id="73" name="Přímá spojnice 72"/>
            <p:cNvCxnSpPr/>
            <p:nvPr/>
          </p:nvCxnSpPr>
          <p:spPr>
            <a:xfrm>
              <a:off x="3604415" y="2765889"/>
              <a:ext cx="241206" cy="16056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t="55869" r="79598" b="34489"/>
          <a:stretch/>
        </p:blipFill>
        <p:spPr bwMode="auto">
          <a:xfrm>
            <a:off x="3140293" y="5762080"/>
            <a:ext cx="2077278" cy="9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" t="49362" r="82426" b="43471"/>
          <a:stretch/>
        </p:blipFill>
        <p:spPr bwMode="auto">
          <a:xfrm>
            <a:off x="6207092" y="719796"/>
            <a:ext cx="1630017" cy="73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t="38438" r="79849" b="50691"/>
          <a:stretch/>
        </p:blipFill>
        <p:spPr bwMode="auto">
          <a:xfrm>
            <a:off x="7071089" y="3849932"/>
            <a:ext cx="2027583" cy="11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27997" r="80693" b="63045"/>
          <a:stretch/>
        </p:blipFill>
        <p:spPr bwMode="auto">
          <a:xfrm>
            <a:off x="971600" y="5581099"/>
            <a:ext cx="1889556" cy="92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15806" r="79834" b="73486"/>
          <a:stretch/>
        </p:blipFill>
        <p:spPr bwMode="auto">
          <a:xfrm>
            <a:off x="5526053" y="5491178"/>
            <a:ext cx="1986794" cy="110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t="9883" r="80788" b="84164"/>
          <a:stretch/>
        </p:blipFill>
        <p:spPr bwMode="auto">
          <a:xfrm>
            <a:off x="7098711" y="2516492"/>
            <a:ext cx="1838739" cy="61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ovéPole 79">
            <a:extLst>
              <a:ext uri="{FF2B5EF4-FFF2-40B4-BE49-F238E27FC236}">
                <a16:creationId xmlns:a16="http://schemas.microsoft.com/office/drawing/2014/main" id="{E6625D38-D2A5-4880-8818-39EDCECB9DFF}"/>
              </a:ext>
            </a:extLst>
          </p:cNvPr>
          <p:cNvSpPr txBox="1"/>
          <p:nvPr/>
        </p:nvSpPr>
        <p:spPr>
          <a:xfrm>
            <a:off x="6307217" y="-5683"/>
            <a:ext cx="29130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Exaktní matematická metoda Kouknu a Vidím</a:t>
            </a:r>
            <a:endParaRPr lang="cs-CZ" dirty="0"/>
          </a:p>
        </p:txBody>
      </p:sp>
      <p:sp>
        <p:nvSpPr>
          <p:cNvPr id="81" name="TextovéPole 80">
            <a:extLst>
              <a:ext uri="{FF2B5EF4-FFF2-40B4-BE49-F238E27FC236}">
                <a16:creationId xmlns:a16="http://schemas.microsoft.com/office/drawing/2014/main" id="{FA959E25-0681-48F4-8C86-F45772249A2F}"/>
              </a:ext>
            </a:extLst>
          </p:cNvPr>
          <p:cNvSpPr txBox="1"/>
          <p:nvPr/>
        </p:nvSpPr>
        <p:spPr>
          <a:xfrm>
            <a:off x="88293" y="548329"/>
            <a:ext cx="1548158" cy="286232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2000" dirty="0"/>
              <a:t>Podívejte se, který svod má nejvýraznější kmity R – ten bude za sebou „táhnout“ osu</a:t>
            </a:r>
          </a:p>
        </p:txBody>
      </p:sp>
    </p:spTree>
    <p:extLst>
      <p:ext uri="{BB962C8B-B14F-4D97-AF65-F5344CB8AC3E}">
        <p14:creationId xmlns:p14="http://schemas.microsoft.com/office/powerpoint/2010/main" val="4283591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52063" y="5190291"/>
            <a:ext cx="830239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Věnčité (koronární) tepny vystupují z aorty (za chlopní) a zásobují srdeční sval krví. </a:t>
            </a:r>
            <a:r>
              <a:rPr lang="cs-CZ" sz="2000" dirty="0"/>
              <a:t>Hustá </a:t>
            </a:r>
            <a:r>
              <a:rPr lang="cs-CZ" sz="2000" dirty="0" err="1"/>
              <a:t>kapilarizace</a:t>
            </a:r>
            <a:r>
              <a:rPr lang="cs-CZ" sz="2000" dirty="0"/>
              <a:t> – poměr počtu svalových vláken ku kapilárám je cca 1:1. Žilní krev ústí z většiny do pravé síně.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3" y="260648"/>
            <a:ext cx="6728178" cy="488808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95536" y="6433591"/>
            <a:ext cx="84757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http://4.bp.blogspot.com/-r3IsX9XBJeg/TbdnDjCoe6I/AAAAAAAAAsg/bRfw5bo6hY8/s1600/Coronary+arteries.jpg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123727" y="2727676"/>
            <a:ext cx="27335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pravá koronární tepna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374361" y="1863580"/>
            <a:ext cx="26970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Levá koronární tepna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383079" y="639444"/>
            <a:ext cx="25094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aorta</a:t>
            </a:r>
          </a:p>
        </p:txBody>
      </p:sp>
      <p:sp>
        <p:nvSpPr>
          <p:cNvPr id="4" name="Obdélník 3"/>
          <p:cNvSpPr/>
          <p:nvPr/>
        </p:nvSpPr>
        <p:spPr>
          <a:xfrm>
            <a:off x="446068" y="297031"/>
            <a:ext cx="4781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Morfologie – koronární řečiště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8" y="3846320"/>
            <a:ext cx="3472189" cy="113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12305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t="9882" r="80498" b="33006"/>
          <a:stretch/>
        </p:blipFill>
        <p:spPr bwMode="auto">
          <a:xfrm>
            <a:off x="35497" y="820251"/>
            <a:ext cx="1440160" cy="5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506720" y="908720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6</a:t>
            </a:r>
          </a:p>
          <a:p>
            <a:r>
              <a:rPr lang="cs-CZ" dirty="0"/>
              <a:t>S = 0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352773" y="119122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5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510455" y="1890584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17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352772" y="2173088"/>
            <a:ext cx="1170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15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524762" y="2872448"/>
            <a:ext cx="990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0</a:t>
            </a:r>
          </a:p>
          <a:p>
            <a:r>
              <a:rPr lang="cs-CZ" dirty="0"/>
              <a:t>R = 10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370816" y="315495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9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506720" y="3854312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1</a:t>
            </a:r>
          </a:p>
          <a:p>
            <a:r>
              <a:rPr lang="cs-CZ" dirty="0"/>
              <a:t>R = -11</a:t>
            </a:r>
          </a:p>
          <a:p>
            <a:r>
              <a:rPr lang="cs-CZ" dirty="0"/>
              <a:t>S = 0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352772" y="4136816"/>
            <a:ext cx="1314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-10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506720" y="4836176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0</a:t>
            </a:r>
          </a:p>
          <a:p>
            <a:r>
              <a:rPr lang="cs-CZ" dirty="0"/>
              <a:t>R = -3</a:t>
            </a:r>
          </a:p>
          <a:p>
            <a:r>
              <a:rPr lang="cs-CZ" dirty="0"/>
              <a:t>S = 0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352773" y="511868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-3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506720" y="5818038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13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2352773" y="6100542"/>
            <a:ext cx="117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11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2370816" y="240825"/>
            <a:ext cx="1044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součet QRS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1403648" y="234822"/>
            <a:ext cx="1044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výchylky QRS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35497" y="1401659"/>
            <a:ext cx="1440160" cy="12471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Obdélník 88"/>
          <p:cNvSpPr/>
          <p:nvPr/>
        </p:nvSpPr>
        <p:spPr>
          <a:xfrm>
            <a:off x="1547664" y="1921061"/>
            <a:ext cx="1800200" cy="8801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0" name="Obdélník 89"/>
          <p:cNvSpPr/>
          <p:nvPr/>
        </p:nvSpPr>
        <p:spPr>
          <a:xfrm>
            <a:off x="35497" y="4830978"/>
            <a:ext cx="1440160" cy="77747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Obdélník 90"/>
          <p:cNvSpPr/>
          <p:nvPr/>
        </p:nvSpPr>
        <p:spPr>
          <a:xfrm>
            <a:off x="1547664" y="4836176"/>
            <a:ext cx="1800200" cy="92333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" name="TextovéPole 91"/>
          <p:cNvSpPr txBox="1"/>
          <p:nvPr/>
        </p:nvSpPr>
        <p:spPr>
          <a:xfrm>
            <a:off x="3275856" y="-74424"/>
            <a:ext cx="5969823" cy="163121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2000" dirty="0"/>
              <a:t>Najděte svod s největším a nejmenším součtem výchylek (jen tak od oka) – tyto svody budou na sebe kolmé. Úhel svodu s největším součtem QRS bude určovat přibližně el. osu srdeční. Nebude to dokonale přesné, ale to v praxi ani není potřeba.</a:t>
            </a:r>
          </a:p>
        </p:txBody>
      </p:sp>
      <p:grpSp>
        <p:nvGrpSpPr>
          <p:cNvPr id="95" name="Skupina 94"/>
          <p:cNvGrpSpPr/>
          <p:nvPr/>
        </p:nvGrpSpPr>
        <p:grpSpPr>
          <a:xfrm>
            <a:off x="3347864" y="1444612"/>
            <a:ext cx="5897814" cy="5512780"/>
            <a:chOff x="3347864" y="457508"/>
            <a:chExt cx="5897814" cy="5512780"/>
          </a:xfrm>
        </p:grpSpPr>
        <p:grpSp>
          <p:nvGrpSpPr>
            <p:cNvPr id="3" name="Skupina 2"/>
            <p:cNvGrpSpPr>
              <a:grpSpLocks noChangeAspect="1"/>
            </p:cNvGrpSpPr>
            <p:nvPr/>
          </p:nvGrpSpPr>
          <p:grpSpPr>
            <a:xfrm>
              <a:off x="3347864" y="457508"/>
              <a:ext cx="5897814" cy="5512780"/>
              <a:chOff x="3347864" y="457508"/>
              <a:chExt cx="6567578" cy="6138812"/>
            </a:xfrm>
          </p:grpSpPr>
          <p:grpSp>
            <p:nvGrpSpPr>
              <p:cNvPr id="28" name="Skupina 27"/>
              <p:cNvGrpSpPr>
                <a:grpSpLocks noChangeAspect="1"/>
              </p:cNvGrpSpPr>
              <p:nvPr/>
            </p:nvGrpSpPr>
            <p:grpSpPr>
              <a:xfrm>
                <a:off x="3395835" y="559259"/>
                <a:ext cx="5937380" cy="5768942"/>
                <a:chOff x="1427766" y="66617"/>
                <a:chExt cx="11204681" cy="10886804"/>
              </a:xfrm>
            </p:grpSpPr>
            <p:cxnSp>
              <p:nvCxnSpPr>
                <p:cNvPr id="43" name="Přímá spojnice 42"/>
                <p:cNvCxnSpPr/>
                <p:nvPr/>
              </p:nvCxnSpPr>
              <p:spPr>
                <a:xfrm rot="600000">
                  <a:off x="1431587" y="5113556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Přímá spojnice 43"/>
                <p:cNvCxnSpPr/>
                <p:nvPr/>
              </p:nvCxnSpPr>
              <p:spPr>
                <a:xfrm rot="600000">
                  <a:off x="6471587" y="73556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Přímá spojnice 44"/>
                <p:cNvCxnSpPr/>
                <p:nvPr/>
              </p:nvCxnSpPr>
              <p:spPr>
                <a:xfrm rot="2400000">
                  <a:off x="1429985" y="5111268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Přímá spojnice 45"/>
                <p:cNvCxnSpPr/>
                <p:nvPr/>
              </p:nvCxnSpPr>
              <p:spPr>
                <a:xfrm rot="2400000">
                  <a:off x="6469985" y="71268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Přímá spojnice 46"/>
                <p:cNvCxnSpPr/>
                <p:nvPr/>
              </p:nvCxnSpPr>
              <p:spPr>
                <a:xfrm rot="20400000" flipV="1">
                  <a:off x="1428383" y="5108980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Přímá spojnice 47"/>
                <p:cNvCxnSpPr/>
                <p:nvPr/>
              </p:nvCxnSpPr>
              <p:spPr>
                <a:xfrm rot="20400000" flipV="1">
                  <a:off x="6468383" y="68980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Přímá spojnice 48"/>
                <p:cNvCxnSpPr/>
                <p:nvPr/>
              </p:nvCxnSpPr>
              <p:spPr>
                <a:xfrm rot="1200000">
                  <a:off x="1431149" y="5111679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Přímá spojnice 49"/>
                <p:cNvCxnSpPr/>
                <p:nvPr/>
              </p:nvCxnSpPr>
              <p:spPr>
                <a:xfrm rot="1200000">
                  <a:off x="6471149" y="71679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Přímá spojnice 50"/>
                <p:cNvCxnSpPr/>
                <p:nvPr/>
              </p:nvCxnSpPr>
              <p:spPr>
                <a:xfrm rot="3000000">
                  <a:off x="1429969" y="5109148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Přímá spojnice 51"/>
                <p:cNvCxnSpPr/>
                <p:nvPr/>
              </p:nvCxnSpPr>
              <p:spPr>
                <a:xfrm rot="3000000">
                  <a:off x="6469969" y="69148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Přímá spojnice 52"/>
                <p:cNvCxnSpPr/>
                <p:nvPr/>
              </p:nvCxnSpPr>
              <p:spPr>
                <a:xfrm rot="21000000" flipV="1">
                  <a:off x="1428789" y="5106617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Přímá spojnice 53"/>
                <p:cNvCxnSpPr/>
                <p:nvPr/>
              </p:nvCxnSpPr>
              <p:spPr>
                <a:xfrm rot="21000000" flipV="1">
                  <a:off x="6468789" y="66617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Ovál 54"/>
                <p:cNvSpPr/>
                <p:nvPr/>
              </p:nvSpPr>
              <p:spPr>
                <a:xfrm>
                  <a:off x="1431716" y="72083"/>
                  <a:ext cx="10080000" cy="10080000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6" name="Ovál 55"/>
                <p:cNvSpPr/>
                <p:nvPr/>
              </p:nvSpPr>
              <p:spPr>
                <a:xfrm>
                  <a:off x="1971716" y="612083"/>
                  <a:ext cx="9000000" cy="9000000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57" name="Přímá spojnice 56"/>
                <p:cNvCxnSpPr>
                  <a:stCxn id="55" idx="2"/>
                  <a:endCxn id="55" idx="6"/>
                </p:cNvCxnSpPr>
                <p:nvPr/>
              </p:nvCxnSpPr>
              <p:spPr>
                <a:xfrm>
                  <a:off x="1431716" y="5112083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Přímá spojnice 57"/>
                <p:cNvCxnSpPr/>
                <p:nvPr/>
              </p:nvCxnSpPr>
              <p:spPr>
                <a:xfrm rot="19800000" flipV="1">
                  <a:off x="6467766" y="68133"/>
                  <a:ext cx="0" cy="1008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Přímá spojnice 58"/>
                <p:cNvCxnSpPr/>
                <p:nvPr/>
              </p:nvCxnSpPr>
              <p:spPr>
                <a:xfrm rot="1800000">
                  <a:off x="6469741" y="70108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ovéPole 59"/>
                <p:cNvSpPr txBox="1"/>
                <p:nvPr/>
              </p:nvSpPr>
              <p:spPr>
                <a:xfrm>
                  <a:off x="11631487" y="4794798"/>
                  <a:ext cx="1000958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</a:t>
                  </a:r>
                </a:p>
              </p:txBody>
            </p:sp>
            <p:sp>
              <p:nvSpPr>
                <p:cNvPr id="61" name="TextovéPole 60"/>
                <p:cNvSpPr txBox="1"/>
                <p:nvPr/>
              </p:nvSpPr>
              <p:spPr>
                <a:xfrm>
                  <a:off x="10719141" y="7382428"/>
                  <a:ext cx="1752638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 err="1"/>
                    <a:t>aVR</a:t>
                  </a:r>
                  <a:endParaRPr lang="cs-CZ" sz="2000" dirty="0"/>
                </a:p>
              </p:txBody>
            </p:sp>
            <p:sp>
              <p:nvSpPr>
                <p:cNvPr id="62" name="TextovéPole 61"/>
                <p:cNvSpPr txBox="1"/>
                <p:nvPr/>
              </p:nvSpPr>
              <p:spPr>
                <a:xfrm>
                  <a:off x="8929089" y="9472903"/>
                  <a:ext cx="1401759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II </a:t>
                  </a:r>
                </a:p>
              </p:txBody>
            </p:sp>
            <p:sp>
              <p:nvSpPr>
                <p:cNvPr id="63" name="TextovéPole 62"/>
                <p:cNvSpPr txBox="1"/>
                <p:nvPr/>
              </p:nvSpPr>
              <p:spPr>
                <a:xfrm>
                  <a:off x="5381047" y="10112612"/>
                  <a:ext cx="2262594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2000" dirty="0" err="1"/>
                    <a:t>aVF</a:t>
                  </a:r>
                  <a:endParaRPr lang="cs-CZ" sz="2000" dirty="0"/>
                </a:p>
              </p:txBody>
            </p:sp>
            <p:sp>
              <p:nvSpPr>
                <p:cNvPr id="64" name="TextovéPole 63"/>
                <p:cNvSpPr txBox="1"/>
                <p:nvPr/>
              </p:nvSpPr>
              <p:spPr>
                <a:xfrm>
                  <a:off x="10998272" y="2122061"/>
                  <a:ext cx="1634175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 err="1"/>
                    <a:t>aVL</a:t>
                  </a:r>
                  <a:endParaRPr lang="cs-CZ" sz="2000" dirty="0"/>
                </a:p>
              </p:txBody>
            </p:sp>
            <p:sp>
              <p:nvSpPr>
                <p:cNvPr id="65" name="TextovéPole 64"/>
                <p:cNvSpPr txBox="1"/>
                <p:nvPr/>
              </p:nvSpPr>
              <p:spPr>
                <a:xfrm>
                  <a:off x="3153091" y="9546830"/>
                  <a:ext cx="1332102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III</a:t>
                  </a:r>
                </a:p>
              </p:txBody>
            </p:sp>
            <p:cxnSp>
              <p:nvCxnSpPr>
                <p:cNvPr id="66" name="Přímá spojnice 65"/>
                <p:cNvCxnSpPr>
                  <a:stCxn id="55" idx="0"/>
                  <a:endCxn id="55" idx="4"/>
                </p:cNvCxnSpPr>
                <p:nvPr/>
              </p:nvCxnSpPr>
              <p:spPr>
                <a:xfrm>
                  <a:off x="6471716" y="72083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Přímá spojnice 66"/>
                <p:cNvCxnSpPr/>
                <p:nvPr/>
              </p:nvCxnSpPr>
              <p:spPr>
                <a:xfrm rot="1800000">
                  <a:off x="1429741" y="5110108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Přímá spojnice 67"/>
                <p:cNvCxnSpPr/>
                <p:nvPr/>
              </p:nvCxnSpPr>
              <p:spPr>
                <a:xfrm rot="19800000" flipV="1">
                  <a:off x="1427766" y="5108133"/>
                  <a:ext cx="10080000" cy="0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TextovéPole 28"/>
              <p:cNvSpPr txBox="1">
                <a:spLocks noChangeAspect="1"/>
              </p:cNvSpPr>
              <p:nvPr/>
            </p:nvSpPr>
            <p:spPr>
              <a:xfrm>
                <a:off x="9041022" y="3063950"/>
                <a:ext cx="552199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0°</a:t>
                </a:r>
              </a:p>
            </p:txBody>
          </p:sp>
          <p:sp>
            <p:nvSpPr>
              <p:cNvPr id="30" name="TextovéPole 29"/>
              <p:cNvSpPr txBox="1">
                <a:spLocks noChangeAspect="1"/>
              </p:cNvSpPr>
              <p:nvPr/>
            </p:nvSpPr>
            <p:spPr>
              <a:xfrm>
                <a:off x="8960837" y="4653135"/>
                <a:ext cx="766227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30°</a:t>
                </a:r>
              </a:p>
            </p:txBody>
          </p:sp>
          <p:sp>
            <p:nvSpPr>
              <p:cNvPr id="31" name="TextovéPole 30"/>
              <p:cNvSpPr txBox="1">
                <a:spLocks noChangeAspect="1"/>
              </p:cNvSpPr>
              <p:nvPr/>
            </p:nvSpPr>
            <p:spPr>
              <a:xfrm>
                <a:off x="7276944" y="5903569"/>
                <a:ext cx="990848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60°</a:t>
                </a:r>
              </a:p>
            </p:txBody>
          </p:sp>
          <p:sp>
            <p:nvSpPr>
              <p:cNvPr id="32" name="TextovéPole 31"/>
              <p:cNvSpPr txBox="1">
                <a:spLocks noChangeAspect="1"/>
              </p:cNvSpPr>
              <p:nvPr/>
            </p:nvSpPr>
            <p:spPr>
              <a:xfrm>
                <a:off x="9036491" y="1658011"/>
                <a:ext cx="878951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-30°</a:t>
                </a:r>
              </a:p>
            </p:txBody>
          </p:sp>
          <p:sp>
            <p:nvSpPr>
              <p:cNvPr id="33" name="TextovéPole 32"/>
              <p:cNvSpPr txBox="1">
                <a:spLocks noChangeAspect="1"/>
              </p:cNvSpPr>
              <p:nvPr/>
            </p:nvSpPr>
            <p:spPr>
              <a:xfrm>
                <a:off x="4006778" y="6123116"/>
                <a:ext cx="1024978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120°</a:t>
                </a:r>
              </a:p>
            </p:txBody>
          </p:sp>
          <p:sp>
            <p:nvSpPr>
              <p:cNvPr id="34" name="TextovéPole 33"/>
              <p:cNvSpPr txBox="1">
                <a:spLocks noChangeAspect="1"/>
              </p:cNvSpPr>
              <p:nvPr/>
            </p:nvSpPr>
            <p:spPr>
              <a:xfrm>
                <a:off x="5764425" y="6150773"/>
                <a:ext cx="878951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90°</a:t>
                </a:r>
              </a:p>
            </p:txBody>
          </p:sp>
          <p:cxnSp>
            <p:nvCxnSpPr>
              <p:cNvPr id="42" name="Přímá spojnice se šipkou 41"/>
              <p:cNvCxnSpPr>
                <a:cxnSpLocks noChangeAspect="1"/>
              </p:cNvCxnSpPr>
              <p:nvPr/>
            </p:nvCxnSpPr>
            <p:spPr>
              <a:xfrm>
                <a:off x="6051267" y="3238592"/>
                <a:ext cx="940941" cy="2502271"/>
              </a:xfrm>
              <a:prstGeom prst="straightConnector1">
                <a:avLst/>
              </a:prstGeom>
              <a:ln w="57150">
                <a:solidFill>
                  <a:srgbClr val="D6009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ovéPole 68"/>
              <p:cNvSpPr txBox="1"/>
              <p:nvPr/>
            </p:nvSpPr>
            <p:spPr>
              <a:xfrm>
                <a:off x="3347864" y="2897648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0" name="TextovéPole 69"/>
              <p:cNvSpPr txBox="1"/>
              <p:nvPr/>
            </p:nvSpPr>
            <p:spPr>
              <a:xfrm>
                <a:off x="3752616" y="4334040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1" name="TextovéPole 70"/>
              <p:cNvSpPr txBox="1"/>
              <p:nvPr/>
            </p:nvSpPr>
            <p:spPr>
              <a:xfrm>
                <a:off x="4482576" y="836712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2" name="TextovéPole 71"/>
              <p:cNvSpPr txBox="1"/>
              <p:nvPr/>
            </p:nvSpPr>
            <p:spPr>
              <a:xfrm>
                <a:off x="6066752" y="457508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3" name="TextovéPole 72"/>
              <p:cNvSpPr txBox="1"/>
              <p:nvPr/>
            </p:nvSpPr>
            <p:spPr>
              <a:xfrm>
                <a:off x="7290888" y="817548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4" name="TextovéPole 73"/>
              <p:cNvSpPr txBox="1"/>
              <p:nvPr/>
            </p:nvSpPr>
            <p:spPr>
              <a:xfrm>
                <a:off x="3762496" y="1564043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5" name="TextovéPole 74"/>
              <p:cNvSpPr txBox="1"/>
              <p:nvPr/>
            </p:nvSpPr>
            <p:spPr>
              <a:xfrm>
                <a:off x="7966425" y="1556792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6" name="TextovéPole 75"/>
              <p:cNvSpPr txBox="1"/>
              <p:nvPr/>
            </p:nvSpPr>
            <p:spPr>
              <a:xfrm>
                <a:off x="8398473" y="2833772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7" name="TextovéPole 76"/>
              <p:cNvSpPr txBox="1"/>
              <p:nvPr/>
            </p:nvSpPr>
            <p:spPr>
              <a:xfrm>
                <a:off x="7362896" y="4967582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8" name="TextovéPole 77"/>
              <p:cNvSpPr txBox="1"/>
              <p:nvPr/>
            </p:nvSpPr>
            <p:spPr>
              <a:xfrm>
                <a:off x="5734177" y="5467672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9" name="TextovéPole 78"/>
              <p:cNvSpPr txBox="1"/>
              <p:nvPr/>
            </p:nvSpPr>
            <p:spPr>
              <a:xfrm>
                <a:off x="4510041" y="5066020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86" name="TextovéPole 85"/>
              <p:cNvSpPr txBox="1"/>
              <p:nvPr/>
            </p:nvSpPr>
            <p:spPr>
              <a:xfrm>
                <a:off x="8124588" y="4069124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87" name="TextovéPole 86"/>
              <p:cNvSpPr txBox="1"/>
              <p:nvPr/>
            </p:nvSpPr>
            <p:spPr>
              <a:xfrm>
                <a:off x="7782243" y="5235251"/>
                <a:ext cx="2130206" cy="133663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/>
                  <a:t>El. osa srdeční o něco víc než 60° </a:t>
                </a:r>
                <a:r>
                  <a:rPr lang="cs-CZ" sz="1600" dirty="0"/>
                  <a:t>(protože QRS </a:t>
                </a:r>
                <a:r>
                  <a:rPr lang="cs-CZ" sz="1600" dirty="0" err="1"/>
                  <a:t>aVL</a:t>
                </a:r>
                <a:r>
                  <a:rPr lang="cs-CZ" sz="1600" dirty="0"/>
                  <a:t> je lehce záporné)</a:t>
                </a:r>
              </a:p>
            </p:txBody>
          </p:sp>
        </p:grpSp>
        <p:grpSp>
          <p:nvGrpSpPr>
            <p:cNvPr id="88" name="Skupina 87"/>
            <p:cNvGrpSpPr/>
            <p:nvPr/>
          </p:nvGrpSpPr>
          <p:grpSpPr>
            <a:xfrm rot="9337110">
              <a:off x="5527531" y="2642691"/>
              <a:ext cx="504000" cy="504000"/>
              <a:chOff x="5868200" y="1689809"/>
              <a:chExt cx="504000" cy="504000"/>
            </a:xfrm>
          </p:grpSpPr>
          <p:sp>
            <p:nvSpPr>
              <p:cNvPr id="93" name="Oblouk 92"/>
              <p:cNvSpPr/>
              <p:nvPr/>
            </p:nvSpPr>
            <p:spPr>
              <a:xfrm rot="10800000">
                <a:off x="5868200" y="1689809"/>
                <a:ext cx="504000" cy="504000"/>
              </a:xfrm>
              <a:prstGeom prst="arc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4" name="Ovál 93"/>
              <p:cNvSpPr/>
              <p:nvPr/>
            </p:nvSpPr>
            <p:spPr>
              <a:xfrm>
                <a:off x="6001795" y="2012082"/>
                <a:ext cx="36000" cy="360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663186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hanka\Desktop\výuka\seminář\EKG\EKG scan\EKG 3 vysledk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t="6932" r="7027" b="6284"/>
          <a:stretch/>
        </p:blipFill>
        <p:spPr bwMode="auto">
          <a:xfrm>
            <a:off x="35496" y="394883"/>
            <a:ext cx="9108504" cy="649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115444" y="4737019"/>
            <a:ext cx="1008112" cy="216024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5496" y="-46548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Určení elektrické osy srdeční</a:t>
            </a:r>
            <a:r>
              <a:rPr lang="cs-CZ" sz="2400" dirty="0"/>
              <a:t> – jak to dopadlo podle počítače?</a:t>
            </a:r>
          </a:p>
        </p:txBody>
      </p:sp>
      <p:sp>
        <p:nvSpPr>
          <p:cNvPr id="3" name="Obdélník 2"/>
          <p:cNvSpPr/>
          <p:nvPr/>
        </p:nvSpPr>
        <p:spPr>
          <a:xfrm>
            <a:off x="6260786" y="4602616"/>
            <a:ext cx="497252" cy="36933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dirty="0"/>
              <a:t>72°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5220072" y="4845031"/>
            <a:ext cx="93610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5220072" y="4100822"/>
            <a:ext cx="39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el. osa pro depolarizaci síní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676249" y="4968259"/>
            <a:ext cx="345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el. osa pro </a:t>
            </a:r>
            <a:r>
              <a:rPr lang="cs-CZ" dirty="0" err="1"/>
              <a:t>repolarizaci</a:t>
            </a:r>
            <a:r>
              <a:rPr lang="cs-CZ" dirty="0"/>
              <a:t> komor</a:t>
            </a:r>
          </a:p>
        </p:txBody>
      </p:sp>
      <p:cxnSp>
        <p:nvCxnSpPr>
          <p:cNvPr id="10" name="Přímá spojnice se šipkou 9"/>
          <p:cNvCxnSpPr/>
          <p:nvPr/>
        </p:nvCxnSpPr>
        <p:spPr>
          <a:xfrm flipH="1">
            <a:off x="5076814" y="4465129"/>
            <a:ext cx="360040" cy="1753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>
            <a:stCxn id="9" idx="1"/>
          </p:cNvCxnSpPr>
          <p:nvPr/>
        </p:nvCxnSpPr>
        <p:spPr>
          <a:xfrm flipH="1" flipV="1">
            <a:off x="5064181" y="5080917"/>
            <a:ext cx="612068" cy="720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732240" y="4438853"/>
            <a:ext cx="230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el. osa pro depolarizaci komor</a:t>
            </a:r>
          </a:p>
        </p:txBody>
      </p:sp>
    </p:spTree>
    <p:extLst>
      <p:ext uri="{BB962C8B-B14F-4D97-AF65-F5344CB8AC3E}">
        <p14:creationId xmlns:p14="http://schemas.microsoft.com/office/powerpoint/2010/main" val="127804947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578004" y="562157"/>
            <a:ext cx="8098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5400" b="1" dirty="0"/>
              <a:t>Arytmie</a:t>
            </a:r>
          </a:p>
        </p:txBody>
      </p:sp>
      <p:pic>
        <p:nvPicPr>
          <p:cNvPr id="1028" name="Picture 4" descr="VÃ½sledek obrÃ¡zku pro owl cra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60848"/>
            <a:ext cx="51435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372200" y="5589240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/>
              <a:t>heart</a:t>
            </a:r>
            <a:endParaRPr lang="cs-CZ" sz="3200" b="1" dirty="0"/>
          </a:p>
        </p:txBody>
      </p:sp>
      <p:cxnSp>
        <p:nvCxnSpPr>
          <p:cNvPr id="4" name="Přímá spojnice 3"/>
          <p:cNvCxnSpPr/>
          <p:nvPr/>
        </p:nvCxnSpPr>
        <p:spPr>
          <a:xfrm flipH="1">
            <a:off x="5652120" y="5229200"/>
            <a:ext cx="720080" cy="360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H="1" flipV="1">
            <a:off x="5652120" y="5301208"/>
            <a:ext cx="72008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31277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332656"/>
            <a:ext cx="1390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Arytmie</a:t>
            </a:r>
          </a:p>
        </p:txBody>
      </p:sp>
      <p:sp>
        <p:nvSpPr>
          <p:cNvPr id="3" name="Obdélník 2"/>
          <p:cNvSpPr/>
          <p:nvPr/>
        </p:nvSpPr>
        <p:spPr>
          <a:xfrm>
            <a:off x="108020" y="806187"/>
            <a:ext cx="4391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porucha vzniku a/nebo šíření vzruchu v srdci </a:t>
            </a:r>
          </a:p>
        </p:txBody>
      </p:sp>
      <p:pic>
        <p:nvPicPr>
          <p:cNvPr id="31" name="Obrázek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590" y="4437112"/>
            <a:ext cx="3429000" cy="1866900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46" y="404664"/>
            <a:ext cx="4551462" cy="1176878"/>
          </a:xfrm>
          <a:prstGeom prst="rect">
            <a:avLst/>
          </a:prstGeom>
        </p:spPr>
      </p:pic>
      <p:sp>
        <p:nvSpPr>
          <p:cNvPr id="33" name="Obdélník 32"/>
          <p:cNvSpPr/>
          <p:nvPr/>
        </p:nvSpPr>
        <p:spPr>
          <a:xfrm>
            <a:off x="446068" y="1124744"/>
            <a:ext cx="1963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Extrasystoly</a:t>
            </a:r>
          </a:p>
        </p:txBody>
      </p:sp>
      <p:sp>
        <p:nvSpPr>
          <p:cNvPr id="34" name="Obdélník 33"/>
          <p:cNvSpPr/>
          <p:nvPr/>
        </p:nvSpPr>
        <p:spPr>
          <a:xfrm>
            <a:off x="365449" y="1844824"/>
            <a:ext cx="499863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Supraventrikulární</a:t>
            </a:r>
            <a:r>
              <a:rPr lang="cs-CZ" dirty="0"/>
              <a:t> – ektopický vzruch vzniká v síni nebo v převodním systému AV,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QRS komplex extrasystoly má normální tvar (vzruch se komorou šíří normálně),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vlna P nemá normální tvar (může být záporná či zakrytá QRS),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může být s </a:t>
            </a:r>
            <a:r>
              <a:rPr lang="cs-CZ" sz="1600" dirty="0" err="1"/>
              <a:t>postextrasystolickou</a:t>
            </a:r>
            <a:r>
              <a:rPr lang="cs-CZ" sz="1600" dirty="0"/>
              <a:t> pauzou (pokus se vzruch šíří zpětně síněmi a vybije SA)</a:t>
            </a:r>
          </a:p>
        </p:txBody>
      </p:sp>
      <p:sp>
        <p:nvSpPr>
          <p:cNvPr id="35" name="Obdélník 34"/>
          <p:cNvSpPr/>
          <p:nvPr/>
        </p:nvSpPr>
        <p:spPr>
          <a:xfrm>
            <a:off x="322754" y="4149080"/>
            <a:ext cx="482531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Ventrikulární </a:t>
            </a:r>
            <a:r>
              <a:rPr lang="cs-CZ" dirty="0"/>
              <a:t>– ektopický vzruch vzniká v komoře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QRS komplex nemá normální tvar </a:t>
            </a:r>
            <a:r>
              <a:rPr lang="cs-CZ" sz="1600" b="1" dirty="0"/>
              <a:t>(obludy) </a:t>
            </a:r>
            <a:r>
              <a:rPr lang="cs-CZ" sz="1600" dirty="0"/>
              <a:t>– vzruch se komorou šíří nestandardně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při pomalé srdeční frekvenci je bez kompenzační pauzy (extrasystola je vmezeřená mezi normální QRS)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pokud další vzruch pocházející z SA uzlu přijde v čase, kdy je komora ještě refrakterní,  obsahuje kompenzační pauzu</a:t>
            </a:r>
          </a:p>
        </p:txBody>
      </p:sp>
      <p:pic>
        <p:nvPicPr>
          <p:cNvPr id="36" name="Obrázek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37"/>
          <a:stretch/>
        </p:blipFill>
        <p:spPr>
          <a:xfrm>
            <a:off x="5469323" y="1844824"/>
            <a:ext cx="3413047" cy="1886694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558997" y="44624"/>
            <a:ext cx="3440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 zajímavost, netřeba ke zkoušce</a:t>
            </a:r>
          </a:p>
        </p:txBody>
      </p:sp>
    </p:spTree>
    <p:extLst>
      <p:ext uri="{BB962C8B-B14F-4D97-AF65-F5344CB8AC3E}">
        <p14:creationId xmlns:p14="http://schemas.microsoft.com/office/powerpoint/2010/main" val="176746358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332656"/>
            <a:ext cx="4903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Arytmie – </a:t>
            </a:r>
            <a:r>
              <a:rPr lang="cs-CZ" sz="2800" b="1" dirty="0" err="1"/>
              <a:t>flutter</a:t>
            </a:r>
            <a:r>
              <a:rPr lang="cs-CZ" sz="2800" b="1" dirty="0"/>
              <a:t> a fibrilace síní </a:t>
            </a:r>
          </a:p>
        </p:txBody>
      </p:sp>
      <p:sp>
        <p:nvSpPr>
          <p:cNvPr id="34" name="Obdélník 33"/>
          <p:cNvSpPr/>
          <p:nvPr/>
        </p:nvSpPr>
        <p:spPr>
          <a:xfrm>
            <a:off x="339248" y="4109893"/>
            <a:ext cx="8270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Síňová fibrilace </a:t>
            </a:r>
            <a:r>
              <a:rPr lang="cs-CZ" dirty="0"/>
              <a:t>– chybí P, taky „zubatá“ izolinie, ale ruby jsou slabé a nepravidelné, RR nepravidelné (vzruch se převádí na komory náhodně), frekvence 80 – 180 </a:t>
            </a:r>
            <a:r>
              <a:rPr lang="cs-CZ" dirty="0" err="1"/>
              <a:t>bpm</a:t>
            </a:r>
            <a:endParaRPr lang="cs-CZ" dirty="0"/>
          </a:p>
        </p:txBody>
      </p:sp>
      <p:sp>
        <p:nvSpPr>
          <p:cNvPr id="35" name="Obdélník 34"/>
          <p:cNvSpPr/>
          <p:nvPr/>
        </p:nvSpPr>
        <p:spPr>
          <a:xfrm>
            <a:off x="317901" y="976480"/>
            <a:ext cx="8681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Flutter</a:t>
            </a:r>
            <a:r>
              <a:rPr lang="cs-CZ" b="1" dirty="0"/>
              <a:t> síní </a:t>
            </a:r>
            <a:r>
              <a:rPr lang="cs-CZ" dirty="0"/>
              <a:t>– vzruch se točí v síních dokola (</a:t>
            </a:r>
            <a:r>
              <a:rPr lang="cs-CZ" dirty="0" err="1"/>
              <a:t>reentry</a:t>
            </a:r>
            <a:r>
              <a:rPr lang="cs-CZ" dirty="0"/>
              <a:t>, krouživý vzruch) – na EKG jsou pravidelné  „zuby“ (vždy stejný počet na RR interval), tachykardie, pravidelné RR, chybí P</a:t>
            </a:r>
            <a:br>
              <a:rPr lang="cs-CZ" dirty="0"/>
            </a:br>
            <a:r>
              <a:rPr lang="cs-CZ" dirty="0"/>
              <a:t>- např. 3 zuby na RR: 3 kolečka vzruchu kolem síní – první dvě kolečka se nepřevedou na komory (komory jsou ještě refrakterní), třetí se převede depolarizuje komory (QRS)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869160"/>
            <a:ext cx="3048000" cy="1226820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3443536" y="5061922"/>
            <a:ext cx="939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fibrilace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3458297" y="5665343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normal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5558997" y="147990"/>
            <a:ext cx="3440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 zajímavost, netřeba ke zkoušce</a:t>
            </a:r>
          </a:p>
        </p:txBody>
      </p:sp>
      <p:pic>
        <p:nvPicPr>
          <p:cNvPr id="4098" name="Picture 2" descr="EKG - (T01) Síňové tachykardie, flutter a fibrilace síní">
            <a:extLst>
              <a:ext uri="{FF2B5EF4-FFF2-40B4-BE49-F238E27FC236}">
                <a16:creationId xmlns:a16="http://schemas.microsoft.com/office/drawing/2014/main" id="{6F534AF0-2F95-49D9-8143-1D6A4BAD1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79"/>
          <a:stretch/>
        </p:blipFill>
        <p:spPr bwMode="auto">
          <a:xfrm>
            <a:off x="383970" y="2276872"/>
            <a:ext cx="4876800" cy="167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4F207DA0-DEAF-4B86-BA01-01E669778917}"/>
              </a:ext>
            </a:extLst>
          </p:cNvPr>
          <p:cNvSpPr/>
          <p:nvPr/>
        </p:nvSpPr>
        <p:spPr>
          <a:xfrm>
            <a:off x="179580" y="6106969"/>
            <a:ext cx="8270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Flutter</a:t>
            </a:r>
            <a:r>
              <a:rPr lang="cs-CZ" b="1" dirty="0"/>
              <a:t> a fibrilace síní -</a:t>
            </a:r>
            <a:r>
              <a:rPr lang="cs-CZ" dirty="0"/>
              <a:t> nejsou život ohrožující (komory se chrání svou </a:t>
            </a:r>
            <a:r>
              <a:rPr lang="cs-CZ" dirty="0" err="1"/>
              <a:t>refrakteritou</a:t>
            </a:r>
            <a:r>
              <a:rPr lang="cs-CZ" dirty="0"/>
              <a:t>), ale vyčerpávají srdce a nedovolí jeho regulaci. Řeší se </a:t>
            </a:r>
            <a:r>
              <a:rPr lang="cs-CZ" dirty="0" err="1"/>
              <a:t>kardioverzí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861424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80845" y="149733"/>
            <a:ext cx="5290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Arytmie - </a:t>
            </a:r>
            <a:r>
              <a:rPr lang="cs-CZ" sz="2800" b="1" dirty="0" err="1"/>
              <a:t>flutter</a:t>
            </a:r>
            <a:r>
              <a:rPr lang="cs-CZ" sz="2800" b="1" dirty="0"/>
              <a:t> a fibrilace komor </a:t>
            </a:r>
            <a:endParaRPr lang="cs-CZ" sz="2800" dirty="0"/>
          </a:p>
        </p:txBody>
      </p:sp>
      <p:sp>
        <p:nvSpPr>
          <p:cNvPr id="34" name="Obdélník 33"/>
          <p:cNvSpPr/>
          <p:nvPr/>
        </p:nvSpPr>
        <p:spPr>
          <a:xfrm>
            <a:off x="107504" y="1340768"/>
            <a:ext cx="8270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Komorová tachykardie, </a:t>
            </a:r>
            <a:r>
              <a:rPr lang="cs-CZ" b="1" dirty="0" err="1"/>
              <a:t>flutter</a:t>
            </a:r>
            <a:r>
              <a:rPr lang="cs-CZ" b="1" dirty="0"/>
              <a:t> </a:t>
            </a:r>
            <a:r>
              <a:rPr lang="cs-CZ" dirty="0"/>
              <a:t>– žádné QRS, divný tvar (</a:t>
            </a:r>
            <a:r>
              <a:rPr lang="cs-CZ" dirty="0" err="1"/>
              <a:t>vlnobytí</a:t>
            </a:r>
            <a:r>
              <a:rPr lang="cs-CZ" dirty="0"/>
              <a:t>), vysoká frekvence, často pravidelnost (křivé sinusovky), často je podstatou </a:t>
            </a:r>
            <a:r>
              <a:rPr lang="cs-CZ" dirty="0" err="1"/>
              <a:t>reentry</a:t>
            </a:r>
            <a:r>
              <a:rPr lang="cs-CZ" dirty="0"/>
              <a:t>, náhlý začátek/konec </a:t>
            </a:r>
          </a:p>
        </p:txBody>
      </p:sp>
      <p:sp>
        <p:nvSpPr>
          <p:cNvPr id="35" name="Obdélník 34"/>
          <p:cNvSpPr/>
          <p:nvPr/>
        </p:nvSpPr>
        <p:spPr>
          <a:xfrm>
            <a:off x="55498" y="4580550"/>
            <a:ext cx="4871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Komorová fibrilace </a:t>
            </a:r>
            <a:r>
              <a:rPr lang="cs-CZ" dirty="0"/>
              <a:t>– srdce nefunguje jako pumpa, poškození mozku po 3 – 5 minutách fibrilace, bez včasné defibrilace přechází v asystolii (</a:t>
            </a:r>
            <a:r>
              <a:rPr lang="cs-CZ" dirty="0" err="1"/>
              <a:t>kardiomyocyty</a:t>
            </a:r>
            <a:r>
              <a:rPr lang="cs-CZ" dirty="0"/>
              <a:t> jsou neprokrvené, vyčerpané)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6"/>
          <a:stretch/>
        </p:blipFill>
        <p:spPr>
          <a:xfrm>
            <a:off x="4846812" y="4724566"/>
            <a:ext cx="4297188" cy="936682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38375" y="648959"/>
            <a:ext cx="8270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Fibrilace: nesynchronizovaná aktivita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kardiomyocytů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https://www.youtube.com/watch?v=lU3NHrjw-lA&amp;ab_channel=NerdDoctor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961" y="5822749"/>
            <a:ext cx="4552181" cy="96399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32858" y="5870153"/>
            <a:ext cx="42123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Asystolie – </a:t>
            </a:r>
            <a:r>
              <a:rPr lang="cs-CZ" dirty="0"/>
              <a:t>není přítomná elektrická aktivita, nedá se řešit defibrilací</a:t>
            </a:r>
          </a:p>
          <a:p>
            <a:r>
              <a:rPr lang="cs-CZ" dirty="0">
                <a:solidFill>
                  <a:srgbClr val="FF0000"/>
                </a:solidFill>
              </a:rPr>
              <a:t>(adrenalin, mačkej a doufej)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5558997" y="147990"/>
            <a:ext cx="3440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 zajímavost, netřeba ke zkoušce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4B60555-25E6-4314-8E95-0C17341EA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8"/>
          <a:stretch/>
        </p:blipFill>
        <p:spPr bwMode="auto">
          <a:xfrm>
            <a:off x="102558" y="2049775"/>
            <a:ext cx="5220072" cy="137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orsades de Pointes - JETem">
            <a:extLst>
              <a:ext uri="{FF2B5EF4-FFF2-40B4-BE49-F238E27FC236}">
                <a16:creationId xmlns:a16="http://schemas.microsoft.com/office/drawing/2014/main" id="{8EF0A0B2-FA47-47FF-9A51-A96392DD1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 r="17128" b="35634"/>
          <a:stretch/>
        </p:blipFill>
        <p:spPr bwMode="auto">
          <a:xfrm>
            <a:off x="4458961" y="3303622"/>
            <a:ext cx="4500188" cy="120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847E59F3-DB60-4837-ADEA-36F88F54E01E}"/>
              </a:ext>
            </a:extLst>
          </p:cNvPr>
          <p:cNvSpPr txBox="1"/>
          <p:nvPr/>
        </p:nvSpPr>
        <p:spPr>
          <a:xfrm>
            <a:off x="5427134" y="2843644"/>
            <a:ext cx="3261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Torsades</a:t>
            </a:r>
            <a:r>
              <a:rPr lang="cs-CZ" dirty="0"/>
              <a:t> de </a:t>
            </a:r>
            <a:r>
              <a:rPr lang="cs-CZ" dirty="0" err="1"/>
              <a:t>pointes</a:t>
            </a:r>
            <a:r>
              <a:rPr lang="cs-CZ" dirty="0"/>
              <a:t> – „</a:t>
            </a:r>
            <a:r>
              <a:rPr lang="cs-CZ" dirty="0" err="1"/>
              <a:t>torzády</a:t>
            </a:r>
            <a:r>
              <a:rPr lang="cs-CZ" dirty="0"/>
              <a:t>“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289AAE4C-4D8A-4ED0-BB86-3BE84D864711}"/>
              </a:ext>
            </a:extLst>
          </p:cNvPr>
          <p:cNvSpPr/>
          <p:nvPr/>
        </p:nvSpPr>
        <p:spPr>
          <a:xfrm>
            <a:off x="15833" y="3424399"/>
            <a:ext cx="44431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Čím vyšší frekvence, tím hůř se plní komory, srdce dost nepumpuje, klesá krevní tlak. </a:t>
            </a:r>
            <a:r>
              <a:rPr lang="cs-CZ" sz="1600" b="1" dirty="0" err="1"/>
              <a:t>Bezpulzové</a:t>
            </a:r>
            <a:r>
              <a:rPr lang="cs-CZ" sz="1600" b="1" dirty="0"/>
              <a:t> komorové tachykardie se defibrilují</a:t>
            </a:r>
            <a:r>
              <a:rPr lang="cs-CZ" sz="1600" dirty="0"/>
              <a:t>. Můžou přejít ve fibrilaci.</a:t>
            </a:r>
          </a:p>
        </p:txBody>
      </p:sp>
    </p:spTree>
    <p:extLst>
      <p:ext uri="{BB962C8B-B14F-4D97-AF65-F5344CB8AC3E}">
        <p14:creationId xmlns:p14="http://schemas.microsoft.com/office/powerpoint/2010/main" val="351544473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Johanka\Desktop\FRMU 2018\Prezentace\podzim téma 1 - reflexy, nystagmus, reakční doba\podklady\65600854_2411482459177139_876287863565372620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614363"/>
            <a:ext cx="6448425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85E776D-2049-4339-A02C-2A07A4374A90}"/>
              </a:ext>
            </a:extLst>
          </p:cNvPr>
          <p:cNvSpPr txBox="1"/>
          <p:nvPr/>
        </p:nvSpPr>
        <p:spPr>
          <a:xfrm>
            <a:off x="144462" y="152697"/>
            <a:ext cx="85319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EKG pro sestry: https://www.wikiskripta.eu/w/Stru%C4%8Dn%C3%BD_p%C5%99ehled_arytmi%C3%AD/S%C5%A0_(sestra)</a:t>
            </a:r>
          </a:p>
        </p:txBody>
      </p:sp>
    </p:spTree>
    <p:extLst>
      <p:ext uri="{BB962C8B-B14F-4D97-AF65-F5344CB8AC3E}">
        <p14:creationId xmlns:p14="http://schemas.microsoft.com/office/powerpoint/2010/main" val="263558826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332656"/>
            <a:ext cx="3566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Atrioventrikulární blok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201" y="1199548"/>
            <a:ext cx="2232248" cy="181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1518919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445" y="5077335"/>
            <a:ext cx="5058010" cy="129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2987824" y="2748465"/>
            <a:ext cx="3364682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AV blok I. stupně </a:t>
            </a:r>
            <a:br>
              <a:rPr lang="cs-CZ" dirty="0"/>
            </a:br>
            <a:r>
              <a:rPr lang="cs-CZ" sz="1600" dirty="0"/>
              <a:t>(prodloužení převodu vzruchu ze síně na komory, prodloužený PQ </a:t>
            </a:r>
            <a:r>
              <a:rPr lang="cs-CZ" sz="1600" dirty="0" err="1"/>
              <a:t>int</a:t>
            </a:r>
            <a:r>
              <a:rPr lang="cs-CZ" sz="1600" dirty="0"/>
              <a:t>.)</a:t>
            </a: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03"/>
          <a:stretch/>
        </p:blipFill>
        <p:spPr>
          <a:xfrm>
            <a:off x="1788406" y="3622114"/>
            <a:ext cx="4920185" cy="1067121"/>
          </a:xfrm>
          <a:prstGeom prst="rect">
            <a:avLst/>
          </a:prstGeom>
        </p:spPr>
      </p:pic>
      <p:sp>
        <p:nvSpPr>
          <p:cNvPr id="26" name="TextovéPole 25"/>
          <p:cNvSpPr txBox="1"/>
          <p:nvPr/>
        </p:nvSpPr>
        <p:spPr>
          <a:xfrm>
            <a:off x="261873" y="4736211"/>
            <a:ext cx="69582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(některé vzruchy se nepřevedou: výskyt P, po kterých nenásleduje QRS)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558582" y="3745642"/>
            <a:ext cx="12093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AV blok </a:t>
            </a:r>
            <a:br>
              <a:rPr lang="cs-CZ" sz="2000" dirty="0"/>
            </a:br>
            <a:r>
              <a:rPr lang="cs-CZ" sz="2000" dirty="0"/>
              <a:t>II. stupně 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543258" y="5255020"/>
            <a:ext cx="12157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AV blok </a:t>
            </a:r>
            <a:br>
              <a:rPr lang="cs-CZ" sz="2000" dirty="0"/>
            </a:br>
            <a:r>
              <a:rPr lang="cs-CZ" sz="2000" dirty="0"/>
              <a:t>III. stupně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748016" y="6161499"/>
            <a:ext cx="645621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dirty="0"/>
              <a:t>Kompletní blokáda převodu vzruchů ze síní na komory, P a QRS se objevují </a:t>
            </a:r>
            <a:r>
              <a:rPr lang="cs-CZ" dirty="0" err="1"/>
              <a:t>nesynchronizovaně</a:t>
            </a:r>
            <a:endParaRPr lang="cs-CZ" dirty="0"/>
          </a:p>
        </p:txBody>
      </p:sp>
      <p:sp>
        <p:nvSpPr>
          <p:cNvPr id="31" name="Obdélník 30"/>
          <p:cNvSpPr/>
          <p:nvPr/>
        </p:nvSpPr>
        <p:spPr>
          <a:xfrm>
            <a:off x="2506383" y="3992779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32" name="Obdélník 31"/>
          <p:cNvSpPr/>
          <p:nvPr/>
        </p:nvSpPr>
        <p:spPr>
          <a:xfrm>
            <a:off x="3110033" y="3990804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33" name="Obdélník 32"/>
          <p:cNvSpPr/>
          <p:nvPr/>
        </p:nvSpPr>
        <p:spPr>
          <a:xfrm>
            <a:off x="3737433" y="4000704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36" name="Obdélník 35"/>
          <p:cNvSpPr/>
          <p:nvPr/>
        </p:nvSpPr>
        <p:spPr>
          <a:xfrm>
            <a:off x="4352958" y="4022479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37" name="Obdélník 36"/>
          <p:cNvSpPr/>
          <p:nvPr/>
        </p:nvSpPr>
        <p:spPr>
          <a:xfrm>
            <a:off x="4968483" y="4020504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38" name="Obdélník 37"/>
          <p:cNvSpPr/>
          <p:nvPr/>
        </p:nvSpPr>
        <p:spPr>
          <a:xfrm>
            <a:off x="5584008" y="4018529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38" y="873016"/>
            <a:ext cx="2933362" cy="2528532"/>
          </a:xfrm>
          <a:prstGeom prst="rect">
            <a:avLst/>
          </a:prstGeom>
        </p:spPr>
      </p:pic>
      <p:sp>
        <p:nvSpPr>
          <p:cNvPr id="39" name="Obdélník 38"/>
          <p:cNvSpPr/>
          <p:nvPr/>
        </p:nvSpPr>
        <p:spPr>
          <a:xfrm>
            <a:off x="7016476" y="188640"/>
            <a:ext cx="12093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AV blok </a:t>
            </a:r>
            <a:br>
              <a:rPr lang="cs-CZ" sz="2000" dirty="0"/>
            </a:br>
            <a:r>
              <a:rPr lang="cs-CZ" sz="2000" dirty="0"/>
              <a:t>II. stupně 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3491880" y="147990"/>
            <a:ext cx="3440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 zajímavost, netřeba ke zkoušce</a:t>
            </a:r>
          </a:p>
        </p:txBody>
      </p:sp>
    </p:spTree>
    <p:extLst>
      <p:ext uri="{BB962C8B-B14F-4D97-AF65-F5344CB8AC3E}">
        <p14:creationId xmlns:p14="http://schemas.microsoft.com/office/powerpoint/2010/main" val="314299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anka\Desktop\výuka\seminář\EKG\obrázky\Basic-EKG-ECG-Rhythm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1"/>
            <a:ext cx="5277971" cy="684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03297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1E3E1265-D4B6-463E-B6CB-0977F5029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0"/>
            <a:ext cx="512064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EA58557-6DDB-4D47-B1E9-CAF5835C5470}"/>
              </a:ext>
            </a:extLst>
          </p:cNvPr>
          <p:cNvSpPr txBox="1"/>
          <p:nvPr/>
        </p:nvSpPr>
        <p:spPr>
          <a:xfrm>
            <a:off x="2843808" y="404664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>
                <a:solidFill>
                  <a:schemeClr val="bg1"/>
                </a:solidFill>
              </a:rPr>
              <a:t>Home</a:t>
            </a:r>
            <a:r>
              <a:rPr lang="cs-CZ" sz="4000" dirty="0">
                <a:solidFill>
                  <a:schemeClr val="bg1"/>
                </a:solidFill>
              </a:rPr>
              <a:t> office</a:t>
            </a:r>
          </a:p>
        </p:txBody>
      </p:sp>
    </p:spTree>
    <p:extLst>
      <p:ext uri="{BB962C8B-B14F-4D97-AF65-F5344CB8AC3E}">
        <p14:creationId xmlns:p14="http://schemas.microsoft.com/office/powerpoint/2010/main" val="3222182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89876" y="44624"/>
            <a:ext cx="765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Koronární oběh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805849" y="337011"/>
            <a:ext cx="41396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koronárky</a:t>
            </a:r>
            <a:r>
              <a:rPr lang="cs-CZ" sz="2000" b="1" dirty="0"/>
              <a:t> se plní v diastolické fázi srdečního cyklu, protože během systoly jsou cévy utlačeny kontrakcí svalu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hnací silou je tedy diastolický tlak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žilní krev ústí do pravé síně (70%)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větší průtok je levou </a:t>
            </a:r>
            <a:r>
              <a:rPr lang="cs-CZ" sz="2000" dirty="0" err="1"/>
              <a:t>koronárkou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dobře vyvinutá </a:t>
            </a:r>
            <a:r>
              <a:rPr lang="cs-CZ" sz="2000" b="1" dirty="0"/>
              <a:t>metabolická autoregulace </a:t>
            </a:r>
            <a:r>
              <a:rPr lang="cs-CZ" dirty="0"/>
              <a:t>(dilatace cév při zvýšené zátěži)</a:t>
            </a:r>
          </a:p>
        </p:txBody>
      </p:sp>
      <p:pic>
        <p:nvPicPr>
          <p:cNvPr id="7" name="Picture 2" descr="C:\Users\user\Desktop\výuka\učení fyziologie\Boron - Medical Physiology\Pages\Images\IV. The Cardiovascular System\Chap 23_Special Circulations\S23283-023-f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7" r="14898" b="3232"/>
          <a:stretch/>
        </p:blipFill>
        <p:spPr bwMode="auto">
          <a:xfrm>
            <a:off x="1331639" y="836712"/>
            <a:ext cx="3312369" cy="382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07504" y="125946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aortální tlak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07504" y="1940639"/>
            <a:ext cx="1335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průtok krve levou koronární arterií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44016" y="3236783"/>
            <a:ext cx="1331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průtok krve pravou koronární arterií</a:t>
            </a:r>
          </a:p>
        </p:txBody>
      </p:sp>
      <p:pic>
        <p:nvPicPr>
          <p:cNvPr id="12" name="Picture 3" descr="C:\Users\Johanka\Desktop\výuka\přednáška bakaláři\hotové přednášky\cévy oběh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064" y="4530427"/>
            <a:ext cx="2856901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Johanka\Desktop\výuka\přednáška bakaláři\hotové přednášky\cévy oběh\stažený sou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30427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5724128" y="3862789"/>
            <a:ext cx="3306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Méně výhodné </a:t>
            </a:r>
            <a:r>
              <a:rPr lang="cs-CZ" dirty="0" err="1"/>
              <a:t>perfúzní</a:t>
            </a:r>
            <a:r>
              <a:rPr lang="cs-CZ" dirty="0"/>
              <a:t> poměry pro </a:t>
            </a:r>
            <a:r>
              <a:rPr lang="cs-CZ" dirty="0" err="1"/>
              <a:t>subendokardiální</a:t>
            </a:r>
            <a:r>
              <a:rPr lang="cs-CZ" dirty="0"/>
              <a:t> vrstvy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823092" y="4581128"/>
            <a:ext cx="1667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Epikardiální</a:t>
            </a:r>
            <a:r>
              <a:rPr lang="cs-CZ" sz="1600" dirty="0"/>
              <a:t> tepny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107504" y="6608385"/>
            <a:ext cx="6912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http://www.kardio-cz.cz/data/clanek/699/dokumenty/27-patofyziologie-srdecni-ischemie.pdf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5823092" y="5028288"/>
            <a:ext cx="17813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Transmurální</a:t>
            </a:r>
            <a:r>
              <a:rPr lang="cs-CZ" sz="1600" dirty="0"/>
              <a:t> tepny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5823092" y="5463433"/>
            <a:ext cx="958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Arterioly 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5823092" y="5898579"/>
            <a:ext cx="2202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Subendokardiální</a:t>
            </a:r>
            <a:r>
              <a:rPr lang="cs-CZ" sz="1600" dirty="0"/>
              <a:t> plexus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1090644" y="6222758"/>
            <a:ext cx="819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systola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3791944" y="6090539"/>
            <a:ext cx="91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diastola</a:t>
            </a:r>
          </a:p>
        </p:txBody>
      </p:sp>
    </p:spTree>
    <p:extLst>
      <p:ext uri="{BB962C8B-B14F-4D97-AF65-F5344CB8AC3E}">
        <p14:creationId xmlns:p14="http://schemas.microsoft.com/office/powerpoint/2010/main" val="287095149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6" y="2165028"/>
            <a:ext cx="5256584" cy="294368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95536" y="838453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Následná depolarizace - vznik AP v relativní refrakterní fázi (konec vlny T) – patologické – riziko odpálení arytmií </a:t>
            </a:r>
            <a:br>
              <a:rPr lang="cs-CZ" dirty="0"/>
            </a:br>
            <a:r>
              <a:rPr lang="cs-CZ" dirty="0"/>
              <a:t>(netřeba znát ke zkoušce z fyziologie)</a:t>
            </a:r>
          </a:p>
        </p:txBody>
      </p:sp>
      <p:pic>
        <p:nvPicPr>
          <p:cNvPr id="10242" name="Picture 2" descr="Třesky blesky | Matfyz.cz">
            <a:extLst>
              <a:ext uri="{FF2B5EF4-FFF2-40B4-BE49-F238E27FC236}">
                <a16:creationId xmlns:a16="http://schemas.microsoft.com/office/drawing/2014/main" id="{2CC90142-D3D7-4A1F-B76D-EE0B059C4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r="25470"/>
          <a:stretch/>
        </p:blipFill>
        <p:spPr bwMode="auto">
          <a:xfrm>
            <a:off x="6153663" y="3789040"/>
            <a:ext cx="2990337" cy="284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0295754-FDFA-469A-9EC8-1B9783B38A93}"/>
              </a:ext>
            </a:extLst>
          </p:cNvPr>
          <p:cNvSpPr txBox="1"/>
          <p:nvPr/>
        </p:nvSpPr>
        <p:spPr>
          <a:xfrm>
            <a:off x="1979712" y="607920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Například když blesk udeří na konci vlny T</a:t>
            </a:r>
          </a:p>
        </p:txBody>
      </p:sp>
    </p:spTree>
    <p:extLst>
      <p:ext uri="{BB962C8B-B14F-4D97-AF65-F5344CB8AC3E}">
        <p14:creationId xmlns:p14="http://schemas.microsoft.com/office/powerpoint/2010/main" val="327152520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332656"/>
            <a:ext cx="24629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Ischemie srdce 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818498" y="980728"/>
            <a:ext cx="7795930" cy="1552019"/>
            <a:chOff x="323528" y="2168574"/>
            <a:chExt cx="8499746" cy="170828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r="4487"/>
            <a:stretch/>
          </p:blipFill>
          <p:spPr bwMode="auto">
            <a:xfrm>
              <a:off x="323528" y="2576914"/>
              <a:ext cx="8499746" cy="1299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ovéPole 11"/>
            <p:cNvSpPr txBox="1"/>
            <p:nvPr/>
          </p:nvSpPr>
          <p:spPr>
            <a:xfrm>
              <a:off x="971600" y="217516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2627784" y="2168574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4338752" y="2168574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C</a:t>
              </a: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6071864" y="217516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D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7604870" y="217516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E</a:t>
              </a:r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19"/>
          <a:stretch/>
        </p:blipFill>
        <p:spPr>
          <a:xfrm>
            <a:off x="189147" y="2852936"/>
            <a:ext cx="3373203" cy="3672408"/>
          </a:xfrm>
          <a:prstGeom prst="rect">
            <a:avLst/>
          </a:prstGeom>
        </p:spPr>
      </p:pic>
      <p:sp>
        <p:nvSpPr>
          <p:cNvPr id="20" name="Obdélník 19"/>
          <p:cNvSpPr/>
          <p:nvPr/>
        </p:nvSpPr>
        <p:spPr>
          <a:xfrm>
            <a:off x="1203290" y="4512828"/>
            <a:ext cx="4840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Deprese ST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2943727" y="203530"/>
            <a:ext cx="2103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elevace ST 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Pardeho</a:t>
            </a:r>
            <a:r>
              <a:rPr lang="cs-CZ" dirty="0">
                <a:latin typeface="Arial" pitchFamily="34" charset="0"/>
                <a:cs typeface="Arial" pitchFamily="34" charset="0"/>
              </a:rPr>
              <a:t> vlna)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4860032" y="342029"/>
            <a:ext cx="2103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Patologické Q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426607"/>
            <a:ext cx="1905000" cy="14287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037602"/>
            <a:ext cx="1905000" cy="14287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716" y="5589240"/>
            <a:ext cx="1905000" cy="1428750"/>
          </a:xfrm>
          <a:prstGeom prst="rect">
            <a:avLst/>
          </a:prstGeom>
        </p:spPr>
      </p:pic>
      <p:sp>
        <p:nvSpPr>
          <p:cNvPr id="23" name="Obdélník 22"/>
          <p:cNvSpPr/>
          <p:nvPr/>
        </p:nvSpPr>
        <p:spPr>
          <a:xfrm>
            <a:off x="5532055" y="2668270"/>
            <a:ext cx="2688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Transmurální</a:t>
            </a:r>
            <a:r>
              <a:rPr lang="cs-CZ" dirty="0">
                <a:latin typeface="Arial" pitchFamily="34" charset="0"/>
                <a:cs typeface="Arial" pitchFamily="34" charset="0"/>
              </a:rPr>
              <a:t> infarkt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4567807" y="3362722"/>
            <a:ext cx="2688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Negativní T (obrácený směr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repolarizace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4878689" y="4581128"/>
            <a:ext cx="2688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Elevace ST – některé části tkáně se depolarizují se zpožděním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4716016" y="6011996"/>
            <a:ext cx="2688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Patologické Q</a:t>
            </a:r>
          </a:p>
        </p:txBody>
      </p:sp>
    </p:spTree>
    <p:extLst>
      <p:ext uri="{BB962C8B-B14F-4D97-AF65-F5344CB8AC3E}">
        <p14:creationId xmlns:p14="http://schemas.microsoft.com/office/powerpoint/2010/main" val="317942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Q kmit a infarkt (EKG kniha) | TECHmED">
            <a:extLst>
              <a:ext uri="{FF2B5EF4-FFF2-40B4-BE49-F238E27FC236}">
                <a16:creationId xmlns:a16="http://schemas.microsoft.com/office/drawing/2014/main" id="{E9C4AFF2-38B0-4FE7-B128-7AA2A020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22" y="1052736"/>
            <a:ext cx="8692481" cy="180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FE1455A-86A4-4FEB-BE05-357C55DD29A3}"/>
              </a:ext>
            </a:extLst>
          </p:cNvPr>
          <p:cNvSpPr txBox="1"/>
          <p:nvPr/>
        </p:nvSpPr>
        <p:spPr>
          <a:xfrm>
            <a:off x="611560" y="47667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STEMI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 (ST Elevation Myocardial Infarction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)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099C5DC-CB25-4552-BA11-25FCA6457093}"/>
              </a:ext>
            </a:extLst>
          </p:cNvPr>
          <p:cNvSpPr txBox="1"/>
          <p:nvPr/>
        </p:nvSpPr>
        <p:spPr>
          <a:xfrm>
            <a:off x="180624" y="638132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https://www.techmed.sk/q-kmit-a-infarkt/</a:t>
            </a:r>
          </a:p>
        </p:txBody>
      </p:sp>
      <p:pic>
        <p:nvPicPr>
          <p:cNvPr id="7174" name="Picture 6" descr="Acute MI Missing STEMI Criteria | Emergency Physicians Monthly">
            <a:extLst>
              <a:ext uri="{FF2B5EF4-FFF2-40B4-BE49-F238E27FC236}">
                <a16:creationId xmlns:a16="http://schemas.microsoft.com/office/drawing/2014/main" id="{E9359735-1517-4505-93CB-58C19F32E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29000"/>
            <a:ext cx="4967883" cy="311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36143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39552" y="395372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err="1">
                <a:latin typeface="Arial" pitchFamily="34" charset="0"/>
                <a:cs typeface="Arial" pitchFamily="34" charset="0"/>
              </a:rPr>
              <a:t>Hyperkalemie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(a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acidoza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5" y="1556792"/>
            <a:ext cx="5838825" cy="29718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829248"/>
            <a:ext cx="3352523" cy="365729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490869" y="1187460"/>
            <a:ext cx="3091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Zkracování AP, zvyšování klidového potenciálu</a:t>
            </a:r>
          </a:p>
        </p:txBody>
      </p:sp>
      <p:sp>
        <p:nvSpPr>
          <p:cNvPr id="7" name="Obdélník 6"/>
          <p:cNvSpPr/>
          <p:nvPr/>
        </p:nvSpPr>
        <p:spPr>
          <a:xfrm>
            <a:off x="5580112" y="4725144"/>
            <a:ext cx="30916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Zkracování QT, 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špičaté vysoké T, rozšířené QRS</a:t>
            </a:r>
          </a:p>
        </p:txBody>
      </p:sp>
      <p:sp>
        <p:nvSpPr>
          <p:cNvPr id="8" name="Obdélník 7"/>
          <p:cNvSpPr/>
          <p:nvPr/>
        </p:nvSpPr>
        <p:spPr>
          <a:xfrm>
            <a:off x="251520" y="5648474"/>
            <a:ext cx="4734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>
                <a:latin typeface="Arial" pitchFamily="34" charset="0"/>
                <a:cs typeface="Arial" pitchFamily="34" charset="0"/>
              </a:rPr>
              <a:t>Hyperkalemie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– zástava srdce v diastole (klidový membránový potenciál stoupne tak, že se deaktivují Na+ kanály)</a:t>
            </a:r>
          </a:p>
        </p:txBody>
      </p:sp>
    </p:spTree>
    <p:extLst>
      <p:ext uri="{BB962C8B-B14F-4D97-AF65-F5344CB8AC3E}">
        <p14:creationId xmlns:p14="http://schemas.microsoft.com/office/powerpoint/2010/main" val="67042920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39552" y="395372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Trest smrti injekcí v USA - podání chloridu draselného</a:t>
            </a:r>
          </a:p>
        </p:txBody>
      </p:sp>
      <p:sp>
        <p:nvSpPr>
          <p:cNvPr id="6" name="Obdélník 5"/>
          <p:cNvSpPr/>
          <p:nvPr/>
        </p:nvSpPr>
        <p:spPr>
          <a:xfrm>
            <a:off x="574459" y="1187460"/>
            <a:ext cx="3091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Zástava srdce</a:t>
            </a:r>
          </a:p>
        </p:txBody>
      </p:sp>
      <p:pic>
        <p:nvPicPr>
          <p:cNvPr id="2050" name="Picture 2" descr="VÃ½sledek obrÃ¡zku pro injekce smrti trest smr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8960"/>
            <a:ext cx="42862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Ã½sledek obrÃ¡zku pro injekce smrti trest smr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877" y="4553248"/>
            <a:ext cx="2376264" cy="15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99575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39552" y="395372"/>
            <a:ext cx="496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err="1">
                <a:latin typeface="Arial" pitchFamily="34" charset="0"/>
                <a:cs typeface="Arial" pitchFamily="34" charset="0"/>
              </a:rPr>
              <a:t>Hypokalemie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(a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alkaloza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3"/>
          <a:stretch/>
        </p:blipFill>
        <p:spPr>
          <a:xfrm>
            <a:off x="179512" y="1258034"/>
            <a:ext cx="8532440" cy="544181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915816" y="149150"/>
            <a:ext cx="61030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-Extracelulární alkalóza vede k vylučování H+ z buňky a vstup Na+ do buňky (Na/H výměník). Na+ je z buňky čerpáno za K+ (Na+/k+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ATPáza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). Čerpání K+ do buňky vede k extracelulární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hypokalemii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cs-CZ" sz="1400" dirty="0">
                <a:latin typeface="Arial" pitchFamily="34" charset="0"/>
                <a:cs typeface="Arial" pitchFamily="34" charset="0"/>
              </a:rPr>
              <a:t>-Nedostatek K+ podporuje sekreci H+ v distálním tubulu. Vzniká alkalóza.</a:t>
            </a:r>
          </a:p>
          <a:p>
            <a:r>
              <a:rPr lang="cs-CZ" sz="1400" dirty="0">
                <a:latin typeface="Arial" pitchFamily="34" charset="0"/>
                <a:cs typeface="Arial" pitchFamily="34" charset="0"/>
              </a:rPr>
              <a:t>-Hypoglykémie nebo nedostatek inzulinu buňky ztrácení K+ -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hyperkalemie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94039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39552" y="447055"/>
            <a:ext cx="78488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>
                <a:latin typeface="Arial" pitchFamily="34" charset="0"/>
                <a:cs typeface="Arial" pitchFamily="34" charset="0"/>
              </a:rPr>
              <a:t>Hyperkalcemie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– zkrácení QT, zkrácení AP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(zrychlená aktivace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repolarizačních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 kanálů),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zvýšená citlivost na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digitalis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digitalis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zvyšuje intracelulární Ca)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- Zástava srdce v systole</a:t>
            </a: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  <a:p>
            <a:r>
              <a:rPr lang="cs-CZ" sz="2400" b="1" dirty="0" err="1">
                <a:latin typeface="Arial" pitchFamily="34" charset="0"/>
                <a:cs typeface="Arial" pitchFamily="34" charset="0"/>
              </a:rPr>
              <a:t>Hypokalcemie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– prodloužení QT (ST), prodloužení AP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(zpomalená aktivace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repolarizačních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 kanálů)</a:t>
            </a: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 descr="SouvisejÃ­cÃ­ obrÃ¡z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3091973" y="3013178"/>
            <a:ext cx="3248980" cy="33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6566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stůl, okno, budova&#10;&#10;Popis byl vytvořen automaticky">
            <a:extLst>
              <a:ext uri="{FF2B5EF4-FFF2-40B4-BE49-F238E27FC236}">
                <a16:creationId xmlns:a16="http://schemas.microsoft.com/office/drawing/2014/main" id="{2ADF9675-CC5B-47EB-8608-1704E314F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6758880" cy="380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899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interiér, nošení, držení&#10;&#10;Popis byl vytvořen automaticky">
            <a:extLst>
              <a:ext uri="{FF2B5EF4-FFF2-40B4-BE49-F238E27FC236}">
                <a16:creationId xmlns:a16="http://schemas.microsoft.com/office/drawing/2014/main" id="{ECD84E07-F942-4E64-9714-36BBC1A83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692696"/>
            <a:ext cx="3449531" cy="6094655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1343956E-71E8-40D7-883B-5A61EAC0640E}"/>
              </a:ext>
            </a:extLst>
          </p:cNvPr>
          <p:cNvSpPr txBox="1"/>
          <p:nvPr/>
        </p:nvSpPr>
        <p:spPr>
          <a:xfrm>
            <a:off x="1" y="52162"/>
            <a:ext cx="8676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Srdcová královna pozná, kdo se neučil</a:t>
            </a:r>
          </a:p>
        </p:txBody>
      </p:sp>
    </p:spTree>
    <p:extLst>
      <p:ext uri="{BB962C8B-B14F-4D97-AF65-F5344CB8AC3E}">
        <p14:creationId xmlns:p14="http://schemas.microsoft.com/office/powerpoint/2010/main" val="281925928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zelenina&#10;&#10;Popis byl vytvořen automaticky">
            <a:extLst>
              <a:ext uri="{FF2B5EF4-FFF2-40B4-BE49-F238E27FC236}">
                <a16:creationId xmlns:a16="http://schemas.microsoft.com/office/drawing/2014/main" id="{E381A96B-AE5E-46FF-901A-F2D8EE8B5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44" y="1772816"/>
            <a:ext cx="3147311" cy="47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782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Morfologie – převodní systém srdeční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" r="54026" b="19736"/>
          <a:stretch/>
        </p:blipFill>
        <p:spPr>
          <a:xfrm>
            <a:off x="2915816" y="2047081"/>
            <a:ext cx="4021309" cy="483830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27584" y="3411765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Sinoatriální uzel (SA)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9339" y="4194561"/>
            <a:ext cx="3234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Preferenční síňové dráhy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3134" y="4995941"/>
            <a:ext cx="3234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Atrioventrikulární uzel (AV)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530618" y="3616214"/>
            <a:ext cx="2073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Hisův</a:t>
            </a:r>
            <a:r>
              <a:rPr lang="cs-CZ" sz="2000" dirty="0"/>
              <a:t> svazek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676640" y="4172098"/>
            <a:ext cx="228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Tawarova raménka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736488" y="4693830"/>
            <a:ext cx="2073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Purkyňova vlákna</a:t>
            </a:r>
          </a:p>
        </p:txBody>
      </p:sp>
      <p:cxnSp>
        <p:nvCxnSpPr>
          <p:cNvPr id="13" name="Přímá spojnice 12"/>
          <p:cNvCxnSpPr/>
          <p:nvPr/>
        </p:nvCxnSpPr>
        <p:spPr>
          <a:xfrm>
            <a:off x="3131840" y="3616214"/>
            <a:ext cx="576064" cy="369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V="1">
            <a:off x="2709393" y="4541430"/>
            <a:ext cx="998511" cy="217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>
            <a:off x="4926471" y="3800880"/>
            <a:ext cx="1661756" cy="10930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 flipV="1">
            <a:off x="3076600" y="4846230"/>
            <a:ext cx="1639863" cy="369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 flipV="1">
            <a:off x="5436096" y="4379227"/>
            <a:ext cx="1298150" cy="9860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>
            <a:endCxn id="11" idx="1"/>
          </p:cNvCxnSpPr>
          <p:nvPr/>
        </p:nvCxnSpPr>
        <p:spPr>
          <a:xfrm flipV="1">
            <a:off x="6444208" y="4893885"/>
            <a:ext cx="292280" cy="6237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élník 2"/>
          <p:cNvSpPr/>
          <p:nvPr/>
        </p:nvSpPr>
        <p:spPr>
          <a:xfrm>
            <a:off x="420802" y="820251"/>
            <a:ext cx="83023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Tvorba a přednostní vedení akčního potenciálu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Synchronizace a koordinace vedení vzruchu srdcem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Elektrickou aktivitu pozorujeme jako </a:t>
            </a:r>
            <a:r>
              <a:rPr lang="cs-CZ" sz="2400" b="1" dirty="0"/>
              <a:t>depolarizaci</a:t>
            </a:r>
            <a:r>
              <a:rPr lang="cs-CZ" sz="2400" dirty="0"/>
              <a:t> (zněna polarity buněk), a repolarizaci (návrat polarity do klidové)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Bez depolarizace není kontrakce</a:t>
            </a:r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Johanka\Pictures\další\PhD vtipy a další\51768533_291083571529694_76485567022157004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85594"/>
            <a:ext cx="6264696" cy="501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bdélník 34"/>
          <p:cNvSpPr/>
          <p:nvPr/>
        </p:nvSpPr>
        <p:spPr>
          <a:xfrm>
            <a:off x="2826971" y="620688"/>
            <a:ext cx="34900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/>
              <a:t>Koťátka na konec</a:t>
            </a:r>
          </a:p>
        </p:txBody>
      </p:sp>
    </p:spTree>
    <p:extLst>
      <p:ext uri="{BB962C8B-B14F-4D97-AF65-F5344CB8AC3E}">
        <p14:creationId xmlns:p14="http://schemas.microsoft.com/office/powerpoint/2010/main" val="49632315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123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1782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Převodní systém srdeční – gradient srdeční </a:t>
            </a:r>
            <a:r>
              <a:rPr lang="cs-CZ" sz="2800" b="1" dirty="0" err="1"/>
              <a:t>automacie</a:t>
            </a:r>
            <a:endParaRPr lang="cs-CZ" sz="28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908720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Rytmické vytváření AP a preferenční vedení vzruchu</a:t>
            </a:r>
          </a:p>
          <a:p>
            <a:r>
              <a:rPr lang="cs-CZ" dirty="0"/>
              <a:t>Síně jsou od komor oddělené nevodivou vazivovou přepážkou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1520" y="1619508"/>
            <a:ext cx="8280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Sinoatriální uzel (SA) </a:t>
            </a:r>
            <a:r>
              <a:rPr lang="cs-CZ" dirty="0"/>
              <a:t>–  vlastní frekvence 100 </a:t>
            </a:r>
            <a:r>
              <a:rPr lang="cs-CZ" dirty="0" err="1"/>
              <a:t>bpm</a:t>
            </a:r>
            <a:r>
              <a:rPr lang="cs-CZ" dirty="0"/>
              <a:t> (většinou pod tlumivým vlivem parasympatiku), rychlost vedení vzruchu 0,05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Preferenční </a:t>
            </a:r>
            <a:r>
              <a:rPr lang="cs-CZ" b="1" dirty="0" err="1"/>
              <a:t>internodální</a:t>
            </a:r>
            <a:r>
              <a:rPr lang="cs-CZ" b="1" dirty="0"/>
              <a:t> síňové spoje </a:t>
            </a:r>
            <a:r>
              <a:rPr lang="cs-CZ" dirty="0"/>
              <a:t>– rychlost vedení vzruchu 0,8 – 1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Atrioventrikulární uzel </a:t>
            </a:r>
            <a:r>
              <a:rPr lang="cs-CZ" dirty="0"/>
              <a:t>– jediný vodivý spoj mezi síněmi a komorami, vlastní frekvence 40 – 55 </a:t>
            </a:r>
            <a:r>
              <a:rPr lang="cs-CZ" dirty="0" err="1"/>
              <a:t>bpm</a:t>
            </a:r>
            <a:r>
              <a:rPr lang="cs-CZ" dirty="0"/>
              <a:t>, rychlost vedení 0,05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/>
              <a:t>Hisův</a:t>
            </a:r>
            <a:r>
              <a:rPr lang="cs-CZ" b="1" dirty="0"/>
              <a:t> svazek </a:t>
            </a:r>
            <a:r>
              <a:rPr lang="cs-CZ" dirty="0"/>
              <a:t>– rychlost vedení 1 – 1,5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Tawarova raménka </a:t>
            </a:r>
            <a:r>
              <a:rPr lang="cs-CZ" dirty="0"/>
              <a:t>– rychlost vedení 1 – 1,5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Purkyňova vlákna </a:t>
            </a:r>
            <a:r>
              <a:rPr lang="cs-CZ" dirty="0"/>
              <a:t>– rychlost vedení 3 – 3,5 m/s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583771" y="314096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vlastní frekvence</a:t>
            </a:r>
          </a:p>
          <a:p>
            <a:r>
              <a:rPr lang="cs-CZ" dirty="0"/>
              <a:t> 20 – 40 </a:t>
            </a:r>
            <a:r>
              <a:rPr lang="cs-CZ" dirty="0" err="1"/>
              <a:t>bpm</a:t>
            </a:r>
            <a:endParaRPr lang="cs-CZ" dirty="0"/>
          </a:p>
        </p:txBody>
      </p:sp>
      <p:sp>
        <p:nvSpPr>
          <p:cNvPr id="6" name="Pravá složená závorka 5"/>
          <p:cNvSpPr/>
          <p:nvPr/>
        </p:nvSpPr>
        <p:spPr>
          <a:xfrm>
            <a:off x="5760132" y="3140968"/>
            <a:ext cx="396044" cy="720080"/>
          </a:xfrm>
          <a:prstGeom prst="rightBrace">
            <a:avLst>
              <a:gd name="adj1" fmla="val 1488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23528" y="4005064"/>
            <a:ext cx="55446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Sinusový rytmus – vzruch začíná v SA uzlu</a:t>
            </a:r>
          </a:p>
          <a:p>
            <a:r>
              <a:rPr lang="cs-CZ" dirty="0" err="1"/>
              <a:t>Junkční</a:t>
            </a:r>
            <a:r>
              <a:rPr lang="cs-CZ" dirty="0"/>
              <a:t> rytmus – vzruch se tvoří v AV uzlu</a:t>
            </a:r>
          </a:p>
          <a:p>
            <a:r>
              <a:rPr lang="cs-CZ" dirty="0"/>
              <a:t>Komorový rytmus – vzruch se tvoří v komorových strukturách</a:t>
            </a:r>
          </a:p>
          <a:p>
            <a:endParaRPr lang="cs-CZ" dirty="0"/>
          </a:p>
          <a:p>
            <a:r>
              <a:rPr lang="cs-CZ" dirty="0"/>
              <a:t>Aktivace komorového myokardu – z vnitřní strany k vnější</a:t>
            </a:r>
          </a:p>
          <a:p>
            <a:r>
              <a:rPr lang="cs-CZ" dirty="0"/>
              <a:t>Repolarizace komorového myokardu – opačným směrem</a:t>
            </a:r>
          </a:p>
          <a:p>
            <a:endParaRPr lang="cs-CZ" dirty="0"/>
          </a:p>
          <a:p>
            <a:r>
              <a:rPr lang="cs-CZ" sz="1600" dirty="0" err="1"/>
              <a:t>Pozn</a:t>
            </a:r>
            <a:r>
              <a:rPr lang="cs-CZ" sz="1600" dirty="0"/>
              <a:t>: vlastní frekvence je frekvence vzniku AP  neovlivněná nervovým a hormonálním řízením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9"/>
          <a:stretch/>
        </p:blipFill>
        <p:spPr>
          <a:xfrm>
            <a:off x="6132277" y="4005064"/>
            <a:ext cx="2985029" cy="2852936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5220072" y="660606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/>
              <a:t>https://www.prirodovedci.cz/storage/images/410x/1611.png</a:t>
            </a:r>
          </a:p>
        </p:txBody>
      </p:sp>
    </p:spTree>
    <p:extLst>
      <p:ext uri="{BB962C8B-B14F-4D97-AF65-F5344CB8AC3E}">
        <p14:creationId xmlns:p14="http://schemas.microsoft.com/office/powerpoint/2010/main" val="4044245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477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Akční potenciál – pracovní myokard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87"/>
          <a:stretch/>
        </p:blipFill>
        <p:spPr>
          <a:xfrm>
            <a:off x="528919" y="836712"/>
            <a:ext cx="8424936" cy="292008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323528" y="3573016"/>
            <a:ext cx="84969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Klidový potenciál </a:t>
            </a:r>
            <a:r>
              <a:rPr lang="cs-CZ" dirty="0"/>
              <a:t>– záporné napětí na membráně (cca – 90 </a:t>
            </a:r>
            <a:r>
              <a:rPr lang="cs-CZ" dirty="0" err="1"/>
              <a:t>mV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Jedině v tomto období je možné vyvolat depolarizaci a AP</a:t>
            </a:r>
          </a:p>
          <a:p>
            <a:r>
              <a:rPr lang="cs-CZ" b="1" dirty="0"/>
              <a:t>Akční potenciál (AP)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 průběhu AP nelze vyvolat další depolarizaci, buňka je v </a:t>
            </a:r>
            <a:r>
              <a:rPr lang="cs-CZ" b="1" dirty="0"/>
              <a:t>refrakterní fázi, </a:t>
            </a:r>
            <a:r>
              <a:rPr lang="cs-CZ" dirty="0"/>
              <a:t>čímž brání vzniku tetanického stahu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Má několik fází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dirty="0"/>
              <a:t>Depolarizace</a:t>
            </a:r>
            <a:r>
              <a:rPr lang="cs-CZ" dirty="0"/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Fáze plató </a:t>
            </a:r>
            <a:r>
              <a:rPr lang="cs-CZ" dirty="0"/>
              <a:t>– její hlavní funkcí je prodloužení </a:t>
            </a:r>
            <a:r>
              <a:rPr lang="cs-CZ" dirty="0" err="1"/>
              <a:t>refrakterity</a:t>
            </a:r>
            <a:r>
              <a:rPr lang="cs-CZ" dirty="0"/>
              <a:t> buňky (</a:t>
            </a:r>
            <a:r>
              <a:rPr lang="cs-CZ" b="1" dirty="0"/>
              <a:t>absolutní </a:t>
            </a:r>
            <a:r>
              <a:rPr lang="cs-CZ" b="1" dirty="0" err="1"/>
              <a:t>refrakterita</a:t>
            </a:r>
            <a:r>
              <a:rPr lang="cs-CZ" dirty="0"/>
              <a:t>, nelze vyvolat další AP – </a:t>
            </a:r>
            <a:r>
              <a:rPr lang="cs-CZ" b="1" dirty="0">
                <a:solidFill>
                  <a:srgbClr val="FF0000"/>
                </a:solidFill>
              </a:rPr>
              <a:t>ochrana před tetanickým stahem</a:t>
            </a:r>
            <a:r>
              <a:rPr lang="cs-CZ" dirty="0"/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dirty="0"/>
              <a:t>Repolarizace</a:t>
            </a:r>
            <a:r>
              <a:rPr lang="cs-CZ" dirty="0"/>
              <a:t> – </a:t>
            </a:r>
            <a:r>
              <a:rPr lang="cs-CZ" b="1" dirty="0"/>
              <a:t>relativní </a:t>
            </a:r>
            <a:r>
              <a:rPr lang="cs-CZ" b="1" dirty="0" err="1"/>
              <a:t>refrakterita</a:t>
            </a:r>
            <a:r>
              <a:rPr lang="cs-CZ" b="1" dirty="0"/>
              <a:t> </a:t>
            </a:r>
            <a:r>
              <a:rPr lang="cs-CZ" dirty="0"/>
              <a:t>(zranitelná fáze, další příchozí AP může vyvolat následnou depolarizaci, která je však patologická – vznik arytmií)</a:t>
            </a:r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477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Akční potenciál – pracovní myokard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5248296" y="1073888"/>
            <a:ext cx="3572176" cy="5569321"/>
            <a:chOff x="1403649" y="1073888"/>
            <a:chExt cx="3572176" cy="5569321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90" r="43628" b="42877"/>
            <a:stretch/>
          </p:blipFill>
          <p:spPr>
            <a:xfrm>
              <a:off x="1403649" y="1073888"/>
              <a:ext cx="3572176" cy="5569321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1814431" y="1323400"/>
              <a:ext cx="551768" cy="4462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600" dirty="0">
                  <a:solidFill>
                    <a:schemeClr val="accent1">
                      <a:lumMod val="75000"/>
                    </a:schemeClr>
                  </a:solidFill>
                </a:rPr>
                <a:t>+20</a:t>
              </a:r>
            </a:p>
            <a:p>
              <a:pPr algn="r"/>
              <a:endParaRPr lang="cs-CZ" sz="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" name="Obdélník 1"/>
          <p:cNvSpPr/>
          <p:nvPr/>
        </p:nvSpPr>
        <p:spPr>
          <a:xfrm>
            <a:off x="251520" y="1323400"/>
            <a:ext cx="49967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Akční potenciál (AP)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Depolarizace</a:t>
            </a:r>
            <a:r>
              <a:rPr lang="cs-CZ" dirty="0"/>
              <a:t> – vstup Na+ do buňky (Na je depolarizačním iontem, rychlý)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Fáze plató </a:t>
            </a:r>
            <a:r>
              <a:rPr lang="cs-CZ" dirty="0"/>
              <a:t>– vstup Ca2+ do buňky a výstup K+ z buňky (zároveň pumpování Na+ a Ca2+ z buňky)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Repolarizace</a:t>
            </a:r>
            <a:r>
              <a:rPr lang="cs-CZ" dirty="0"/>
              <a:t> – výstup K z buňky (zároveň pumpování Na+ (Na/K - </a:t>
            </a:r>
            <a:r>
              <a:rPr lang="cs-CZ" dirty="0" err="1"/>
              <a:t>ATPáza</a:t>
            </a:r>
            <a:r>
              <a:rPr lang="cs-CZ" dirty="0"/>
              <a:t>) a Ca2+ z buňky (Ca-</a:t>
            </a:r>
            <a:r>
              <a:rPr lang="cs-CZ" dirty="0" err="1"/>
              <a:t>ATPáza</a:t>
            </a:r>
            <a:r>
              <a:rPr lang="cs-CZ" dirty="0"/>
              <a:t>))</a:t>
            </a:r>
          </a:p>
          <a:p>
            <a:endParaRPr lang="cs-CZ" dirty="0"/>
          </a:p>
          <a:p>
            <a:r>
              <a:rPr lang="cs-CZ" dirty="0"/>
              <a:t>Pozn: Ionty vstupují a vystupují kanálem pasivně po koncentračním. a el. gradientu. Pumpování iontů je aktivní děj za spotřeby ATP, většinou proti gradientu</a:t>
            </a:r>
          </a:p>
        </p:txBody>
      </p:sp>
      <p:sp>
        <p:nvSpPr>
          <p:cNvPr id="7" name="TextovéPole 6"/>
          <p:cNvSpPr txBox="1"/>
          <p:nvPr/>
        </p:nvSpPr>
        <p:spPr>
          <a:xfrm rot="16401000">
            <a:off x="6108962" y="23610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depolarizace</a:t>
            </a:r>
          </a:p>
        </p:txBody>
      </p:sp>
      <p:sp>
        <p:nvSpPr>
          <p:cNvPr id="8" name="TextovéPole 7"/>
          <p:cNvSpPr txBox="1"/>
          <p:nvPr/>
        </p:nvSpPr>
        <p:spPr>
          <a:xfrm rot="4902103">
            <a:off x="7594963" y="233467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repolarizace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81056" y="1700808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plató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333728" y="4077072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výstup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339991" y="4414138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vstup</a:t>
            </a:r>
          </a:p>
        </p:txBody>
      </p:sp>
    </p:spTree>
    <p:extLst>
      <p:ext uri="{BB962C8B-B14F-4D97-AF65-F5344CB8AC3E}">
        <p14:creationId xmlns:p14="http://schemas.microsoft.com/office/powerpoint/2010/main" val="388261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9512" y="297031"/>
            <a:ext cx="9053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Akční potenciál – </a:t>
            </a:r>
            <a:r>
              <a:rPr lang="cs-CZ" sz="2800" b="1" dirty="0" err="1"/>
              <a:t>pacemakerová</a:t>
            </a:r>
            <a:r>
              <a:rPr lang="cs-CZ" sz="2800" b="1" dirty="0"/>
              <a:t> buňka (sinoatriálního uzel)</a:t>
            </a:r>
          </a:p>
        </p:txBody>
      </p:sp>
      <p:sp>
        <p:nvSpPr>
          <p:cNvPr id="2" name="Obdélník 1"/>
          <p:cNvSpPr/>
          <p:nvPr/>
        </p:nvSpPr>
        <p:spPr>
          <a:xfrm>
            <a:off x="251520" y="836712"/>
            <a:ext cx="48245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Nemá stabilní klidový  potenciál </a:t>
            </a:r>
            <a:r>
              <a:rPr lang="cs-CZ" dirty="0"/>
              <a:t>(</a:t>
            </a:r>
            <a:r>
              <a:rPr lang="cs-CZ" dirty="0" err="1"/>
              <a:t>prepotenciál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dochází k pomalé depolarizaci způsobené vstupem Ca2+ a Na+ do buňky pomalými kanály</a:t>
            </a:r>
          </a:p>
          <a:p>
            <a:r>
              <a:rPr lang="cs-CZ" b="1" dirty="0"/>
              <a:t>Akční potenciál (AP)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 vlastní rychlé depolarizaci dochází, když </a:t>
            </a:r>
            <a:r>
              <a:rPr lang="cs-CZ" dirty="0" err="1"/>
              <a:t>prepotenciál</a:t>
            </a:r>
            <a:r>
              <a:rPr lang="cs-CZ" dirty="0"/>
              <a:t> překročí práh (- 40 </a:t>
            </a:r>
            <a:r>
              <a:rPr lang="cs-CZ" dirty="0" err="1"/>
              <a:t>mV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Depolarizace – vstup Ca2+ do </a:t>
            </a:r>
            <a:r>
              <a:rPr lang="cs-CZ" dirty="0" err="1"/>
              <a:t>buňly</a:t>
            </a:r>
            <a:r>
              <a:rPr lang="cs-CZ" dirty="0"/>
              <a:t> (vápník je depolarizačním iontem, je pomalejší)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Repolarizace – výstup K z buňky (zároveň pumpování Na+ (zároveň pumpování Na+ (Na/K - </a:t>
            </a:r>
            <a:r>
              <a:rPr lang="cs-CZ" dirty="0" err="1"/>
              <a:t>ATPáza</a:t>
            </a:r>
            <a:r>
              <a:rPr lang="cs-CZ" dirty="0"/>
              <a:t>) a Ca2+ z buňky (Ca-</a:t>
            </a:r>
            <a:r>
              <a:rPr lang="cs-CZ" dirty="0" err="1"/>
              <a:t>ATPáza</a:t>
            </a:r>
            <a:r>
              <a:rPr lang="cs-CZ" dirty="0"/>
              <a:t>))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Pomalý depolarizační </a:t>
            </a:r>
            <a:r>
              <a:rPr lang="cs-CZ" b="1" dirty="0" err="1"/>
              <a:t>prepotenciál</a:t>
            </a:r>
            <a:r>
              <a:rPr lang="cs-CZ" b="1" dirty="0"/>
              <a:t> umožňuje rytmické vznikání AP v SA uzlu - pacemaker</a:t>
            </a:r>
          </a:p>
          <a:p>
            <a:r>
              <a:rPr lang="cs-CZ" dirty="0"/>
              <a:t>Podobný tvar AP má buňka AV uzlu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Depolarizace urychlena sympatikem (adrenalin, noradrenalin)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Zpomalena parasympatikem (acetylcholin)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5220072" y="1073888"/>
            <a:ext cx="3345876" cy="5576704"/>
            <a:chOff x="3105072" y="1073888"/>
            <a:chExt cx="3345876" cy="5576704"/>
          </a:xfrm>
        </p:grpSpPr>
        <p:grpSp>
          <p:nvGrpSpPr>
            <p:cNvPr id="6" name="Skupina 5"/>
            <p:cNvGrpSpPr/>
            <p:nvPr/>
          </p:nvGrpSpPr>
          <p:grpSpPr>
            <a:xfrm>
              <a:off x="3105072" y="1073888"/>
              <a:ext cx="1179850" cy="5569321"/>
              <a:chOff x="1403649" y="1073888"/>
              <a:chExt cx="1179850" cy="5569321"/>
            </a:xfrm>
          </p:grpSpPr>
          <p:pic>
            <p:nvPicPr>
              <p:cNvPr id="3" name="Obrázek 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90" r="81380" b="42877"/>
              <a:stretch/>
            </p:blipFill>
            <p:spPr>
              <a:xfrm>
                <a:off x="1403649" y="1073888"/>
                <a:ext cx="1179850" cy="5569321"/>
              </a:xfrm>
              <a:prstGeom prst="rect">
                <a:avLst/>
              </a:prstGeom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1814431" y="1323400"/>
                <a:ext cx="551768" cy="446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cs-CZ" sz="1600" dirty="0">
                    <a:solidFill>
                      <a:schemeClr val="accent1">
                        <a:lumMod val="75000"/>
                      </a:schemeClr>
                    </a:solidFill>
                  </a:rPr>
                  <a:t>+20</a:t>
                </a:r>
              </a:p>
              <a:p>
                <a:pPr algn="r"/>
                <a:endParaRPr lang="cs-CZ" sz="6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17" t="4390" r="7532" b="42877"/>
            <a:stretch/>
          </p:blipFill>
          <p:spPr>
            <a:xfrm>
              <a:off x="4274284" y="1081271"/>
              <a:ext cx="2176664" cy="5569321"/>
            </a:xfrm>
            <a:prstGeom prst="rect">
              <a:avLst/>
            </a:prstGeom>
          </p:spPr>
        </p:pic>
      </p:grpSp>
      <p:sp>
        <p:nvSpPr>
          <p:cNvPr id="12" name="TextovéPole 11"/>
          <p:cNvSpPr txBox="1"/>
          <p:nvPr/>
        </p:nvSpPr>
        <p:spPr>
          <a:xfrm rot="16929209">
            <a:off x="6386703" y="2177383"/>
            <a:ext cx="1331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depolarizace</a:t>
            </a:r>
          </a:p>
        </p:txBody>
      </p:sp>
      <p:sp>
        <p:nvSpPr>
          <p:cNvPr id="13" name="TextovéPole 12"/>
          <p:cNvSpPr txBox="1"/>
          <p:nvPr/>
        </p:nvSpPr>
        <p:spPr>
          <a:xfrm rot="3521223">
            <a:off x="7316560" y="2281250"/>
            <a:ext cx="1361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repolarizace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215267" y="1533437"/>
            <a:ext cx="1054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nestabilní kl. pot.</a:t>
            </a:r>
          </a:p>
        </p:txBody>
      </p:sp>
      <p:cxnSp>
        <p:nvCxnSpPr>
          <p:cNvPr id="16" name="Přímá spojnice 15"/>
          <p:cNvCxnSpPr/>
          <p:nvPr/>
        </p:nvCxnSpPr>
        <p:spPr>
          <a:xfrm>
            <a:off x="6549724" y="2118212"/>
            <a:ext cx="72008" cy="5907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8233437" y="2381432"/>
            <a:ext cx="599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práh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6312462" y="4108971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výstup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6318725" y="4446037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vstup</a:t>
            </a:r>
          </a:p>
        </p:txBody>
      </p:sp>
    </p:spTree>
    <p:extLst>
      <p:ext uri="{BB962C8B-B14F-4D97-AF65-F5344CB8AC3E}">
        <p14:creationId xmlns:p14="http://schemas.microsoft.com/office/powerpoint/2010/main" val="3555776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74320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Akční potenciál pracovní a </a:t>
            </a:r>
            <a:r>
              <a:rPr lang="cs-CZ" sz="2800" b="1" dirty="0" err="1"/>
              <a:t>pacemakerové</a:t>
            </a:r>
            <a:r>
              <a:rPr lang="cs-CZ" sz="2800" b="1" dirty="0"/>
              <a:t> buňky 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2690946" y="908720"/>
            <a:ext cx="6453054" cy="5830341"/>
            <a:chOff x="2627784" y="1127051"/>
            <a:chExt cx="5647689" cy="526406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5" r="5797" b="42170"/>
            <a:stretch/>
          </p:blipFill>
          <p:spPr>
            <a:xfrm>
              <a:off x="2635526" y="1127051"/>
              <a:ext cx="5639947" cy="5264060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2627784" y="1270235"/>
              <a:ext cx="551768" cy="4462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600" dirty="0">
                  <a:solidFill>
                    <a:schemeClr val="accent1">
                      <a:lumMod val="75000"/>
                    </a:schemeClr>
                  </a:solidFill>
                </a:rPr>
                <a:t>+20</a:t>
              </a:r>
            </a:p>
            <a:p>
              <a:pPr algn="r"/>
              <a:endParaRPr lang="cs-CZ" sz="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107504" y="1772816"/>
            <a:ext cx="2736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Pracovní myokard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Stabilní klidový potenciál (-90 </a:t>
            </a:r>
            <a:r>
              <a:rPr lang="cs-CZ" dirty="0" err="1"/>
              <a:t>mV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Sodíkový depolarizační proud</a:t>
            </a:r>
          </a:p>
          <a:p>
            <a:r>
              <a:rPr lang="cs-CZ" b="1" dirty="0" err="1"/>
              <a:t>Pacemakerová</a:t>
            </a:r>
            <a:r>
              <a:rPr lang="cs-CZ" b="1" dirty="0"/>
              <a:t> buňka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Nestabilní klidový potenciál </a:t>
            </a:r>
            <a:br>
              <a:rPr lang="cs-CZ" dirty="0"/>
            </a:br>
            <a:r>
              <a:rPr lang="cs-CZ" dirty="0"/>
              <a:t>(-60 až -40 </a:t>
            </a:r>
            <a:r>
              <a:rPr lang="cs-CZ" dirty="0" err="1"/>
              <a:t>mV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Vápníkový depolarizační proud</a:t>
            </a:r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ovéPole 44"/>
          <p:cNvSpPr txBox="1"/>
          <p:nvPr/>
        </p:nvSpPr>
        <p:spPr>
          <a:xfrm>
            <a:off x="118424" y="271875"/>
            <a:ext cx="8955159" cy="35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cs-CZ" b="1" dirty="0"/>
              <a:t>EML cca. 60 </a:t>
            </a:r>
            <a:r>
              <a:rPr lang="cs-CZ" b="1" dirty="0" err="1"/>
              <a:t>ms</a:t>
            </a:r>
            <a:r>
              <a:rPr lang="cs-CZ" b="1" dirty="0"/>
              <a:t>: </a:t>
            </a:r>
            <a:r>
              <a:rPr lang="cs-CZ" sz="2000" b="1" dirty="0">
                <a:solidFill>
                  <a:srgbClr val="FF0000"/>
                </a:solidFill>
              </a:rPr>
              <a:t>kontrakce se ukončuje ještě v rámci AP – brání tetanickému stahu</a:t>
            </a:r>
            <a:endParaRPr lang="cs-CZ" b="1" dirty="0">
              <a:solidFill>
                <a:srgbClr val="FF0000"/>
              </a:solidFill>
            </a:endParaRPr>
          </a:p>
        </p:txBody>
      </p:sp>
      <p:grpSp>
        <p:nvGrpSpPr>
          <p:cNvPr id="46" name="Skupina 45">
            <a:extLst>
              <a:ext uri="{FF2B5EF4-FFF2-40B4-BE49-F238E27FC236}">
                <a16:creationId xmlns:a16="http://schemas.microsoft.com/office/drawing/2014/main" id="{C9B3F5D4-47DE-4196-9C5E-79D4CC66A896}"/>
              </a:ext>
            </a:extLst>
          </p:cNvPr>
          <p:cNvGrpSpPr/>
          <p:nvPr/>
        </p:nvGrpSpPr>
        <p:grpSpPr>
          <a:xfrm>
            <a:off x="107504" y="627922"/>
            <a:ext cx="9145016" cy="6329470"/>
            <a:chOff x="430583" y="378799"/>
            <a:chExt cx="13539069" cy="6329470"/>
          </a:xfrm>
        </p:grpSpPr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BAD0D548-3928-47AE-8616-DCBA968A5A61}"/>
                </a:ext>
              </a:extLst>
            </p:cNvPr>
            <p:cNvSpPr txBox="1"/>
            <p:nvPr/>
          </p:nvSpPr>
          <p:spPr>
            <a:xfrm>
              <a:off x="430583" y="792163"/>
              <a:ext cx="20703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Příčně pruhovaný srdeční sval</a:t>
              </a:r>
            </a:p>
          </p:txBody>
        </p:sp>
        <p:sp>
          <p:nvSpPr>
            <p:cNvPr id="48" name="TextovéPole 47">
              <a:extLst>
                <a:ext uri="{FF2B5EF4-FFF2-40B4-BE49-F238E27FC236}">
                  <a16:creationId xmlns:a16="http://schemas.microsoft.com/office/drawing/2014/main" id="{D6A62BE5-7B31-499B-A983-616325C2C655}"/>
                </a:ext>
              </a:extLst>
            </p:cNvPr>
            <p:cNvSpPr txBox="1"/>
            <p:nvPr/>
          </p:nvSpPr>
          <p:spPr>
            <a:xfrm>
              <a:off x="448993" y="2564904"/>
              <a:ext cx="19017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Příčně pruhovaný kosterní sval</a:t>
              </a:r>
            </a:p>
          </p:txBody>
        </p:sp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3AB74EF9-9B03-4C8C-B300-E05B508A66C8}"/>
                </a:ext>
              </a:extLst>
            </p:cNvPr>
            <p:cNvSpPr txBox="1"/>
            <p:nvPr/>
          </p:nvSpPr>
          <p:spPr>
            <a:xfrm>
              <a:off x="478581" y="4509120"/>
              <a:ext cx="17694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Hladký sval</a:t>
              </a:r>
            </a:p>
          </p:txBody>
        </p: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6C8C8457-865D-47BD-9BD6-1653CC7EB8DE}"/>
                </a:ext>
              </a:extLst>
            </p:cNvPr>
            <p:cNvSpPr txBox="1"/>
            <p:nvPr/>
          </p:nvSpPr>
          <p:spPr>
            <a:xfrm>
              <a:off x="8631706" y="476672"/>
              <a:ext cx="36782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Akční potenciál (AP): cca 250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16D9A698-F2E9-48DB-9303-BEFFC8330175}"/>
                </a:ext>
              </a:extLst>
            </p:cNvPr>
            <p:cNvSpPr txBox="1"/>
            <p:nvPr/>
          </p:nvSpPr>
          <p:spPr>
            <a:xfrm>
              <a:off x="8637595" y="1073373"/>
              <a:ext cx="49720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Kontrakce svalu: cca 250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  <a:p>
              <a:r>
                <a:rPr lang="cs-CZ" sz="1600" dirty="0">
                  <a:solidFill>
                    <a:srgbClr val="0000FF"/>
                  </a:solidFill>
                </a:rPr>
                <a:t>Elektromechanická latence (EML): do 10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cxnSp>
          <p:nvCxnSpPr>
            <p:cNvPr id="52" name="Přímá spojnice 51">
              <a:extLst>
                <a:ext uri="{FF2B5EF4-FFF2-40B4-BE49-F238E27FC236}">
                  <a16:creationId xmlns:a16="http://schemas.microsoft.com/office/drawing/2014/main" id="{C6338988-1BC6-4EE9-A7D5-4DA5F75C17BF}"/>
                </a:ext>
              </a:extLst>
            </p:cNvPr>
            <p:cNvCxnSpPr/>
            <p:nvPr/>
          </p:nvCxnSpPr>
          <p:spPr>
            <a:xfrm>
              <a:off x="2350790" y="6309320"/>
              <a:ext cx="9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ovéPole 52">
              <a:extLst>
                <a:ext uri="{FF2B5EF4-FFF2-40B4-BE49-F238E27FC236}">
                  <a16:creationId xmlns:a16="http://schemas.microsoft.com/office/drawing/2014/main" id="{E34FAD93-34FF-442F-96BE-0493175BC7E2}"/>
                </a:ext>
              </a:extLst>
            </p:cNvPr>
            <p:cNvSpPr txBox="1"/>
            <p:nvPr/>
          </p:nvSpPr>
          <p:spPr>
            <a:xfrm>
              <a:off x="1846734" y="6271319"/>
              <a:ext cx="1049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0</a:t>
              </a:r>
            </a:p>
          </p:txBody>
        </p:sp>
        <p:sp>
          <p:nvSpPr>
            <p:cNvPr id="54" name="TextovéPole 53">
              <a:extLst>
                <a:ext uri="{FF2B5EF4-FFF2-40B4-BE49-F238E27FC236}">
                  <a16:creationId xmlns:a16="http://schemas.microsoft.com/office/drawing/2014/main" id="{C7843787-F1DA-41B2-8C7A-8E54BD5DD239}"/>
                </a:ext>
              </a:extLst>
            </p:cNvPr>
            <p:cNvSpPr txBox="1"/>
            <p:nvPr/>
          </p:nvSpPr>
          <p:spPr>
            <a:xfrm>
              <a:off x="6470642" y="6309320"/>
              <a:ext cx="1049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200</a:t>
              </a:r>
            </a:p>
          </p:txBody>
        </p:sp>
        <p:sp>
          <p:nvSpPr>
            <p:cNvPr id="55" name="TextovéPole 54">
              <a:extLst>
                <a:ext uri="{FF2B5EF4-FFF2-40B4-BE49-F238E27FC236}">
                  <a16:creationId xmlns:a16="http://schemas.microsoft.com/office/drawing/2014/main" id="{80B40914-614A-400A-B081-34E35BBA5482}"/>
                </a:ext>
              </a:extLst>
            </p:cNvPr>
            <p:cNvSpPr txBox="1"/>
            <p:nvPr/>
          </p:nvSpPr>
          <p:spPr>
            <a:xfrm>
              <a:off x="4158688" y="6309320"/>
              <a:ext cx="1049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100</a:t>
              </a:r>
            </a:p>
          </p:txBody>
        </p:sp>
        <p:sp>
          <p:nvSpPr>
            <p:cNvPr id="56" name="TextovéPole 55">
              <a:extLst>
                <a:ext uri="{FF2B5EF4-FFF2-40B4-BE49-F238E27FC236}">
                  <a16:creationId xmlns:a16="http://schemas.microsoft.com/office/drawing/2014/main" id="{A028D9B9-AAB4-4F38-AACF-6DE6A78B47D1}"/>
                </a:ext>
              </a:extLst>
            </p:cNvPr>
            <p:cNvSpPr txBox="1"/>
            <p:nvPr/>
          </p:nvSpPr>
          <p:spPr>
            <a:xfrm>
              <a:off x="8782596" y="6323834"/>
              <a:ext cx="1049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300</a:t>
              </a:r>
            </a:p>
          </p:txBody>
        </p:sp>
        <p:sp>
          <p:nvSpPr>
            <p:cNvPr id="57" name="TextovéPole 56">
              <a:extLst>
                <a:ext uri="{FF2B5EF4-FFF2-40B4-BE49-F238E27FC236}">
                  <a16:creationId xmlns:a16="http://schemas.microsoft.com/office/drawing/2014/main" id="{474C6D06-91B5-4200-82CC-003343F06D99}"/>
                </a:ext>
              </a:extLst>
            </p:cNvPr>
            <p:cNvSpPr txBox="1"/>
            <p:nvPr/>
          </p:nvSpPr>
          <p:spPr>
            <a:xfrm>
              <a:off x="11094553" y="6309320"/>
              <a:ext cx="1049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400</a:t>
              </a:r>
            </a:p>
          </p:txBody>
        </p:sp>
        <p:sp>
          <p:nvSpPr>
            <p:cNvPr id="58" name="TextovéPole 57">
              <a:extLst>
                <a:ext uri="{FF2B5EF4-FFF2-40B4-BE49-F238E27FC236}">
                  <a16:creationId xmlns:a16="http://schemas.microsoft.com/office/drawing/2014/main" id="{17F7A330-2682-4672-87BF-22970C5557EA}"/>
                </a:ext>
              </a:extLst>
            </p:cNvPr>
            <p:cNvSpPr txBox="1"/>
            <p:nvPr/>
          </p:nvSpPr>
          <p:spPr>
            <a:xfrm>
              <a:off x="536077" y="5877272"/>
              <a:ext cx="2206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Čas od počátku AP (</a:t>
              </a:r>
              <a:r>
                <a:rPr lang="cs-CZ" sz="1600" dirty="0" err="1"/>
                <a:t>ms</a:t>
              </a:r>
              <a:r>
                <a:rPr lang="cs-CZ" sz="1600" dirty="0"/>
                <a:t>)</a:t>
              </a:r>
            </a:p>
          </p:txBody>
        </p:sp>
        <p:sp>
          <p:nvSpPr>
            <p:cNvPr id="59" name="TextovéPole 58">
              <a:extLst>
                <a:ext uri="{FF2B5EF4-FFF2-40B4-BE49-F238E27FC236}">
                  <a16:creationId xmlns:a16="http://schemas.microsoft.com/office/drawing/2014/main" id="{AEA76225-6284-4521-A00E-2DFAB5BEC44F}"/>
                </a:ext>
              </a:extLst>
            </p:cNvPr>
            <p:cNvSpPr txBox="1"/>
            <p:nvPr/>
          </p:nvSpPr>
          <p:spPr>
            <a:xfrm>
              <a:off x="8862305" y="2520355"/>
              <a:ext cx="2561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AP: 5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  <a:p>
              <a:r>
                <a:rPr lang="cs-CZ" sz="1600" dirty="0">
                  <a:solidFill>
                    <a:srgbClr val="0000FF"/>
                  </a:solidFill>
                </a:rPr>
                <a:t>EML: do 10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sp>
          <p:nvSpPr>
            <p:cNvPr id="60" name="TextovéPole 59">
              <a:extLst>
                <a:ext uri="{FF2B5EF4-FFF2-40B4-BE49-F238E27FC236}">
                  <a16:creationId xmlns:a16="http://schemas.microsoft.com/office/drawing/2014/main" id="{624AC53A-B939-439F-9521-3961F79408EF}"/>
                </a:ext>
              </a:extLst>
            </p:cNvPr>
            <p:cNvSpPr txBox="1"/>
            <p:nvPr/>
          </p:nvSpPr>
          <p:spPr>
            <a:xfrm>
              <a:off x="8862305" y="3096419"/>
              <a:ext cx="51073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Trvání kontrakce:  průměrně cca 20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r>
                <a:rPr lang="cs-CZ" sz="1600" dirty="0">
                  <a:solidFill>
                    <a:srgbClr val="0000FF"/>
                  </a:solidFill>
                </a:rPr>
                <a:t> </a:t>
              </a:r>
              <a:br>
                <a:rPr lang="cs-CZ" sz="1600" dirty="0">
                  <a:solidFill>
                    <a:srgbClr val="0000FF"/>
                  </a:solidFill>
                </a:rPr>
              </a:br>
              <a:r>
                <a:rPr lang="cs-CZ" sz="1600" dirty="0">
                  <a:solidFill>
                    <a:srgbClr val="0000FF"/>
                  </a:solidFill>
                </a:rPr>
                <a:t>(8 - 100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r>
                <a:rPr lang="cs-CZ" sz="1600" dirty="0">
                  <a:solidFill>
                    <a:srgbClr val="0000FF"/>
                  </a:solidFill>
                </a:rPr>
                <a:t> dle typu vláken)</a:t>
              </a:r>
            </a:p>
          </p:txBody>
        </p:sp>
        <p:sp>
          <p:nvSpPr>
            <p:cNvPr id="61" name="TextovéPole 60">
              <a:extLst>
                <a:ext uri="{FF2B5EF4-FFF2-40B4-BE49-F238E27FC236}">
                  <a16:creationId xmlns:a16="http://schemas.microsoft.com/office/drawing/2014/main" id="{6A241134-54EF-4AE8-88B1-7637158ACC1D}"/>
                </a:ext>
              </a:extLst>
            </p:cNvPr>
            <p:cNvSpPr txBox="1"/>
            <p:nvPr/>
          </p:nvSpPr>
          <p:spPr>
            <a:xfrm>
              <a:off x="8857084" y="3888507"/>
              <a:ext cx="49685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AP (hrotový potenciál): cca 50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sp>
          <p:nvSpPr>
            <p:cNvPr id="62" name="TextovéPole 61">
              <a:extLst>
                <a:ext uri="{FF2B5EF4-FFF2-40B4-BE49-F238E27FC236}">
                  <a16:creationId xmlns:a16="http://schemas.microsoft.com/office/drawing/2014/main" id="{8677453F-96BA-49CC-B301-F59169F6886B}"/>
                </a:ext>
              </a:extLst>
            </p:cNvPr>
            <p:cNvSpPr txBox="1"/>
            <p:nvPr/>
          </p:nvSpPr>
          <p:spPr>
            <a:xfrm>
              <a:off x="3574927" y="4176539"/>
              <a:ext cx="4508197" cy="214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cs-CZ" sz="1600" dirty="0"/>
                <a:t>Kolísavý klidový membránový potenciál,  při překročení depolarizačního prahu vzniká hrotový potenciál neboli „</a:t>
              </a:r>
              <a:r>
                <a:rPr lang="cs-CZ" sz="1600" dirty="0" err="1"/>
                <a:t>spike</a:t>
              </a:r>
              <a:r>
                <a:rPr lang="cs-CZ" sz="1600" dirty="0"/>
                <a:t>“.</a:t>
              </a:r>
            </a:p>
            <a:p>
              <a:pPr>
                <a:lnSpc>
                  <a:spcPts val="2000"/>
                </a:lnSpc>
              </a:pPr>
              <a:r>
                <a:rPr lang="cs-CZ" sz="1600" dirty="0"/>
                <a:t>Je více typů AP u hladkého svalu.</a:t>
              </a:r>
              <a:br>
                <a:rPr lang="cs-CZ" sz="1600" dirty="0"/>
              </a:br>
              <a:endParaRPr lang="cs-CZ" sz="1600" dirty="0"/>
            </a:p>
          </p:txBody>
        </p:sp>
        <p:sp>
          <p:nvSpPr>
            <p:cNvPr id="63" name="TextovéPole 62">
              <a:extLst>
                <a:ext uri="{FF2B5EF4-FFF2-40B4-BE49-F238E27FC236}">
                  <a16:creationId xmlns:a16="http://schemas.microsoft.com/office/drawing/2014/main" id="{4CB1B574-D1A4-497D-8A89-6B63DAF225FE}"/>
                </a:ext>
              </a:extLst>
            </p:cNvPr>
            <p:cNvSpPr txBox="1"/>
            <p:nvPr/>
          </p:nvSpPr>
          <p:spPr>
            <a:xfrm>
              <a:off x="3600499" y="1728267"/>
              <a:ext cx="57828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cs-CZ" sz="1600" dirty="0"/>
                <a:t>Dlouhá refrakterní doba</a:t>
              </a:r>
            </a:p>
            <a:p>
              <a:pPr>
                <a:lnSpc>
                  <a:spcPts val="2000"/>
                </a:lnSpc>
              </a:pPr>
              <a:r>
                <a:rPr lang="cs-CZ" sz="1600" dirty="0"/>
                <a:t>Délka AP a kontrakce závisí na srdeční frekvenci</a:t>
              </a:r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:a16="http://schemas.microsoft.com/office/drawing/2014/main" id="{753FE586-9837-402D-BEDD-37323DCC8A92}"/>
                </a:ext>
              </a:extLst>
            </p:cNvPr>
            <p:cNvSpPr txBox="1"/>
            <p:nvPr/>
          </p:nvSpPr>
          <p:spPr>
            <a:xfrm>
              <a:off x="3114413" y="2924944"/>
              <a:ext cx="57828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cs-CZ" sz="1600" dirty="0"/>
                <a:t>Délka elektromechanické latence a délka kontrakce závisí na typu kosterního svalu (typ S nebo F)</a:t>
              </a:r>
            </a:p>
          </p:txBody>
        </p:sp>
        <p:grpSp>
          <p:nvGrpSpPr>
            <p:cNvPr id="65" name="Skupina 64">
              <a:extLst>
                <a:ext uri="{FF2B5EF4-FFF2-40B4-BE49-F238E27FC236}">
                  <a16:creationId xmlns:a16="http://schemas.microsoft.com/office/drawing/2014/main" id="{9A75DEED-4B32-44BD-8BC0-5F0C7FA52D1D}"/>
                </a:ext>
              </a:extLst>
            </p:cNvPr>
            <p:cNvGrpSpPr/>
            <p:nvPr/>
          </p:nvGrpSpPr>
          <p:grpSpPr>
            <a:xfrm>
              <a:off x="1735136" y="378799"/>
              <a:ext cx="8343129" cy="1637500"/>
              <a:chOff x="1735136" y="7131171"/>
              <a:chExt cx="8343129" cy="1637500"/>
            </a:xfrm>
          </p:grpSpPr>
          <p:sp>
            <p:nvSpPr>
              <p:cNvPr id="73" name="Volný tvar 72">
                <a:extLst>
                  <a:ext uri="{FF2B5EF4-FFF2-40B4-BE49-F238E27FC236}">
                    <a16:creationId xmlns:a16="http://schemas.microsoft.com/office/drawing/2014/main" id="{84387E2F-46E0-4745-97F4-C6A7FDF14D58}"/>
                  </a:ext>
                </a:extLst>
              </p:cNvPr>
              <p:cNvSpPr/>
              <p:nvPr/>
            </p:nvSpPr>
            <p:spPr>
              <a:xfrm>
                <a:off x="1735136" y="7131171"/>
                <a:ext cx="8096785" cy="1557127"/>
              </a:xfrm>
              <a:custGeom>
                <a:avLst/>
                <a:gdLst>
                  <a:gd name="connsiteX0" fmla="*/ 0 w 7164125"/>
                  <a:gd name="connsiteY0" fmla="*/ 1592343 h 1621671"/>
                  <a:gd name="connsiteX1" fmla="*/ 341906 w 7164125"/>
                  <a:gd name="connsiteY1" fmla="*/ 1608246 h 1621671"/>
                  <a:gd name="connsiteX2" fmla="*/ 341906 w 7164125"/>
                  <a:gd name="connsiteY2" fmla="*/ 1608246 h 1621671"/>
                  <a:gd name="connsiteX3" fmla="*/ 357809 w 7164125"/>
                  <a:gd name="connsiteY3" fmla="*/ 89547 h 1621671"/>
                  <a:gd name="connsiteX4" fmla="*/ 421419 w 7164125"/>
                  <a:gd name="connsiteY4" fmla="*/ 184963 h 1621671"/>
                  <a:gd name="connsiteX5" fmla="*/ 771277 w 7164125"/>
                  <a:gd name="connsiteY5" fmla="*/ 248573 h 1621671"/>
                  <a:gd name="connsiteX6" fmla="*/ 2743200 w 7164125"/>
                  <a:gd name="connsiteY6" fmla="*/ 248573 h 1621671"/>
                  <a:gd name="connsiteX7" fmla="*/ 4850296 w 7164125"/>
                  <a:gd name="connsiteY7" fmla="*/ 431453 h 1621671"/>
                  <a:gd name="connsiteX8" fmla="*/ 5430741 w 7164125"/>
                  <a:gd name="connsiteY8" fmla="*/ 1035752 h 1621671"/>
                  <a:gd name="connsiteX9" fmla="*/ 5589767 w 7164125"/>
                  <a:gd name="connsiteY9" fmla="*/ 1552587 h 1621671"/>
                  <a:gd name="connsiteX10" fmla="*/ 5804452 w 7164125"/>
                  <a:gd name="connsiteY10" fmla="*/ 1616197 h 1621671"/>
                  <a:gd name="connsiteX11" fmla="*/ 7164125 w 7164125"/>
                  <a:gd name="connsiteY11" fmla="*/ 1592343 h 1621671"/>
                  <a:gd name="connsiteX0" fmla="*/ 0 w 7164125"/>
                  <a:gd name="connsiteY0" fmla="*/ 1592343 h 1621671"/>
                  <a:gd name="connsiteX1" fmla="*/ 341906 w 7164125"/>
                  <a:gd name="connsiteY1" fmla="*/ 1608246 h 1621671"/>
                  <a:gd name="connsiteX2" fmla="*/ 341906 w 7164125"/>
                  <a:gd name="connsiteY2" fmla="*/ 1608246 h 1621671"/>
                  <a:gd name="connsiteX3" fmla="*/ 357809 w 7164125"/>
                  <a:gd name="connsiteY3" fmla="*/ 89547 h 1621671"/>
                  <a:gd name="connsiteX4" fmla="*/ 421419 w 7164125"/>
                  <a:gd name="connsiteY4" fmla="*/ 184963 h 1621671"/>
                  <a:gd name="connsiteX5" fmla="*/ 771277 w 7164125"/>
                  <a:gd name="connsiteY5" fmla="*/ 248573 h 1621671"/>
                  <a:gd name="connsiteX6" fmla="*/ 2743200 w 7164125"/>
                  <a:gd name="connsiteY6" fmla="*/ 248573 h 1621671"/>
                  <a:gd name="connsiteX7" fmla="*/ 4850296 w 7164125"/>
                  <a:gd name="connsiteY7" fmla="*/ 431453 h 1621671"/>
                  <a:gd name="connsiteX8" fmla="*/ 5430741 w 7164125"/>
                  <a:gd name="connsiteY8" fmla="*/ 1035752 h 1621671"/>
                  <a:gd name="connsiteX9" fmla="*/ 5589767 w 7164125"/>
                  <a:gd name="connsiteY9" fmla="*/ 1552587 h 1621671"/>
                  <a:gd name="connsiteX10" fmla="*/ 5804452 w 7164125"/>
                  <a:gd name="connsiteY10" fmla="*/ 1616197 h 1621671"/>
                  <a:gd name="connsiteX11" fmla="*/ 7164125 w 7164125"/>
                  <a:gd name="connsiteY11" fmla="*/ 1592343 h 1621671"/>
                  <a:gd name="connsiteX0" fmla="*/ 0 w 7193279"/>
                  <a:gd name="connsiteY0" fmla="*/ 1608245 h 1621671"/>
                  <a:gd name="connsiteX1" fmla="*/ 371060 w 7193279"/>
                  <a:gd name="connsiteY1" fmla="*/ 1608246 h 1621671"/>
                  <a:gd name="connsiteX2" fmla="*/ 371060 w 7193279"/>
                  <a:gd name="connsiteY2" fmla="*/ 1608246 h 1621671"/>
                  <a:gd name="connsiteX3" fmla="*/ 386963 w 7193279"/>
                  <a:gd name="connsiteY3" fmla="*/ 89547 h 1621671"/>
                  <a:gd name="connsiteX4" fmla="*/ 450573 w 7193279"/>
                  <a:gd name="connsiteY4" fmla="*/ 184963 h 1621671"/>
                  <a:gd name="connsiteX5" fmla="*/ 800431 w 7193279"/>
                  <a:gd name="connsiteY5" fmla="*/ 248573 h 1621671"/>
                  <a:gd name="connsiteX6" fmla="*/ 2772354 w 7193279"/>
                  <a:gd name="connsiteY6" fmla="*/ 248573 h 1621671"/>
                  <a:gd name="connsiteX7" fmla="*/ 4879450 w 7193279"/>
                  <a:gd name="connsiteY7" fmla="*/ 431453 h 1621671"/>
                  <a:gd name="connsiteX8" fmla="*/ 5459895 w 7193279"/>
                  <a:gd name="connsiteY8" fmla="*/ 1035752 h 1621671"/>
                  <a:gd name="connsiteX9" fmla="*/ 5618921 w 7193279"/>
                  <a:gd name="connsiteY9" fmla="*/ 1552587 h 1621671"/>
                  <a:gd name="connsiteX10" fmla="*/ 5833606 w 7193279"/>
                  <a:gd name="connsiteY10" fmla="*/ 1616197 h 1621671"/>
                  <a:gd name="connsiteX11" fmla="*/ 7193279 w 7193279"/>
                  <a:gd name="connsiteY11" fmla="*/ 1592343 h 1621671"/>
                  <a:gd name="connsiteX0" fmla="*/ 0 w 7193279"/>
                  <a:gd name="connsiteY0" fmla="*/ 1608245 h 1621671"/>
                  <a:gd name="connsiteX1" fmla="*/ 371060 w 7193279"/>
                  <a:gd name="connsiteY1" fmla="*/ 1608246 h 1621671"/>
                  <a:gd name="connsiteX2" fmla="*/ 371060 w 7193279"/>
                  <a:gd name="connsiteY2" fmla="*/ 1608246 h 1621671"/>
                  <a:gd name="connsiteX3" fmla="*/ 386963 w 7193279"/>
                  <a:gd name="connsiteY3" fmla="*/ 89547 h 1621671"/>
                  <a:gd name="connsiteX4" fmla="*/ 450573 w 7193279"/>
                  <a:gd name="connsiteY4" fmla="*/ 184963 h 1621671"/>
                  <a:gd name="connsiteX5" fmla="*/ 800431 w 7193279"/>
                  <a:gd name="connsiteY5" fmla="*/ 248573 h 1621671"/>
                  <a:gd name="connsiteX6" fmla="*/ 2772354 w 7193279"/>
                  <a:gd name="connsiteY6" fmla="*/ 248573 h 1621671"/>
                  <a:gd name="connsiteX7" fmla="*/ 4879450 w 7193279"/>
                  <a:gd name="connsiteY7" fmla="*/ 431453 h 1621671"/>
                  <a:gd name="connsiteX8" fmla="*/ 5459895 w 7193279"/>
                  <a:gd name="connsiteY8" fmla="*/ 1035752 h 1621671"/>
                  <a:gd name="connsiteX9" fmla="*/ 5618921 w 7193279"/>
                  <a:gd name="connsiteY9" fmla="*/ 1552587 h 1621671"/>
                  <a:gd name="connsiteX10" fmla="*/ 5833606 w 7193279"/>
                  <a:gd name="connsiteY10" fmla="*/ 1616197 h 1621671"/>
                  <a:gd name="connsiteX11" fmla="*/ 7193279 w 7193279"/>
                  <a:gd name="connsiteY11" fmla="*/ 1592343 h 1621671"/>
                  <a:gd name="connsiteX0" fmla="*/ 0 w 7193279"/>
                  <a:gd name="connsiteY0" fmla="*/ 1434567 h 1447993"/>
                  <a:gd name="connsiteX1" fmla="*/ 371060 w 7193279"/>
                  <a:gd name="connsiteY1" fmla="*/ 1434568 h 1447993"/>
                  <a:gd name="connsiteX2" fmla="*/ 371060 w 7193279"/>
                  <a:gd name="connsiteY2" fmla="*/ 1434568 h 1447993"/>
                  <a:gd name="connsiteX3" fmla="*/ 365098 w 7193279"/>
                  <a:gd name="connsiteY3" fmla="*/ 337288 h 1447993"/>
                  <a:gd name="connsiteX4" fmla="*/ 450573 w 7193279"/>
                  <a:gd name="connsiteY4" fmla="*/ 11285 h 1447993"/>
                  <a:gd name="connsiteX5" fmla="*/ 800431 w 7193279"/>
                  <a:gd name="connsiteY5" fmla="*/ 74895 h 1447993"/>
                  <a:gd name="connsiteX6" fmla="*/ 2772354 w 7193279"/>
                  <a:gd name="connsiteY6" fmla="*/ 74895 h 1447993"/>
                  <a:gd name="connsiteX7" fmla="*/ 4879450 w 7193279"/>
                  <a:gd name="connsiteY7" fmla="*/ 257775 h 1447993"/>
                  <a:gd name="connsiteX8" fmla="*/ 5459895 w 7193279"/>
                  <a:gd name="connsiteY8" fmla="*/ 862074 h 1447993"/>
                  <a:gd name="connsiteX9" fmla="*/ 5618921 w 7193279"/>
                  <a:gd name="connsiteY9" fmla="*/ 1378909 h 1447993"/>
                  <a:gd name="connsiteX10" fmla="*/ 5833606 w 7193279"/>
                  <a:gd name="connsiteY10" fmla="*/ 1442519 h 1447993"/>
                  <a:gd name="connsiteX11" fmla="*/ 7193279 w 7193279"/>
                  <a:gd name="connsiteY11" fmla="*/ 1418665 h 1447993"/>
                  <a:gd name="connsiteX0" fmla="*/ 0 w 7193279"/>
                  <a:gd name="connsiteY0" fmla="*/ 1525011 h 1538437"/>
                  <a:gd name="connsiteX1" fmla="*/ 371060 w 7193279"/>
                  <a:gd name="connsiteY1" fmla="*/ 1525012 h 1538437"/>
                  <a:gd name="connsiteX2" fmla="*/ 371060 w 7193279"/>
                  <a:gd name="connsiteY2" fmla="*/ 1525012 h 1538437"/>
                  <a:gd name="connsiteX3" fmla="*/ 365098 w 7193279"/>
                  <a:gd name="connsiteY3" fmla="*/ 427732 h 1538437"/>
                  <a:gd name="connsiteX4" fmla="*/ 382035 w 7193279"/>
                  <a:gd name="connsiteY4" fmla="*/ 14264 h 1538437"/>
                  <a:gd name="connsiteX5" fmla="*/ 450573 w 7193279"/>
                  <a:gd name="connsiteY5" fmla="*/ 101729 h 1538437"/>
                  <a:gd name="connsiteX6" fmla="*/ 800431 w 7193279"/>
                  <a:gd name="connsiteY6" fmla="*/ 165339 h 1538437"/>
                  <a:gd name="connsiteX7" fmla="*/ 2772354 w 7193279"/>
                  <a:gd name="connsiteY7" fmla="*/ 165339 h 1538437"/>
                  <a:gd name="connsiteX8" fmla="*/ 4879450 w 7193279"/>
                  <a:gd name="connsiteY8" fmla="*/ 348219 h 1538437"/>
                  <a:gd name="connsiteX9" fmla="*/ 5459895 w 7193279"/>
                  <a:gd name="connsiteY9" fmla="*/ 952518 h 1538437"/>
                  <a:gd name="connsiteX10" fmla="*/ 5618921 w 7193279"/>
                  <a:gd name="connsiteY10" fmla="*/ 1469353 h 1538437"/>
                  <a:gd name="connsiteX11" fmla="*/ 5833606 w 7193279"/>
                  <a:gd name="connsiteY11" fmla="*/ 1532963 h 1538437"/>
                  <a:gd name="connsiteX12" fmla="*/ 7193279 w 7193279"/>
                  <a:gd name="connsiteY12" fmla="*/ 1509109 h 1538437"/>
                  <a:gd name="connsiteX0" fmla="*/ 0 w 7193279"/>
                  <a:gd name="connsiteY0" fmla="*/ 1547251 h 1560677"/>
                  <a:gd name="connsiteX1" fmla="*/ 371060 w 7193279"/>
                  <a:gd name="connsiteY1" fmla="*/ 1547252 h 1560677"/>
                  <a:gd name="connsiteX2" fmla="*/ 371060 w 7193279"/>
                  <a:gd name="connsiteY2" fmla="*/ 1547252 h 1560677"/>
                  <a:gd name="connsiteX3" fmla="*/ 365098 w 7193279"/>
                  <a:gd name="connsiteY3" fmla="*/ 449972 h 1560677"/>
                  <a:gd name="connsiteX4" fmla="*/ 360170 w 7193279"/>
                  <a:gd name="connsiteY4" fmla="*/ 12650 h 1560677"/>
                  <a:gd name="connsiteX5" fmla="*/ 450573 w 7193279"/>
                  <a:gd name="connsiteY5" fmla="*/ 123969 h 1560677"/>
                  <a:gd name="connsiteX6" fmla="*/ 800431 w 7193279"/>
                  <a:gd name="connsiteY6" fmla="*/ 187579 h 1560677"/>
                  <a:gd name="connsiteX7" fmla="*/ 2772354 w 7193279"/>
                  <a:gd name="connsiteY7" fmla="*/ 187579 h 1560677"/>
                  <a:gd name="connsiteX8" fmla="*/ 4879450 w 7193279"/>
                  <a:gd name="connsiteY8" fmla="*/ 370459 h 1560677"/>
                  <a:gd name="connsiteX9" fmla="*/ 5459895 w 7193279"/>
                  <a:gd name="connsiteY9" fmla="*/ 974758 h 1560677"/>
                  <a:gd name="connsiteX10" fmla="*/ 5618921 w 7193279"/>
                  <a:gd name="connsiteY10" fmla="*/ 1491593 h 1560677"/>
                  <a:gd name="connsiteX11" fmla="*/ 5833606 w 7193279"/>
                  <a:gd name="connsiteY11" fmla="*/ 1555203 h 1560677"/>
                  <a:gd name="connsiteX12" fmla="*/ 7193279 w 7193279"/>
                  <a:gd name="connsiteY12" fmla="*/ 1531349 h 1560677"/>
                  <a:gd name="connsiteX0" fmla="*/ 0 w 7193279"/>
                  <a:gd name="connsiteY0" fmla="*/ 1547430 h 1560856"/>
                  <a:gd name="connsiteX1" fmla="*/ 371060 w 7193279"/>
                  <a:gd name="connsiteY1" fmla="*/ 1547431 h 1560856"/>
                  <a:gd name="connsiteX2" fmla="*/ 371060 w 7193279"/>
                  <a:gd name="connsiteY2" fmla="*/ 1547431 h 1560856"/>
                  <a:gd name="connsiteX3" fmla="*/ 365098 w 7193279"/>
                  <a:gd name="connsiteY3" fmla="*/ 450151 h 1560856"/>
                  <a:gd name="connsiteX4" fmla="*/ 360170 w 7193279"/>
                  <a:gd name="connsiteY4" fmla="*/ 12829 h 1560856"/>
                  <a:gd name="connsiteX5" fmla="*/ 450573 w 7193279"/>
                  <a:gd name="connsiteY5" fmla="*/ 124148 h 1560856"/>
                  <a:gd name="connsiteX6" fmla="*/ 1040953 w 7193279"/>
                  <a:gd name="connsiteY6" fmla="*/ 203661 h 1560856"/>
                  <a:gd name="connsiteX7" fmla="*/ 2772354 w 7193279"/>
                  <a:gd name="connsiteY7" fmla="*/ 187758 h 1560856"/>
                  <a:gd name="connsiteX8" fmla="*/ 4879450 w 7193279"/>
                  <a:gd name="connsiteY8" fmla="*/ 370638 h 1560856"/>
                  <a:gd name="connsiteX9" fmla="*/ 5459895 w 7193279"/>
                  <a:gd name="connsiteY9" fmla="*/ 974937 h 1560856"/>
                  <a:gd name="connsiteX10" fmla="*/ 5618921 w 7193279"/>
                  <a:gd name="connsiteY10" fmla="*/ 1491772 h 1560856"/>
                  <a:gd name="connsiteX11" fmla="*/ 5833606 w 7193279"/>
                  <a:gd name="connsiteY11" fmla="*/ 1555382 h 1560856"/>
                  <a:gd name="connsiteX12" fmla="*/ 7193279 w 7193279"/>
                  <a:gd name="connsiteY12" fmla="*/ 1531528 h 1560856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772354 w 7193279"/>
                  <a:gd name="connsiteY7" fmla="*/ 184029 h 1557127"/>
                  <a:gd name="connsiteX8" fmla="*/ 4879450 w 7193279"/>
                  <a:gd name="connsiteY8" fmla="*/ 366909 h 1557127"/>
                  <a:gd name="connsiteX9" fmla="*/ 545989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808796 w 7193279"/>
                  <a:gd name="connsiteY7" fmla="*/ 223786 h 1557127"/>
                  <a:gd name="connsiteX8" fmla="*/ 4879450 w 7193279"/>
                  <a:gd name="connsiteY8" fmla="*/ 366909 h 1557127"/>
                  <a:gd name="connsiteX9" fmla="*/ 545989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808796 w 7193279"/>
                  <a:gd name="connsiteY7" fmla="*/ 223786 h 1557127"/>
                  <a:gd name="connsiteX8" fmla="*/ 4864873 w 7193279"/>
                  <a:gd name="connsiteY8" fmla="*/ 406666 h 1557127"/>
                  <a:gd name="connsiteX9" fmla="*/ 545989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808796 w 7193279"/>
                  <a:gd name="connsiteY7" fmla="*/ 223786 h 1557127"/>
                  <a:gd name="connsiteX8" fmla="*/ 4864873 w 7193279"/>
                  <a:gd name="connsiteY8" fmla="*/ 406666 h 1557127"/>
                  <a:gd name="connsiteX9" fmla="*/ 535785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808796 w 7193279"/>
                  <a:gd name="connsiteY7" fmla="*/ 223786 h 1557127"/>
                  <a:gd name="connsiteX8" fmla="*/ 4711815 w 7193279"/>
                  <a:gd name="connsiteY8" fmla="*/ 398715 h 1557127"/>
                  <a:gd name="connsiteX9" fmla="*/ 535785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808796 w 7193279"/>
                  <a:gd name="connsiteY7" fmla="*/ 223786 h 1557127"/>
                  <a:gd name="connsiteX8" fmla="*/ 4711815 w 7193279"/>
                  <a:gd name="connsiteY8" fmla="*/ 398715 h 1557127"/>
                  <a:gd name="connsiteX9" fmla="*/ 535785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421874"/>
                  <a:gd name="connsiteY0" fmla="*/ 1543701 h 1557127"/>
                  <a:gd name="connsiteX1" fmla="*/ 599655 w 7421874"/>
                  <a:gd name="connsiteY1" fmla="*/ 1543702 h 1557127"/>
                  <a:gd name="connsiteX2" fmla="*/ 599655 w 7421874"/>
                  <a:gd name="connsiteY2" fmla="*/ 1543702 h 1557127"/>
                  <a:gd name="connsiteX3" fmla="*/ 593693 w 7421874"/>
                  <a:gd name="connsiteY3" fmla="*/ 446422 h 1557127"/>
                  <a:gd name="connsiteX4" fmla="*/ 588765 w 7421874"/>
                  <a:gd name="connsiteY4" fmla="*/ 9100 h 1557127"/>
                  <a:gd name="connsiteX5" fmla="*/ 752053 w 7421874"/>
                  <a:gd name="connsiteY5" fmla="*/ 191981 h 1557127"/>
                  <a:gd name="connsiteX6" fmla="*/ 1269548 w 7421874"/>
                  <a:gd name="connsiteY6" fmla="*/ 199932 h 1557127"/>
                  <a:gd name="connsiteX7" fmla="*/ 3037391 w 7421874"/>
                  <a:gd name="connsiteY7" fmla="*/ 223786 h 1557127"/>
                  <a:gd name="connsiteX8" fmla="*/ 4940410 w 7421874"/>
                  <a:gd name="connsiteY8" fmla="*/ 398715 h 1557127"/>
                  <a:gd name="connsiteX9" fmla="*/ 5586450 w 7421874"/>
                  <a:gd name="connsiteY9" fmla="*/ 971208 h 1557127"/>
                  <a:gd name="connsiteX10" fmla="*/ 5847516 w 7421874"/>
                  <a:gd name="connsiteY10" fmla="*/ 1488043 h 1557127"/>
                  <a:gd name="connsiteX11" fmla="*/ 6062201 w 7421874"/>
                  <a:gd name="connsiteY11" fmla="*/ 1551653 h 1557127"/>
                  <a:gd name="connsiteX12" fmla="*/ 7421874 w 7421874"/>
                  <a:gd name="connsiteY12" fmla="*/ 1527799 h 1557127"/>
                  <a:gd name="connsiteX0" fmla="*/ 0 w 7421874"/>
                  <a:gd name="connsiteY0" fmla="*/ 1543701 h 1557127"/>
                  <a:gd name="connsiteX1" fmla="*/ 599655 w 7421874"/>
                  <a:gd name="connsiteY1" fmla="*/ 1543702 h 1557127"/>
                  <a:gd name="connsiteX2" fmla="*/ 599655 w 7421874"/>
                  <a:gd name="connsiteY2" fmla="*/ 1543702 h 1557127"/>
                  <a:gd name="connsiteX3" fmla="*/ 593693 w 7421874"/>
                  <a:gd name="connsiteY3" fmla="*/ 446422 h 1557127"/>
                  <a:gd name="connsiteX4" fmla="*/ 588765 w 7421874"/>
                  <a:gd name="connsiteY4" fmla="*/ 9100 h 1557127"/>
                  <a:gd name="connsiteX5" fmla="*/ 752053 w 7421874"/>
                  <a:gd name="connsiteY5" fmla="*/ 191981 h 1557127"/>
                  <a:gd name="connsiteX6" fmla="*/ 1269548 w 7421874"/>
                  <a:gd name="connsiteY6" fmla="*/ 199932 h 1557127"/>
                  <a:gd name="connsiteX7" fmla="*/ 3037391 w 7421874"/>
                  <a:gd name="connsiteY7" fmla="*/ 223786 h 1557127"/>
                  <a:gd name="connsiteX8" fmla="*/ 4940410 w 7421874"/>
                  <a:gd name="connsiteY8" fmla="*/ 398715 h 1557127"/>
                  <a:gd name="connsiteX9" fmla="*/ 5586450 w 7421874"/>
                  <a:gd name="connsiteY9" fmla="*/ 971208 h 1557127"/>
                  <a:gd name="connsiteX10" fmla="*/ 5847516 w 7421874"/>
                  <a:gd name="connsiteY10" fmla="*/ 1488043 h 1557127"/>
                  <a:gd name="connsiteX11" fmla="*/ 6062201 w 7421874"/>
                  <a:gd name="connsiteY11" fmla="*/ 1551653 h 1557127"/>
                  <a:gd name="connsiteX12" fmla="*/ 7421874 w 7421874"/>
                  <a:gd name="connsiteY12" fmla="*/ 1527799 h 1557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421874" h="1557127">
                    <a:moveTo>
                      <a:pt x="0" y="1543701"/>
                    </a:moveTo>
                    <a:cubicBezTo>
                      <a:pt x="153259" y="1525148"/>
                      <a:pt x="537812" y="1543702"/>
                      <a:pt x="599655" y="1543702"/>
                    </a:cubicBezTo>
                    <a:lnTo>
                      <a:pt x="599655" y="1543702"/>
                    </a:lnTo>
                    <a:cubicBezTo>
                      <a:pt x="598661" y="1360822"/>
                      <a:pt x="595508" y="702189"/>
                      <a:pt x="593693" y="446422"/>
                    </a:cubicBezTo>
                    <a:cubicBezTo>
                      <a:pt x="591878" y="190655"/>
                      <a:pt x="574519" y="63434"/>
                      <a:pt x="588765" y="9100"/>
                    </a:cubicBezTo>
                    <a:cubicBezTo>
                      <a:pt x="603011" y="-45234"/>
                      <a:pt x="638589" y="160176"/>
                      <a:pt x="752053" y="191981"/>
                    </a:cubicBezTo>
                    <a:cubicBezTo>
                      <a:pt x="865517" y="223786"/>
                      <a:pt x="888658" y="194631"/>
                      <a:pt x="1269548" y="199932"/>
                    </a:cubicBezTo>
                    <a:lnTo>
                      <a:pt x="3037391" y="223786"/>
                    </a:lnTo>
                    <a:cubicBezTo>
                      <a:pt x="3649201" y="256917"/>
                      <a:pt x="4515567" y="274145"/>
                      <a:pt x="4940410" y="398715"/>
                    </a:cubicBezTo>
                    <a:cubicBezTo>
                      <a:pt x="5365253" y="523285"/>
                      <a:pt x="5449843" y="765799"/>
                      <a:pt x="5586450" y="971208"/>
                    </a:cubicBezTo>
                    <a:cubicBezTo>
                      <a:pt x="5723057" y="1176617"/>
                      <a:pt x="5768224" y="1391302"/>
                      <a:pt x="5847516" y="1488043"/>
                    </a:cubicBezTo>
                    <a:cubicBezTo>
                      <a:pt x="5926808" y="1584784"/>
                      <a:pt x="6062201" y="1551653"/>
                      <a:pt x="6062201" y="1551653"/>
                    </a:cubicBezTo>
                    <a:lnTo>
                      <a:pt x="7421874" y="1527799"/>
                    </a:lnTo>
                  </a:path>
                </a:pathLst>
              </a:cu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74" name="Volný tvar 73">
                <a:extLst>
                  <a:ext uri="{FF2B5EF4-FFF2-40B4-BE49-F238E27FC236}">
                    <a16:creationId xmlns:a16="http://schemas.microsoft.com/office/drawing/2014/main" id="{4F27BBFC-5DB5-4430-B453-AC972080856B}"/>
                  </a:ext>
                </a:extLst>
              </p:cNvPr>
              <p:cNvSpPr/>
              <p:nvPr/>
            </p:nvSpPr>
            <p:spPr>
              <a:xfrm>
                <a:off x="1769314" y="7704931"/>
                <a:ext cx="8308951" cy="1063740"/>
              </a:xfrm>
              <a:custGeom>
                <a:avLst/>
                <a:gdLst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619500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383017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38740 h 1150381"/>
                  <a:gd name="connsiteX1" fmla="*/ 457200 w 7162800"/>
                  <a:gd name="connsiteY1" fmla="*/ 1062540 h 1150381"/>
                  <a:gd name="connsiteX2" fmla="*/ 1162050 w 7162800"/>
                  <a:gd name="connsiteY2" fmla="*/ 843465 h 1150381"/>
                  <a:gd name="connsiteX3" fmla="*/ 2028825 w 7162800"/>
                  <a:gd name="connsiteY3" fmla="*/ 462465 h 1150381"/>
                  <a:gd name="connsiteX4" fmla="*/ 2914650 w 7162800"/>
                  <a:gd name="connsiteY4" fmla="*/ 176715 h 1150381"/>
                  <a:gd name="connsiteX5" fmla="*/ 3383017 w 7162800"/>
                  <a:gd name="connsiteY5" fmla="*/ 33840 h 1150381"/>
                  <a:gd name="connsiteX6" fmla="*/ 3887513 w 7162800"/>
                  <a:gd name="connsiteY6" fmla="*/ 18075 h 1150381"/>
                  <a:gd name="connsiteX7" fmla="*/ 4838700 w 7162800"/>
                  <a:gd name="connsiteY7" fmla="*/ 252915 h 1150381"/>
                  <a:gd name="connsiteX8" fmla="*/ 5581650 w 7162800"/>
                  <a:gd name="connsiteY8" fmla="*/ 710115 h 1150381"/>
                  <a:gd name="connsiteX9" fmla="*/ 6000750 w 7162800"/>
                  <a:gd name="connsiteY9" fmla="*/ 995865 h 1150381"/>
                  <a:gd name="connsiteX10" fmla="*/ 6343650 w 7162800"/>
                  <a:gd name="connsiteY10" fmla="*/ 1129215 h 1150381"/>
                  <a:gd name="connsiteX11" fmla="*/ 7162800 w 7162800"/>
                  <a:gd name="connsiteY11" fmla="*/ 1148265 h 1150381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81650 w 7162800"/>
                  <a:gd name="connsiteY8" fmla="*/ 712444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18588 w 7162800"/>
                  <a:gd name="connsiteY8" fmla="*/ 791271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38727 h 1150368"/>
                  <a:gd name="connsiteX1" fmla="*/ 457200 w 7162800"/>
                  <a:gd name="connsiteY1" fmla="*/ 1062527 h 1150368"/>
                  <a:gd name="connsiteX2" fmla="*/ 1162050 w 7162800"/>
                  <a:gd name="connsiteY2" fmla="*/ 843452 h 1150368"/>
                  <a:gd name="connsiteX3" fmla="*/ 2028825 w 7162800"/>
                  <a:gd name="connsiteY3" fmla="*/ 462452 h 1150368"/>
                  <a:gd name="connsiteX4" fmla="*/ 2725464 w 7162800"/>
                  <a:gd name="connsiteY4" fmla="*/ 113640 h 1150368"/>
                  <a:gd name="connsiteX5" fmla="*/ 3383017 w 7162800"/>
                  <a:gd name="connsiteY5" fmla="*/ 33827 h 1150368"/>
                  <a:gd name="connsiteX6" fmla="*/ 3887513 w 7162800"/>
                  <a:gd name="connsiteY6" fmla="*/ 18062 h 1150368"/>
                  <a:gd name="connsiteX7" fmla="*/ 4633749 w 7162800"/>
                  <a:gd name="connsiteY7" fmla="*/ 284433 h 1150368"/>
                  <a:gd name="connsiteX8" fmla="*/ 5518588 w 7162800"/>
                  <a:gd name="connsiteY8" fmla="*/ 788929 h 1150368"/>
                  <a:gd name="connsiteX9" fmla="*/ 6000750 w 7162800"/>
                  <a:gd name="connsiteY9" fmla="*/ 995852 h 1150368"/>
                  <a:gd name="connsiteX10" fmla="*/ 6343650 w 7162800"/>
                  <a:gd name="connsiteY10" fmla="*/ 1129202 h 1150368"/>
                  <a:gd name="connsiteX11" fmla="*/ 7162800 w 7162800"/>
                  <a:gd name="connsiteY11" fmla="*/ 1148252 h 1150368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6000750 w 7162800"/>
                  <a:gd name="connsiteY9" fmla="*/ 1045684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5919388 w 7162800"/>
                  <a:gd name="connsiteY9" fmla="*/ 1060198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221748 h 1233389"/>
                  <a:gd name="connsiteX1" fmla="*/ 457200 w 7162800"/>
                  <a:gd name="connsiteY1" fmla="*/ 1145548 h 1233389"/>
                  <a:gd name="connsiteX2" fmla="*/ 1162050 w 7162800"/>
                  <a:gd name="connsiteY2" fmla="*/ 926473 h 1233389"/>
                  <a:gd name="connsiteX3" fmla="*/ 2028825 w 7162800"/>
                  <a:gd name="connsiteY3" fmla="*/ 545473 h 1233389"/>
                  <a:gd name="connsiteX4" fmla="*/ 2725464 w 7162800"/>
                  <a:gd name="connsiteY4" fmla="*/ 196661 h 1233389"/>
                  <a:gd name="connsiteX5" fmla="*/ 3241127 w 7162800"/>
                  <a:gd name="connsiteY5" fmla="*/ 38020 h 1233389"/>
                  <a:gd name="connsiteX6" fmla="*/ 3887513 w 7162800"/>
                  <a:gd name="connsiteY6" fmla="*/ 28512 h 1233389"/>
                  <a:gd name="connsiteX7" fmla="*/ 4633749 w 7162800"/>
                  <a:gd name="connsiteY7" fmla="*/ 367454 h 1233389"/>
                  <a:gd name="connsiteX8" fmla="*/ 5518588 w 7162800"/>
                  <a:gd name="connsiteY8" fmla="*/ 871950 h 1233389"/>
                  <a:gd name="connsiteX9" fmla="*/ 5919388 w 7162800"/>
                  <a:gd name="connsiteY9" fmla="*/ 1093387 h 1233389"/>
                  <a:gd name="connsiteX10" fmla="*/ 6343650 w 7162800"/>
                  <a:gd name="connsiteY10" fmla="*/ 1212223 h 1233389"/>
                  <a:gd name="connsiteX11" fmla="*/ 7162800 w 7162800"/>
                  <a:gd name="connsiteY11" fmla="*/ 1231273 h 1233389"/>
                  <a:gd name="connsiteX0" fmla="*/ 0 w 7162800"/>
                  <a:gd name="connsiteY0" fmla="*/ 1225943 h 1237584"/>
                  <a:gd name="connsiteX1" fmla="*/ 457200 w 7162800"/>
                  <a:gd name="connsiteY1" fmla="*/ 1149743 h 1237584"/>
                  <a:gd name="connsiteX2" fmla="*/ 1162050 w 7162800"/>
                  <a:gd name="connsiteY2" fmla="*/ 930668 h 1237584"/>
                  <a:gd name="connsiteX3" fmla="*/ 2028825 w 7162800"/>
                  <a:gd name="connsiteY3" fmla="*/ 549668 h 1237584"/>
                  <a:gd name="connsiteX4" fmla="*/ 2725464 w 7162800"/>
                  <a:gd name="connsiteY4" fmla="*/ 287941 h 1237584"/>
                  <a:gd name="connsiteX5" fmla="*/ 3241127 w 7162800"/>
                  <a:gd name="connsiteY5" fmla="*/ 42215 h 1237584"/>
                  <a:gd name="connsiteX6" fmla="*/ 3887513 w 7162800"/>
                  <a:gd name="connsiteY6" fmla="*/ 32707 h 1237584"/>
                  <a:gd name="connsiteX7" fmla="*/ 4633749 w 7162800"/>
                  <a:gd name="connsiteY7" fmla="*/ 371649 h 1237584"/>
                  <a:gd name="connsiteX8" fmla="*/ 5518588 w 7162800"/>
                  <a:gd name="connsiteY8" fmla="*/ 876145 h 1237584"/>
                  <a:gd name="connsiteX9" fmla="*/ 5919388 w 7162800"/>
                  <a:gd name="connsiteY9" fmla="*/ 1097582 h 1237584"/>
                  <a:gd name="connsiteX10" fmla="*/ 6343650 w 7162800"/>
                  <a:gd name="connsiteY10" fmla="*/ 1216418 h 1237584"/>
                  <a:gd name="connsiteX11" fmla="*/ 7162800 w 7162800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10905 w 7054317"/>
                  <a:gd name="connsiteY9" fmla="*/ 1097582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274501 w 7054317"/>
                  <a:gd name="connsiteY8" fmla="*/ 731002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824466 w 7054317"/>
                  <a:gd name="connsiteY9" fmla="*/ 1006447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783786 w 7054317"/>
                  <a:gd name="connsiteY9" fmla="*/ 1064505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450714"/>
                  <a:gd name="connsiteY0" fmla="*/ 1185317 h 1233534"/>
                  <a:gd name="connsiteX1" fmla="*/ 745114 w 7450714"/>
                  <a:gd name="connsiteY1" fmla="*/ 1145693 h 1233534"/>
                  <a:gd name="connsiteX2" fmla="*/ 1449964 w 7450714"/>
                  <a:gd name="connsiteY2" fmla="*/ 926618 h 1233534"/>
                  <a:gd name="connsiteX3" fmla="*/ 2316739 w 7450714"/>
                  <a:gd name="connsiteY3" fmla="*/ 545618 h 1233534"/>
                  <a:gd name="connsiteX4" fmla="*/ 3013378 w 7450714"/>
                  <a:gd name="connsiteY4" fmla="*/ 283891 h 1233534"/>
                  <a:gd name="connsiteX5" fmla="*/ 3529041 w 7450714"/>
                  <a:gd name="connsiteY5" fmla="*/ 38165 h 1233534"/>
                  <a:gd name="connsiteX6" fmla="*/ 4175427 w 7450714"/>
                  <a:gd name="connsiteY6" fmla="*/ 28657 h 1233534"/>
                  <a:gd name="connsiteX7" fmla="*/ 4921663 w 7450714"/>
                  <a:gd name="connsiteY7" fmla="*/ 309542 h 1233534"/>
                  <a:gd name="connsiteX8" fmla="*/ 5670898 w 7450714"/>
                  <a:gd name="connsiteY8" fmla="*/ 726952 h 1233534"/>
                  <a:gd name="connsiteX9" fmla="*/ 6180183 w 7450714"/>
                  <a:gd name="connsiteY9" fmla="*/ 1064505 h 1233534"/>
                  <a:gd name="connsiteX10" fmla="*/ 6631564 w 7450714"/>
                  <a:gd name="connsiteY10" fmla="*/ 1212368 h 1233534"/>
                  <a:gd name="connsiteX11" fmla="*/ 7450714 w 7450714"/>
                  <a:gd name="connsiteY11" fmla="*/ 1231418 h 1233534"/>
                  <a:gd name="connsiteX0" fmla="*/ 0 w 7450714"/>
                  <a:gd name="connsiteY0" fmla="*/ 1185317 h 1233534"/>
                  <a:gd name="connsiteX1" fmla="*/ 338031 w 7450714"/>
                  <a:gd name="connsiteY1" fmla="*/ 1182832 h 1233534"/>
                  <a:gd name="connsiteX2" fmla="*/ 745114 w 7450714"/>
                  <a:gd name="connsiteY2" fmla="*/ 1145693 h 1233534"/>
                  <a:gd name="connsiteX3" fmla="*/ 1449964 w 7450714"/>
                  <a:gd name="connsiteY3" fmla="*/ 926618 h 1233534"/>
                  <a:gd name="connsiteX4" fmla="*/ 2316739 w 7450714"/>
                  <a:gd name="connsiteY4" fmla="*/ 545618 h 1233534"/>
                  <a:gd name="connsiteX5" fmla="*/ 3013378 w 7450714"/>
                  <a:gd name="connsiteY5" fmla="*/ 283891 h 1233534"/>
                  <a:gd name="connsiteX6" fmla="*/ 3529041 w 7450714"/>
                  <a:gd name="connsiteY6" fmla="*/ 38165 h 1233534"/>
                  <a:gd name="connsiteX7" fmla="*/ 4175427 w 7450714"/>
                  <a:gd name="connsiteY7" fmla="*/ 28657 h 1233534"/>
                  <a:gd name="connsiteX8" fmla="*/ 4921663 w 7450714"/>
                  <a:gd name="connsiteY8" fmla="*/ 309542 h 1233534"/>
                  <a:gd name="connsiteX9" fmla="*/ 5670898 w 7450714"/>
                  <a:gd name="connsiteY9" fmla="*/ 726952 h 1233534"/>
                  <a:gd name="connsiteX10" fmla="*/ 6180183 w 7450714"/>
                  <a:gd name="connsiteY10" fmla="*/ 1064505 h 1233534"/>
                  <a:gd name="connsiteX11" fmla="*/ 6631564 w 7450714"/>
                  <a:gd name="connsiteY11" fmla="*/ 1212368 h 1233534"/>
                  <a:gd name="connsiteX12" fmla="*/ 7450714 w 7450714"/>
                  <a:gd name="connsiteY12" fmla="*/ 1231418 h 1233534"/>
                  <a:gd name="connsiteX0" fmla="*/ 0 w 7450714"/>
                  <a:gd name="connsiteY0" fmla="*/ 1185317 h 1233534"/>
                  <a:gd name="connsiteX1" fmla="*/ 338031 w 7450714"/>
                  <a:gd name="connsiteY1" fmla="*/ 1182832 h 1233534"/>
                  <a:gd name="connsiteX2" fmla="*/ 724610 w 7450714"/>
                  <a:gd name="connsiteY2" fmla="*/ 1057910 h 1233534"/>
                  <a:gd name="connsiteX3" fmla="*/ 1449964 w 7450714"/>
                  <a:gd name="connsiteY3" fmla="*/ 926618 h 1233534"/>
                  <a:gd name="connsiteX4" fmla="*/ 2316739 w 7450714"/>
                  <a:gd name="connsiteY4" fmla="*/ 545618 h 1233534"/>
                  <a:gd name="connsiteX5" fmla="*/ 3013378 w 7450714"/>
                  <a:gd name="connsiteY5" fmla="*/ 283891 h 1233534"/>
                  <a:gd name="connsiteX6" fmla="*/ 3529041 w 7450714"/>
                  <a:gd name="connsiteY6" fmla="*/ 38165 h 1233534"/>
                  <a:gd name="connsiteX7" fmla="*/ 4175427 w 7450714"/>
                  <a:gd name="connsiteY7" fmla="*/ 28657 h 1233534"/>
                  <a:gd name="connsiteX8" fmla="*/ 4921663 w 7450714"/>
                  <a:gd name="connsiteY8" fmla="*/ 309542 h 1233534"/>
                  <a:gd name="connsiteX9" fmla="*/ 5670898 w 7450714"/>
                  <a:gd name="connsiteY9" fmla="*/ 726952 h 1233534"/>
                  <a:gd name="connsiteX10" fmla="*/ 6180183 w 7450714"/>
                  <a:gd name="connsiteY10" fmla="*/ 1064505 h 1233534"/>
                  <a:gd name="connsiteX11" fmla="*/ 6631564 w 7450714"/>
                  <a:gd name="connsiteY11" fmla="*/ 1212368 h 1233534"/>
                  <a:gd name="connsiteX12" fmla="*/ 7450714 w 7450714"/>
                  <a:gd name="connsiteY12" fmla="*/ 1231418 h 1233534"/>
                  <a:gd name="connsiteX0" fmla="*/ 0 w 7450714"/>
                  <a:gd name="connsiteY0" fmla="*/ 1185317 h 1233534"/>
                  <a:gd name="connsiteX1" fmla="*/ 338031 w 7450714"/>
                  <a:gd name="connsiteY1" fmla="*/ 1182832 h 1233534"/>
                  <a:gd name="connsiteX2" fmla="*/ 724610 w 7450714"/>
                  <a:gd name="connsiteY2" fmla="*/ 1057910 h 1233534"/>
                  <a:gd name="connsiteX3" fmla="*/ 1449964 w 7450714"/>
                  <a:gd name="connsiteY3" fmla="*/ 926618 h 1233534"/>
                  <a:gd name="connsiteX4" fmla="*/ 2316739 w 7450714"/>
                  <a:gd name="connsiteY4" fmla="*/ 545618 h 1233534"/>
                  <a:gd name="connsiteX5" fmla="*/ 3013378 w 7450714"/>
                  <a:gd name="connsiteY5" fmla="*/ 283891 h 1233534"/>
                  <a:gd name="connsiteX6" fmla="*/ 3529041 w 7450714"/>
                  <a:gd name="connsiteY6" fmla="*/ 38165 h 1233534"/>
                  <a:gd name="connsiteX7" fmla="*/ 4175427 w 7450714"/>
                  <a:gd name="connsiteY7" fmla="*/ 28657 h 1233534"/>
                  <a:gd name="connsiteX8" fmla="*/ 4921663 w 7450714"/>
                  <a:gd name="connsiteY8" fmla="*/ 309542 h 1233534"/>
                  <a:gd name="connsiteX9" fmla="*/ 5670898 w 7450714"/>
                  <a:gd name="connsiteY9" fmla="*/ 726952 h 1233534"/>
                  <a:gd name="connsiteX10" fmla="*/ 6180183 w 7450714"/>
                  <a:gd name="connsiteY10" fmla="*/ 1064505 h 1233534"/>
                  <a:gd name="connsiteX11" fmla="*/ 6631564 w 7450714"/>
                  <a:gd name="connsiteY11" fmla="*/ 1212368 h 1233534"/>
                  <a:gd name="connsiteX12" fmla="*/ 7450714 w 7450714"/>
                  <a:gd name="connsiteY12" fmla="*/ 1231418 h 1233534"/>
                  <a:gd name="connsiteX0" fmla="*/ 0 w 7450714"/>
                  <a:gd name="connsiteY0" fmla="*/ 1185317 h 1233534"/>
                  <a:gd name="connsiteX1" fmla="*/ 338031 w 7450714"/>
                  <a:gd name="connsiteY1" fmla="*/ 1182832 h 1233534"/>
                  <a:gd name="connsiteX2" fmla="*/ 724610 w 7450714"/>
                  <a:gd name="connsiteY2" fmla="*/ 1057910 h 1233534"/>
                  <a:gd name="connsiteX3" fmla="*/ 1422626 w 7450714"/>
                  <a:gd name="connsiteY3" fmla="*/ 685217 h 1233534"/>
                  <a:gd name="connsiteX4" fmla="*/ 2316739 w 7450714"/>
                  <a:gd name="connsiteY4" fmla="*/ 545618 h 1233534"/>
                  <a:gd name="connsiteX5" fmla="*/ 3013378 w 7450714"/>
                  <a:gd name="connsiteY5" fmla="*/ 283891 h 1233534"/>
                  <a:gd name="connsiteX6" fmla="*/ 3529041 w 7450714"/>
                  <a:gd name="connsiteY6" fmla="*/ 38165 h 1233534"/>
                  <a:gd name="connsiteX7" fmla="*/ 4175427 w 7450714"/>
                  <a:gd name="connsiteY7" fmla="*/ 28657 h 1233534"/>
                  <a:gd name="connsiteX8" fmla="*/ 4921663 w 7450714"/>
                  <a:gd name="connsiteY8" fmla="*/ 309542 h 1233534"/>
                  <a:gd name="connsiteX9" fmla="*/ 5670898 w 7450714"/>
                  <a:gd name="connsiteY9" fmla="*/ 726952 h 1233534"/>
                  <a:gd name="connsiteX10" fmla="*/ 6180183 w 7450714"/>
                  <a:gd name="connsiteY10" fmla="*/ 1064505 h 1233534"/>
                  <a:gd name="connsiteX11" fmla="*/ 6631564 w 7450714"/>
                  <a:gd name="connsiteY11" fmla="*/ 1212368 h 1233534"/>
                  <a:gd name="connsiteX12" fmla="*/ 7450714 w 7450714"/>
                  <a:gd name="connsiteY12" fmla="*/ 1231418 h 1233534"/>
                  <a:gd name="connsiteX0" fmla="*/ 0 w 7450714"/>
                  <a:gd name="connsiteY0" fmla="*/ 1185317 h 1233534"/>
                  <a:gd name="connsiteX1" fmla="*/ 338031 w 7450714"/>
                  <a:gd name="connsiteY1" fmla="*/ 1182832 h 1233534"/>
                  <a:gd name="connsiteX2" fmla="*/ 724610 w 7450714"/>
                  <a:gd name="connsiteY2" fmla="*/ 1057910 h 1233534"/>
                  <a:gd name="connsiteX3" fmla="*/ 1422626 w 7450714"/>
                  <a:gd name="connsiteY3" fmla="*/ 685217 h 1233534"/>
                  <a:gd name="connsiteX4" fmla="*/ 3013378 w 7450714"/>
                  <a:gd name="connsiteY4" fmla="*/ 283891 h 1233534"/>
                  <a:gd name="connsiteX5" fmla="*/ 3529041 w 7450714"/>
                  <a:gd name="connsiteY5" fmla="*/ 38165 h 1233534"/>
                  <a:gd name="connsiteX6" fmla="*/ 4175427 w 7450714"/>
                  <a:gd name="connsiteY6" fmla="*/ 28657 h 1233534"/>
                  <a:gd name="connsiteX7" fmla="*/ 4921663 w 7450714"/>
                  <a:gd name="connsiteY7" fmla="*/ 309542 h 1233534"/>
                  <a:gd name="connsiteX8" fmla="*/ 5670898 w 7450714"/>
                  <a:gd name="connsiteY8" fmla="*/ 726952 h 1233534"/>
                  <a:gd name="connsiteX9" fmla="*/ 6180183 w 7450714"/>
                  <a:gd name="connsiteY9" fmla="*/ 1064505 h 1233534"/>
                  <a:gd name="connsiteX10" fmla="*/ 6631564 w 7450714"/>
                  <a:gd name="connsiteY10" fmla="*/ 1212368 h 1233534"/>
                  <a:gd name="connsiteX11" fmla="*/ 7450714 w 7450714"/>
                  <a:gd name="connsiteY11" fmla="*/ 1231418 h 1233534"/>
                  <a:gd name="connsiteX0" fmla="*/ 0 w 7450714"/>
                  <a:gd name="connsiteY0" fmla="*/ 1182659 h 1230876"/>
                  <a:gd name="connsiteX1" fmla="*/ 338031 w 7450714"/>
                  <a:gd name="connsiteY1" fmla="*/ 1180174 h 1230876"/>
                  <a:gd name="connsiteX2" fmla="*/ 724610 w 7450714"/>
                  <a:gd name="connsiteY2" fmla="*/ 1055252 h 1230876"/>
                  <a:gd name="connsiteX3" fmla="*/ 1422626 w 7450714"/>
                  <a:gd name="connsiteY3" fmla="*/ 682559 h 1230876"/>
                  <a:gd name="connsiteX4" fmla="*/ 2446122 w 7450714"/>
                  <a:gd name="connsiteY4" fmla="*/ 230027 h 1230876"/>
                  <a:gd name="connsiteX5" fmla="*/ 3529041 w 7450714"/>
                  <a:gd name="connsiteY5" fmla="*/ 35507 h 1230876"/>
                  <a:gd name="connsiteX6" fmla="*/ 4175427 w 7450714"/>
                  <a:gd name="connsiteY6" fmla="*/ 25999 h 1230876"/>
                  <a:gd name="connsiteX7" fmla="*/ 4921663 w 7450714"/>
                  <a:gd name="connsiteY7" fmla="*/ 306884 h 1230876"/>
                  <a:gd name="connsiteX8" fmla="*/ 5670898 w 7450714"/>
                  <a:gd name="connsiteY8" fmla="*/ 724294 h 1230876"/>
                  <a:gd name="connsiteX9" fmla="*/ 6180183 w 7450714"/>
                  <a:gd name="connsiteY9" fmla="*/ 1061847 h 1230876"/>
                  <a:gd name="connsiteX10" fmla="*/ 6631564 w 7450714"/>
                  <a:gd name="connsiteY10" fmla="*/ 1209710 h 1230876"/>
                  <a:gd name="connsiteX11" fmla="*/ 7450714 w 7450714"/>
                  <a:gd name="connsiteY11" fmla="*/ 1228760 h 1230876"/>
                  <a:gd name="connsiteX0" fmla="*/ 0 w 7560064"/>
                  <a:gd name="connsiteY0" fmla="*/ 1211920 h 1230876"/>
                  <a:gd name="connsiteX1" fmla="*/ 447381 w 7560064"/>
                  <a:gd name="connsiteY1" fmla="*/ 1180174 h 1230876"/>
                  <a:gd name="connsiteX2" fmla="*/ 833960 w 7560064"/>
                  <a:gd name="connsiteY2" fmla="*/ 1055252 h 1230876"/>
                  <a:gd name="connsiteX3" fmla="*/ 1531976 w 7560064"/>
                  <a:gd name="connsiteY3" fmla="*/ 682559 h 1230876"/>
                  <a:gd name="connsiteX4" fmla="*/ 2555472 w 7560064"/>
                  <a:gd name="connsiteY4" fmla="*/ 230027 h 1230876"/>
                  <a:gd name="connsiteX5" fmla="*/ 3638391 w 7560064"/>
                  <a:gd name="connsiteY5" fmla="*/ 35507 h 1230876"/>
                  <a:gd name="connsiteX6" fmla="*/ 4284777 w 7560064"/>
                  <a:gd name="connsiteY6" fmla="*/ 25999 h 1230876"/>
                  <a:gd name="connsiteX7" fmla="*/ 5031013 w 7560064"/>
                  <a:gd name="connsiteY7" fmla="*/ 306884 h 1230876"/>
                  <a:gd name="connsiteX8" fmla="*/ 5780248 w 7560064"/>
                  <a:gd name="connsiteY8" fmla="*/ 724294 h 1230876"/>
                  <a:gd name="connsiteX9" fmla="*/ 6289533 w 7560064"/>
                  <a:gd name="connsiteY9" fmla="*/ 1061847 h 1230876"/>
                  <a:gd name="connsiteX10" fmla="*/ 6740914 w 7560064"/>
                  <a:gd name="connsiteY10" fmla="*/ 1209710 h 1230876"/>
                  <a:gd name="connsiteX11" fmla="*/ 7560064 w 7560064"/>
                  <a:gd name="connsiteY11" fmla="*/ 1228760 h 1230876"/>
                  <a:gd name="connsiteX0" fmla="*/ 0 w 7532726"/>
                  <a:gd name="connsiteY0" fmla="*/ 1189974 h 1230876"/>
                  <a:gd name="connsiteX1" fmla="*/ 420043 w 7532726"/>
                  <a:gd name="connsiteY1" fmla="*/ 1180174 h 1230876"/>
                  <a:gd name="connsiteX2" fmla="*/ 806622 w 7532726"/>
                  <a:gd name="connsiteY2" fmla="*/ 1055252 h 1230876"/>
                  <a:gd name="connsiteX3" fmla="*/ 1504638 w 7532726"/>
                  <a:gd name="connsiteY3" fmla="*/ 682559 h 1230876"/>
                  <a:gd name="connsiteX4" fmla="*/ 2528134 w 7532726"/>
                  <a:gd name="connsiteY4" fmla="*/ 230027 h 1230876"/>
                  <a:gd name="connsiteX5" fmla="*/ 3611053 w 7532726"/>
                  <a:gd name="connsiteY5" fmla="*/ 35507 h 1230876"/>
                  <a:gd name="connsiteX6" fmla="*/ 4257439 w 7532726"/>
                  <a:gd name="connsiteY6" fmla="*/ 25999 h 1230876"/>
                  <a:gd name="connsiteX7" fmla="*/ 5003675 w 7532726"/>
                  <a:gd name="connsiteY7" fmla="*/ 306884 h 1230876"/>
                  <a:gd name="connsiteX8" fmla="*/ 5752910 w 7532726"/>
                  <a:gd name="connsiteY8" fmla="*/ 724294 h 1230876"/>
                  <a:gd name="connsiteX9" fmla="*/ 6262195 w 7532726"/>
                  <a:gd name="connsiteY9" fmla="*/ 1061847 h 1230876"/>
                  <a:gd name="connsiteX10" fmla="*/ 6713576 w 7532726"/>
                  <a:gd name="connsiteY10" fmla="*/ 1209710 h 1230876"/>
                  <a:gd name="connsiteX11" fmla="*/ 7532726 w 7532726"/>
                  <a:gd name="connsiteY11" fmla="*/ 1228760 h 1230876"/>
                  <a:gd name="connsiteX0" fmla="*/ 0 w 7532726"/>
                  <a:gd name="connsiteY0" fmla="*/ 1189974 h 1230876"/>
                  <a:gd name="connsiteX1" fmla="*/ 420043 w 7532726"/>
                  <a:gd name="connsiteY1" fmla="*/ 1180174 h 1230876"/>
                  <a:gd name="connsiteX2" fmla="*/ 806622 w 7532726"/>
                  <a:gd name="connsiteY2" fmla="*/ 1055252 h 1230876"/>
                  <a:gd name="connsiteX3" fmla="*/ 1504638 w 7532726"/>
                  <a:gd name="connsiteY3" fmla="*/ 682559 h 1230876"/>
                  <a:gd name="connsiteX4" fmla="*/ 2528134 w 7532726"/>
                  <a:gd name="connsiteY4" fmla="*/ 230027 h 1230876"/>
                  <a:gd name="connsiteX5" fmla="*/ 3611053 w 7532726"/>
                  <a:gd name="connsiteY5" fmla="*/ 35507 h 1230876"/>
                  <a:gd name="connsiteX6" fmla="*/ 4257439 w 7532726"/>
                  <a:gd name="connsiteY6" fmla="*/ 25999 h 1230876"/>
                  <a:gd name="connsiteX7" fmla="*/ 5003675 w 7532726"/>
                  <a:gd name="connsiteY7" fmla="*/ 306884 h 1230876"/>
                  <a:gd name="connsiteX8" fmla="*/ 5752910 w 7532726"/>
                  <a:gd name="connsiteY8" fmla="*/ 724294 h 1230876"/>
                  <a:gd name="connsiteX9" fmla="*/ 6262195 w 7532726"/>
                  <a:gd name="connsiteY9" fmla="*/ 1061847 h 1230876"/>
                  <a:gd name="connsiteX10" fmla="*/ 6713576 w 7532726"/>
                  <a:gd name="connsiteY10" fmla="*/ 1209710 h 1230876"/>
                  <a:gd name="connsiteX11" fmla="*/ 7532726 w 7532726"/>
                  <a:gd name="connsiteY11" fmla="*/ 1228760 h 1230876"/>
                  <a:gd name="connsiteX0" fmla="*/ 0 w 7532726"/>
                  <a:gd name="connsiteY0" fmla="*/ 1189974 h 1230876"/>
                  <a:gd name="connsiteX1" fmla="*/ 420043 w 7532726"/>
                  <a:gd name="connsiteY1" fmla="*/ 1180174 h 1230876"/>
                  <a:gd name="connsiteX2" fmla="*/ 806622 w 7532726"/>
                  <a:gd name="connsiteY2" fmla="*/ 1011361 h 1230876"/>
                  <a:gd name="connsiteX3" fmla="*/ 1504638 w 7532726"/>
                  <a:gd name="connsiteY3" fmla="*/ 682559 h 1230876"/>
                  <a:gd name="connsiteX4" fmla="*/ 2528134 w 7532726"/>
                  <a:gd name="connsiteY4" fmla="*/ 230027 h 1230876"/>
                  <a:gd name="connsiteX5" fmla="*/ 3611053 w 7532726"/>
                  <a:gd name="connsiteY5" fmla="*/ 35507 h 1230876"/>
                  <a:gd name="connsiteX6" fmla="*/ 4257439 w 7532726"/>
                  <a:gd name="connsiteY6" fmla="*/ 25999 h 1230876"/>
                  <a:gd name="connsiteX7" fmla="*/ 5003675 w 7532726"/>
                  <a:gd name="connsiteY7" fmla="*/ 306884 h 1230876"/>
                  <a:gd name="connsiteX8" fmla="*/ 5752910 w 7532726"/>
                  <a:gd name="connsiteY8" fmla="*/ 724294 h 1230876"/>
                  <a:gd name="connsiteX9" fmla="*/ 6262195 w 7532726"/>
                  <a:gd name="connsiteY9" fmla="*/ 1061847 h 1230876"/>
                  <a:gd name="connsiteX10" fmla="*/ 6713576 w 7532726"/>
                  <a:gd name="connsiteY10" fmla="*/ 1209710 h 1230876"/>
                  <a:gd name="connsiteX11" fmla="*/ 7532726 w 7532726"/>
                  <a:gd name="connsiteY11" fmla="*/ 1228760 h 1230876"/>
                  <a:gd name="connsiteX0" fmla="*/ 0 w 7532726"/>
                  <a:gd name="connsiteY0" fmla="*/ 1189974 h 1230876"/>
                  <a:gd name="connsiteX1" fmla="*/ 420043 w 7532726"/>
                  <a:gd name="connsiteY1" fmla="*/ 1180174 h 1230876"/>
                  <a:gd name="connsiteX2" fmla="*/ 806622 w 7532726"/>
                  <a:gd name="connsiteY2" fmla="*/ 1011361 h 1230876"/>
                  <a:gd name="connsiteX3" fmla="*/ 1559313 w 7532726"/>
                  <a:gd name="connsiteY3" fmla="*/ 594777 h 1230876"/>
                  <a:gd name="connsiteX4" fmla="*/ 2528134 w 7532726"/>
                  <a:gd name="connsiteY4" fmla="*/ 230027 h 1230876"/>
                  <a:gd name="connsiteX5" fmla="*/ 3611053 w 7532726"/>
                  <a:gd name="connsiteY5" fmla="*/ 35507 h 1230876"/>
                  <a:gd name="connsiteX6" fmla="*/ 4257439 w 7532726"/>
                  <a:gd name="connsiteY6" fmla="*/ 25999 h 1230876"/>
                  <a:gd name="connsiteX7" fmla="*/ 5003675 w 7532726"/>
                  <a:gd name="connsiteY7" fmla="*/ 306884 h 1230876"/>
                  <a:gd name="connsiteX8" fmla="*/ 5752910 w 7532726"/>
                  <a:gd name="connsiteY8" fmla="*/ 724294 h 1230876"/>
                  <a:gd name="connsiteX9" fmla="*/ 6262195 w 7532726"/>
                  <a:gd name="connsiteY9" fmla="*/ 1061847 h 1230876"/>
                  <a:gd name="connsiteX10" fmla="*/ 6713576 w 7532726"/>
                  <a:gd name="connsiteY10" fmla="*/ 1209710 h 1230876"/>
                  <a:gd name="connsiteX11" fmla="*/ 7532726 w 7532726"/>
                  <a:gd name="connsiteY11" fmla="*/ 1228760 h 1230876"/>
                  <a:gd name="connsiteX0" fmla="*/ 0 w 7532726"/>
                  <a:gd name="connsiteY0" fmla="*/ 1197176 h 1238078"/>
                  <a:gd name="connsiteX1" fmla="*/ 420043 w 7532726"/>
                  <a:gd name="connsiteY1" fmla="*/ 1187376 h 1238078"/>
                  <a:gd name="connsiteX2" fmla="*/ 806622 w 7532726"/>
                  <a:gd name="connsiteY2" fmla="*/ 1018563 h 1238078"/>
                  <a:gd name="connsiteX3" fmla="*/ 1559313 w 7532726"/>
                  <a:gd name="connsiteY3" fmla="*/ 601979 h 1238078"/>
                  <a:gd name="connsiteX4" fmla="*/ 2528134 w 7532726"/>
                  <a:gd name="connsiteY4" fmla="*/ 237229 h 1238078"/>
                  <a:gd name="connsiteX5" fmla="*/ 3488033 w 7532726"/>
                  <a:gd name="connsiteY5" fmla="*/ 28079 h 1238078"/>
                  <a:gd name="connsiteX6" fmla="*/ 4257439 w 7532726"/>
                  <a:gd name="connsiteY6" fmla="*/ 33201 h 1238078"/>
                  <a:gd name="connsiteX7" fmla="*/ 5003675 w 7532726"/>
                  <a:gd name="connsiteY7" fmla="*/ 314086 h 1238078"/>
                  <a:gd name="connsiteX8" fmla="*/ 5752910 w 7532726"/>
                  <a:gd name="connsiteY8" fmla="*/ 731496 h 1238078"/>
                  <a:gd name="connsiteX9" fmla="*/ 6262195 w 7532726"/>
                  <a:gd name="connsiteY9" fmla="*/ 1069049 h 1238078"/>
                  <a:gd name="connsiteX10" fmla="*/ 6713576 w 7532726"/>
                  <a:gd name="connsiteY10" fmla="*/ 1216912 h 1238078"/>
                  <a:gd name="connsiteX11" fmla="*/ 7532726 w 7532726"/>
                  <a:gd name="connsiteY11" fmla="*/ 1235962 h 1238078"/>
                  <a:gd name="connsiteX0" fmla="*/ 0 w 7532726"/>
                  <a:gd name="connsiteY0" fmla="*/ 1177777 h 1218679"/>
                  <a:gd name="connsiteX1" fmla="*/ 420043 w 7532726"/>
                  <a:gd name="connsiteY1" fmla="*/ 1167977 h 1218679"/>
                  <a:gd name="connsiteX2" fmla="*/ 806622 w 7532726"/>
                  <a:gd name="connsiteY2" fmla="*/ 999164 h 1218679"/>
                  <a:gd name="connsiteX3" fmla="*/ 1559313 w 7532726"/>
                  <a:gd name="connsiteY3" fmla="*/ 582580 h 1218679"/>
                  <a:gd name="connsiteX4" fmla="*/ 2528134 w 7532726"/>
                  <a:gd name="connsiteY4" fmla="*/ 217830 h 1218679"/>
                  <a:gd name="connsiteX5" fmla="*/ 3488033 w 7532726"/>
                  <a:gd name="connsiteY5" fmla="*/ 8680 h 1218679"/>
                  <a:gd name="connsiteX6" fmla="*/ 4318948 w 7532726"/>
                  <a:gd name="connsiteY6" fmla="*/ 65008 h 1218679"/>
                  <a:gd name="connsiteX7" fmla="*/ 5003675 w 7532726"/>
                  <a:gd name="connsiteY7" fmla="*/ 294687 h 1218679"/>
                  <a:gd name="connsiteX8" fmla="*/ 5752910 w 7532726"/>
                  <a:gd name="connsiteY8" fmla="*/ 712097 h 1218679"/>
                  <a:gd name="connsiteX9" fmla="*/ 6262195 w 7532726"/>
                  <a:gd name="connsiteY9" fmla="*/ 1049650 h 1218679"/>
                  <a:gd name="connsiteX10" fmla="*/ 6713576 w 7532726"/>
                  <a:gd name="connsiteY10" fmla="*/ 1197513 h 1218679"/>
                  <a:gd name="connsiteX11" fmla="*/ 7532726 w 7532726"/>
                  <a:gd name="connsiteY11" fmla="*/ 1216563 h 1218679"/>
                  <a:gd name="connsiteX0" fmla="*/ 0 w 7532726"/>
                  <a:gd name="connsiteY0" fmla="*/ 1177777 h 1216776"/>
                  <a:gd name="connsiteX1" fmla="*/ 420043 w 7532726"/>
                  <a:gd name="connsiteY1" fmla="*/ 1167977 h 1216776"/>
                  <a:gd name="connsiteX2" fmla="*/ 806622 w 7532726"/>
                  <a:gd name="connsiteY2" fmla="*/ 999164 h 1216776"/>
                  <a:gd name="connsiteX3" fmla="*/ 1559313 w 7532726"/>
                  <a:gd name="connsiteY3" fmla="*/ 582580 h 1216776"/>
                  <a:gd name="connsiteX4" fmla="*/ 2528134 w 7532726"/>
                  <a:gd name="connsiteY4" fmla="*/ 217830 h 1216776"/>
                  <a:gd name="connsiteX5" fmla="*/ 3488033 w 7532726"/>
                  <a:gd name="connsiteY5" fmla="*/ 8680 h 1216776"/>
                  <a:gd name="connsiteX6" fmla="*/ 4318948 w 7532726"/>
                  <a:gd name="connsiteY6" fmla="*/ 65008 h 1216776"/>
                  <a:gd name="connsiteX7" fmla="*/ 5003675 w 7532726"/>
                  <a:gd name="connsiteY7" fmla="*/ 294687 h 1216776"/>
                  <a:gd name="connsiteX8" fmla="*/ 5752910 w 7532726"/>
                  <a:gd name="connsiteY8" fmla="*/ 712097 h 1216776"/>
                  <a:gd name="connsiteX9" fmla="*/ 6262195 w 7532726"/>
                  <a:gd name="connsiteY9" fmla="*/ 1049650 h 1216776"/>
                  <a:gd name="connsiteX10" fmla="*/ 6713576 w 7532726"/>
                  <a:gd name="connsiteY10" fmla="*/ 1197513 h 1216776"/>
                  <a:gd name="connsiteX11" fmla="*/ 7532726 w 7532726"/>
                  <a:gd name="connsiteY11" fmla="*/ 1216563 h 1216776"/>
                  <a:gd name="connsiteX0" fmla="*/ 0 w 7532726"/>
                  <a:gd name="connsiteY0" fmla="*/ 1177777 h 1216776"/>
                  <a:gd name="connsiteX1" fmla="*/ 420043 w 7532726"/>
                  <a:gd name="connsiteY1" fmla="*/ 1167977 h 1216776"/>
                  <a:gd name="connsiteX2" fmla="*/ 806622 w 7532726"/>
                  <a:gd name="connsiteY2" fmla="*/ 999164 h 1216776"/>
                  <a:gd name="connsiteX3" fmla="*/ 1559313 w 7532726"/>
                  <a:gd name="connsiteY3" fmla="*/ 582580 h 1216776"/>
                  <a:gd name="connsiteX4" fmla="*/ 2528134 w 7532726"/>
                  <a:gd name="connsiteY4" fmla="*/ 217830 h 1216776"/>
                  <a:gd name="connsiteX5" fmla="*/ 3488033 w 7532726"/>
                  <a:gd name="connsiteY5" fmla="*/ 8680 h 1216776"/>
                  <a:gd name="connsiteX6" fmla="*/ 4318948 w 7532726"/>
                  <a:gd name="connsiteY6" fmla="*/ 65008 h 1216776"/>
                  <a:gd name="connsiteX7" fmla="*/ 5003675 w 7532726"/>
                  <a:gd name="connsiteY7" fmla="*/ 294687 h 1216776"/>
                  <a:gd name="connsiteX8" fmla="*/ 5752910 w 7532726"/>
                  <a:gd name="connsiteY8" fmla="*/ 712097 h 1216776"/>
                  <a:gd name="connsiteX9" fmla="*/ 6262195 w 7532726"/>
                  <a:gd name="connsiteY9" fmla="*/ 1049650 h 1216776"/>
                  <a:gd name="connsiteX10" fmla="*/ 6713576 w 7532726"/>
                  <a:gd name="connsiteY10" fmla="*/ 1197513 h 1216776"/>
                  <a:gd name="connsiteX11" fmla="*/ 7532726 w 7532726"/>
                  <a:gd name="connsiteY11" fmla="*/ 1216563 h 1216776"/>
                  <a:gd name="connsiteX0" fmla="*/ 0 w 7539561"/>
                  <a:gd name="connsiteY0" fmla="*/ 1177777 h 1200062"/>
                  <a:gd name="connsiteX1" fmla="*/ 420043 w 7539561"/>
                  <a:gd name="connsiteY1" fmla="*/ 1167977 h 1200062"/>
                  <a:gd name="connsiteX2" fmla="*/ 806622 w 7539561"/>
                  <a:gd name="connsiteY2" fmla="*/ 999164 h 1200062"/>
                  <a:gd name="connsiteX3" fmla="*/ 1559313 w 7539561"/>
                  <a:gd name="connsiteY3" fmla="*/ 582580 h 1200062"/>
                  <a:gd name="connsiteX4" fmla="*/ 2528134 w 7539561"/>
                  <a:gd name="connsiteY4" fmla="*/ 217830 h 1200062"/>
                  <a:gd name="connsiteX5" fmla="*/ 3488033 w 7539561"/>
                  <a:gd name="connsiteY5" fmla="*/ 8680 h 1200062"/>
                  <a:gd name="connsiteX6" fmla="*/ 4318948 w 7539561"/>
                  <a:gd name="connsiteY6" fmla="*/ 65008 h 1200062"/>
                  <a:gd name="connsiteX7" fmla="*/ 5003675 w 7539561"/>
                  <a:gd name="connsiteY7" fmla="*/ 294687 h 1200062"/>
                  <a:gd name="connsiteX8" fmla="*/ 5752910 w 7539561"/>
                  <a:gd name="connsiteY8" fmla="*/ 712097 h 1200062"/>
                  <a:gd name="connsiteX9" fmla="*/ 6262195 w 7539561"/>
                  <a:gd name="connsiteY9" fmla="*/ 1049650 h 1200062"/>
                  <a:gd name="connsiteX10" fmla="*/ 6713576 w 7539561"/>
                  <a:gd name="connsiteY10" fmla="*/ 1197513 h 1200062"/>
                  <a:gd name="connsiteX11" fmla="*/ 7539561 w 7539561"/>
                  <a:gd name="connsiteY11" fmla="*/ 1172672 h 1200062"/>
                  <a:gd name="connsiteX0" fmla="*/ 0 w 7539561"/>
                  <a:gd name="connsiteY0" fmla="*/ 1177777 h 1202300"/>
                  <a:gd name="connsiteX1" fmla="*/ 420043 w 7539561"/>
                  <a:gd name="connsiteY1" fmla="*/ 1167977 h 1202300"/>
                  <a:gd name="connsiteX2" fmla="*/ 806622 w 7539561"/>
                  <a:gd name="connsiteY2" fmla="*/ 999164 h 1202300"/>
                  <a:gd name="connsiteX3" fmla="*/ 1559313 w 7539561"/>
                  <a:gd name="connsiteY3" fmla="*/ 582580 h 1202300"/>
                  <a:gd name="connsiteX4" fmla="*/ 2528134 w 7539561"/>
                  <a:gd name="connsiteY4" fmla="*/ 217830 h 1202300"/>
                  <a:gd name="connsiteX5" fmla="*/ 3488033 w 7539561"/>
                  <a:gd name="connsiteY5" fmla="*/ 8680 h 1202300"/>
                  <a:gd name="connsiteX6" fmla="*/ 4318948 w 7539561"/>
                  <a:gd name="connsiteY6" fmla="*/ 65008 h 1202300"/>
                  <a:gd name="connsiteX7" fmla="*/ 5003675 w 7539561"/>
                  <a:gd name="connsiteY7" fmla="*/ 294687 h 1202300"/>
                  <a:gd name="connsiteX8" fmla="*/ 5752910 w 7539561"/>
                  <a:gd name="connsiteY8" fmla="*/ 712097 h 1202300"/>
                  <a:gd name="connsiteX9" fmla="*/ 6262195 w 7539561"/>
                  <a:gd name="connsiteY9" fmla="*/ 1049650 h 1202300"/>
                  <a:gd name="connsiteX10" fmla="*/ 6713576 w 7539561"/>
                  <a:gd name="connsiteY10" fmla="*/ 1197513 h 1202300"/>
                  <a:gd name="connsiteX11" fmla="*/ 7539561 w 7539561"/>
                  <a:gd name="connsiteY11" fmla="*/ 1201933 h 1202300"/>
                  <a:gd name="connsiteX0" fmla="*/ 0 w 7539561"/>
                  <a:gd name="connsiteY0" fmla="*/ 1177777 h 1202300"/>
                  <a:gd name="connsiteX1" fmla="*/ 420043 w 7539561"/>
                  <a:gd name="connsiteY1" fmla="*/ 1167977 h 1202300"/>
                  <a:gd name="connsiteX2" fmla="*/ 806622 w 7539561"/>
                  <a:gd name="connsiteY2" fmla="*/ 999164 h 1202300"/>
                  <a:gd name="connsiteX3" fmla="*/ 1559313 w 7539561"/>
                  <a:gd name="connsiteY3" fmla="*/ 582580 h 1202300"/>
                  <a:gd name="connsiteX4" fmla="*/ 2528134 w 7539561"/>
                  <a:gd name="connsiteY4" fmla="*/ 217830 h 1202300"/>
                  <a:gd name="connsiteX5" fmla="*/ 3488033 w 7539561"/>
                  <a:gd name="connsiteY5" fmla="*/ 8680 h 1202300"/>
                  <a:gd name="connsiteX6" fmla="*/ 4318948 w 7539561"/>
                  <a:gd name="connsiteY6" fmla="*/ 65008 h 1202300"/>
                  <a:gd name="connsiteX7" fmla="*/ 5003675 w 7539561"/>
                  <a:gd name="connsiteY7" fmla="*/ 294687 h 1202300"/>
                  <a:gd name="connsiteX8" fmla="*/ 5752910 w 7539561"/>
                  <a:gd name="connsiteY8" fmla="*/ 712097 h 1202300"/>
                  <a:gd name="connsiteX9" fmla="*/ 6255361 w 7539561"/>
                  <a:gd name="connsiteY9" fmla="*/ 1005759 h 1202300"/>
                  <a:gd name="connsiteX10" fmla="*/ 6713576 w 7539561"/>
                  <a:gd name="connsiteY10" fmla="*/ 1197513 h 1202300"/>
                  <a:gd name="connsiteX11" fmla="*/ 7539561 w 7539561"/>
                  <a:gd name="connsiteY11" fmla="*/ 1201933 h 1202300"/>
                  <a:gd name="connsiteX0" fmla="*/ 0 w 7539561"/>
                  <a:gd name="connsiteY0" fmla="*/ 1177777 h 1202300"/>
                  <a:gd name="connsiteX1" fmla="*/ 420043 w 7539561"/>
                  <a:gd name="connsiteY1" fmla="*/ 1167977 h 1202300"/>
                  <a:gd name="connsiteX2" fmla="*/ 806622 w 7539561"/>
                  <a:gd name="connsiteY2" fmla="*/ 999164 h 1202300"/>
                  <a:gd name="connsiteX3" fmla="*/ 1559313 w 7539561"/>
                  <a:gd name="connsiteY3" fmla="*/ 582580 h 1202300"/>
                  <a:gd name="connsiteX4" fmla="*/ 2528134 w 7539561"/>
                  <a:gd name="connsiteY4" fmla="*/ 217830 h 1202300"/>
                  <a:gd name="connsiteX5" fmla="*/ 3488033 w 7539561"/>
                  <a:gd name="connsiteY5" fmla="*/ 8680 h 1202300"/>
                  <a:gd name="connsiteX6" fmla="*/ 4433705 w 7539561"/>
                  <a:gd name="connsiteY6" fmla="*/ 65008 h 1202300"/>
                  <a:gd name="connsiteX7" fmla="*/ 5003675 w 7539561"/>
                  <a:gd name="connsiteY7" fmla="*/ 294687 h 1202300"/>
                  <a:gd name="connsiteX8" fmla="*/ 5752910 w 7539561"/>
                  <a:gd name="connsiteY8" fmla="*/ 712097 h 1202300"/>
                  <a:gd name="connsiteX9" fmla="*/ 6255361 w 7539561"/>
                  <a:gd name="connsiteY9" fmla="*/ 1005759 h 1202300"/>
                  <a:gd name="connsiteX10" fmla="*/ 6713576 w 7539561"/>
                  <a:gd name="connsiteY10" fmla="*/ 1197513 h 1202300"/>
                  <a:gd name="connsiteX11" fmla="*/ 7539561 w 7539561"/>
                  <a:gd name="connsiteY11" fmla="*/ 1201933 h 1202300"/>
                  <a:gd name="connsiteX0" fmla="*/ 0 w 7539561"/>
                  <a:gd name="connsiteY0" fmla="*/ 1177496 h 1202019"/>
                  <a:gd name="connsiteX1" fmla="*/ 420043 w 7539561"/>
                  <a:gd name="connsiteY1" fmla="*/ 1167696 h 1202019"/>
                  <a:gd name="connsiteX2" fmla="*/ 806622 w 7539561"/>
                  <a:gd name="connsiteY2" fmla="*/ 998883 h 1202019"/>
                  <a:gd name="connsiteX3" fmla="*/ 1559313 w 7539561"/>
                  <a:gd name="connsiteY3" fmla="*/ 582299 h 1202019"/>
                  <a:gd name="connsiteX4" fmla="*/ 2528134 w 7539561"/>
                  <a:gd name="connsiteY4" fmla="*/ 217549 h 1202019"/>
                  <a:gd name="connsiteX5" fmla="*/ 3488033 w 7539561"/>
                  <a:gd name="connsiteY5" fmla="*/ 8399 h 1202019"/>
                  <a:gd name="connsiteX6" fmla="*/ 4433705 w 7539561"/>
                  <a:gd name="connsiteY6" fmla="*/ 64727 h 1202019"/>
                  <a:gd name="connsiteX7" fmla="*/ 5092930 w 7539561"/>
                  <a:gd name="connsiteY7" fmla="*/ 280759 h 1202019"/>
                  <a:gd name="connsiteX8" fmla="*/ 5752910 w 7539561"/>
                  <a:gd name="connsiteY8" fmla="*/ 711816 h 1202019"/>
                  <a:gd name="connsiteX9" fmla="*/ 6255361 w 7539561"/>
                  <a:gd name="connsiteY9" fmla="*/ 1005478 h 1202019"/>
                  <a:gd name="connsiteX10" fmla="*/ 6713576 w 7539561"/>
                  <a:gd name="connsiteY10" fmla="*/ 1197232 h 1202019"/>
                  <a:gd name="connsiteX11" fmla="*/ 7539561 w 7539561"/>
                  <a:gd name="connsiteY11" fmla="*/ 1201652 h 1202019"/>
                  <a:gd name="connsiteX0" fmla="*/ 0 w 7539561"/>
                  <a:gd name="connsiteY0" fmla="*/ 1179910 h 1204433"/>
                  <a:gd name="connsiteX1" fmla="*/ 420043 w 7539561"/>
                  <a:gd name="connsiteY1" fmla="*/ 1170110 h 1204433"/>
                  <a:gd name="connsiteX2" fmla="*/ 806622 w 7539561"/>
                  <a:gd name="connsiteY2" fmla="*/ 1001297 h 1204433"/>
                  <a:gd name="connsiteX3" fmla="*/ 1559313 w 7539561"/>
                  <a:gd name="connsiteY3" fmla="*/ 584713 h 1204433"/>
                  <a:gd name="connsiteX4" fmla="*/ 2528134 w 7539561"/>
                  <a:gd name="connsiteY4" fmla="*/ 219963 h 1204433"/>
                  <a:gd name="connsiteX5" fmla="*/ 3488033 w 7539561"/>
                  <a:gd name="connsiteY5" fmla="*/ 10813 h 1204433"/>
                  <a:gd name="connsiteX6" fmla="*/ 4592645 w 7539561"/>
                  <a:gd name="connsiteY6" fmla="*/ 56509 h 1204433"/>
                  <a:gd name="connsiteX7" fmla="*/ 5092930 w 7539561"/>
                  <a:gd name="connsiteY7" fmla="*/ 283173 h 1204433"/>
                  <a:gd name="connsiteX8" fmla="*/ 5752910 w 7539561"/>
                  <a:gd name="connsiteY8" fmla="*/ 714230 h 1204433"/>
                  <a:gd name="connsiteX9" fmla="*/ 6255361 w 7539561"/>
                  <a:gd name="connsiteY9" fmla="*/ 1007892 h 1204433"/>
                  <a:gd name="connsiteX10" fmla="*/ 6713576 w 7539561"/>
                  <a:gd name="connsiteY10" fmla="*/ 1199646 h 1204433"/>
                  <a:gd name="connsiteX11" fmla="*/ 7539561 w 7539561"/>
                  <a:gd name="connsiteY11" fmla="*/ 1204066 h 1204433"/>
                  <a:gd name="connsiteX0" fmla="*/ 0 w 7539561"/>
                  <a:gd name="connsiteY0" fmla="*/ 1179910 h 1204433"/>
                  <a:gd name="connsiteX1" fmla="*/ 420043 w 7539561"/>
                  <a:gd name="connsiteY1" fmla="*/ 1170110 h 1204433"/>
                  <a:gd name="connsiteX2" fmla="*/ 806622 w 7539561"/>
                  <a:gd name="connsiteY2" fmla="*/ 1001297 h 1204433"/>
                  <a:gd name="connsiteX3" fmla="*/ 1559313 w 7539561"/>
                  <a:gd name="connsiteY3" fmla="*/ 584713 h 1204433"/>
                  <a:gd name="connsiteX4" fmla="*/ 2528134 w 7539561"/>
                  <a:gd name="connsiteY4" fmla="*/ 219963 h 1204433"/>
                  <a:gd name="connsiteX5" fmla="*/ 3488033 w 7539561"/>
                  <a:gd name="connsiteY5" fmla="*/ 10813 h 1204433"/>
                  <a:gd name="connsiteX6" fmla="*/ 4592645 w 7539561"/>
                  <a:gd name="connsiteY6" fmla="*/ 56509 h 1204433"/>
                  <a:gd name="connsiteX7" fmla="*/ 5281671 w 7539561"/>
                  <a:gd name="connsiteY7" fmla="*/ 283173 h 1204433"/>
                  <a:gd name="connsiteX8" fmla="*/ 5752910 w 7539561"/>
                  <a:gd name="connsiteY8" fmla="*/ 714230 h 1204433"/>
                  <a:gd name="connsiteX9" fmla="*/ 6255361 w 7539561"/>
                  <a:gd name="connsiteY9" fmla="*/ 1007892 h 1204433"/>
                  <a:gd name="connsiteX10" fmla="*/ 6713576 w 7539561"/>
                  <a:gd name="connsiteY10" fmla="*/ 1199646 h 1204433"/>
                  <a:gd name="connsiteX11" fmla="*/ 7539561 w 7539561"/>
                  <a:gd name="connsiteY11" fmla="*/ 1204066 h 1204433"/>
                  <a:gd name="connsiteX0" fmla="*/ 0 w 7539561"/>
                  <a:gd name="connsiteY0" fmla="*/ 1179910 h 1204433"/>
                  <a:gd name="connsiteX1" fmla="*/ 420043 w 7539561"/>
                  <a:gd name="connsiteY1" fmla="*/ 1170110 h 1204433"/>
                  <a:gd name="connsiteX2" fmla="*/ 806622 w 7539561"/>
                  <a:gd name="connsiteY2" fmla="*/ 1001297 h 1204433"/>
                  <a:gd name="connsiteX3" fmla="*/ 1559313 w 7539561"/>
                  <a:gd name="connsiteY3" fmla="*/ 584713 h 1204433"/>
                  <a:gd name="connsiteX4" fmla="*/ 2528134 w 7539561"/>
                  <a:gd name="connsiteY4" fmla="*/ 219963 h 1204433"/>
                  <a:gd name="connsiteX5" fmla="*/ 3488033 w 7539561"/>
                  <a:gd name="connsiteY5" fmla="*/ 10813 h 1204433"/>
                  <a:gd name="connsiteX6" fmla="*/ 4592645 w 7539561"/>
                  <a:gd name="connsiteY6" fmla="*/ 56509 h 1204433"/>
                  <a:gd name="connsiteX7" fmla="*/ 5281671 w 7539561"/>
                  <a:gd name="connsiteY7" fmla="*/ 283173 h 1204433"/>
                  <a:gd name="connsiteX8" fmla="*/ 5852247 w 7539561"/>
                  <a:gd name="connsiteY8" fmla="*/ 756760 h 1204433"/>
                  <a:gd name="connsiteX9" fmla="*/ 6255361 w 7539561"/>
                  <a:gd name="connsiteY9" fmla="*/ 1007892 h 1204433"/>
                  <a:gd name="connsiteX10" fmla="*/ 6713576 w 7539561"/>
                  <a:gd name="connsiteY10" fmla="*/ 1199646 h 1204433"/>
                  <a:gd name="connsiteX11" fmla="*/ 7539561 w 7539561"/>
                  <a:gd name="connsiteY11" fmla="*/ 1204066 h 1204433"/>
                  <a:gd name="connsiteX0" fmla="*/ 0 w 7539561"/>
                  <a:gd name="connsiteY0" fmla="*/ 1178594 h 1203117"/>
                  <a:gd name="connsiteX1" fmla="*/ 420043 w 7539561"/>
                  <a:gd name="connsiteY1" fmla="*/ 1168794 h 1203117"/>
                  <a:gd name="connsiteX2" fmla="*/ 806622 w 7539561"/>
                  <a:gd name="connsiteY2" fmla="*/ 999981 h 1203117"/>
                  <a:gd name="connsiteX3" fmla="*/ 1559313 w 7539561"/>
                  <a:gd name="connsiteY3" fmla="*/ 583397 h 1203117"/>
                  <a:gd name="connsiteX4" fmla="*/ 2528134 w 7539561"/>
                  <a:gd name="connsiteY4" fmla="*/ 218647 h 1203117"/>
                  <a:gd name="connsiteX5" fmla="*/ 3488033 w 7539561"/>
                  <a:gd name="connsiteY5" fmla="*/ 9497 h 1203117"/>
                  <a:gd name="connsiteX6" fmla="*/ 4592645 w 7539561"/>
                  <a:gd name="connsiteY6" fmla="*/ 55193 h 1203117"/>
                  <a:gd name="connsiteX7" fmla="*/ 5222068 w 7539561"/>
                  <a:gd name="connsiteY7" fmla="*/ 228695 h 1203117"/>
                  <a:gd name="connsiteX8" fmla="*/ 5852247 w 7539561"/>
                  <a:gd name="connsiteY8" fmla="*/ 755444 h 1203117"/>
                  <a:gd name="connsiteX9" fmla="*/ 6255361 w 7539561"/>
                  <a:gd name="connsiteY9" fmla="*/ 1006576 h 1203117"/>
                  <a:gd name="connsiteX10" fmla="*/ 6713576 w 7539561"/>
                  <a:gd name="connsiteY10" fmla="*/ 1198330 h 1203117"/>
                  <a:gd name="connsiteX11" fmla="*/ 7539561 w 7539561"/>
                  <a:gd name="connsiteY11" fmla="*/ 1202750 h 1203117"/>
                  <a:gd name="connsiteX0" fmla="*/ 0 w 7539561"/>
                  <a:gd name="connsiteY0" fmla="*/ 1200371 h 1224894"/>
                  <a:gd name="connsiteX1" fmla="*/ 420043 w 7539561"/>
                  <a:gd name="connsiteY1" fmla="*/ 1190571 h 1224894"/>
                  <a:gd name="connsiteX2" fmla="*/ 806622 w 7539561"/>
                  <a:gd name="connsiteY2" fmla="*/ 1021758 h 1224894"/>
                  <a:gd name="connsiteX3" fmla="*/ 1559313 w 7539561"/>
                  <a:gd name="connsiteY3" fmla="*/ 605174 h 1224894"/>
                  <a:gd name="connsiteX4" fmla="*/ 2528134 w 7539561"/>
                  <a:gd name="connsiteY4" fmla="*/ 240424 h 1224894"/>
                  <a:gd name="connsiteX5" fmla="*/ 3488033 w 7539561"/>
                  <a:gd name="connsiteY5" fmla="*/ 31274 h 1224894"/>
                  <a:gd name="connsiteX6" fmla="*/ 4483374 w 7539561"/>
                  <a:gd name="connsiteY6" fmla="*/ 23807 h 1224894"/>
                  <a:gd name="connsiteX7" fmla="*/ 5222068 w 7539561"/>
                  <a:gd name="connsiteY7" fmla="*/ 250472 h 1224894"/>
                  <a:gd name="connsiteX8" fmla="*/ 5852247 w 7539561"/>
                  <a:gd name="connsiteY8" fmla="*/ 777221 h 1224894"/>
                  <a:gd name="connsiteX9" fmla="*/ 6255361 w 7539561"/>
                  <a:gd name="connsiteY9" fmla="*/ 1028353 h 1224894"/>
                  <a:gd name="connsiteX10" fmla="*/ 6713576 w 7539561"/>
                  <a:gd name="connsiteY10" fmla="*/ 1220107 h 1224894"/>
                  <a:gd name="connsiteX11" fmla="*/ 7539561 w 7539561"/>
                  <a:gd name="connsiteY11" fmla="*/ 1224527 h 1224894"/>
                  <a:gd name="connsiteX0" fmla="*/ 0 w 7539561"/>
                  <a:gd name="connsiteY0" fmla="*/ 1196052 h 1220575"/>
                  <a:gd name="connsiteX1" fmla="*/ 420043 w 7539561"/>
                  <a:gd name="connsiteY1" fmla="*/ 1186252 h 1220575"/>
                  <a:gd name="connsiteX2" fmla="*/ 806622 w 7539561"/>
                  <a:gd name="connsiteY2" fmla="*/ 1017439 h 1220575"/>
                  <a:gd name="connsiteX3" fmla="*/ 1559313 w 7539561"/>
                  <a:gd name="connsiteY3" fmla="*/ 600855 h 1220575"/>
                  <a:gd name="connsiteX4" fmla="*/ 2418863 w 7539561"/>
                  <a:gd name="connsiteY4" fmla="*/ 151045 h 1220575"/>
                  <a:gd name="connsiteX5" fmla="*/ 3488033 w 7539561"/>
                  <a:gd name="connsiteY5" fmla="*/ 26955 h 1220575"/>
                  <a:gd name="connsiteX6" fmla="*/ 4483374 w 7539561"/>
                  <a:gd name="connsiteY6" fmla="*/ 19488 h 1220575"/>
                  <a:gd name="connsiteX7" fmla="*/ 5222068 w 7539561"/>
                  <a:gd name="connsiteY7" fmla="*/ 246153 h 1220575"/>
                  <a:gd name="connsiteX8" fmla="*/ 5852247 w 7539561"/>
                  <a:gd name="connsiteY8" fmla="*/ 772902 h 1220575"/>
                  <a:gd name="connsiteX9" fmla="*/ 6255361 w 7539561"/>
                  <a:gd name="connsiteY9" fmla="*/ 1024034 h 1220575"/>
                  <a:gd name="connsiteX10" fmla="*/ 6713576 w 7539561"/>
                  <a:gd name="connsiteY10" fmla="*/ 1215788 h 1220575"/>
                  <a:gd name="connsiteX11" fmla="*/ 7539561 w 7539561"/>
                  <a:gd name="connsiteY11" fmla="*/ 1220208 h 1220575"/>
                  <a:gd name="connsiteX0" fmla="*/ 0 w 7539561"/>
                  <a:gd name="connsiteY0" fmla="*/ 1196052 h 1220575"/>
                  <a:gd name="connsiteX1" fmla="*/ 420043 w 7539561"/>
                  <a:gd name="connsiteY1" fmla="*/ 1186252 h 1220575"/>
                  <a:gd name="connsiteX2" fmla="*/ 806622 w 7539561"/>
                  <a:gd name="connsiteY2" fmla="*/ 1017439 h 1220575"/>
                  <a:gd name="connsiteX3" fmla="*/ 2418863 w 7539561"/>
                  <a:gd name="connsiteY3" fmla="*/ 151045 h 1220575"/>
                  <a:gd name="connsiteX4" fmla="*/ 3488033 w 7539561"/>
                  <a:gd name="connsiteY4" fmla="*/ 26955 h 1220575"/>
                  <a:gd name="connsiteX5" fmla="*/ 4483374 w 7539561"/>
                  <a:gd name="connsiteY5" fmla="*/ 19488 h 1220575"/>
                  <a:gd name="connsiteX6" fmla="*/ 5222068 w 7539561"/>
                  <a:gd name="connsiteY6" fmla="*/ 246153 h 1220575"/>
                  <a:gd name="connsiteX7" fmla="*/ 5852247 w 7539561"/>
                  <a:gd name="connsiteY7" fmla="*/ 772902 h 1220575"/>
                  <a:gd name="connsiteX8" fmla="*/ 6255361 w 7539561"/>
                  <a:gd name="connsiteY8" fmla="*/ 1024034 h 1220575"/>
                  <a:gd name="connsiteX9" fmla="*/ 6713576 w 7539561"/>
                  <a:gd name="connsiteY9" fmla="*/ 1215788 h 1220575"/>
                  <a:gd name="connsiteX10" fmla="*/ 7539561 w 7539561"/>
                  <a:gd name="connsiteY10" fmla="*/ 1220208 h 1220575"/>
                  <a:gd name="connsiteX0" fmla="*/ 0 w 7539561"/>
                  <a:gd name="connsiteY0" fmla="*/ 1198109 h 1222632"/>
                  <a:gd name="connsiteX1" fmla="*/ 420043 w 7539561"/>
                  <a:gd name="connsiteY1" fmla="*/ 1188309 h 1222632"/>
                  <a:gd name="connsiteX2" fmla="*/ 806622 w 7539561"/>
                  <a:gd name="connsiteY2" fmla="*/ 1019496 h 1222632"/>
                  <a:gd name="connsiteX3" fmla="*/ 2170519 w 7539561"/>
                  <a:gd name="connsiteY3" fmla="*/ 195632 h 1222632"/>
                  <a:gd name="connsiteX4" fmla="*/ 3488033 w 7539561"/>
                  <a:gd name="connsiteY4" fmla="*/ 29012 h 1222632"/>
                  <a:gd name="connsiteX5" fmla="*/ 4483374 w 7539561"/>
                  <a:gd name="connsiteY5" fmla="*/ 21545 h 1222632"/>
                  <a:gd name="connsiteX6" fmla="*/ 5222068 w 7539561"/>
                  <a:gd name="connsiteY6" fmla="*/ 248210 h 1222632"/>
                  <a:gd name="connsiteX7" fmla="*/ 5852247 w 7539561"/>
                  <a:gd name="connsiteY7" fmla="*/ 774959 h 1222632"/>
                  <a:gd name="connsiteX8" fmla="*/ 6255361 w 7539561"/>
                  <a:gd name="connsiteY8" fmla="*/ 1026091 h 1222632"/>
                  <a:gd name="connsiteX9" fmla="*/ 6713576 w 7539561"/>
                  <a:gd name="connsiteY9" fmla="*/ 1217845 h 1222632"/>
                  <a:gd name="connsiteX10" fmla="*/ 7539561 w 7539561"/>
                  <a:gd name="connsiteY10" fmla="*/ 1222265 h 1222632"/>
                  <a:gd name="connsiteX0" fmla="*/ 0 w 7539561"/>
                  <a:gd name="connsiteY0" fmla="*/ 1204730 h 1229253"/>
                  <a:gd name="connsiteX1" fmla="*/ 420043 w 7539561"/>
                  <a:gd name="connsiteY1" fmla="*/ 1194930 h 1229253"/>
                  <a:gd name="connsiteX2" fmla="*/ 806622 w 7539561"/>
                  <a:gd name="connsiteY2" fmla="*/ 1026117 h 1229253"/>
                  <a:gd name="connsiteX3" fmla="*/ 1971845 w 7539561"/>
                  <a:gd name="connsiteY3" fmla="*/ 319211 h 1229253"/>
                  <a:gd name="connsiteX4" fmla="*/ 3488033 w 7539561"/>
                  <a:gd name="connsiteY4" fmla="*/ 35633 h 1229253"/>
                  <a:gd name="connsiteX5" fmla="*/ 4483374 w 7539561"/>
                  <a:gd name="connsiteY5" fmla="*/ 28166 h 1229253"/>
                  <a:gd name="connsiteX6" fmla="*/ 5222068 w 7539561"/>
                  <a:gd name="connsiteY6" fmla="*/ 254831 h 1229253"/>
                  <a:gd name="connsiteX7" fmla="*/ 5852247 w 7539561"/>
                  <a:gd name="connsiteY7" fmla="*/ 781580 h 1229253"/>
                  <a:gd name="connsiteX8" fmla="*/ 6255361 w 7539561"/>
                  <a:gd name="connsiteY8" fmla="*/ 1032712 h 1229253"/>
                  <a:gd name="connsiteX9" fmla="*/ 6713576 w 7539561"/>
                  <a:gd name="connsiteY9" fmla="*/ 1224466 h 1229253"/>
                  <a:gd name="connsiteX10" fmla="*/ 7539561 w 7539561"/>
                  <a:gd name="connsiteY10" fmla="*/ 1228886 h 1229253"/>
                  <a:gd name="connsiteX0" fmla="*/ 0 w 7539561"/>
                  <a:gd name="connsiteY0" fmla="*/ 1218004 h 1242527"/>
                  <a:gd name="connsiteX1" fmla="*/ 420043 w 7539561"/>
                  <a:gd name="connsiteY1" fmla="*/ 1208204 h 1242527"/>
                  <a:gd name="connsiteX2" fmla="*/ 806622 w 7539561"/>
                  <a:gd name="connsiteY2" fmla="*/ 1039391 h 1242527"/>
                  <a:gd name="connsiteX3" fmla="*/ 1971845 w 7539561"/>
                  <a:gd name="connsiteY3" fmla="*/ 332485 h 1242527"/>
                  <a:gd name="connsiteX4" fmla="*/ 3070815 w 7539561"/>
                  <a:gd name="connsiteY4" fmla="*/ 27642 h 1242527"/>
                  <a:gd name="connsiteX5" fmla="*/ 4483374 w 7539561"/>
                  <a:gd name="connsiteY5" fmla="*/ 41440 h 1242527"/>
                  <a:gd name="connsiteX6" fmla="*/ 5222068 w 7539561"/>
                  <a:gd name="connsiteY6" fmla="*/ 268105 h 1242527"/>
                  <a:gd name="connsiteX7" fmla="*/ 5852247 w 7539561"/>
                  <a:gd name="connsiteY7" fmla="*/ 794854 h 1242527"/>
                  <a:gd name="connsiteX8" fmla="*/ 6255361 w 7539561"/>
                  <a:gd name="connsiteY8" fmla="*/ 1045986 h 1242527"/>
                  <a:gd name="connsiteX9" fmla="*/ 6713576 w 7539561"/>
                  <a:gd name="connsiteY9" fmla="*/ 1237740 h 1242527"/>
                  <a:gd name="connsiteX10" fmla="*/ 7539561 w 7539561"/>
                  <a:gd name="connsiteY10" fmla="*/ 1242160 h 1242527"/>
                  <a:gd name="connsiteX0" fmla="*/ 0 w 7539561"/>
                  <a:gd name="connsiteY0" fmla="*/ 1221836 h 1246359"/>
                  <a:gd name="connsiteX1" fmla="*/ 420043 w 7539561"/>
                  <a:gd name="connsiteY1" fmla="*/ 1212036 h 1246359"/>
                  <a:gd name="connsiteX2" fmla="*/ 806622 w 7539561"/>
                  <a:gd name="connsiteY2" fmla="*/ 1043223 h 1246359"/>
                  <a:gd name="connsiteX3" fmla="*/ 2190387 w 7539561"/>
                  <a:gd name="connsiteY3" fmla="*/ 389480 h 1246359"/>
                  <a:gd name="connsiteX4" fmla="*/ 3070815 w 7539561"/>
                  <a:gd name="connsiteY4" fmla="*/ 31474 h 1246359"/>
                  <a:gd name="connsiteX5" fmla="*/ 4483374 w 7539561"/>
                  <a:gd name="connsiteY5" fmla="*/ 45272 h 1246359"/>
                  <a:gd name="connsiteX6" fmla="*/ 5222068 w 7539561"/>
                  <a:gd name="connsiteY6" fmla="*/ 271937 h 1246359"/>
                  <a:gd name="connsiteX7" fmla="*/ 5852247 w 7539561"/>
                  <a:gd name="connsiteY7" fmla="*/ 798686 h 1246359"/>
                  <a:gd name="connsiteX8" fmla="*/ 6255361 w 7539561"/>
                  <a:gd name="connsiteY8" fmla="*/ 1049818 h 1246359"/>
                  <a:gd name="connsiteX9" fmla="*/ 6713576 w 7539561"/>
                  <a:gd name="connsiteY9" fmla="*/ 1241572 h 1246359"/>
                  <a:gd name="connsiteX10" fmla="*/ 7539561 w 7539561"/>
                  <a:gd name="connsiteY10" fmla="*/ 1245992 h 1246359"/>
                  <a:gd name="connsiteX0" fmla="*/ 0 w 7539561"/>
                  <a:gd name="connsiteY0" fmla="*/ 1193026 h 1217549"/>
                  <a:gd name="connsiteX1" fmla="*/ 420043 w 7539561"/>
                  <a:gd name="connsiteY1" fmla="*/ 1183226 h 1217549"/>
                  <a:gd name="connsiteX2" fmla="*/ 806622 w 7539561"/>
                  <a:gd name="connsiteY2" fmla="*/ 1014413 h 1217549"/>
                  <a:gd name="connsiteX3" fmla="*/ 2190387 w 7539561"/>
                  <a:gd name="connsiteY3" fmla="*/ 360670 h 1217549"/>
                  <a:gd name="connsiteX4" fmla="*/ 3269490 w 7539561"/>
                  <a:gd name="connsiteY4" fmla="*/ 55826 h 1217549"/>
                  <a:gd name="connsiteX5" fmla="*/ 4483374 w 7539561"/>
                  <a:gd name="connsiteY5" fmla="*/ 16462 h 1217549"/>
                  <a:gd name="connsiteX6" fmla="*/ 5222068 w 7539561"/>
                  <a:gd name="connsiteY6" fmla="*/ 243127 h 1217549"/>
                  <a:gd name="connsiteX7" fmla="*/ 5852247 w 7539561"/>
                  <a:gd name="connsiteY7" fmla="*/ 769876 h 1217549"/>
                  <a:gd name="connsiteX8" fmla="*/ 6255361 w 7539561"/>
                  <a:gd name="connsiteY8" fmla="*/ 1021008 h 1217549"/>
                  <a:gd name="connsiteX9" fmla="*/ 6713576 w 7539561"/>
                  <a:gd name="connsiteY9" fmla="*/ 1212762 h 1217549"/>
                  <a:gd name="connsiteX10" fmla="*/ 7539561 w 7539561"/>
                  <a:gd name="connsiteY10" fmla="*/ 1217182 h 1217549"/>
                  <a:gd name="connsiteX0" fmla="*/ 0 w 7539561"/>
                  <a:gd name="connsiteY0" fmla="*/ 1255092 h 1279615"/>
                  <a:gd name="connsiteX1" fmla="*/ 420043 w 7539561"/>
                  <a:gd name="connsiteY1" fmla="*/ 1245292 h 1279615"/>
                  <a:gd name="connsiteX2" fmla="*/ 806622 w 7539561"/>
                  <a:gd name="connsiteY2" fmla="*/ 1076479 h 1279615"/>
                  <a:gd name="connsiteX3" fmla="*/ 2190387 w 7539561"/>
                  <a:gd name="connsiteY3" fmla="*/ 422736 h 1279615"/>
                  <a:gd name="connsiteX4" fmla="*/ 3388694 w 7539561"/>
                  <a:gd name="connsiteY4" fmla="*/ 22198 h 1279615"/>
                  <a:gd name="connsiteX5" fmla="*/ 4483374 w 7539561"/>
                  <a:gd name="connsiteY5" fmla="*/ 78528 h 1279615"/>
                  <a:gd name="connsiteX6" fmla="*/ 5222068 w 7539561"/>
                  <a:gd name="connsiteY6" fmla="*/ 305193 h 1279615"/>
                  <a:gd name="connsiteX7" fmla="*/ 5852247 w 7539561"/>
                  <a:gd name="connsiteY7" fmla="*/ 831942 h 1279615"/>
                  <a:gd name="connsiteX8" fmla="*/ 6255361 w 7539561"/>
                  <a:gd name="connsiteY8" fmla="*/ 1083074 h 1279615"/>
                  <a:gd name="connsiteX9" fmla="*/ 6713576 w 7539561"/>
                  <a:gd name="connsiteY9" fmla="*/ 1274828 h 1279615"/>
                  <a:gd name="connsiteX10" fmla="*/ 7539561 w 7539561"/>
                  <a:gd name="connsiteY10" fmla="*/ 1279248 h 1279615"/>
                  <a:gd name="connsiteX0" fmla="*/ 0 w 7539561"/>
                  <a:gd name="connsiteY0" fmla="*/ 1208080 h 1232603"/>
                  <a:gd name="connsiteX1" fmla="*/ 420043 w 7539561"/>
                  <a:gd name="connsiteY1" fmla="*/ 1198280 h 1232603"/>
                  <a:gd name="connsiteX2" fmla="*/ 806622 w 7539561"/>
                  <a:gd name="connsiteY2" fmla="*/ 1029467 h 1232603"/>
                  <a:gd name="connsiteX3" fmla="*/ 2190387 w 7539561"/>
                  <a:gd name="connsiteY3" fmla="*/ 375724 h 1232603"/>
                  <a:gd name="connsiteX4" fmla="*/ 3408561 w 7539561"/>
                  <a:gd name="connsiteY4" fmla="*/ 38981 h 1232603"/>
                  <a:gd name="connsiteX5" fmla="*/ 4483374 w 7539561"/>
                  <a:gd name="connsiteY5" fmla="*/ 31516 h 1232603"/>
                  <a:gd name="connsiteX6" fmla="*/ 5222068 w 7539561"/>
                  <a:gd name="connsiteY6" fmla="*/ 258181 h 1232603"/>
                  <a:gd name="connsiteX7" fmla="*/ 5852247 w 7539561"/>
                  <a:gd name="connsiteY7" fmla="*/ 784930 h 1232603"/>
                  <a:gd name="connsiteX8" fmla="*/ 6255361 w 7539561"/>
                  <a:gd name="connsiteY8" fmla="*/ 1036062 h 1232603"/>
                  <a:gd name="connsiteX9" fmla="*/ 6713576 w 7539561"/>
                  <a:gd name="connsiteY9" fmla="*/ 1227816 h 1232603"/>
                  <a:gd name="connsiteX10" fmla="*/ 7539561 w 7539561"/>
                  <a:gd name="connsiteY10" fmla="*/ 1232236 h 1232603"/>
                  <a:gd name="connsiteX0" fmla="*/ 223293 w 7762854"/>
                  <a:gd name="connsiteY0" fmla="*/ 1208080 h 1232603"/>
                  <a:gd name="connsiteX1" fmla="*/ 11081 w 7762854"/>
                  <a:gd name="connsiteY1" fmla="*/ 1214995 h 1232603"/>
                  <a:gd name="connsiteX2" fmla="*/ 643336 w 7762854"/>
                  <a:gd name="connsiteY2" fmla="*/ 1198280 h 1232603"/>
                  <a:gd name="connsiteX3" fmla="*/ 1029915 w 7762854"/>
                  <a:gd name="connsiteY3" fmla="*/ 1029467 h 1232603"/>
                  <a:gd name="connsiteX4" fmla="*/ 2413680 w 7762854"/>
                  <a:gd name="connsiteY4" fmla="*/ 375724 h 1232603"/>
                  <a:gd name="connsiteX5" fmla="*/ 3631854 w 7762854"/>
                  <a:gd name="connsiteY5" fmla="*/ 38981 h 1232603"/>
                  <a:gd name="connsiteX6" fmla="*/ 4706667 w 7762854"/>
                  <a:gd name="connsiteY6" fmla="*/ 31516 h 1232603"/>
                  <a:gd name="connsiteX7" fmla="*/ 5445361 w 7762854"/>
                  <a:gd name="connsiteY7" fmla="*/ 258181 h 1232603"/>
                  <a:gd name="connsiteX8" fmla="*/ 6075540 w 7762854"/>
                  <a:gd name="connsiteY8" fmla="*/ 784930 h 1232603"/>
                  <a:gd name="connsiteX9" fmla="*/ 6478654 w 7762854"/>
                  <a:gd name="connsiteY9" fmla="*/ 1036062 h 1232603"/>
                  <a:gd name="connsiteX10" fmla="*/ 6936869 w 7762854"/>
                  <a:gd name="connsiteY10" fmla="*/ 1227816 h 1232603"/>
                  <a:gd name="connsiteX11" fmla="*/ 7762854 w 7762854"/>
                  <a:gd name="connsiteY11" fmla="*/ 1232236 h 123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62854" h="1232603">
                    <a:moveTo>
                      <a:pt x="223293" y="1208080"/>
                    </a:moveTo>
                    <a:cubicBezTo>
                      <a:pt x="225745" y="1208313"/>
                      <a:pt x="-58926" y="1216628"/>
                      <a:pt x="11081" y="1214995"/>
                    </a:cubicBezTo>
                    <a:lnTo>
                      <a:pt x="643336" y="1198280"/>
                    </a:lnTo>
                    <a:cubicBezTo>
                      <a:pt x="665006" y="1184361"/>
                      <a:pt x="734858" y="1166560"/>
                      <a:pt x="1029915" y="1029467"/>
                    </a:cubicBezTo>
                    <a:cubicBezTo>
                      <a:pt x="1491170" y="811553"/>
                      <a:pt x="1980024" y="540805"/>
                      <a:pt x="2413680" y="375724"/>
                    </a:cubicBezTo>
                    <a:cubicBezTo>
                      <a:pt x="2847336" y="210643"/>
                      <a:pt x="3249690" y="96349"/>
                      <a:pt x="3631854" y="38981"/>
                    </a:cubicBezTo>
                    <a:cubicBezTo>
                      <a:pt x="4014018" y="-18387"/>
                      <a:pt x="4404416" y="-5017"/>
                      <a:pt x="4706667" y="31516"/>
                    </a:cubicBezTo>
                    <a:cubicBezTo>
                      <a:pt x="5008918" y="68049"/>
                      <a:pt x="5217216" y="132612"/>
                      <a:pt x="5445361" y="258181"/>
                    </a:cubicBezTo>
                    <a:cubicBezTo>
                      <a:pt x="5673506" y="383750"/>
                      <a:pt x="5903325" y="655283"/>
                      <a:pt x="6075540" y="784930"/>
                    </a:cubicBezTo>
                    <a:cubicBezTo>
                      <a:pt x="6247755" y="914577"/>
                      <a:pt x="6335099" y="962248"/>
                      <a:pt x="6478654" y="1036062"/>
                    </a:cubicBezTo>
                    <a:cubicBezTo>
                      <a:pt x="6622209" y="1109876"/>
                      <a:pt x="6948227" y="1246308"/>
                      <a:pt x="6936869" y="1227816"/>
                    </a:cubicBezTo>
                    <a:cubicBezTo>
                      <a:pt x="6959684" y="1216640"/>
                      <a:pt x="7450116" y="1235411"/>
                      <a:pt x="7762854" y="1232236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grpSp>
          <p:nvGrpSpPr>
            <p:cNvPr id="66" name="Skupina 65">
              <a:extLst>
                <a:ext uri="{FF2B5EF4-FFF2-40B4-BE49-F238E27FC236}">
                  <a16:creationId xmlns:a16="http://schemas.microsoft.com/office/drawing/2014/main" id="{804F3461-F539-4453-9FED-2EBF537B01DC}"/>
                </a:ext>
              </a:extLst>
            </p:cNvPr>
            <p:cNvGrpSpPr/>
            <p:nvPr/>
          </p:nvGrpSpPr>
          <p:grpSpPr>
            <a:xfrm>
              <a:off x="1705835" y="2520355"/>
              <a:ext cx="2254705" cy="1503077"/>
              <a:chOff x="1705835" y="2520355"/>
              <a:chExt cx="2254705" cy="1503077"/>
            </a:xfrm>
          </p:grpSpPr>
          <p:sp>
            <p:nvSpPr>
              <p:cNvPr id="71" name="Volný tvar 70">
                <a:extLst>
                  <a:ext uri="{FF2B5EF4-FFF2-40B4-BE49-F238E27FC236}">
                    <a16:creationId xmlns:a16="http://schemas.microsoft.com/office/drawing/2014/main" id="{E1EDF322-AB5D-4F45-996E-EEA1D26BEC2D}"/>
                  </a:ext>
                </a:extLst>
              </p:cNvPr>
              <p:cNvSpPr/>
              <p:nvPr/>
            </p:nvSpPr>
            <p:spPr>
              <a:xfrm>
                <a:off x="1713234" y="2928784"/>
                <a:ext cx="1751111" cy="1094648"/>
              </a:xfrm>
              <a:custGeom>
                <a:avLst/>
                <a:gdLst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619500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383017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38740 h 1150381"/>
                  <a:gd name="connsiteX1" fmla="*/ 457200 w 7162800"/>
                  <a:gd name="connsiteY1" fmla="*/ 1062540 h 1150381"/>
                  <a:gd name="connsiteX2" fmla="*/ 1162050 w 7162800"/>
                  <a:gd name="connsiteY2" fmla="*/ 843465 h 1150381"/>
                  <a:gd name="connsiteX3" fmla="*/ 2028825 w 7162800"/>
                  <a:gd name="connsiteY3" fmla="*/ 462465 h 1150381"/>
                  <a:gd name="connsiteX4" fmla="*/ 2914650 w 7162800"/>
                  <a:gd name="connsiteY4" fmla="*/ 176715 h 1150381"/>
                  <a:gd name="connsiteX5" fmla="*/ 3383017 w 7162800"/>
                  <a:gd name="connsiteY5" fmla="*/ 33840 h 1150381"/>
                  <a:gd name="connsiteX6" fmla="*/ 3887513 w 7162800"/>
                  <a:gd name="connsiteY6" fmla="*/ 18075 h 1150381"/>
                  <a:gd name="connsiteX7" fmla="*/ 4838700 w 7162800"/>
                  <a:gd name="connsiteY7" fmla="*/ 252915 h 1150381"/>
                  <a:gd name="connsiteX8" fmla="*/ 5581650 w 7162800"/>
                  <a:gd name="connsiteY8" fmla="*/ 710115 h 1150381"/>
                  <a:gd name="connsiteX9" fmla="*/ 6000750 w 7162800"/>
                  <a:gd name="connsiteY9" fmla="*/ 995865 h 1150381"/>
                  <a:gd name="connsiteX10" fmla="*/ 6343650 w 7162800"/>
                  <a:gd name="connsiteY10" fmla="*/ 1129215 h 1150381"/>
                  <a:gd name="connsiteX11" fmla="*/ 7162800 w 7162800"/>
                  <a:gd name="connsiteY11" fmla="*/ 1148265 h 1150381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81650 w 7162800"/>
                  <a:gd name="connsiteY8" fmla="*/ 712444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18588 w 7162800"/>
                  <a:gd name="connsiteY8" fmla="*/ 791271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38727 h 1150368"/>
                  <a:gd name="connsiteX1" fmla="*/ 457200 w 7162800"/>
                  <a:gd name="connsiteY1" fmla="*/ 1062527 h 1150368"/>
                  <a:gd name="connsiteX2" fmla="*/ 1162050 w 7162800"/>
                  <a:gd name="connsiteY2" fmla="*/ 843452 h 1150368"/>
                  <a:gd name="connsiteX3" fmla="*/ 2028825 w 7162800"/>
                  <a:gd name="connsiteY3" fmla="*/ 462452 h 1150368"/>
                  <a:gd name="connsiteX4" fmla="*/ 2725464 w 7162800"/>
                  <a:gd name="connsiteY4" fmla="*/ 113640 h 1150368"/>
                  <a:gd name="connsiteX5" fmla="*/ 3383017 w 7162800"/>
                  <a:gd name="connsiteY5" fmla="*/ 33827 h 1150368"/>
                  <a:gd name="connsiteX6" fmla="*/ 3887513 w 7162800"/>
                  <a:gd name="connsiteY6" fmla="*/ 18062 h 1150368"/>
                  <a:gd name="connsiteX7" fmla="*/ 4633749 w 7162800"/>
                  <a:gd name="connsiteY7" fmla="*/ 284433 h 1150368"/>
                  <a:gd name="connsiteX8" fmla="*/ 5518588 w 7162800"/>
                  <a:gd name="connsiteY8" fmla="*/ 788929 h 1150368"/>
                  <a:gd name="connsiteX9" fmla="*/ 6000750 w 7162800"/>
                  <a:gd name="connsiteY9" fmla="*/ 995852 h 1150368"/>
                  <a:gd name="connsiteX10" fmla="*/ 6343650 w 7162800"/>
                  <a:gd name="connsiteY10" fmla="*/ 1129202 h 1150368"/>
                  <a:gd name="connsiteX11" fmla="*/ 7162800 w 7162800"/>
                  <a:gd name="connsiteY11" fmla="*/ 1148252 h 1150368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6000750 w 7162800"/>
                  <a:gd name="connsiteY9" fmla="*/ 1045684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5919388 w 7162800"/>
                  <a:gd name="connsiteY9" fmla="*/ 1060198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221748 h 1233389"/>
                  <a:gd name="connsiteX1" fmla="*/ 457200 w 7162800"/>
                  <a:gd name="connsiteY1" fmla="*/ 1145548 h 1233389"/>
                  <a:gd name="connsiteX2" fmla="*/ 1162050 w 7162800"/>
                  <a:gd name="connsiteY2" fmla="*/ 926473 h 1233389"/>
                  <a:gd name="connsiteX3" fmla="*/ 2028825 w 7162800"/>
                  <a:gd name="connsiteY3" fmla="*/ 545473 h 1233389"/>
                  <a:gd name="connsiteX4" fmla="*/ 2725464 w 7162800"/>
                  <a:gd name="connsiteY4" fmla="*/ 196661 h 1233389"/>
                  <a:gd name="connsiteX5" fmla="*/ 3241127 w 7162800"/>
                  <a:gd name="connsiteY5" fmla="*/ 38020 h 1233389"/>
                  <a:gd name="connsiteX6" fmla="*/ 3887513 w 7162800"/>
                  <a:gd name="connsiteY6" fmla="*/ 28512 h 1233389"/>
                  <a:gd name="connsiteX7" fmla="*/ 4633749 w 7162800"/>
                  <a:gd name="connsiteY7" fmla="*/ 367454 h 1233389"/>
                  <a:gd name="connsiteX8" fmla="*/ 5518588 w 7162800"/>
                  <a:gd name="connsiteY8" fmla="*/ 871950 h 1233389"/>
                  <a:gd name="connsiteX9" fmla="*/ 5919388 w 7162800"/>
                  <a:gd name="connsiteY9" fmla="*/ 1093387 h 1233389"/>
                  <a:gd name="connsiteX10" fmla="*/ 6343650 w 7162800"/>
                  <a:gd name="connsiteY10" fmla="*/ 1212223 h 1233389"/>
                  <a:gd name="connsiteX11" fmla="*/ 7162800 w 7162800"/>
                  <a:gd name="connsiteY11" fmla="*/ 1231273 h 1233389"/>
                  <a:gd name="connsiteX0" fmla="*/ 0 w 7162800"/>
                  <a:gd name="connsiteY0" fmla="*/ 1225943 h 1237584"/>
                  <a:gd name="connsiteX1" fmla="*/ 457200 w 7162800"/>
                  <a:gd name="connsiteY1" fmla="*/ 1149743 h 1237584"/>
                  <a:gd name="connsiteX2" fmla="*/ 1162050 w 7162800"/>
                  <a:gd name="connsiteY2" fmla="*/ 930668 h 1237584"/>
                  <a:gd name="connsiteX3" fmla="*/ 2028825 w 7162800"/>
                  <a:gd name="connsiteY3" fmla="*/ 549668 h 1237584"/>
                  <a:gd name="connsiteX4" fmla="*/ 2725464 w 7162800"/>
                  <a:gd name="connsiteY4" fmla="*/ 287941 h 1237584"/>
                  <a:gd name="connsiteX5" fmla="*/ 3241127 w 7162800"/>
                  <a:gd name="connsiteY5" fmla="*/ 42215 h 1237584"/>
                  <a:gd name="connsiteX6" fmla="*/ 3887513 w 7162800"/>
                  <a:gd name="connsiteY6" fmla="*/ 32707 h 1237584"/>
                  <a:gd name="connsiteX7" fmla="*/ 4633749 w 7162800"/>
                  <a:gd name="connsiteY7" fmla="*/ 371649 h 1237584"/>
                  <a:gd name="connsiteX8" fmla="*/ 5518588 w 7162800"/>
                  <a:gd name="connsiteY8" fmla="*/ 876145 h 1237584"/>
                  <a:gd name="connsiteX9" fmla="*/ 5919388 w 7162800"/>
                  <a:gd name="connsiteY9" fmla="*/ 1097582 h 1237584"/>
                  <a:gd name="connsiteX10" fmla="*/ 6343650 w 7162800"/>
                  <a:gd name="connsiteY10" fmla="*/ 1216418 h 1237584"/>
                  <a:gd name="connsiteX11" fmla="*/ 7162800 w 7162800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10905 w 7054317"/>
                  <a:gd name="connsiteY9" fmla="*/ 1097582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274501 w 7054317"/>
                  <a:gd name="connsiteY8" fmla="*/ 731002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824466 w 7054317"/>
                  <a:gd name="connsiteY9" fmla="*/ 1006447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783786 w 7054317"/>
                  <a:gd name="connsiteY9" fmla="*/ 1064505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12152356"/>
                  <a:gd name="connsiteY0" fmla="*/ 1221893 h 1227303"/>
                  <a:gd name="connsiteX1" fmla="*/ 348717 w 12152356"/>
                  <a:gd name="connsiteY1" fmla="*/ 1145693 h 1227303"/>
                  <a:gd name="connsiteX2" fmla="*/ 1053567 w 12152356"/>
                  <a:gd name="connsiteY2" fmla="*/ 926618 h 1227303"/>
                  <a:gd name="connsiteX3" fmla="*/ 1920342 w 12152356"/>
                  <a:gd name="connsiteY3" fmla="*/ 545618 h 1227303"/>
                  <a:gd name="connsiteX4" fmla="*/ 2616981 w 12152356"/>
                  <a:gd name="connsiteY4" fmla="*/ 283891 h 1227303"/>
                  <a:gd name="connsiteX5" fmla="*/ 3132644 w 12152356"/>
                  <a:gd name="connsiteY5" fmla="*/ 38165 h 1227303"/>
                  <a:gd name="connsiteX6" fmla="*/ 3779030 w 12152356"/>
                  <a:gd name="connsiteY6" fmla="*/ 28657 h 1227303"/>
                  <a:gd name="connsiteX7" fmla="*/ 4525266 w 12152356"/>
                  <a:gd name="connsiteY7" fmla="*/ 309542 h 1227303"/>
                  <a:gd name="connsiteX8" fmla="*/ 5274501 w 12152356"/>
                  <a:gd name="connsiteY8" fmla="*/ 726952 h 1227303"/>
                  <a:gd name="connsiteX9" fmla="*/ 5783786 w 12152356"/>
                  <a:gd name="connsiteY9" fmla="*/ 1064505 h 1227303"/>
                  <a:gd name="connsiteX10" fmla="*/ 6235167 w 12152356"/>
                  <a:gd name="connsiteY10" fmla="*/ 1212368 h 1227303"/>
                  <a:gd name="connsiteX11" fmla="*/ 12152356 w 12152356"/>
                  <a:gd name="connsiteY11" fmla="*/ 1220602 h 1227303"/>
                  <a:gd name="connsiteX0" fmla="*/ 0 w 15890925"/>
                  <a:gd name="connsiteY0" fmla="*/ 1232709 h 1232709"/>
                  <a:gd name="connsiteX1" fmla="*/ 4087286 w 15890925"/>
                  <a:gd name="connsiteY1" fmla="*/ 1145693 h 1232709"/>
                  <a:gd name="connsiteX2" fmla="*/ 4792136 w 15890925"/>
                  <a:gd name="connsiteY2" fmla="*/ 926618 h 1232709"/>
                  <a:gd name="connsiteX3" fmla="*/ 5658911 w 15890925"/>
                  <a:gd name="connsiteY3" fmla="*/ 545618 h 1232709"/>
                  <a:gd name="connsiteX4" fmla="*/ 6355550 w 15890925"/>
                  <a:gd name="connsiteY4" fmla="*/ 283891 h 1232709"/>
                  <a:gd name="connsiteX5" fmla="*/ 6871213 w 15890925"/>
                  <a:gd name="connsiteY5" fmla="*/ 38165 h 1232709"/>
                  <a:gd name="connsiteX6" fmla="*/ 7517599 w 15890925"/>
                  <a:gd name="connsiteY6" fmla="*/ 28657 h 1232709"/>
                  <a:gd name="connsiteX7" fmla="*/ 8263835 w 15890925"/>
                  <a:gd name="connsiteY7" fmla="*/ 309542 h 1232709"/>
                  <a:gd name="connsiteX8" fmla="*/ 9013070 w 15890925"/>
                  <a:gd name="connsiteY8" fmla="*/ 726952 h 1232709"/>
                  <a:gd name="connsiteX9" fmla="*/ 9522355 w 15890925"/>
                  <a:gd name="connsiteY9" fmla="*/ 1064505 h 1232709"/>
                  <a:gd name="connsiteX10" fmla="*/ 9973736 w 15890925"/>
                  <a:gd name="connsiteY10" fmla="*/ 1212368 h 1232709"/>
                  <a:gd name="connsiteX11" fmla="*/ 15890925 w 15890925"/>
                  <a:gd name="connsiteY11" fmla="*/ 1220602 h 1232709"/>
                  <a:gd name="connsiteX0" fmla="*/ 0 w 15890925"/>
                  <a:gd name="connsiteY0" fmla="*/ 1232709 h 1240153"/>
                  <a:gd name="connsiteX1" fmla="*/ 4232936 w 15890925"/>
                  <a:gd name="connsiteY1" fmla="*/ 1215999 h 1240153"/>
                  <a:gd name="connsiteX2" fmla="*/ 4792136 w 15890925"/>
                  <a:gd name="connsiteY2" fmla="*/ 926618 h 1240153"/>
                  <a:gd name="connsiteX3" fmla="*/ 5658911 w 15890925"/>
                  <a:gd name="connsiteY3" fmla="*/ 545618 h 1240153"/>
                  <a:gd name="connsiteX4" fmla="*/ 6355550 w 15890925"/>
                  <a:gd name="connsiteY4" fmla="*/ 283891 h 1240153"/>
                  <a:gd name="connsiteX5" fmla="*/ 6871213 w 15890925"/>
                  <a:gd name="connsiteY5" fmla="*/ 38165 h 1240153"/>
                  <a:gd name="connsiteX6" fmla="*/ 7517599 w 15890925"/>
                  <a:gd name="connsiteY6" fmla="*/ 28657 h 1240153"/>
                  <a:gd name="connsiteX7" fmla="*/ 8263835 w 15890925"/>
                  <a:gd name="connsiteY7" fmla="*/ 309542 h 1240153"/>
                  <a:gd name="connsiteX8" fmla="*/ 9013070 w 15890925"/>
                  <a:gd name="connsiteY8" fmla="*/ 726952 h 1240153"/>
                  <a:gd name="connsiteX9" fmla="*/ 9522355 w 15890925"/>
                  <a:gd name="connsiteY9" fmla="*/ 1064505 h 1240153"/>
                  <a:gd name="connsiteX10" fmla="*/ 9973736 w 15890925"/>
                  <a:gd name="connsiteY10" fmla="*/ 1212368 h 1240153"/>
                  <a:gd name="connsiteX11" fmla="*/ 15890925 w 15890925"/>
                  <a:gd name="connsiteY11" fmla="*/ 1220602 h 1240153"/>
                  <a:gd name="connsiteX0" fmla="*/ 0 w 15890925"/>
                  <a:gd name="connsiteY0" fmla="*/ 1232709 h 1232709"/>
                  <a:gd name="connsiteX1" fmla="*/ 4232936 w 15890925"/>
                  <a:gd name="connsiteY1" fmla="*/ 1215999 h 1232709"/>
                  <a:gd name="connsiteX2" fmla="*/ 4792136 w 15890925"/>
                  <a:gd name="connsiteY2" fmla="*/ 926618 h 1232709"/>
                  <a:gd name="connsiteX3" fmla="*/ 5658911 w 15890925"/>
                  <a:gd name="connsiteY3" fmla="*/ 545618 h 1232709"/>
                  <a:gd name="connsiteX4" fmla="*/ 6355550 w 15890925"/>
                  <a:gd name="connsiteY4" fmla="*/ 283891 h 1232709"/>
                  <a:gd name="connsiteX5" fmla="*/ 6871213 w 15890925"/>
                  <a:gd name="connsiteY5" fmla="*/ 38165 h 1232709"/>
                  <a:gd name="connsiteX6" fmla="*/ 7517599 w 15890925"/>
                  <a:gd name="connsiteY6" fmla="*/ 28657 h 1232709"/>
                  <a:gd name="connsiteX7" fmla="*/ 8263835 w 15890925"/>
                  <a:gd name="connsiteY7" fmla="*/ 309542 h 1232709"/>
                  <a:gd name="connsiteX8" fmla="*/ 9013070 w 15890925"/>
                  <a:gd name="connsiteY8" fmla="*/ 726952 h 1232709"/>
                  <a:gd name="connsiteX9" fmla="*/ 9522355 w 15890925"/>
                  <a:gd name="connsiteY9" fmla="*/ 1064505 h 1232709"/>
                  <a:gd name="connsiteX10" fmla="*/ 9973736 w 15890925"/>
                  <a:gd name="connsiteY10" fmla="*/ 1212368 h 1232709"/>
                  <a:gd name="connsiteX11" fmla="*/ 15890925 w 15890925"/>
                  <a:gd name="connsiteY11" fmla="*/ 1220602 h 1232709"/>
                  <a:gd name="connsiteX0" fmla="*/ 0 w 15890925"/>
                  <a:gd name="connsiteY0" fmla="*/ 1232709 h 1232709"/>
                  <a:gd name="connsiteX1" fmla="*/ 4232936 w 15890925"/>
                  <a:gd name="connsiteY1" fmla="*/ 1215999 h 1232709"/>
                  <a:gd name="connsiteX2" fmla="*/ 4792136 w 15890925"/>
                  <a:gd name="connsiteY2" fmla="*/ 926618 h 1232709"/>
                  <a:gd name="connsiteX3" fmla="*/ 5513251 w 15890925"/>
                  <a:gd name="connsiteY3" fmla="*/ 545618 h 1232709"/>
                  <a:gd name="connsiteX4" fmla="*/ 6355550 w 15890925"/>
                  <a:gd name="connsiteY4" fmla="*/ 283891 h 1232709"/>
                  <a:gd name="connsiteX5" fmla="*/ 6871213 w 15890925"/>
                  <a:gd name="connsiteY5" fmla="*/ 38165 h 1232709"/>
                  <a:gd name="connsiteX6" fmla="*/ 7517599 w 15890925"/>
                  <a:gd name="connsiteY6" fmla="*/ 28657 h 1232709"/>
                  <a:gd name="connsiteX7" fmla="*/ 8263835 w 15890925"/>
                  <a:gd name="connsiteY7" fmla="*/ 309542 h 1232709"/>
                  <a:gd name="connsiteX8" fmla="*/ 9013070 w 15890925"/>
                  <a:gd name="connsiteY8" fmla="*/ 726952 h 1232709"/>
                  <a:gd name="connsiteX9" fmla="*/ 9522355 w 15890925"/>
                  <a:gd name="connsiteY9" fmla="*/ 1064505 h 1232709"/>
                  <a:gd name="connsiteX10" fmla="*/ 9973736 w 15890925"/>
                  <a:gd name="connsiteY10" fmla="*/ 1212368 h 1232709"/>
                  <a:gd name="connsiteX11" fmla="*/ 15890925 w 15890925"/>
                  <a:gd name="connsiteY11" fmla="*/ 1220602 h 1232709"/>
                  <a:gd name="connsiteX0" fmla="*/ 0 w 15890925"/>
                  <a:gd name="connsiteY0" fmla="*/ 1248904 h 1248904"/>
                  <a:gd name="connsiteX1" fmla="*/ 4232936 w 15890925"/>
                  <a:gd name="connsiteY1" fmla="*/ 1232194 h 1248904"/>
                  <a:gd name="connsiteX2" fmla="*/ 4792136 w 15890925"/>
                  <a:gd name="connsiteY2" fmla="*/ 942813 h 1248904"/>
                  <a:gd name="connsiteX3" fmla="*/ 5513251 w 15890925"/>
                  <a:gd name="connsiteY3" fmla="*/ 561813 h 1248904"/>
                  <a:gd name="connsiteX4" fmla="*/ 6871213 w 15890925"/>
                  <a:gd name="connsiteY4" fmla="*/ 54360 h 1248904"/>
                  <a:gd name="connsiteX5" fmla="*/ 7517599 w 15890925"/>
                  <a:gd name="connsiteY5" fmla="*/ 44852 h 1248904"/>
                  <a:gd name="connsiteX6" fmla="*/ 8263835 w 15890925"/>
                  <a:gd name="connsiteY6" fmla="*/ 325737 h 1248904"/>
                  <a:gd name="connsiteX7" fmla="*/ 9013070 w 15890925"/>
                  <a:gd name="connsiteY7" fmla="*/ 743147 h 1248904"/>
                  <a:gd name="connsiteX8" fmla="*/ 9522355 w 15890925"/>
                  <a:gd name="connsiteY8" fmla="*/ 1080700 h 1248904"/>
                  <a:gd name="connsiteX9" fmla="*/ 9973736 w 15890925"/>
                  <a:gd name="connsiteY9" fmla="*/ 1228563 h 1248904"/>
                  <a:gd name="connsiteX10" fmla="*/ 15890925 w 15890925"/>
                  <a:gd name="connsiteY10" fmla="*/ 1236797 h 1248904"/>
                  <a:gd name="connsiteX0" fmla="*/ 0 w 15890925"/>
                  <a:gd name="connsiteY0" fmla="*/ 1287437 h 1287437"/>
                  <a:gd name="connsiteX1" fmla="*/ 4232936 w 15890925"/>
                  <a:gd name="connsiteY1" fmla="*/ 1270727 h 1287437"/>
                  <a:gd name="connsiteX2" fmla="*/ 4792136 w 15890925"/>
                  <a:gd name="connsiteY2" fmla="*/ 981346 h 1287437"/>
                  <a:gd name="connsiteX3" fmla="*/ 5513251 w 15890925"/>
                  <a:gd name="connsiteY3" fmla="*/ 600346 h 1287437"/>
                  <a:gd name="connsiteX4" fmla="*/ 6240015 w 15890925"/>
                  <a:gd name="connsiteY4" fmla="*/ 38813 h 1287437"/>
                  <a:gd name="connsiteX5" fmla="*/ 7517599 w 15890925"/>
                  <a:gd name="connsiteY5" fmla="*/ 83385 h 1287437"/>
                  <a:gd name="connsiteX6" fmla="*/ 8263835 w 15890925"/>
                  <a:gd name="connsiteY6" fmla="*/ 364270 h 1287437"/>
                  <a:gd name="connsiteX7" fmla="*/ 9013070 w 15890925"/>
                  <a:gd name="connsiteY7" fmla="*/ 781680 h 1287437"/>
                  <a:gd name="connsiteX8" fmla="*/ 9522355 w 15890925"/>
                  <a:gd name="connsiteY8" fmla="*/ 1119233 h 1287437"/>
                  <a:gd name="connsiteX9" fmla="*/ 9973736 w 15890925"/>
                  <a:gd name="connsiteY9" fmla="*/ 1267096 h 1287437"/>
                  <a:gd name="connsiteX10" fmla="*/ 15890925 w 15890925"/>
                  <a:gd name="connsiteY10" fmla="*/ 1275330 h 1287437"/>
                  <a:gd name="connsiteX0" fmla="*/ 0 w 15890925"/>
                  <a:gd name="connsiteY0" fmla="*/ 1289439 h 1289439"/>
                  <a:gd name="connsiteX1" fmla="*/ 4232936 w 15890925"/>
                  <a:gd name="connsiteY1" fmla="*/ 1272729 h 1289439"/>
                  <a:gd name="connsiteX2" fmla="*/ 4792136 w 15890925"/>
                  <a:gd name="connsiteY2" fmla="*/ 983348 h 1289439"/>
                  <a:gd name="connsiteX3" fmla="*/ 5027732 w 15890925"/>
                  <a:gd name="connsiteY3" fmla="*/ 629390 h 1289439"/>
                  <a:gd name="connsiteX4" fmla="*/ 6240015 w 15890925"/>
                  <a:gd name="connsiteY4" fmla="*/ 40815 h 1289439"/>
                  <a:gd name="connsiteX5" fmla="*/ 7517599 w 15890925"/>
                  <a:gd name="connsiteY5" fmla="*/ 85387 h 1289439"/>
                  <a:gd name="connsiteX6" fmla="*/ 8263835 w 15890925"/>
                  <a:gd name="connsiteY6" fmla="*/ 366272 h 1289439"/>
                  <a:gd name="connsiteX7" fmla="*/ 9013070 w 15890925"/>
                  <a:gd name="connsiteY7" fmla="*/ 783682 h 1289439"/>
                  <a:gd name="connsiteX8" fmla="*/ 9522355 w 15890925"/>
                  <a:gd name="connsiteY8" fmla="*/ 1121235 h 1289439"/>
                  <a:gd name="connsiteX9" fmla="*/ 9973736 w 15890925"/>
                  <a:gd name="connsiteY9" fmla="*/ 1269098 h 1289439"/>
                  <a:gd name="connsiteX10" fmla="*/ 15890925 w 15890925"/>
                  <a:gd name="connsiteY10" fmla="*/ 1277332 h 1289439"/>
                  <a:gd name="connsiteX0" fmla="*/ 0 w 15890925"/>
                  <a:gd name="connsiteY0" fmla="*/ 1272943 h 1272943"/>
                  <a:gd name="connsiteX1" fmla="*/ 4232936 w 15890925"/>
                  <a:gd name="connsiteY1" fmla="*/ 1256233 h 1272943"/>
                  <a:gd name="connsiteX2" fmla="*/ 4792136 w 15890925"/>
                  <a:gd name="connsiteY2" fmla="*/ 966852 h 1272943"/>
                  <a:gd name="connsiteX3" fmla="*/ 5027732 w 15890925"/>
                  <a:gd name="connsiteY3" fmla="*/ 612894 h 1272943"/>
                  <a:gd name="connsiteX4" fmla="*/ 5803044 w 15890925"/>
                  <a:gd name="connsiteY4" fmla="*/ 45951 h 1272943"/>
                  <a:gd name="connsiteX5" fmla="*/ 7517599 w 15890925"/>
                  <a:gd name="connsiteY5" fmla="*/ 68891 h 1272943"/>
                  <a:gd name="connsiteX6" fmla="*/ 8263835 w 15890925"/>
                  <a:gd name="connsiteY6" fmla="*/ 349776 h 1272943"/>
                  <a:gd name="connsiteX7" fmla="*/ 9013070 w 15890925"/>
                  <a:gd name="connsiteY7" fmla="*/ 767186 h 1272943"/>
                  <a:gd name="connsiteX8" fmla="*/ 9522355 w 15890925"/>
                  <a:gd name="connsiteY8" fmla="*/ 1104739 h 1272943"/>
                  <a:gd name="connsiteX9" fmla="*/ 9973736 w 15890925"/>
                  <a:gd name="connsiteY9" fmla="*/ 1252602 h 1272943"/>
                  <a:gd name="connsiteX10" fmla="*/ 15890925 w 15890925"/>
                  <a:gd name="connsiteY10" fmla="*/ 1260836 h 1272943"/>
                  <a:gd name="connsiteX0" fmla="*/ 0 w 15890925"/>
                  <a:gd name="connsiteY0" fmla="*/ 1243882 h 1243882"/>
                  <a:gd name="connsiteX1" fmla="*/ 4232936 w 15890925"/>
                  <a:gd name="connsiteY1" fmla="*/ 1227172 h 1243882"/>
                  <a:gd name="connsiteX2" fmla="*/ 4792136 w 15890925"/>
                  <a:gd name="connsiteY2" fmla="*/ 937791 h 1243882"/>
                  <a:gd name="connsiteX3" fmla="*/ 5027732 w 15890925"/>
                  <a:gd name="connsiteY3" fmla="*/ 583833 h 1243882"/>
                  <a:gd name="connsiteX4" fmla="*/ 5803044 w 15890925"/>
                  <a:gd name="connsiteY4" fmla="*/ 16890 h 1243882"/>
                  <a:gd name="connsiteX5" fmla="*/ 7274838 w 15890925"/>
                  <a:gd name="connsiteY5" fmla="*/ 164217 h 1243882"/>
                  <a:gd name="connsiteX6" fmla="*/ 8263835 w 15890925"/>
                  <a:gd name="connsiteY6" fmla="*/ 320715 h 1243882"/>
                  <a:gd name="connsiteX7" fmla="*/ 9013070 w 15890925"/>
                  <a:gd name="connsiteY7" fmla="*/ 738125 h 1243882"/>
                  <a:gd name="connsiteX8" fmla="*/ 9522355 w 15890925"/>
                  <a:gd name="connsiteY8" fmla="*/ 1075678 h 1243882"/>
                  <a:gd name="connsiteX9" fmla="*/ 9973736 w 15890925"/>
                  <a:gd name="connsiteY9" fmla="*/ 1223541 h 1243882"/>
                  <a:gd name="connsiteX10" fmla="*/ 15890925 w 15890925"/>
                  <a:gd name="connsiteY10" fmla="*/ 1231775 h 1243882"/>
                  <a:gd name="connsiteX0" fmla="*/ 0 w 15890925"/>
                  <a:gd name="connsiteY0" fmla="*/ 1245790 h 1245790"/>
                  <a:gd name="connsiteX1" fmla="*/ 4232936 w 15890925"/>
                  <a:gd name="connsiteY1" fmla="*/ 1229080 h 1245790"/>
                  <a:gd name="connsiteX2" fmla="*/ 4792136 w 15890925"/>
                  <a:gd name="connsiteY2" fmla="*/ 939699 h 1245790"/>
                  <a:gd name="connsiteX3" fmla="*/ 5027732 w 15890925"/>
                  <a:gd name="connsiteY3" fmla="*/ 585741 h 1245790"/>
                  <a:gd name="connsiteX4" fmla="*/ 5803044 w 15890925"/>
                  <a:gd name="connsiteY4" fmla="*/ 18798 h 1245790"/>
                  <a:gd name="connsiteX5" fmla="*/ 7274838 w 15890925"/>
                  <a:gd name="connsiteY5" fmla="*/ 166125 h 1245790"/>
                  <a:gd name="connsiteX6" fmla="*/ 8118171 w 15890925"/>
                  <a:gd name="connsiteY6" fmla="*/ 468641 h 1245790"/>
                  <a:gd name="connsiteX7" fmla="*/ 9013070 w 15890925"/>
                  <a:gd name="connsiteY7" fmla="*/ 740033 h 1245790"/>
                  <a:gd name="connsiteX8" fmla="*/ 9522355 w 15890925"/>
                  <a:gd name="connsiteY8" fmla="*/ 1077586 h 1245790"/>
                  <a:gd name="connsiteX9" fmla="*/ 9973736 w 15890925"/>
                  <a:gd name="connsiteY9" fmla="*/ 1225449 h 1245790"/>
                  <a:gd name="connsiteX10" fmla="*/ 15890925 w 15890925"/>
                  <a:gd name="connsiteY10" fmla="*/ 1233683 h 1245790"/>
                  <a:gd name="connsiteX0" fmla="*/ 0 w 15890925"/>
                  <a:gd name="connsiteY0" fmla="*/ 1245790 h 1245790"/>
                  <a:gd name="connsiteX1" fmla="*/ 4232936 w 15890925"/>
                  <a:gd name="connsiteY1" fmla="*/ 1229080 h 1245790"/>
                  <a:gd name="connsiteX2" fmla="*/ 4792136 w 15890925"/>
                  <a:gd name="connsiteY2" fmla="*/ 939699 h 1245790"/>
                  <a:gd name="connsiteX3" fmla="*/ 5027732 w 15890925"/>
                  <a:gd name="connsiteY3" fmla="*/ 585741 h 1245790"/>
                  <a:gd name="connsiteX4" fmla="*/ 5803044 w 15890925"/>
                  <a:gd name="connsiteY4" fmla="*/ 18798 h 1245790"/>
                  <a:gd name="connsiteX5" fmla="*/ 7274838 w 15890925"/>
                  <a:gd name="connsiteY5" fmla="*/ 166125 h 1245790"/>
                  <a:gd name="connsiteX6" fmla="*/ 8118171 w 15890925"/>
                  <a:gd name="connsiteY6" fmla="*/ 468641 h 1245790"/>
                  <a:gd name="connsiteX7" fmla="*/ 8818854 w 15890925"/>
                  <a:gd name="connsiteY7" fmla="*/ 837379 h 1245790"/>
                  <a:gd name="connsiteX8" fmla="*/ 9522355 w 15890925"/>
                  <a:gd name="connsiteY8" fmla="*/ 1077586 h 1245790"/>
                  <a:gd name="connsiteX9" fmla="*/ 9973736 w 15890925"/>
                  <a:gd name="connsiteY9" fmla="*/ 1225449 h 1245790"/>
                  <a:gd name="connsiteX10" fmla="*/ 15890925 w 15890925"/>
                  <a:gd name="connsiteY10" fmla="*/ 1233683 h 1245790"/>
                  <a:gd name="connsiteX0" fmla="*/ 0 w 15890925"/>
                  <a:gd name="connsiteY0" fmla="*/ 1245790 h 1245790"/>
                  <a:gd name="connsiteX1" fmla="*/ 4232936 w 15890925"/>
                  <a:gd name="connsiteY1" fmla="*/ 1229080 h 1245790"/>
                  <a:gd name="connsiteX2" fmla="*/ 4792136 w 15890925"/>
                  <a:gd name="connsiteY2" fmla="*/ 939699 h 1245790"/>
                  <a:gd name="connsiteX3" fmla="*/ 5027732 w 15890925"/>
                  <a:gd name="connsiteY3" fmla="*/ 585741 h 1245790"/>
                  <a:gd name="connsiteX4" fmla="*/ 5803044 w 15890925"/>
                  <a:gd name="connsiteY4" fmla="*/ 18798 h 1245790"/>
                  <a:gd name="connsiteX5" fmla="*/ 7274838 w 15890925"/>
                  <a:gd name="connsiteY5" fmla="*/ 166125 h 1245790"/>
                  <a:gd name="connsiteX6" fmla="*/ 8118171 w 15890925"/>
                  <a:gd name="connsiteY6" fmla="*/ 468641 h 1245790"/>
                  <a:gd name="connsiteX7" fmla="*/ 9522355 w 15890925"/>
                  <a:gd name="connsiteY7" fmla="*/ 1077586 h 1245790"/>
                  <a:gd name="connsiteX8" fmla="*/ 9973736 w 15890925"/>
                  <a:gd name="connsiteY8" fmla="*/ 1225449 h 1245790"/>
                  <a:gd name="connsiteX9" fmla="*/ 15890925 w 15890925"/>
                  <a:gd name="connsiteY9" fmla="*/ 1233683 h 1245790"/>
                  <a:gd name="connsiteX0" fmla="*/ 0 w 15890925"/>
                  <a:gd name="connsiteY0" fmla="*/ 1245790 h 1245790"/>
                  <a:gd name="connsiteX1" fmla="*/ 4232936 w 15890925"/>
                  <a:gd name="connsiteY1" fmla="*/ 1229080 h 1245790"/>
                  <a:gd name="connsiteX2" fmla="*/ 4792136 w 15890925"/>
                  <a:gd name="connsiteY2" fmla="*/ 939699 h 1245790"/>
                  <a:gd name="connsiteX3" fmla="*/ 5027732 w 15890925"/>
                  <a:gd name="connsiteY3" fmla="*/ 585741 h 1245790"/>
                  <a:gd name="connsiteX4" fmla="*/ 5803044 w 15890925"/>
                  <a:gd name="connsiteY4" fmla="*/ 18798 h 1245790"/>
                  <a:gd name="connsiteX5" fmla="*/ 7274838 w 15890925"/>
                  <a:gd name="connsiteY5" fmla="*/ 166125 h 1245790"/>
                  <a:gd name="connsiteX6" fmla="*/ 8118171 w 15890925"/>
                  <a:gd name="connsiteY6" fmla="*/ 468641 h 1245790"/>
                  <a:gd name="connsiteX7" fmla="*/ 9279598 w 15890925"/>
                  <a:gd name="connsiteY7" fmla="*/ 1001872 h 1245790"/>
                  <a:gd name="connsiteX8" fmla="*/ 9973736 w 15890925"/>
                  <a:gd name="connsiteY8" fmla="*/ 1225449 h 1245790"/>
                  <a:gd name="connsiteX9" fmla="*/ 15890925 w 15890925"/>
                  <a:gd name="connsiteY9" fmla="*/ 1233683 h 1245790"/>
                  <a:gd name="connsiteX0" fmla="*/ 0 w 15890925"/>
                  <a:gd name="connsiteY0" fmla="*/ 1250783 h 1250783"/>
                  <a:gd name="connsiteX1" fmla="*/ 4232936 w 15890925"/>
                  <a:gd name="connsiteY1" fmla="*/ 1234073 h 1250783"/>
                  <a:gd name="connsiteX2" fmla="*/ 4792136 w 15890925"/>
                  <a:gd name="connsiteY2" fmla="*/ 944692 h 1250783"/>
                  <a:gd name="connsiteX3" fmla="*/ 5027732 w 15890925"/>
                  <a:gd name="connsiteY3" fmla="*/ 590734 h 1250783"/>
                  <a:gd name="connsiteX4" fmla="*/ 6094362 w 15890925"/>
                  <a:gd name="connsiteY4" fmla="*/ 18383 h 1250783"/>
                  <a:gd name="connsiteX5" fmla="*/ 7274838 w 15890925"/>
                  <a:gd name="connsiteY5" fmla="*/ 171118 h 1250783"/>
                  <a:gd name="connsiteX6" fmla="*/ 8118171 w 15890925"/>
                  <a:gd name="connsiteY6" fmla="*/ 473634 h 1250783"/>
                  <a:gd name="connsiteX7" fmla="*/ 9279598 w 15890925"/>
                  <a:gd name="connsiteY7" fmla="*/ 1006865 h 1250783"/>
                  <a:gd name="connsiteX8" fmla="*/ 9973736 w 15890925"/>
                  <a:gd name="connsiteY8" fmla="*/ 1230442 h 1250783"/>
                  <a:gd name="connsiteX9" fmla="*/ 15890925 w 15890925"/>
                  <a:gd name="connsiteY9" fmla="*/ 1238676 h 1250783"/>
                  <a:gd name="connsiteX0" fmla="*/ 0 w 15890925"/>
                  <a:gd name="connsiteY0" fmla="*/ 1211439 h 1211439"/>
                  <a:gd name="connsiteX1" fmla="*/ 4232936 w 15890925"/>
                  <a:gd name="connsiteY1" fmla="*/ 1194729 h 1211439"/>
                  <a:gd name="connsiteX2" fmla="*/ 4792136 w 15890925"/>
                  <a:gd name="connsiteY2" fmla="*/ 905348 h 1211439"/>
                  <a:gd name="connsiteX3" fmla="*/ 5027732 w 15890925"/>
                  <a:gd name="connsiteY3" fmla="*/ 551390 h 1211439"/>
                  <a:gd name="connsiteX4" fmla="*/ 5803044 w 15890925"/>
                  <a:gd name="connsiteY4" fmla="*/ 22304 h 1211439"/>
                  <a:gd name="connsiteX5" fmla="*/ 7274838 w 15890925"/>
                  <a:gd name="connsiteY5" fmla="*/ 131774 h 1211439"/>
                  <a:gd name="connsiteX6" fmla="*/ 8118171 w 15890925"/>
                  <a:gd name="connsiteY6" fmla="*/ 434290 h 1211439"/>
                  <a:gd name="connsiteX7" fmla="*/ 9279598 w 15890925"/>
                  <a:gd name="connsiteY7" fmla="*/ 967521 h 1211439"/>
                  <a:gd name="connsiteX8" fmla="*/ 9973736 w 15890925"/>
                  <a:gd name="connsiteY8" fmla="*/ 1191098 h 1211439"/>
                  <a:gd name="connsiteX9" fmla="*/ 15890925 w 15890925"/>
                  <a:gd name="connsiteY9" fmla="*/ 1199332 h 1211439"/>
                  <a:gd name="connsiteX0" fmla="*/ 0 w 15890925"/>
                  <a:gd name="connsiteY0" fmla="*/ 1226928 h 1226928"/>
                  <a:gd name="connsiteX1" fmla="*/ 4232936 w 15890925"/>
                  <a:gd name="connsiteY1" fmla="*/ 1210218 h 1226928"/>
                  <a:gd name="connsiteX2" fmla="*/ 4792136 w 15890925"/>
                  <a:gd name="connsiteY2" fmla="*/ 920837 h 1226928"/>
                  <a:gd name="connsiteX3" fmla="*/ 5027732 w 15890925"/>
                  <a:gd name="connsiteY3" fmla="*/ 566879 h 1226928"/>
                  <a:gd name="connsiteX4" fmla="*/ 5803044 w 15890925"/>
                  <a:gd name="connsiteY4" fmla="*/ 37793 h 1226928"/>
                  <a:gd name="connsiteX5" fmla="*/ 7274838 w 15890925"/>
                  <a:gd name="connsiteY5" fmla="*/ 87775 h 1226928"/>
                  <a:gd name="connsiteX6" fmla="*/ 8118171 w 15890925"/>
                  <a:gd name="connsiteY6" fmla="*/ 449779 h 1226928"/>
                  <a:gd name="connsiteX7" fmla="*/ 9279598 w 15890925"/>
                  <a:gd name="connsiteY7" fmla="*/ 983010 h 1226928"/>
                  <a:gd name="connsiteX8" fmla="*/ 9973736 w 15890925"/>
                  <a:gd name="connsiteY8" fmla="*/ 1206587 h 1226928"/>
                  <a:gd name="connsiteX9" fmla="*/ 15890925 w 15890925"/>
                  <a:gd name="connsiteY9" fmla="*/ 1214821 h 1226928"/>
                  <a:gd name="connsiteX0" fmla="*/ 0 w 15890925"/>
                  <a:gd name="connsiteY0" fmla="*/ 1206992 h 1206992"/>
                  <a:gd name="connsiteX1" fmla="*/ 4232936 w 15890925"/>
                  <a:gd name="connsiteY1" fmla="*/ 1190282 h 1206992"/>
                  <a:gd name="connsiteX2" fmla="*/ 4792136 w 15890925"/>
                  <a:gd name="connsiteY2" fmla="*/ 900901 h 1206992"/>
                  <a:gd name="connsiteX3" fmla="*/ 5027732 w 15890925"/>
                  <a:gd name="connsiteY3" fmla="*/ 546943 h 1206992"/>
                  <a:gd name="connsiteX4" fmla="*/ 5754497 w 15890925"/>
                  <a:gd name="connsiteY4" fmla="*/ 44898 h 1206992"/>
                  <a:gd name="connsiteX5" fmla="*/ 7274838 w 15890925"/>
                  <a:gd name="connsiteY5" fmla="*/ 67839 h 1206992"/>
                  <a:gd name="connsiteX6" fmla="*/ 8118171 w 15890925"/>
                  <a:gd name="connsiteY6" fmla="*/ 429843 h 1206992"/>
                  <a:gd name="connsiteX7" fmla="*/ 9279598 w 15890925"/>
                  <a:gd name="connsiteY7" fmla="*/ 963074 h 1206992"/>
                  <a:gd name="connsiteX8" fmla="*/ 9973736 w 15890925"/>
                  <a:gd name="connsiteY8" fmla="*/ 1186651 h 1206992"/>
                  <a:gd name="connsiteX9" fmla="*/ 15890925 w 15890925"/>
                  <a:gd name="connsiteY9" fmla="*/ 1194885 h 1206992"/>
                  <a:gd name="connsiteX0" fmla="*/ 0 w 15890925"/>
                  <a:gd name="connsiteY0" fmla="*/ 1281003 h 1281003"/>
                  <a:gd name="connsiteX1" fmla="*/ 4232936 w 15890925"/>
                  <a:gd name="connsiteY1" fmla="*/ 1264293 h 1281003"/>
                  <a:gd name="connsiteX2" fmla="*/ 4792136 w 15890925"/>
                  <a:gd name="connsiteY2" fmla="*/ 974912 h 1281003"/>
                  <a:gd name="connsiteX3" fmla="*/ 5027732 w 15890925"/>
                  <a:gd name="connsiteY3" fmla="*/ 620954 h 1281003"/>
                  <a:gd name="connsiteX4" fmla="*/ 5705938 w 15890925"/>
                  <a:gd name="connsiteY4" fmla="*/ 26972 h 1281003"/>
                  <a:gd name="connsiteX5" fmla="*/ 7274838 w 15890925"/>
                  <a:gd name="connsiteY5" fmla="*/ 141850 h 1281003"/>
                  <a:gd name="connsiteX6" fmla="*/ 8118171 w 15890925"/>
                  <a:gd name="connsiteY6" fmla="*/ 503854 h 1281003"/>
                  <a:gd name="connsiteX7" fmla="*/ 9279598 w 15890925"/>
                  <a:gd name="connsiteY7" fmla="*/ 1037085 h 1281003"/>
                  <a:gd name="connsiteX8" fmla="*/ 9973736 w 15890925"/>
                  <a:gd name="connsiteY8" fmla="*/ 1260662 h 1281003"/>
                  <a:gd name="connsiteX9" fmla="*/ 15890925 w 15890925"/>
                  <a:gd name="connsiteY9" fmla="*/ 1268896 h 1281003"/>
                  <a:gd name="connsiteX0" fmla="*/ 0 w 15890925"/>
                  <a:gd name="connsiteY0" fmla="*/ 1281003 h 1281003"/>
                  <a:gd name="connsiteX1" fmla="*/ 4232936 w 15890925"/>
                  <a:gd name="connsiteY1" fmla="*/ 1264293 h 1281003"/>
                  <a:gd name="connsiteX2" fmla="*/ 4792136 w 15890925"/>
                  <a:gd name="connsiteY2" fmla="*/ 974912 h 1281003"/>
                  <a:gd name="connsiteX3" fmla="*/ 5027732 w 15890925"/>
                  <a:gd name="connsiteY3" fmla="*/ 620954 h 1281003"/>
                  <a:gd name="connsiteX4" fmla="*/ 5705938 w 15890925"/>
                  <a:gd name="connsiteY4" fmla="*/ 26972 h 1281003"/>
                  <a:gd name="connsiteX5" fmla="*/ 7129174 w 15890925"/>
                  <a:gd name="connsiteY5" fmla="*/ 141850 h 1281003"/>
                  <a:gd name="connsiteX6" fmla="*/ 8118171 w 15890925"/>
                  <a:gd name="connsiteY6" fmla="*/ 503854 h 1281003"/>
                  <a:gd name="connsiteX7" fmla="*/ 9279598 w 15890925"/>
                  <a:gd name="connsiteY7" fmla="*/ 1037085 h 1281003"/>
                  <a:gd name="connsiteX8" fmla="*/ 9973736 w 15890925"/>
                  <a:gd name="connsiteY8" fmla="*/ 1260662 h 1281003"/>
                  <a:gd name="connsiteX9" fmla="*/ 15890925 w 15890925"/>
                  <a:gd name="connsiteY9" fmla="*/ 1268896 h 1281003"/>
                  <a:gd name="connsiteX0" fmla="*/ 0 w 22586704"/>
                  <a:gd name="connsiteY0" fmla="*/ 1327197 h 1327197"/>
                  <a:gd name="connsiteX1" fmla="*/ 10928715 w 22586704"/>
                  <a:gd name="connsiteY1" fmla="*/ 1264293 h 1327197"/>
                  <a:gd name="connsiteX2" fmla="*/ 11487915 w 22586704"/>
                  <a:gd name="connsiteY2" fmla="*/ 974912 h 1327197"/>
                  <a:gd name="connsiteX3" fmla="*/ 11723511 w 22586704"/>
                  <a:gd name="connsiteY3" fmla="*/ 620954 h 1327197"/>
                  <a:gd name="connsiteX4" fmla="*/ 12401717 w 22586704"/>
                  <a:gd name="connsiteY4" fmla="*/ 26972 h 1327197"/>
                  <a:gd name="connsiteX5" fmla="*/ 13824953 w 22586704"/>
                  <a:gd name="connsiteY5" fmla="*/ 141850 h 1327197"/>
                  <a:gd name="connsiteX6" fmla="*/ 14813950 w 22586704"/>
                  <a:gd name="connsiteY6" fmla="*/ 503854 h 1327197"/>
                  <a:gd name="connsiteX7" fmla="*/ 15975377 w 22586704"/>
                  <a:gd name="connsiteY7" fmla="*/ 1037085 h 1327197"/>
                  <a:gd name="connsiteX8" fmla="*/ 16669515 w 22586704"/>
                  <a:gd name="connsiteY8" fmla="*/ 1260662 h 1327197"/>
                  <a:gd name="connsiteX9" fmla="*/ 22586704 w 22586704"/>
                  <a:gd name="connsiteY9" fmla="*/ 1268896 h 1327197"/>
                  <a:gd name="connsiteX0" fmla="*/ 0 w 22586704"/>
                  <a:gd name="connsiteY0" fmla="*/ 1327197 h 1327197"/>
                  <a:gd name="connsiteX1" fmla="*/ 10928715 w 22586704"/>
                  <a:gd name="connsiteY1" fmla="*/ 1264293 h 1327197"/>
                  <a:gd name="connsiteX2" fmla="*/ 11487915 w 22586704"/>
                  <a:gd name="connsiteY2" fmla="*/ 974912 h 1327197"/>
                  <a:gd name="connsiteX3" fmla="*/ 11723511 w 22586704"/>
                  <a:gd name="connsiteY3" fmla="*/ 620954 h 1327197"/>
                  <a:gd name="connsiteX4" fmla="*/ 12401717 w 22586704"/>
                  <a:gd name="connsiteY4" fmla="*/ 26972 h 1327197"/>
                  <a:gd name="connsiteX5" fmla="*/ 13824953 w 22586704"/>
                  <a:gd name="connsiteY5" fmla="*/ 141850 h 1327197"/>
                  <a:gd name="connsiteX6" fmla="*/ 14813950 w 22586704"/>
                  <a:gd name="connsiteY6" fmla="*/ 503854 h 1327197"/>
                  <a:gd name="connsiteX7" fmla="*/ 15975377 w 22586704"/>
                  <a:gd name="connsiteY7" fmla="*/ 1037085 h 1327197"/>
                  <a:gd name="connsiteX8" fmla="*/ 16669515 w 22586704"/>
                  <a:gd name="connsiteY8" fmla="*/ 1260662 h 1327197"/>
                  <a:gd name="connsiteX9" fmla="*/ 22586704 w 22586704"/>
                  <a:gd name="connsiteY9" fmla="*/ 1268896 h 13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586704" h="1327197">
                    <a:moveTo>
                      <a:pt x="0" y="1327197"/>
                    </a:moveTo>
                    <a:cubicBezTo>
                      <a:pt x="131762" y="1313703"/>
                      <a:pt x="10549793" y="1294136"/>
                      <a:pt x="10928715" y="1264293"/>
                    </a:cubicBezTo>
                    <a:cubicBezTo>
                      <a:pt x="11307637" y="1234450"/>
                      <a:pt x="11355449" y="1082135"/>
                      <a:pt x="11487915" y="974912"/>
                    </a:cubicBezTo>
                    <a:cubicBezTo>
                      <a:pt x="11620381" y="867689"/>
                      <a:pt x="11571211" y="778944"/>
                      <a:pt x="11723511" y="620954"/>
                    </a:cubicBezTo>
                    <a:cubicBezTo>
                      <a:pt x="11875811" y="462964"/>
                      <a:pt x="12051477" y="106823"/>
                      <a:pt x="12401717" y="26972"/>
                    </a:cubicBezTo>
                    <a:cubicBezTo>
                      <a:pt x="12751957" y="-52879"/>
                      <a:pt x="13422914" y="62370"/>
                      <a:pt x="13824953" y="141850"/>
                    </a:cubicBezTo>
                    <a:cubicBezTo>
                      <a:pt x="14226992" y="221330"/>
                      <a:pt x="14455546" y="354648"/>
                      <a:pt x="14813950" y="503854"/>
                    </a:cubicBezTo>
                    <a:cubicBezTo>
                      <a:pt x="15172354" y="653060"/>
                      <a:pt x="15666116" y="910950"/>
                      <a:pt x="15975377" y="1037085"/>
                    </a:cubicBezTo>
                    <a:cubicBezTo>
                      <a:pt x="16167857" y="1101763"/>
                      <a:pt x="16475840" y="1235262"/>
                      <a:pt x="16669515" y="1260662"/>
                    </a:cubicBezTo>
                    <a:cubicBezTo>
                      <a:pt x="16863190" y="1286062"/>
                      <a:pt x="22273966" y="1272071"/>
                      <a:pt x="22586704" y="1268896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72" name="Volný tvar 71">
                <a:extLst>
                  <a:ext uri="{FF2B5EF4-FFF2-40B4-BE49-F238E27FC236}">
                    <a16:creationId xmlns:a16="http://schemas.microsoft.com/office/drawing/2014/main" id="{17DF5A04-B5AF-488D-BF1C-4FDB15FAD935}"/>
                  </a:ext>
                </a:extLst>
              </p:cNvPr>
              <p:cNvSpPr/>
              <p:nvPr/>
            </p:nvSpPr>
            <p:spPr>
              <a:xfrm>
                <a:off x="1705835" y="2520355"/>
                <a:ext cx="2254705" cy="1404917"/>
              </a:xfrm>
              <a:custGeom>
                <a:avLst/>
                <a:gdLst>
                  <a:gd name="connsiteX0" fmla="*/ 0 w 2088107"/>
                  <a:gd name="connsiteY0" fmla="*/ 1367155 h 1460900"/>
                  <a:gd name="connsiteX1" fmla="*/ 341194 w 2088107"/>
                  <a:gd name="connsiteY1" fmla="*/ 1367155 h 1460900"/>
                  <a:gd name="connsiteX2" fmla="*/ 368489 w 2088107"/>
                  <a:gd name="connsiteY2" fmla="*/ 998666 h 1460900"/>
                  <a:gd name="connsiteX3" fmla="*/ 382137 w 2088107"/>
                  <a:gd name="connsiteY3" fmla="*/ 261686 h 1460900"/>
                  <a:gd name="connsiteX4" fmla="*/ 382137 w 2088107"/>
                  <a:gd name="connsiteY4" fmla="*/ 2379 h 1460900"/>
                  <a:gd name="connsiteX5" fmla="*/ 436728 w 2088107"/>
                  <a:gd name="connsiteY5" fmla="*/ 384516 h 1460900"/>
                  <a:gd name="connsiteX6" fmla="*/ 450376 w 2088107"/>
                  <a:gd name="connsiteY6" fmla="*/ 793949 h 1460900"/>
                  <a:gd name="connsiteX7" fmla="*/ 464024 w 2088107"/>
                  <a:gd name="connsiteY7" fmla="*/ 1421746 h 1460900"/>
                  <a:gd name="connsiteX8" fmla="*/ 518615 w 2088107"/>
                  <a:gd name="connsiteY8" fmla="*/ 1394451 h 1460900"/>
                  <a:gd name="connsiteX9" fmla="*/ 2088107 w 2088107"/>
                  <a:gd name="connsiteY9" fmla="*/ 1394451 h 1460900"/>
                  <a:gd name="connsiteX0" fmla="*/ 0 w 2088107"/>
                  <a:gd name="connsiteY0" fmla="*/ 1367155 h 1409816"/>
                  <a:gd name="connsiteX1" fmla="*/ 341194 w 2088107"/>
                  <a:gd name="connsiteY1" fmla="*/ 1367155 h 1409816"/>
                  <a:gd name="connsiteX2" fmla="*/ 368489 w 2088107"/>
                  <a:gd name="connsiteY2" fmla="*/ 998666 h 1409816"/>
                  <a:gd name="connsiteX3" fmla="*/ 382137 w 2088107"/>
                  <a:gd name="connsiteY3" fmla="*/ 261686 h 1409816"/>
                  <a:gd name="connsiteX4" fmla="*/ 382137 w 2088107"/>
                  <a:gd name="connsiteY4" fmla="*/ 2379 h 1409816"/>
                  <a:gd name="connsiteX5" fmla="*/ 436728 w 2088107"/>
                  <a:gd name="connsiteY5" fmla="*/ 384516 h 1409816"/>
                  <a:gd name="connsiteX6" fmla="*/ 450376 w 2088107"/>
                  <a:gd name="connsiteY6" fmla="*/ 793949 h 1409816"/>
                  <a:gd name="connsiteX7" fmla="*/ 464024 w 2088107"/>
                  <a:gd name="connsiteY7" fmla="*/ 1180344 h 1409816"/>
                  <a:gd name="connsiteX8" fmla="*/ 518615 w 2088107"/>
                  <a:gd name="connsiteY8" fmla="*/ 1394451 h 1409816"/>
                  <a:gd name="connsiteX9" fmla="*/ 2088107 w 2088107"/>
                  <a:gd name="connsiteY9" fmla="*/ 1394451 h 1409816"/>
                  <a:gd name="connsiteX0" fmla="*/ 0 w 2088107"/>
                  <a:gd name="connsiteY0" fmla="*/ 1367155 h 1402612"/>
                  <a:gd name="connsiteX1" fmla="*/ 341194 w 2088107"/>
                  <a:gd name="connsiteY1" fmla="*/ 1367155 h 1402612"/>
                  <a:gd name="connsiteX2" fmla="*/ 368489 w 2088107"/>
                  <a:gd name="connsiteY2" fmla="*/ 998666 h 1402612"/>
                  <a:gd name="connsiteX3" fmla="*/ 382137 w 2088107"/>
                  <a:gd name="connsiteY3" fmla="*/ 261686 h 1402612"/>
                  <a:gd name="connsiteX4" fmla="*/ 382137 w 2088107"/>
                  <a:gd name="connsiteY4" fmla="*/ 2379 h 1402612"/>
                  <a:gd name="connsiteX5" fmla="*/ 436728 w 2088107"/>
                  <a:gd name="connsiteY5" fmla="*/ 384516 h 1402612"/>
                  <a:gd name="connsiteX6" fmla="*/ 450376 w 2088107"/>
                  <a:gd name="connsiteY6" fmla="*/ 793949 h 1402612"/>
                  <a:gd name="connsiteX7" fmla="*/ 464024 w 2088107"/>
                  <a:gd name="connsiteY7" fmla="*/ 1180344 h 1402612"/>
                  <a:gd name="connsiteX8" fmla="*/ 518615 w 2088107"/>
                  <a:gd name="connsiteY8" fmla="*/ 1394451 h 1402612"/>
                  <a:gd name="connsiteX9" fmla="*/ 2088107 w 2088107"/>
                  <a:gd name="connsiteY9" fmla="*/ 1394451 h 1402612"/>
                  <a:gd name="connsiteX0" fmla="*/ 0 w 2088107"/>
                  <a:gd name="connsiteY0" fmla="*/ 1367155 h 1402612"/>
                  <a:gd name="connsiteX1" fmla="*/ 341194 w 2088107"/>
                  <a:gd name="connsiteY1" fmla="*/ 1367155 h 1402612"/>
                  <a:gd name="connsiteX2" fmla="*/ 368489 w 2088107"/>
                  <a:gd name="connsiteY2" fmla="*/ 998666 h 1402612"/>
                  <a:gd name="connsiteX3" fmla="*/ 382137 w 2088107"/>
                  <a:gd name="connsiteY3" fmla="*/ 261686 h 1402612"/>
                  <a:gd name="connsiteX4" fmla="*/ 382137 w 2088107"/>
                  <a:gd name="connsiteY4" fmla="*/ 2379 h 1402612"/>
                  <a:gd name="connsiteX5" fmla="*/ 436728 w 2088107"/>
                  <a:gd name="connsiteY5" fmla="*/ 384516 h 1402612"/>
                  <a:gd name="connsiteX6" fmla="*/ 450376 w 2088107"/>
                  <a:gd name="connsiteY6" fmla="*/ 793949 h 1402612"/>
                  <a:gd name="connsiteX7" fmla="*/ 464024 w 2088107"/>
                  <a:gd name="connsiteY7" fmla="*/ 1180344 h 1402612"/>
                  <a:gd name="connsiteX8" fmla="*/ 496669 w 2088107"/>
                  <a:gd name="connsiteY8" fmla="*/ 1394451 h 1402612"/>
                  <a:gd name="connsiteX9" fmla="*/ 2088107 w 2088107"/>
                  <a:gd name="connsiteY9" fmla="*/ 1394451 h 1402612"/>
                  <a:gd name="connsiteX0" fmla="*/ 0 w 2088107"/>
                  <a:gd name="connsiteY0" fmla="*/ 1368192 h 1403649"/>
                  <a:gd name="connsiteX1" fmla="*/ 341194 w 2088107"/>
                  <a:gd name="connsiteY1" fmla="*/ 1368192 h 1403649"/>
                  <a:gd name="connsiteX2" fmla="*/ 368489 w 2088107"/>
                  <a:gd name="connsiteY2" fmla="*/ 999703 h 1403649"/>
                  <a:gd name="connsiteX3" fmla="*/ 382137 w 2088107"/>
                  <a:gd name="connsiteY3" fmla="*/ 262723 h 1403649"/>
                  <a:gd name="connsiteX4" fmla="*/ 382137 w 2088107"/>
                  <a:gd name="connsiteY4" fmla="*/ 3416 h 1403649"/>
                  <a:gd name="connsiteX5" fmla="*/ 429413 w 2088107"/>
                  <a:gd name="connsiteY5" fmla="*/ 414814 h 1403649"/>
                  <a:gd name="connsiteX6" fmla="*/ 450376 w 2088107"/>
                  <a:gd name="connsiteY6" fmla="*/ 794986 h 1403649"/>
                  <a:gd name="connsiteX7" fmla="*/ 464024 w 2088107"/>
                  <a:gd name="connsiteY7" fmla="*/ 1181381 h 1403649"/>
                  <a:gd name="connsiteX8" fmla="*/ 496669 w 2088107"/>
                  <a:gd name="connsiteY8" fmla="*/ 1395488 h 1403649"/>
                  <a:gd name="connsiteX9" fmla="*/ 2088107 w 2088107"/>
                  <a:gd name="connsiteY9" fmla="*/ 1395488 h 1403649"/>
                  <a:gd name="connsiteX0" fmla="*/ 0 w 2095422"/>
                  <a:gd name="connsiteY0" fmla="*/ 1382822 h 1410981"/>
                  <a:gd name="connsiteX1" fmla="*/ 348509 w 2095422"/>
                  <a:gd name="connsiteY1" fmla="*/ 1368192 h 1410981"/>
                  <a:gd name="connsiteX2" fmla="*/ 375804 w 2095422"/>
                  <a:gd name="connsiteY2" fmla="*/ 999703 h 1410981"/>
                  <a:gd name="connsiteX3" fmla="*/ 389452 w 2095422"/>
                  <a:gd name="connsiteY3" fmla="*/ 262723 h 1410981"/>
                  <a:gd name="connsiteX4" fmla="*/ 389452 w 2095422"/>
                  <a:gd name="connsiteY4" fmla="*/ 3416 h 1410981"/>
                  <a:gd name="connsiteX5" fmla="*/ 436728 w 2095422"/>
                  <a:gd name="connsiteY5" fmla="*/ 414814 h 1410981"/>
                  <a:gd name="connsiteX6" fmla="*/ 457691 w 2095422"/>
                  <a:gd name="connsiteY6" fmla="*/ 794986 h 1410981"/>
                  <a:gd name="connsiteX7" fmla="*/ 471339 w 2095422"/>
                  <a:gd name="connsiteY7" fmla="*/ 1181381 h 1410981"/>
                  <a:gd name="connsiteX8" fmla="*/ 503984 w 2095422"/>
                  <a:gd name="connsiteY8" fmla="*/ 1395488 h 1410981"/>
                  <a:gd name="connsiteX9" fmla="*/ 2095422 w 2095422"/>
                  <a:gd name="connsiteY9" fmla="*/ 1395488 h 1410981"/>
                  <a:gd name="connsiteX0" fmla="*/ 0 w 2095422"/>
                  <a:gd name="connsiteY0" fmla="*/ 1382822 h 1401343"/>
                  <a:gd name="connsiteX1" fmla="*/ 348509 w 2095422"/>
                  <a:gd name="connsiteY1" fmla="*/ 1368192 h 1401343"/>
                  <a:gd name="connsiteX2" fmla="*/ 375804 w 2095422"/>
                  <a:gd name="connsiteY2" fmla="*/ 999703 h 1401343"/>
                  <a:gd name="connsiteX3" fmla="*/ 389452 w 2095422"/>
                  <a:gd name="connsiteY3" fmla="*/ 262723 h 1401343"/>
                  <a:gd name="connsiteX4" fmla="*/ 389452 w 2095422"/>
                  <a:gd name="connsiteY4" fmla="*/ 3416 h 1401343"/>
                  <a:gd name="connsiteX5" fmla="*/ 436728 w 2095422"/>
                  <a:gd name="connsiteY5" fmla="*/ 414814 h 1401343"/>
                  <a:gd name="connsiteX6" fmla="*/ 457691 w 2095422"/>
                  <a:gd name="connsiteY6" fmla="*/ 794986 h 1401343"/>
                  <a:gd name="connsiteX7" fmla="*/ 471339 w 2095422"/>
                  <a:gd name="connsiteY7" fmla="*/ 1181381 h 1401343"/>
                  <a:gd name="connsiteX8" fmla="*/ 503984 w 2095422"/>
                  <a:gd name="connsiteY8" fmla="*/ 1395488 h 1401343"/>
                  <a:gd name="connsiteX9" fmla="*/ 2095422 w 2095422"/>
                  <a:gd name="connsiteY9" fmla="*/ 1395488 h 1401343"/>
                  <a:gd name="connsiteX0" fmla="*/ 0 w 2095422"/>
                  <a:gd name="connsiteY0" fmla="*/ 1382822 h 1397899"/>
                  <a:gd name="connsiteX1" fmla="*/ 348509 w 2095422"/>
                  <a:gd name="connsiteY1" fmla="*/ 1368192 h 1397899"/>
                  <a:gd name="connsiteX2" fmla="*/ 375804 w 2095422"/>
                  <a:gd name="connsiteY2" fmla="*/ 999703 h 1397899"/>
                  <a:gd name="connsiteX3" fmla="*/ 389452 w 2095422"/>
                  <a:gd name="connsiteY3" fmla="*/ 262723 h 1397899"/>
                  <a:gd name="connsiteX4" fmla="*/ 389452 w 2095422"/>
                  <a:gd name="connsiteY4" fmla="*/ 3416 h 1397899"/>
                  <a:gd name="connsiteX5" fmla="*/ 436728 w 2095422"/>
                  <a:gd name="connsiteY5" fmla="*/ 414814 h 1397899"/>
                  <a:gd name="connsiteX6" fmla="*/ 457691 w 2095422"/>
                  <a:gd name="connsiteY6" fmla="*/ 794986 h 1397899"/>
                  <a:gd name="connsiteX7" fmla="*/ 471339 w 2095422"/>
                  <a:gd name="connsiteY7" fmla="*/ 1181381 h 1397899"/>
                  <a:gd name="connsiteX8" fmla="*/ 503984 w 2095422"/>
                  <a:gd name="connsiteY8" fmla="*/ 1395488 h 1397899"/>
                  <a:gd name="connsiteX9" fmla="*/ 2095422 w 2095422"/>
                  <a:gd name="connsiteY9" fmla="*/ 1395488 h 1397899"/>
                  <a:gd name="connsiteX0" fmla="*/ 0 w 2095422"/>
                  <a:gd name="connsiteY0" fmla="*/ 1382822 h 1405491"/>
                  <a:gd name="connsiteX1" fmla="*/ 348509 w 2095422"/>
                  <a:gd name="connsiteY1" fmla="*/ 1404768 h 1405491"/>
                  <a:gd name="connsiteX2" fmla="*/ 375804 w 2095422"/>
                  <a:gd name="connsiteY2" fmla="*/ 999703 h 1405491"/>
                  <a:gd name="connsiteX3" fmla="*/ 389452 w 2095422"/>
                  <a:gd name="connsiteY3" fmla="*/ 262723 h 1405491"/>
                  <a:gd name="connsiteX4" fmla="*/ 389452 w 2095422"/>
                  <a:gd name="connsiteY4" fmla="*/ 3416 h 1405491"/>
                  <a:gd name="connsiteX5" fmla="*/ 436728 w 2095422"/>
                  <a:gd name="connsiteY5" fmla="*/ 414814 h 1405491"/>
                  <a:gd name="connsiteX6" fmla="*/ 457691 w 2095422"/>
                  <a:gd name="connsiteY6" fmla="*/ 794986 h 1405491"/>
                  <a:gd name="connsiteX7" fmla="*/ 471339 w 2095422"/>
                  <a:gd name="connsiteY7" fmla="*/ 1181381 h 1405491"/>
                  <a:gd name="connsiteX8" fmla="*/ 503984 w 2095422"/>
                  <a:gd name="connsiteY8" fmla="*/ 1395488 h 1405491"/>
                  <a:gd name="connsiteX9" fmla="*/ 2095422 w 2095422"/>
                  <a:gd name="connsiteY9" fmla="*/ 1395488 h 1405491"/>
                  <a:gd name="connsiteX0" fmla="*/ 0 w 2095422"/>
                  <a:gd name="connsiteY0" fmla="*/ 1412083 h 1437694"/>
                  <a:gd name="connsiteX1" fmla="*/ 348509 w 2095422"/>
                  <a:gd name="connsiteY1" fmla="*/ 1404768 h 1437694"/>
                  <a:gd name="connsiteX2" fmla="*/ 375804 w 2095422"/>
                  <a:gd name="connsiteY2" fmla="*/ 999703 h 1437694"/>
                  <a:gd name="connsiteX3" fmla="*/ 389452 w 2095422"/>
                  <a:gd name="connsiteY3" fmla="*/ 262723 h 1437694"/>
                  <a:gd name="connsiteX4" fmla="*/ 389452 w 2095422"/>
                  <a:gd name="connsiteY4" fmla="*/ 3416 h 1437694"/>
                  <a:gd name="connsiteX5" fmla="*/ 436728 w 2095422"/>
                  <a:gd name="connsiteY5" fmla="*/ 414814 h 1437694"/>
                  <a:gd name="connsiteX6" fmla="*/ 457691 w 2095422"/>
                  <a:gd name="connsiteY6" fmla="*/ 794986 h 1437694"/>
                  <a:gd name="connsiteX7" fmla="*/ 471339 w 2095422"/>
                  <a:gd name="connsiteY7" fmla="*/ 1181381 h 1437694"/>
                  <a:gd name="connsiteX8" fmla="*/ 503984 w 2095422"/>
                  <a:gd name="connsiteY8" fmla="*/ 1395488 h 1437694"/>
                  <a:gd name="connsiteX9" fmla="*/ 2095422 w 2095422"/>
                  <a:gd name="connsiteY9" fmla="*/ 1395488 h 1437694"/>
                  <a:gd name="connsiteX0" fmla="*/ 0 w 2095422"/>
                  <a:gd name="connsiteY0" fmla="*/ 1412083 h 1412308"/>
                  <a:gd name="connsiteX1" fmla="*/ 348509 w 2095422"/>
                  <a:gd name="connsiteY1" fmla="*/ 1404768 h 1412308"/>
                  <a:gd name="connsiteX2" fmla="*/ 375804 w 2095422"/>
                  <a:gd name="connsiteY2" fmla="*/ 999703 h 1412308"/>
                  <a:gd name="connsiteX3" fmla="*/ 389452 w 2095422"/>
                  <a:gd name="connsiteY3" fmla="*/ 262723 h 1412308"/>
                  <a:gd name="connsiteX4" fmla="*/ 389452 w 2095422"/>
                  <a:gd name="connsiteY4" fmla="*/ 3416 h 1412308"/>
                  <a:gd name="connsiteX5" fmla="*/ 436728 w 2095422"/>
                  <a:gd name="connsiteY5" fmla="*/ 414814 h 1412308"/>
                  <a:gd name="connsiteX6" fmla="*/ 457691 w 2095422"/>
                  <a:gd name="connsiteY6" fmla="*/ 794986 h 1412308"/>
                  <a:gd name="connsiteX7" fmla="*/ 471339 w 2095422"/>
                  <a:gd name="connsiteY7" fmla="*/ 1181381 h 1412308"/>
                  <a:gd name="connsiteX8" fmla="*/ 503984 w 2095422"/>
                  <a:gd name="connsiteY8" fmla="*/ 1395488 h 1412308"/>
                  <a:gd name="connsiteX9" fmla="*/ 2095422 w 2095422"/>
                  <a:gd name="connsiteY9" fmla="*/ 1395488 h 1412308"/>
                  <a:gd name="connsiteX0" fmla="*/ 0 w 2095422"/>
                  <a:gd name="connsiteY0" fmla="*/ 1404917 h 1405142"/>
                  <a:gd name="connsiteX1" fmla="*/ 348509 w 2095422"/>
                  <a:gd name="connsiteY1" fmla="*/ 1397602 h 1405142"/>
                  <a:gd name="connsiteX2" fmla="*/ 375804 w 2095422"/>
                  <a:gd name="connsiteY2" fmla="*/ 992537 h 1405142"/>
                  <a:gd name="connsiteX3" fmla="*/ 389452 w 2095422"/>
                  <a:gd name="connsiteY3" fmla="*/ 255557 h 1405142"/>
                  <a:gd name="connsiteX4" fmla="*/ 411397 w 2095422"/>
                  <a:gd name="connsiteY4" fmla="*/ 3566 h 1405142"/>
                  <a:gd name="connsiteX5" fmla="*/ 436728 w 2095422"/>
                  <a:gd name="connsiteY5" fmla="*/ 407648 h 1405142"/>
                  <a:gd name="connsiteX6" fmla="*/ 457691 w 2095422"/>
                  <a:gd name="connsiteY6" fmla="*/ 787820 h 1405142"/>
                  <a:gd name="connsiteX7" fmla="*/ 471339 w 2095422"/>
                  <a:gd name="connsiteY7" fmla="*/ 1174215 h 1405142"/>
                  <a:gd name="connsiteX8" fmla="*/ 503984 w 2095422"/>
                  <a:gd name="connsiteY8" fmla="*/ 1388322 h 1405142"/>
                  <a:gd name="connsiteX9" fmla="*/ 2095422 w 2095422"/>
                  <a:gd name="connsiteY9" fmla="*/ 1388322 h 1405142"/>
                  <a:gd name="connsiteX0" fmla="*/ 0 w 2095422"/>
                  <a:gd name="connsiteY0" fmla="*/ 1404917 h 1405142"/>
                  <a:gd name="connsiteX1" fmla="*/ 348509 w 2095422"/>
                  <a:gd name="connsiteY1" fmla="*/ 1397602 h 1405142"/>
                  <a:gd name="connsiteX2" fmla="*/ 375804 w 2095422"/>
                  <a:gd name="connsiteY2" fmla="*/ 992537 h 1405142"/>
                  <a:gd name="connsiteX3" fmla="*/ 389452 w 2095422"/>
                  <a:gd name="connsiteY3" fmla="*/ 255557 h 1405142"/>
                  <a:gd name="connsiteX4" fmla="*/ 399340 w 2095422"/>
                  <a:gd name="connsiteY4" fmla="*/ 3566 h 1405142"/>
                  <a:gd name="connsiteX5" fmla="*/ 436728 w 2095422"/>
                  <a:gd name="connsiteY5" fmla="*/ 407648 h 1405142"/>
                  <a:gd name="connsiteX6" fmla="*/ 457691 w 2095422"/>
                  <a:gd name="connsiteY6" fmla="*/ 787820 h 1405142"/>
                  <a:gd name="connsiteX7" fmla="*/ 471339 w 2095422"/>
                  <a:gd name="connsiteY7" fmla="*/ 1174215 h 1405142"/>
                  <a:gd name="connsiteX8" fmla="*/ 503984 w 2095422"/>
                  <a:gd name="connsiteY8" fmla="*/ 1388322 h 1405142"/>
                  <a:gd name="connsiteX9" fmla="*/ 2095422 w 2095422"/>
                  <a:gd name="connsiteY9" fmla="*/ 1388322 h 1405142"/>
                  <a:gd name="connsiteX0" fmla="*/ 0 w 2477426"/>
                  <a:gd name="connsiteY0" fmla="*/ 1404917 h 1430528"/>
                  <a:gd name="connsiteX1" fmla="*/ 730513 w 2477426"/>
                  <a:gd name="connsiteY1" fmla="*/ 1397602 h 1430528"/>
                  <a:gd name="connsiteX2" fmla="*/ 757808 w 2477426"/>
                  <a:gd name="connsiteY2" fmla="*/ 992537 h 1430528"/>
                  <a:gd name="connsiteX3" fmla="*/ 771456 w 2477426"/>
                  <a:gd name="connsiteY3" fmla="*/ 255557 h 1430528"/>
                  <a:gd name="connsiteX4" fmla="*/ 781344 w 2477426"/>
                  <a:gd name="connsiteY4" fmla="*/ 3566 h 1430528"/>
                  <a:gd name="connsiteX5" fmla="*/ 818732 w 2477426"/>
                  <a:gd name="connsiteY5" fmla="*/ 407648 h 1430528"/>
                  <a:gd name="connsiteX6" fmla="*/ 839695 w 2477426"/>
                  <a:gd name="connsiteY6" fmla="*/ 787820 h 1430528"/>
                  <a:gd name="connsiteX7" fmla="*/ 853343 w 2477426"/>
                  <a:gd name="connsiteY7" fmla="*/ 1174215 h 1430528"/>
                  <a:gd name="connsiteX8" fmla="*/ 885988 w 2477426"/>
                  <a:gd name="connsiteY8" fmla="*/ 1388322 h 1430528"/>
                  <a:gd name="connsiteX9" fmla="*/ 2477426 w 2477426"/>
                  <a:gd name="connsiteY9" fmla="*/ 1388322 h 1430528"/>
                  <a:gd name="connsiteX0" fmla="*/ 0 w 2477426"/>
                  <a:gd name="connsiteY0" fmla="*/ 1404917 h 1404917"/>
                  <a:gd name="connsiteX1" fmla="*/ 730513 w 2477426"/>
                  <a:gd name="connsiteY1" fmla="*/ 1397602 h 1404917"/>
                  <a:gd name="connsiteX2" fmla="*/ 757808 w 2477426"/>
                  <a:gd name="connsiteY2" fmla="*/ 992537 h 1404917"/>
                  <a:gd name="connsiteX3" fmla="*/ 771456 w 2477426"/>
                  <a:gd name="connsiteY3" fmla="*/ 255557 h 1404917"/>
                  <a:gd name="connsiteX4" fmla="*/ 781344 w 2477426"/>
                  <a:gd name="connsiteY4" fmla="*/ 3566 h 1404917"/>
                  <a:gd name="connsiteX5" fmla="*/ 818732 w 2477426"/>
                  <a:gd name="connsiteY5" fmla="*/ 407648 h 1404917"/>
                  <a:gd name="connsiteX6" fmla="*/ 839695 w 2477426"/>
                  <a:gd name="connsiteY6" fmla="*/ 787820 h 1404917"/>
                  <a:gd name="connsiteX7" fmla="*/ 853343 w 2477426"/>
                  <a:gd name="connsiteY7" fmla="*/ 1174215 h 1404917"/>
                  <a:gd name="connsiteX8" fmla="*/ 885988 w 2477426"/>
                  <a:gd name="connsiteY8" fmla="*/ 1388322 h 1404917"/>
                  <a:gd name="connsiteX9" fmla="*/ 2477426 w 2477426"/>
                  <a:gd name="connsiteY9" fmla="*/ 1388322 h 140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77426" h="1404917">
                    <a:moveTo>
                      <a:pt x="0" y="1404917"/>
                    </a:moveTo>
                    <a:lnTo>
                      <a:pt x="730513" y="1397602"/>
                    </a:lnTo>
                    <a:cubicBezTo>
                      <a:pt x="746922" y="1376497"/>
                      <a:pt x="750984" y="1182878"/>
                      <a:pt x="757808" y="992537"/>
                    </a:cubicBezTo>
                    <a:cubicBezTo>
                      <a:pt x="764632" y="802196"/>
                      <a:pt x="767533" y="420385"/>
                      <a:pt x="771456" y="255557"/>
                    </a:cubicBezTo>
                    <a:cubicBezTo>
                      <a:pt x="775379" y="90729"/>
                      <a:pt x="773465" y="-21782"/>
                      <a:pt x="781344" y="3566"/>
                    </a:cubicBezTo>
                    <a:cubicBezTo>
                      <a:pt x="789223" y="28914"/>
                      <a:pt x="809007" y="276939"/>
                      <a:pt x="818732" y="407648"/>
                    </a:cubicBezTo>
                    <a:cubicBezTo>
                      <a:pt x="828457" y="538357"/>
                      <a:pt x="833927" y="660059"/>
                      <a:pt x="839695" y="787820"/>
                    </a:cubicBezTo>
                    <a:cubicBezTo>
                      <a:pt x="845463" y="915581"/>
                      <a:pt x="845628" y="1074131"/>
                      <a:pt x="853343" y="1174215"/>
                    </a:cubicBezTo>
                    <a:cubicBezTo>
                      <a:pt x="861058" y="1274299"/>
                      <a:pt x="871340" y="1381899"/>
                      <a:pt x="885988" y="1388322"/>
                    </a:cubicBezTo>
                    <a:cubicBezTo>
                      <a:pt x="900636" y="1394745"/>
                      <a:pt x="1828020" y="1386047"/>
                      <a:pt x="2477426" y="1388322"/>
                    </a:cubicBezTo>
                  </a:path>
                </a:pathLst>
              </a:cu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grpSp>
          <p:nvGrpSpPr>
            <p:cNvPr id="67" name="Skupina 66">
              <a:extLst>
                <a:ext uri="{FF2B5EF4-FFF2-40B4-BE49-F238E27FC236}">
                  <a16:creationId xmlns:a16="http://schemas.microsoft.com/office/drawing/2014/main" id="{3288C449-2A35-4844-BF60-199B07C9D252}"/>
                </a:ext>
              </a:extLst>
            </p:cNvPr>
            <p:cNvGrpSpPr/>
            <p:nvPr/>
          </p:nvGrpSpPr>
          <p:grpSpPr>
            <a:xfrm>
              <a:off x="1806869" y="4468568"/>
              <a:ext cx="11432070" cy="1436163"/>
              <a:chOff x="1745995" y="9509127"/>
              <a:chExt cx="11432070" cy="1436163"/>
            </a:xfrm>
          </p:grpSpPr>
          <p:sp>
            <p:nvSpPr>
              <p:cNvPr id="69" name="Volný tvar 68">
                <a:extLst>
                  <a:ext uri="{FF2B5EF4-FFF2-40B4-BE49-F238E27FC236}">
                    <a16:creationId xmlns:a16="http://schemas.microsoft.com/office/drawing/2014/main" id="{2617D589-BAE3-477C-BA0A-8E70CDABC960}"/>
                  </a:ext>
                </a:extLst>
              </p:cNvPr>
              <p:cNvSpPr/>
              <p:nvPr/>
            </p:nvSpPr>
            <p:spPr>
              <a:xfrm>
                <a:off x="1745995" y="9509127"/>
                <a:ext cx="7719238" cy="1436163"/>
              </a:xfrm>
              <a:custGeom>
                <a:avLst/>
                <a:gdLst>
                  <a:gd name="connsiteX0" fmla="*/ 0 w 5818910"/>
                  <a:gd name="connsiteY0" fmla="*/ 3141812 h 3878372"/>
                  <a:gd name="connsiteX1" fmla="*/ 421574 w 5818910"/>
                  <a:gd name="connsiteY1" fmla="*/ 2488669 h 3878372"/>
                  <a:gd name="connsiteX2" fmla="*/ 961902 w 5818910"/>
                  <a:gd name="connsiteY2" fmla="*/ 1995843 h 3878372"/>
                  <a:gd name="connsiteX3" fmla="*/ 1401289 w 5818910"/>
                  <a:gd name="connsiteY3" fmla="*/ 1776150 h 3878372"/>
                  <a:gd name="connsiteX4" fmla="*/ 1448790 w 5818910"/>
                  <a:gd name="connsiteY4" fmla="*/ 1603958 h 3878372"/>
                  <a:gd name="connsiteX5" fmla="*/ 1484416 w 5818910"/>
                  <a:gd name="connsiteY5" fmla="*/ 808311 h 3878372"/>
                  <a:gd name="connsiteX6" fmla="*/ 1543793 w 5818910"/>
                  <a:gd name="connsiteY6" fmla="*/ 131417 h 3878372"/>
                  <a:gd name="connsiteX7" fmla="*/ 1585356 w 5818910"/>
                  <a:gd name="connsiteY7" fmla="*/ 83916 h 3878372"/>
                  <a:gd name="connsiteX8" fmla="*/ 1609107 w 5818910"/>
                  <a:gd name="connsiteY8" fmla="*/ 1045817 h 3878372"/>
                  <a:gd name="connsiteX9" fmla="*/ 1626920 w 5818910"/>
                  <a:gd name="connsiteY9" fmla="*/ 1603958 h 3878372"/>
                  <a:gd name="connsiteX10" fmla="*/ 1686297 w 5818910"/>
                  <a:gd name="connsiteY10" fmla="*/ 1710836 h 3878372"/>
                  <a:gd name="connsiteX11" fmla="*/ 1727860 w 5818910"/>
                  <a:gd name="connsiteY11" fmla="*/ 1247698 h 3878372"/>
                  <a:gd name="connsiteX12" fmla="*/ 1715985 w 5818910"/>
                  <a:gd name="connsiteY12" fmla="*/ 428300 h 3878372"/>
                  <a:gd name="connsiteX13" fmla="*/ 1715985 w 5818910"/>
                  <a:gd name="connsiteY13" fmla="*/ 54228 h 3878372"/>
                  <a:gd name="connsiteX14" fmla="*/ 1822863 w 5818910"/>
                  <a:gd name="connsiteY14" fmla="*/ 315485 h 3878372"/>
                  <a:gd name="connsiteX15" fmla="*/ 1828800 w 5818910"/>
                  <a:gd name="connsiteY15" fmla="*/ 1063630 h 3878372"/>
                  <a:gd name="connsiteX16" fmla="*/ 1870364 w 5818910"/>
                  <a:gd name="connsiteY16" fmla="*/ 1758337 h 3878372"/>
                  <a:gd name="connsiteX17" fmla="*/ 1995055 w 5818910"/>
                  <a:gd name="connsiteY17" fmla="*/ 1853339 h 3878372"/>
                  <a:gd name="connsiteX18" fmla="*/ 2487881 w 5818910"/>
                  <a:gd name="connsiteY18" fmla="*/ 2393667 h 3878372"/>
                  <a:gd name="connsiteX19" fmla="*/ 3093523 w 5818910"/>
                  <a:gd name="connsiteY19" fmla="*/ 3290254 h 3878372"/>
                  <a:gd name="connsiteX20" fmla="*/ 3378530 w 5818910"/>
                  <a:gd name="connsiteY20" fmla="*/ 3818706 h 3878372"/>
                  <a:gd name="connsiteX21" fmla="*/ 4001985 w 5818910"/>
                  <a:gd name="connsiteY21" fmla="*/ 3800893 h 3878372"/>
                  <a:gd name="connsiteX22" fmla="*/ 4346369 w 5818910"/>
                  <a:gd name="connsiteY22" fmla="*/ 3236815 h 3878372"/>
                  <a:gd name="connsiteX23" fmla="*/ 4862946 w 5818910"/>
                  <a:gd name="connsiteY23" fmla="*/ 2542108 h 3878372"/>
                  <a:gd name="connsiteX24" fmla="*/ 4975761 w 5818910"/>
                  <a:gd name="connsiteY24" fmla="*/ 2179911 h 3878372"/>
                  <a:gd name="connsiteX25" fmla="*/ 5011387 w 5818910"/>
                  <a:gd name="connsiteY25" fmla="*/ 1229885 h 3878372"/>
                  <a:gd name="connsiteX26" fmla="*/ 5082639 w 5818910"/>
                  <a:gd name="connsiteY26" fmla="*/ 131417 h 3878372"/>
                  <a:gd name="connsiteX27" fmla="*/ 5130141 w 5818910"/>
                  <a:gd name="connsiteY27" fmla="*/ 368924 h 3878372"/>
                  <a:gd name="connsiteX28" fmla="*/ 5142016 w 5818910"/>
                  <a:gd name="connsiteY28" fmla="*/ 1313012 h 3878372"/>
                  <a:gd name="connsiteX29" fmla="*/ 5142016 w 5818910"/>
                  <a:gd name="connsiteY29" fmla="*/ 1983968 h 3878372"/>
                  <a:gd name="connsiteX30" fmla="*/ 5207330 w 5818910"/>
                  <a:gd name="connsiteY30" fmla="*/ 2108659 h 3878372"/>
                  <a:gd name="connsiteX31" fmla="*/ 5248894 w 5818910"/>
                  <a:gd name="connsiteY31" fmla="*/ 1716773 h 3878372"/>
                  <a:gd name="connsiteX32" fmla="*/ 5219206 w 5818910"/>
                  <a:gd name="connsiteY32" fmla="*/ 1152695 h 3878372"/>
                  <a:gd name="connsiteX33" fmla="*/ 5242956 w 5818910"/>
                  <a:gd name="connsiteY33" fmla="*/ 297672 h 3878372"/>
                  <a:gd name="connsiteX34" fmla="*/ 5332021 w 5818910"/>
                  <a:gd name="connsiteY34" fmla="*/ 256108 h 3878372"/>
                  <a:gd name="connsiteX35" fmla="*/ 5361710 w 5818910"/>
                  <a:gd name="connsiteY35" fmla="*/ 1010191 h 3878372"/>
                  <a:gd name="connsiteX36" fmla="*/ 5391398 w 5818910"/>
                  <a:gd name="connsiteY36" fmla="*/ 2025532 h 3878372"/>
                  <a:gd name="connsiteX37" fmla="*/ 5480463 w 5818910"/>
                  <a:gd name="connsiteY37" fmla="*/ 2251163 h 3878372"/>
                  <a:gd name="connsiteX38" fmla="*/ 5818910 w 5818910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33154 w 5890162"/>
                  <a:gd name="connsiteY2" fmla="*/ 1995843 h 3878372"/>
                  <a:gd name="connsiteX3" fmla="*/ 1472541 w 5890162"/>
                  <a:gd name="connsiteY3" fmla="*/ 1776150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41616 w 5890162"/>
                  <a:gd name="connsiteY16" fmla="*/ 1758337 h 3878372"/>
                  <a:gd name="connsiteX17" fmla="*/ 2066307 w 5890162"/>
                  <a:gd name="connsiteY17" fmla="*/ 1853339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03466 w 5890162"/>
                  <a:gd name="connsiteY2" fmla="*/ 1995843 h 3878372"/>
                  <a:gd name="connsiteX3" fmla="*/ 1472541 w 5890162"/>
                  <a:gd name="connsiteY3" fmla="*/ 1776150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41616 w 5890162"/>
                  <a:gd name="connsiteY16" fmla="*/ 1758337 h 3878372"/>
                  <a:gd name="connsiteX17" fmla="*/ 2066307 w 5890162"/>
                  <a:gd name="connsiteY17" fmla="*/ 1853339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03466 w 5890162"/>
                  <a:gd name="connsiteY2" fmla="*/ 1995843 h 3878372"/>
                  <a:gd name="connsiteX3" fmla="*/ 1430977 w 5890162"/>
                  <a:gd name="connsiteY3" fmla="*/ 1793963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41616 w 5890162"/>
                  <a:gd name="connsiteY16" fmla="*/ 1758337 h 3878372"/>
                  <a:gd name="connsiteX17" fmla="*/ 2066307 w 5890162"/>
                  <a:gd name="connsiteY17" fmla="*/ 1853339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03466 w 5890162"/>
                  <a:gd name="connsiteY2" fmla="*/ 1995843 h 3878372"/>
                  <a:gd name="connsiteX3" fmla="*/ 1430977 w 5890162"/>
                  <a:gd name="connsiteY3" fmla="*/ 1793963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41616 w 5890162"/>
                  <a:gd name="connsiteY16" fmla="*/ 1758337 h 3878372"/>
                  <a:gd name="connsiteX17" fmla="*/ 2185060 w 5890162"/>
                  <a:gd name="connsiteY17" fmla="*/ 1972092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03466 w 5890162"/>
                  <a:gd name="connsiteY2" fmla="*/ 1995843 h 3878372"/>
                  <a:gd name="connsiteX3" fmla="*/ 1430977 w 5890162"/>
                  <a:gd name="connsiteY3" fmla="*/ 1793963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23803 w 5890162"/>
                  <a:gd name="connsiteY16" fmla="*/ 1746462 h 3878372"/>
                  <a:gd name="connsiteX17" fmla="*/ 2185060 w 5890162"/>
                  <a:gd name="connsiteY17" fmla="*/ 1972092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03466 w 5890162"/>
                  <a:gd name="connsiteY2" fmla="*/ 1995843 h 3878372"/>
                  <a:gd name="connsiteX3" fmla="*/ 1430977 w 5890162"/>
                  <a:gd name="connsiteY3" fmla="*/ 1793963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23803 w 5890162"/>
                  <a:gd name="connsiteY16" fmla="*/ 1746462 h 3878372"/>
                  <a:gd name="connsiteX17" fmla="*/ 2185060 w 5890162"/>
                  <a:gd name="connsiteY17" fmla="*/ 1972092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486019 h 4192891"/>
                  <a:gd name="connsiteX1" fmla="*/ 492826 w 5890162"/>
                  <a:gd name="connsiteY1" fmla="*/ 2803188 h 4192891"/>
                  <a:gd name="connsiteX2" fmla="*/ 1003466 w 5890162"/>
                  <a:gd name="connsiteY2" fmla="*/ 2310362 h 4192891"/>
                  <a:gd name="connsiteX3" fmla="*/ 1430977 w 5890162"/>
                  <a:gd name="connsiteY3" fmla="*/ 2108482 h 4192891"/>
                  <a:gd name="connsiteX4" fmla="*/ 1520042 w 5890162"/>
                  <a:gd name="connsiteY4" fmla="*/ 1918477 h 4192891"/>
                  <a:gd name="connsiteX5" fmla="*/ 1555668 w 5890162"/>
                  <a:gd name="connsiteY5" fmla="*/ 1122830 h 4192891"/>
                  <a:gd name="connsiteX6" fmla="*/ 1615045 w 5890162"/>
                  <a:gd name="connsiteY6" fmla="*/ 445936 h 4192891"/>
                  <a:gd name="connsiteX7" fmla="*/ 1656608 w 5890162"/>
                  <a:gd name="connsiteY7" fmla="*/ 398435 h 4192891"/>
                  <a:gd name="connsiteX8" fmla="*/ 1680359 w 5890162"/>
                  <a:gd name="connsiteY8" fmla="*/ 1360336 h 4192891"/>
                  <a:gd name="connsiteX9" fmla="*/ 1698172 w 5890162"/>
                  <a:gd name="connsiteY9" fmla="*/ 1918477 h 4192891"/>
                  <a:gd name="connsiteX10" fmla="*/ 1757549 w 5890162"/>
                  <a:gd name="connsiteY10" fmla="*/ 2025355 h 4192891"/>
                  <a:gd name="connsiteX11" fmla="*/ 1799112 w 5890162"/>
                  <a:gd name="connsiteY11" fmla="*/ 1562217 h 4192891"/>
                  <a:gd name="connsiteX12" fmla="*/ 1787237 w 5890162"/>
                  <a:gd name="connsiteY12" fmla="*/ 742819 h 4192891"/>
                  <a:gd name="connsiteX13" fmla="*/ 1846613 w 5890162"/>
                  <a:gd name="connsiteY13" fmla="*/ 612 h 4192891"/>
                  <a:gd name="connsiteX14" fmla="*/ 1894115 w 5890162"/>
                  <a:gd name="connsiteY14" fmla="*/ 630004 h 4192891"/>
                  <a:gd name="connsiteX15" fmla="*/ 1900052 w 5890162"/>
                  <a:gd name="connsiteY15" fmla="*/ 1378149 h 4192891"/>
                  <a:gd name="connsiteX16" fmla="*/ 1923803 w 5890162"/>
                  <a:gd name="connsiteY16" fmla="*/ 2060981 h 4192891"/>
                  <a:gd name="connsiteX17" fmla="*/ 2185060 w 5890162"/>
                  <a:gd name="connsiteY17" fmla="*/ 2286611 h 4192891"/>
                  <a:gd name="connsiteX18" fmla="*/ 2559133 w 5890162"/>
                  <a:gd name="connsiteY18" fmla="*/ 2708186 h 4192891"/>
                  <a:gd name="connsiteX19" fmla="*/ 3164775 w 5890162"/>
                  <a:gd name="connsiteY19" fmla="*/ 3604773 h 4192891"/>
                  <a:gd name="connsiteX20" fmla="*/ 3449782 w 5890162"/>
                  <a:gd name="connsiteY20" fmla="*/ 4133225 h 4192891"/>
                  <a:gd name="connsiteX21" fmla="*/ 4073237 w 5890162"/>
                  <a:gd name="connsiteY21" fmla="*/ 4115412 h 4192891"/>
                  <a:gd name="connsiteX22" fmla="*/ 4417621 w 5890162"/>
                  <a:gd name="connsiteY22" fmla="*/ 3551334 h 4192891"/>
                  <a:gd name="connsiteX23" fmla="*/ 4934198 w 5890162"/>
                  <a:gd name="connsiteY23" fmla="*/ 2856627 h 4192891"/>
                  <a:gd name="connsiteX24" fmla="*/ 5047013 w 5890162"/>
                  <a:gd name="connsiteY24" fmla="*/ 2494430 h 4192891"/>
                  <a:gd name="connsiteX25" fmla="*/ 5082639 w 5890162"/>
                  <a:gd name="connsiteY25" fmla="*/ 1544404 h 4192891"/>
                  <a:gd name="connsiteX26" fmla="*/ 5153891 w 5890162"/>
                  <a:gd name="connsiteY26" fmla="*/ 445936 h 4192891"/>
                  <a:gd name="connsiteX27" fmla="*/ 5201393 w 5890162"/>
                  <a:gd name="connsiteY27" fmla="*/ 683443 h 4192891"/>
                  <a:gd name="connsiteX28" fmla="*/ 5213268 w 5890162"/>
                  <a:gd name="connsiteY28" fmla="*/ 1627531 h 4192891"/>
                  <a:gd name="connsiteX29" fmla="*/ 5213268 w 5890162"/>
                  <a:gd name="connsiteY29" fmla="*/ 2298487 h 4192891"/>
                  <a:gd name="connsiteX30" fmla="*/ 5278582 w 5890162"/>
                  <a:gd name="connsiteY30" fmla="*/ 2423178 h 4192891"/>
                  <a:gd name="connsiteX31" fmla="*/ 5320146 w 5890162"/>
                  <a:gd name="connsiteY31" fmla="*/ 2031292 h 4192891"/>
                  <a:gd name="connsiteX32" fmla="*/ 5290458 w 5890162"/>
                  <a:gd name="connsiteY32" fmla="*/ 1467214 h 4192891"/>
                  <a:gd name="connsiteX33" fmla="*/ 5314208 w 5890162"/>
                  <a:gd name="connsiteY33" fmla="*/ 612191 h 4192891"/>
                  <a:gd name="connsiteX34" fmla="*/ 5403273 w 5890162"/>
                  <a:gd name="connsiteY34" fmla="*/ 570627 h 4192891"/>
                  <a:gd name="connsiteX35" fmla="*/ 5432962 w 5890162"/>
                  <a:gd name="connsiteY35" fmla="*/ 1324710 h 4192891"/>
                  <a:gd name="connsiteX36" fmla="*/ 5462650 w 5890162"/>
                  <a:gd name="connsiteY36" fmla="*/ 2340051 h 4192891"/>
                  <a:gd name="connsiteX37" fmla="*/ 5551715 w 5890162"/>
                  <a:gd name="connsiteY37" fmla="*/ 2565682 h 4192891"/>
                  <a:gd name="connsiteX38" fmla="*/ 5890162 w 5890162"/>
                  <a:gd name="connsiteY38" fmla="*/ 2826939 h 4192891"/>
                  <a:gd name="connsiteX0" fmla="*/ 0 w 5890162"/>
                  <a:gd name="connsiteY0" fmla="*/ 3486019 h 4192891"/>
                  <a:gd name="connsiteX1" fmla="*/ 492826 w 5890162"/>
                  <a:gd name="connsiteY1" fmla="*/ 2803188 h 4192891"/>
                  <a:gd name="connsiteX2" fmla="*/ 1003466 w 5890162"/>
                  <a:gd name="connsiteY2" fmla="*/ 2310362 h 4192891"/>
                  <a:gd name="connsiteX3" fmla="*/ 1430977 w 5890162"/>
                  <a:gd name="connsiteY3" fmla="*/ 2108482 h 4192891"/>
                  <a:gd name="connsiteX4" fmla="*/ 1520042 w 5890162"/>
                  <a:gd name="connsiteY4" fmla="*/ 1918477 h 4192891"/>
                  <a:gd name="connsiteX5" fmla="*/ 1555668 w 5890162"/>
                  <a:gd name="connsiteY5" fmla="*/ 1122830 h 4192891"/>
                  <a:gd name="connsiteX6" fmla="*/ 1615045 w 5890162"/>
                  <a:gd name="connsiteY6" fmla="*/ 445936 h 4192891"/>
                  <a:gd name="connsiteX7" fmla="*/ 1674421 w 5890162"/>
                  <a:gd name="connsiteY7" fmla="*/ 261869 h 4192891"/>
                  <a:gd name="connsiteX8" fmla="*/ 1680359 w 5890162"/>
                  <a:gd name="connsiteY8" fmla="*/ 1360336 h 4192891"/>
                  <a:gd name="connsiteX9" fmla="*/ 1698172 w 5890162"/>
                  <a:gd name="connsiteY9" fmla="*/ 1918477 h 4192891"/>
                  <a:gd name="connsiteX10" fmla="*/ 1757549 w 5890162"/>
                  <a:gd name="connsiteY10" fmla="*/ 2025355 h 4192891"/>
                  <a:gd name="connsiteX11" fmla="*/ 1799112 w 5890162"/>
                  <a:gd name="connsiteY11" fmla="*/ 1562217 h 4192891"/>
                  <a:gd name="connsiteX12" fmla="*/ 1787237 w 5890162"/>
                  <a:gd name="connsiteY12" fmla="*/ 742819 h 4192891"/>
                  <a:gd name="connsiteX13" fmla="*/ 1846613 w 5890162"/>
                  <a:gd name="connsiteY13" fmla="*/ 612 h 4192891"/>
                  <a:gd name="connsiteX14" fmla="*/ 1894115 w 5890162"/>
                  <a:gd name="connsiteY14" fmla="*/ 630004 h 4192891"/>
                  <a:gd name="connsiteX15" fmla="*/ 1900052 w 5890162"/>
                  <a:gd name="connsiteY15" fmla="*/ 1378149 h 4192891"/>
                  <a:gd name="connsiteX16" fmla="*/ 1923803 w 5890162"/>
                  <a:gd name="connsiteY16" fmla="*/ 2060981 h 4192891"/>
                  <a:gd name="connsiteX17" fmla="*/ 2185060 w 5890162"/>
                  <a:gd name="connsiteY17" fmla="*/ 2286611 h 4192891"/>
                  <a:gd name="connsiteX18" fmla="*/ 2559133 w 5890162"/>
                  <a:gd name="connsiteY18" fmla="*/ 2708186 h 4192891"/>
                  <a:gd name="connsiteX19" fmla="*/ 3164775 w 5890162"/>
                  <a:gd name="connsiteY19" fmla="*/ 3604773 h 4192891"/>
                  <a:gd name="connsiteX20" fmla="*/ 3449782 w 5890162"/>
                  <a:gd name="connsiteY20" fmla="*/ 4133225 h 4192891"/>
                  <a:gd name="connsiteX21" fmla="*/ 4073237 w 5890162"/>
                  <a:gd name="connsiteY21" fmla="*/ 4115412 h 4192891"/>
                  <a:gd name="connsiteX22" fmla="*/ 4417621 w 5890162"/>
                  <a:gd name="connsiteY22" fmla="*/ 3551334 h 4192891"/>
                  <a:gd name="connsiteX23" fmla="*/ 4934198 w 5890162"/>
                  <a:gd name="connsiteY23" fmla="*/ 2856627 h 4192891"/>
                  <a:gd name="connsiteX24" fmla="*/ 5047013 w 5890162"/>
                  <a:gd name="connsiteY24" fmla="*/ 2494430 h 4192891"/>
                  <a:gd name="connsiteX25" fmla="*/ 5082639 w 5890162"/>
                  <a:gd name="connsiteY25" fmla="*/ 1544404 h 4192891"/>
                  <a:gd name="connsiteX26" fmla="*/ 5153891 w 5890162"/>
                  <a:gd name="connsiteY26" fmla="*/ 445936 h 4192891"/>
                  <a:gd name="connsiteX27" fmla="*/ 5201393 w 5890162"/>
                  <a:gd name="connsiteY27" fmla="*/ 683443 h 4192891"/>
                  <a:gd name="connsiteX28" fmla="*/ 5213268 w 5890162"/>
                  <a:gd name="connsiteY28" fmla="*/ 1627531 h 4192891"/>
                  <a:gd name="connsiteX29" fmla="*/ 5213268 w 5890162"/>
                  <a:gd name="connsiteY29" fmla="*/ 2298487 h 4192891"/>
                  <a:gd name="connsiteX30" fmla="*/ 5278582 w 5890162"/>
                  <a:gd name="connsiteY30" fmla="*/ 2423178 h 4192891"/>
                  <a:gd name="connsiteX31" fmla="*/ 5320146 w 5890162"/>
                  <a:gd name="connsiteY31" fmla="*/ 2031292 h 4192891"/>
                  <a:gd name="connsiteX32" fmla="*/ 5290458 w 5890162"/>
                  <a:gd name="connsiteY32" fmla="*/ 1467214 h 4192891"/>
                  <a:gd name="connsiteX33" fmla="*/ 5314208 w 5890162"/>
                  <a:gd name="connsiteY33" fmla="*/ 612191 h 4192891"/>
                  <a:gd name="connsiteX34" fmla="*/ 5403273 w 5890162"/>
                  <a:gd name="connsiteY34" fmla="*/ 570627 h 4192891"/>
                  <a:gd name="connsiteX35" fmla="*/ 5432962 w 5890162"/>
                  <a:gd name="connsiteY35" fmla="*/ 1324710 h 4192891"/>
                  <a:gd name="connsiteX36" fmla="*/ 5462650 w 5890162"/>
                  <a:gd name="connsiteY36" fmla="*/ 2340051 h 4192891"/>
                  <a:gd name="connsiteX37" fmla="*/ 5551715 w 5890162"/>
                  <a:gd name="connsiteY37" fmla="*/ 2565682 h 4192891"/>
                  <a:gd name="connsiteX38" fmla="*/ 5890162 w 5890162"/>
                  <a:gd name="connsiteY38" fmla="*/ 2826939 h 4192891"/>
                  <a:gd name="connsiteX0" fmla="*/ 0 w 5890162"/>
                  <a:gd name="connsiteY0" fmla="*/ 3486019 h 4192891"/>
                  <a:gd name="connsiteX1" fmla="*/ 492826 w 5890162"/>
                  <a:gd name="connsiteY1" fmla="*/ 2803188 h 4192891"/>
                  <a:gd name="connsiteX2" fmla="*/ 1003466 w 5890162"/>
                  <a:gd name="connsiteY2" fmla="*/ 2310362 h 4192891"/>
                  <a:gd name="connsiteX3" fmla="*/ 1430977 w 5890162"/>
                  <a:gd name="connsiteY3" fmla="*/ 2108482 h 4192891"/>
                  <a:gd name="connsiteX4" fmla="*/ 1520042 w 5890162"/>
                  <a:gd name="connsiteY4" fmla="*/ 1918477 h 4192891"/>
                  <a:gd name="connsiteX5" fmla="*/ 1555668 w 5890162"/>
                  <a:gd name="connsiteY5" fmla="*/ 1122830 h 4192891"/>
                  <a:gd name="connsiteX6" fmla="*/ 1650671 w 5890162"/>
                  <a:gd name="connsiteY6" fmla="*/ 261869 h 4192891"/>
                  <a:gd name="connsiteX7" fmla="*/ 1674421 w 5890162"/>
                  <a:gd name="connsiteY7" fmla="*/ 261869 h 4192891"/>
                  <a:gd name="connsiteX8" fmla="*/ 1680359 w 5890162"/>
                  <a:gd name="connsiteY8" fmla="*/ 1360336 h 4192891"/>
                  <a:gd name="connsiteX9" fmla="*/ 1698172 w 5890162"/>
                  <a:gd name="connsiteY9" fmla="*/ 1918477 h 4192891"/>
                  <a:gd name="connsiteX10" fmla="*/ 1757549 w 5890162"/>
                  <a:gd name="connsiteY10" fmla="*/ 2025355 h 4192891"/>
                  <a:gd name="connsiteX11" fmla="*/ 1799112 w 5890162"/>
                  <a:gd name="connsiteY11" fmla="*/ 1562217 h 4192891"/>
                  <a:gd name="connsiteX12" fmla="*/ 1787237 w 5890162"/>
                  <a:gd name="connsiteY12" fmla="*/ 742819 h 4192891"/>
                  <a:gd name="connsiteX13" fmla="*/ 1846613 w 5890162"/>
                  <a:gd name="connsiteY13" fmla="*/ 612 h 4192891"/>
                  <a:gd name="connsiteX14" fmla="*/ 1894115 w 5890162"/>
                  <a:gd name="connsiteY14" fmla="*/ 630004 h 4192891"/>
                  <a:gd name="connsiteX15" fmla="*/ 1900052 w 5890162"/>
                  <a:gd name="connsiteY15" fmla="*/ 1378149 h 4192891"/>
                  <a:gd name="connsiteX16" fmla="*/ 1923803 w 5890162"/>
                  <a:gd name="connsiteY16" fmla="*/ 2060981 h 4192891"/>
                  <a:gd name="connsiteX17" fmla="*/ 2185060 w 5890162"/>
                  <a:gd name="connsiteY17" fmla="*/ 2286611 h 4192891"/>
                  <a:gd name="connsiteX18" fmla="*/ 2559133 w 5890162"/>
                  <a:gd name="connsiteY18" fmla="*/ 2708186 h 4192891"/>
                  <a:gd name="connsiteX19" fmla="*/ 3164775 w 5890162"/>
                  <a:gd name="connsiteY19" fmla="*/ 3604773 h 4192891"/>
                  <a:gd name="connsiteX20" fmla="*/ 3449782 w 5890162"/>
                  <a:gd name="connsiteY20" fmla="*/ 4133225 h 4192891"/>
                  <a:gd name="connsiteX21" fmla="*/ 4073237 w 5890162"/>
                  <a:gd name="connsiteY21" fmla="*/ 4115412 h 4192891"/>
                  <a:gd name="connsiteX22" fmla="*/ 4417621 w 5890162"/>
                  <a:gd name="connsiteY22" fmla="*/ 3551334 h 4192891"/>
                  <a:gd name="connsiteX23" fmla="*/ 4934198 w 5890162"/>
                  <a:gd name="connsiteY23" fmla="*/ 2856627 h 4192891"/>
                  <a:gd name="connsiteX24" fmla="*/ 5047013 w 5890162"/>
                  <a:gd name="connsiteY24" fmla="*/ 2494430 h 4192891"/>
                  <a:gd name="connsiteX25" fmla="*/ 5082639 w 5890162"/>
                  <a:gd name="connsiteY25" fmla="*/ 1544404 h 4192891"/>
                  <a:gd name="connsiteX26" fmla="*/ 5153891 w 5890162"/>
                  <a:gd name="connsiteY26" fmla="*/ 445936 h 4192891"/>
                  <a:gd name="connsiteX27" fmla="*/ 5201393 w 5890162"/>
                  <a:gd name="connsiteY27" fmla="*/ 683443 h 4192891"/>
                  <a:gd name="connsiteX28" fmla="*/ 5213268 w 5890162"/>
                  <a:gd name="connsiteY28" fmla="*/ 1627531 h 4192891"/>
                  <a:gd name="connsiteX29" fmla="*/ 5213268 w 5890162"/>
                  <a:gd name="connsiteY29" fmla="*/ 2298487 h 4192891"/>
                  <a:gd name="connsiteX30" fmla="*/ 5278582 w 5890162"/>
                  <a:gd name="connsiteY30" fmla="*/ 2423178 h 4192891"/>
                  <a:gd name="connsiteX31" fmla="*/ 5320146 w 5890162"/>
                  <a:gd name="connsiteY31" fmla="*/ 2031292 h 4192891"/>
                  <a:gd name="connsiteX32" fmla="*/ 5290458 w 5890162"/>
                  <a:gd name="connsiteY32" fmla="*/ 1467214 h 4192891"/>
                  <a:gd name="connsiteX33" fmla="*/ 5314208 w 5890162"/>
                  <a:gd name="connsiteY33" fmla="*/ 612191 h 4192891"/>
                  <a:gd name="connsiteX34" fmla="*/ 5403273 w 5890162"/>
                  <a:gd name="connsiteY34" fmla="*/ 570627 h 4192891"/>
                  <a:gd name="connsiteX35" fmla="*/ 5432962 w 5890162"/>
                  <a:gd name="connsiteY35" fmla="*/ 1324710 h 4192891"/>
                  <a:gd name="connsiteX36" fmla="*/ 5462650 w 5890162"/>
                  <a:gd name="connsiteY36" fmla="*/ 2340051 h 4192891"/>
                  <a:gd name="connsiteX37" fmla="*/ 5551715 w 5890162"/>
                  <a:gd name="connsiteY37" fmla="*/ 2565682 h 4192891"/>
                  <a:gd name="connsiteX38" fmla="*/ 5890162 w 5890162"/>
                  <a:gd name="connsiteY38" fmla="*/ 2826939 h 4192891"/>
                  <a:gd name="connsiteX0" fmla="*/ 0 w 5890162"/>
                  <a:gd name="connsiteY0" fmla="*/ 3486019 h 4192891"/>
                  <a:gd name="connsiteX1" fmla="*/ 492826 w 5890162"/>
                  <a:gd name="connsiteY1" fmla="*/ 2803188 h 4192891"/>
                  <a:gd name="connsiteX2" fmla="*/ 1003466 w 5890162"/>
                  <a:gd name="connsiteY2" fmla="*/ 2310362 h 4192891"/>
                  <a:gd name="connsiteX3" fmla="*/ 1430977 w 5890162"/>
                  <a:gd name="connsiteY3" fmla="*/ 2108482 h 4192891"/>
                  <a:gd name="connsiteX4" fmla="*/ 1520042 w 5890162"/>
                  <a:gd name="connsiteY4" fmla="*/ 1918477 h 4192891"/>
                  <a:gd name="connsiteX5" fmla="*/ 1555668 w 5890162"/>
                  <a:gd name="connsiteY5" fmla="*/ 1122830 h 4192891"/>
                  <a:gd name="connsiteX6" fmla="*/ 1632858 w 5890162"/>
                  <a:gd name="connsiteY6" fmla="*/ 261869 h 4192891"/>
                  <a:gd name="connsiteX7" fmla="*/ 1674421 w 5890162"/>
                  <a:gd name="connsiteY7" fmla="*/ 261869 h 4192891"/>
                  <a:gd name="connsiteX8" fmla="*/ 1680359 w 5890162"/>
                  <a:gd name="connsiteY8" fmla="*/ 1360336 h 4192891"/>
                  <a:gd name="connsiteX9" fmla="*/ 1698172 w 5890162"/>
                  <a:gd name="connsiteY9" fmla="*/ 1918477 h 4192891"/>
                  <a:gd name="connsiteX10" fmla="*/ 1757549 w 5890162"/>
                  <a:gd name="connsiteY10" fmla="*/ 2025355 h 4192891"/>
                  <a:gd name="connsiteX11" fmla="*/ 1799112 w 5890162"/>
                  <a:gd name="connsiteY11" fmla="*/ 1562217 h 4192891"/>
                  <a:gd name="connsiteX12" fmla="*/ 1787237 w 5890162"/>
                  <a:gd name="connsiteY12" fmla="*/ 742819 h 4192891"/>
                  <a:gd name="connsiteX13" fmla="*/ 1846613 w 5890162"/>
                  <a:gd name="connsiteY13" fmla="*/ 612 h 4192891"/>
                  <a:gd name="connsiteX14" fmla="*/ 1894115 w 5890162"/>
                  <a:gd name="connsiteY14" fmla="*/ 630004 h 4192891"/>
                  <a:gd name="connsiteX15" fmla="*/ 1900052 w 5890162"/>
                  <a:gd name="connsiteY15" fmla="*/ 1378149 h 4192891"/>
                  <a:gd name="connsiteX16" fmla="*/ 1923803 w 5890162"/>
                  <a:gd name="connsiteY16" fmla="*/ 2060981 h 4192891"/>
                  <a:gd name="connsiteX17" fmla="*/ 2185060 w 5890162"/>
                  <a:gd name="connsiteY17" fmla="*/ 2286611 h 4192891"/>
                  <a:gd name="connsiteX18" fmla="*/ 2559133 w 5890162"/>
                  <a:gd name="connsiteY18" fmla="*/ 2708186 h 4192891"/>
                  <a:gd name="connsiteX19" fmla="*/ 3164775 w 5890162"/>
                  <a:gd name="connsiteY19" fmla="*/ 3604773 h 4192891"/>
                  <a:gd name="connsiteX20" fmla="*/ 3449782 w 5890162"/>
                  <a:gd name="connsiteY20" fmla="*/ 4133225 h 4192891"/>
                  <a:gd name="connsiteX21" fmla="*/ 4073237 w 5890162"/>
                  <a:gd name="connsiteY21" fmla="*/ 4115412 h 4192891"/>
                  <a:gd name="connsiteX22" fmla="*/ 4417621 w 5890162"/>
                  <a:gd name="connsiteY22" fmla="*/ 3551334 h 4192891"/>
                  <a:gd name="connsiteX23" fmla="*/ 4934198 w 5890162"/>
                  <a:gd name="connsiteY23" fmla="*/ 2856627 h 4192891"/>
                  <a:gd name="connsiteX24" fmla="*/ 5047013 w 5890162"/>
                  <a:gd name="connsiteY24" fmla="*/ 2494430 h 4192891"/>
                  <a:gd name="connsiteX25" fmla="*/ 5082639 w 5890162"/>
                  <a:gd name="connsiteY25" fmla="*/ 1544404 h 4192891"/>
                  <a:gd name="connsiteX26" fmla="*/ 5153891 w 5890162"/>
                  <a:gd name="connsiteY26" fmla="*/ 445936 h 4192891"/>
                  <a:gd name="connsiteX27" fmla="*/ 5201393 w 5890162"/>
                  <a:gd name="connsiteY27" fmla="*/ 683443 h 4192891"/>
                  <a:gd name="connsiteX28" fmla="*/ 5213268 w 5890162"/>
                  <a:gd name="connsiteY28" fmla="*/ 1627531 h 4192891"/>
                  <a:gd name="connsiteX29" fmla="*/ 5213268 w 5890162"/>
                  <a:gd name="connsiteY29" fmla="*/ 2298487 h 4192891"/>
                  <a:gd name="connsiteX30" fmla="*/ 5278582 w 5890162"/>
                  <a:gd name="connsiteY30" fmla="*/ 2423178 h 4192891"/>
                  <a:gd name="connsiteX31" fmla="*/ 5320146 w 5890162"/>
                  <a:gd name="connsiteY31" fmla="*/ 2031292 h 4192891"/>
                  <a:gd name="connsiteX32" fmla="*/ 5290458 w 5890162"/>
                  <a:gd name="connsiteY32" fmla="*/ 1467214 h 4192891"/>
                  <a:gd name="connsiteX33" fmla="*/ 5314208 w 5890162"/>
                  <a:gd name="connsiteY33" fmla="*/ 612191 h 4192891"/>
                  <a:gd name="connsiteX34" fmla="*/ 5403273 w 5890162"/>
                  <a:gd name="connsiteY34" fmla="*/ 570627 h 4192891"/>
                  <a:gd name="connsiteX35" fmla="*/ 5432962 w 5890162"/>
                  <a:gd name="connsiteY35" fmla="*/ 1324710 h 4192891"/>
                  <a:gd name="connsiteX36" fmla="*/ 5462650 w 5890162"/>
                  <a:gd name="connsiteY36" fmla="*/ 2340051 h 4192891"/>
                  <a:gd name="connsiteX37" fmla="*/ 5551715 w 5890162"/>
                  <a:gd name="connsiteY37" fmla="*/ 2565682 h 4192891"/>
                  <a:gd name="connsiteX38" fmla="*/ 5890162 w 5890162"/>
                  <a:gd name="connsiteY38" fmla="*/ 2826939 h 4192891"/>
                  <a:gd name="connsiteX0" fmla="*/ 0 w 5890162"/>
                  <a:gd name="connsiteY0" fmla="*/ 3486019 h 4216511"/>
                  <a:gd name="connsiteX1" fmla="*/ 492826 w 5890162"/>
                  <a:gd name="connsiteY1" fmla="*/ 2803188 h 4216511"/>
                  <a:gd name="connsiteX2" fmla="*/ 1003466 w 5890162"/>
                  <a:gd name="connsiteY2" fmla="*/ 2310362 h 4216511"/>
                  <a:gd name="connsiteX3" fmla="*/ 1430977 w 5890162"/>
                  <a:gd name="connsiteY3" fmla="*/ 2108482 h 4216511"/>
                  <a:gd name="connsiteX4" fmla="*/ 1520042 w 5890162"/>
                  <a:gd name="connsiteY4" fmla="*/ 1918477 h 4216511"/>
                  <a:gd name="connsiteX5" fmla="*/ 1555668 w 5890162"/>
                  <a:gd name="connsiteY5" fmla="*/ 1122830 h 4216511"/>
                  <a:gd name="connsiteX6" fmla="*/ 1632858 w 5890162"/>
                  <a:gd name="connsiteY6" fmla="*/ 261869 h 4216511"/>
                  <a:gd name="connsiteX7" fmla="*/ 1674421 w 5890162"/>
                  <a:gd name="connsiteY7" fmla="*/ 261869 h 4216511"/>
                  <a:gd name="connsiteX8" fmla="*/ 1680359 w 5890162"/>
                  <a:gd name="connsiteY8" fmla="*/ 1360336 h 4216511"/>
                  <a:gd name="connsiteX9" fmla="*/ 1698172 w 5890162"/>
                  <a:gd name="connsiteY9" fmla="*/ 1918477 h 4216511"/>
                  <a:gd name="connsiteX10" fmla="*/ 1757549 w 5890162"/>
                  <a:gd name="connsiteY10" fmla="*/ 2025355 h 4216511"/>
                  <a:gd name="connsiteX11" fmla="*/ 1799112 w 5890162"/>
                  <a:gd name="connsiteY11" fmla="*/ 1562217 h 4216511"/>
                  <a:gd name="connsiteX12" fmla="*/ 1787237 w 5890162"/>
                  <a:gd name="connsiteY12" fmla="*/ 742819 h 4216511"/>
                  <a:gd name="connsiteX13" fmla="*/ 1846613 w 5890162"/>
                  <a:gd name="connsiteY13" fmla="*/ 612 h 4216511"/>
                  <a:gd name="connsiteX14" fmla="*/ 1894115 w 5890162"/>
                  <a:gd name="connsiteY14" fmla="*/ 630004 h 4216511"/>
                  <a:gd name="connsiteX15" fmla="*/ 1900052 w 5890162"/>
                  <a:gd name="connsiteY15" fmla="*/ 1378149 h 4216511"/>
                  <a:gd name="connsiteX16" fmla="*/ 1923803 w 5890162"/>
                  <a:gd name="connsiteY16" fmla="*/ 2060981 h 4216511"/>
                  <a:gd name="connsiteX17" fmla="*/ 2185060 w 5890162"/>
                  <a:gd name="connsiteY17" fmla="*/ 2286611 h 4216511"/>
                  <a:gd name="connsiteX18" fmla="*/ 2559133 w 5890162"/>
                  <a:gd name="connsiteY18" fmla="*/ 2708186 h 4216511"/>
                  <a:gd name="connsiteX19" fmla="*/ 3164775 w 5890162"/>
                  <a:gd name="connsiteY19" fmla="*/ 3604773 h 4216511"/>
                  <a:gd name="connsiteX20" fmla="*/ 3562598 w 5890162"/>
                  <a:gd name="connsiteY20" fmla="*/ 4168851 h 4216511"/>
                  <a:gd name="connsiteX21" fmla="*/ 4073237 w 5890162"/>
                  <a:gd name="connsiteY21" fmla="*/ 4115412 h 4216511"/>
                  <a:gd name="connsiteX22" fmla="*/ 4417621 w 5890162"/>
                  <a:gd name="connsiteY22" fmla="*/ 3551334 h 4216511"/>
                  <a:gd name="connsiteX23" fmla="*/ 4934198 w 5890162"/>
                  <a:gd name="connsiteY23" fmla="*/ 2856627 h 4216511"/>
                  <a:gd name="connsiteX24" fmla="*/ 5047013 w 5890162"/>
                  <a:gd name="connsiteY24" fmla="*/ 2494430 h 4216511"/>
                  <a:gd name="connsiteX25" fmla="*/ 5082639 w 5890162"/>
                  <a:gd name="connsiteY25" fmla="*/ 1544404 h 4216511"/>
                  <a:gd name="connsiteX26" fmla="*/ 5153891 w 5890162"/>
                  <a:gd name="connsiteY26" fmla="*/ 445936 h 4216511"/>
                  <a:gd name="connsiteX27" fmla="*/ 5201393 w 5890162"/>
                  <a:gd name="connsiteY27" fmla="*/ 683443 h 4216511"/>
                  <a:gd name="connsiteX28" fmla="*/ 5213268 w 5890162"/>
                  <a:gd name="connsiteY28" fmla="*/ 1627531 h 4216511"/>
                  <a:gd name="connsiteX29" fmla="*/ 5213268 w 5890162"/>
                  <a:gd name="connsiteY29" fmla="*/ 2298487 h 4216511"/>
                  <a:gd name="connsiteX30" fmla="*/ 5278582 w 5890162"/>
                  <a:gd name="connsiteY30" fmla="*/ 2423178 h 4216511"/>
                  <a:gd name="connsiteX31" fmla="*/ 5320146 w 5890162"/>
                  <a:gd name="connsiteY31" fmla="*/ 2031292 h 4216511"/>
                  <a:gd name="connsiteX32" fmla="*/ 5290458 w 5890162"/>
                  <a:gd name="connsiteY32" fmla="*/ 1467214 h 4216511"/>
                  <a:gd name="connsiteX33" fmla="*/ 5314208 w 5890162"/>
                  <a:gd name="connsiteY33" fmla="*/ 612191 h 4216511"/>
                  <a:gd name="connsiteX34" fmla="*/ 5403273 w 5890162"/>
                  <a:gd name="connsiteY34" fmla="*/ 570627 h 4216511"/>
                  <a:gd name="connsiteX35" fmla="*/ 5432962 w 5890162"/>
                  <a:gd name="connsiteY35" fmla="*/ 1324710 h 4216511"/>
                  <a:gd name="connsiteX36" fmla="*/ 5462650 w 5890162"/>
                  <a:gd name="connsiteY36" fmla="*/ 2340051 h 4216511"/>
                  <a:gd name="connsiteX37" fmla="*/ 5551715 w 5890162"/>
                  <a:gd name="connsiteY37" fmla="*/ 2565682 h 4216511"/>
                  <a:gd name="connsiteX38" fmla="*/ 5890162 w 5890162"/>
                  <a:gd name="connsiteY38" fmla="*/ 2826939 h 4216511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34198 w 5890162"/>
                  <a:gd name="connsiteY23" fmla="*/ 2856627 h 4230832"/>
                  <a:gd name="connsiteX24" fmla="*/ 5047013 w 5890162"/>
                  <a:gd name="connsiteY24" fmla="*/ 2494430 h 4230832"/>
                  <a:gd name="connsiteX25" fmla="*/ 5082639 w 5890162"/>
                  <a:gd name="connsiteY25" fmla="*/ 1544404 h 4230832"/>
                  <a:gd name="connsiteX26" fmla="*/ 5153891 w 5890162"/>
                  <a:gd name="connsiteY26" fmla="*/ 445936 h 4230832"/>
                  <a:gd name="connsiteX27" fmla="*/ 5201393 w 5890162"/>
                  <a:gd name="connsiteY27" fmla="*/ 683443 h 4230832"/>
                  <a:gd name="connsiteX28" fmla="*/ 5213268 w 5890162"/>
                  <a:gd name="connsiteY28" fmla="*/ 1627531 h 4230832"/>
                  <a:gd name="connsiteX29" fmla="*/ 5213268 w 5890162"/>
                  <a:gd name="connsiteY29" fmla="*/ 2298487 h 4230832"/>
                  <a:gd name="connsiteX30" fmla="*/ 5278582 w 5890162"/>
                  <a:gd name="connsiteY30" fmla="*/ 2423178 h 4230832"/>
                  <a:gd name="connsiteX31" fmla="*/ 5320146 w 5890162"/>
                  <a:gd name="connsiteY31" fmla="*/ 2031292 h 4230832"/>
                  <a:gd name="connsiteX32" fmla="*/ 5290458 w 5890162"/>
                  <a:gd name="connsiteY32" fmla="*/ 1467214 h 4230832"/>
                  <a:gd name="connsiteX33" fmla="*/ 5314208 w 5890162"/>
                  <a:gd name="connsiteY33" fmla="*/ 612191 h 4230832"/>
                  <a:gd name="connsiteX34" fmla="*/ 5403273 w 5890162"/>
                  <a:gd name="connsiteY34" fmla="*/ 570627 h 4230832"/>
                  <a:gd name="connsiteX35" fmla="*/ 5432962 w 5890162"/>
                  <a:gd name="connsiteY35" fmla="*/ 1324710 h 4230832"/>
                  <a:gd name="connsiteX36" fmla="*/ 5462650 w 5890162"/>
                  <a:gd name="connsiteY36" fmla="*/ 2340051 h 4230832"/>
                  <a:gd name="connsiteX37" fmla="*/ 5551715 w 5890162"/>
                  <a:gd name="connsiteY37" fmla="*/ 2565682 h 4230832"/>
                  <a:gd name="connsiteX38" fmla="*/ 5890162 w 5890162"/>
                  <a:gd name="connsiteY38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47013 w 5890162"/>
                  <a:gd name="connsiteY24" fmla="*/ 2494430 h 4230832"/>
                  <a:gd name="connsiteX25" fmla="*/ 5082639 w 5890162"/>
                  <a:gd name="connsiteY25" fmla="*/ 1544404 h 4230832"/>
                  <a:gd name="connsiteX26" fmla="*/ 5153891 w 5890162"/>
                  <a:gd name="connsiteY26" fmla="*/ 445936 h 4230832"/>
                  <a:gd name="connsiteX27" fmla="*/ 5201393 w 5890162"/>
                  <a:gd name="connsiteY27" fmla="*/ 683443 h 4230832"/>
                  <a:gd name="connsiteX28" fmla="*/ 5213268 w 5890162"/>
                  <a:gd name="connsiteY28" fmla="*/ 1627531 h 4230832"/>
                  <a:gd name="connsiteX29" fmla="*/ 5213268 w 5890162"/>
                  <a:gd name="connsiteY29" fmla="*/ 2298487 h 4230832"/>
                  <a:gd name="connsiteX30" fmla="*/ 5278582 w 5890162"/>
                  <a:gd name="connsiteY30" fmla="*/ 2423178 h 4230832"/>
                  <a:gd name="connsiteX31" fmla="*/ 5320146 w 5890162"/>
                  <a:gd name="connsiteY31" fmla="*/ 2031292 h 4230832"/>
                  <a:gd name="connsiteX32" fmla="*/ 5290458 w 5890162"/>
                  <a:gd name="connsiteY32" fmla="*/ 1467214 h 4230832"/>
                  <a:gd name="connsiteX33" fmla="*/ 5314208 w 5890162"/>
                  <a:gd name="connsiteY33" fmla="*/ 612191 h 4230832"/>
                  <a:gd name="connsiteX34" fmla="*/ 5403273 w 5890162"/>
                  <a:gd name="connsiteY34" fmla="*/ 570627 h 4230832"/>
                  <a:gd name="connsiteX35" fmla="*/ 5432962 w 5890162"/>
                  <a:gd name="connsiteY35" fmla="*/ 1324710 h 4230832"/>
                  <a:gd name="connsiteX36" fmla="*/ 5462650 w 5890162"/>
                  <a:gd name="connsiteY36" fmla="*/ 2340051 h 4230832"/>
                  <a:gd name="connsiteX37" fmla="*/ 5551715 w 5890162"/>
                  <a:gd name="connsiteY37" fmla="*/ 2565682 h 4230832"/>
                  <a:gd name="connsiteX38" fmla="*/ 5890162 w 5890162"/>
                  <a:gd name="connsiteY38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58888 w 5890162"/>
                  <a:gd name="connsiteY24" fmla="*/ 2203484 h 4230832"/>
                  <a:gd name="connsiteX25" fmla="*/ 5082639 w 5890162"/>
                  <a:gd name="connsiteY25" fmla="*/ 1544404 h 4230832"/>
                  <a:gd name="connsiteX26" fmla="*/ 5153891 w 5890162"/>
                  <a:gd name="connsiteY26" fmla="*/ 445936 h 4230832"/>
                  <a:gd name="connsiteX27" fmla="*/ 5201393 w 5890162"/>
                  <a:gd name="connsiteY27" fmla="*/ 683443 h 4230832"/>
                  <a:gd name="connsiteX28" fmla="*/ 5213268 w 5890162"/>
                  <a:gd name="connsiteY28" fmla="*/ 1627531 h 4230832"/>
                  <a:gd name="connsiteX29" fmla="*/ 5213268 w 5890162"/>
                  <a:gd name="connsiteY29" fmla="*/ 2298487 h 4230832"/>
                  <a:gd name="connsiteX30" fmla="*/ 5278582 w 5890162"/>
                  <a:gd name="connsiteY30" fmla="*/ 2423178 h 4230832"/>
                  <a:gd name="connsiteX31" fmla="*/ 5320146 w 5890162"/>
                  <a:gd name="connsiteY31" fmla="*/ 2031292 h 4230832"/>
                  <a:gd name="connsiteX32" fmla="*/ 5290458 w 5890162"/>
                  <a:gd name="connsiteY32" fmla="*/ 1467214 h 4230832"/>
                  <a:gd name="connsiteX33" fmla="*/ 5314208 w 5890162"/>
                  <a:gd name="connsiteY33" fmla="*/ 612191 h 4230832"/>
                  <a:gd name="connsiteX34" fmla="*/ 5403273 w 5890162"/>
                  <a:gd name="connsiteY34" fmla="*/ 570627 h 4230832"/>
                  <a:gd name="connsiteX35" fmla="*/ 5432962 w 5890162"/>
                  <a:gd name="connsiteY35" fmla="*/ 1324710 h 4230832"/>
                  <a:gd name="connsiteX36" fmla="*/ 5462650 w 5890162"/>
                  <a:gd name="connsiteY36" fmla="*/ 2340051 h 4230832"/>
                  <a:gd name="connsiteX37" fmla="*/ 5551715 w 5890162"/>
                  <a:gd name="connsiteY37" fmla="*/ 2565682 h 4230832"/>
                  <a:gd name="connsiteX38" fmla="*/ 5890162 w 5890162"/>
                  <a:gd name="connsiteY38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58888 w 5890162"/>
                  <a:gd name="connsiteY24" fmla="*/ 2203484 h 4230832"/>
                  <a:gd name="connsiteX25" fmla="*/ 5082639 w 5890162"/>
                  <a:gd name="connsiteY25" fmla="*/ 1544404 h 4230832"/>
                  <a:gd name="connsiteX26" fmla="*/ 5153891 w 5890162"/>
                  <a:gd name="connsiteY26" fmla="*/ 445936 h 4230832"/>
                  <a:gd name="connsiteX27" fmla="*/ 5201393 w 5890162"/>
                  <a:gd name="connsiteY27" fmla="*/ 683443 h 4230832"/>
                  <a:gd name="connsiteX28" fmla="*/ 5213268 w 5890162"/>
                  <a:gd name="connsiteY28" fmla="*/ 1627531 h 4230832"/>
                  <a:gd name="connsiteX29" fmla="*/ 5213268 w 5890162"/>
                  <a:gd name="connsiteY29" fmla="*/ 2298487 h 4230832"/>
                  <a:gd name="connsiteX30" fmla="*/ 5278582 w 5890162"/>
                  <a:gd name="connsiteY30" fmla="*/ 2423178 h 4230832"/>
                  <a:gd name="connsiteX31" fmla="*/ 5320146 w 5890162"/>
                  <a:gd name="connsiteY31" fmla="*/ 2031292 h 4230832"/>
                  <a:gd name="connsiteX32" fmla="*/ 5290458 w 5890162"/>
                  <a:gd name="connsiteY32" fmla="*/ 1467214 h 4230832"/>
                  <a:gd name="connsiteX33" fmla="*/ 5314208 w 5890162"/>
                  <a:gd name="connsiteY33" fmla="*/ 612191 h 4230832"/>
                  <a:gd name="connsiteX34" fmla="*/ 5403273 w 5890162"/>
                  <a:gd name="connsiteY34" fmla="*/ 570627 h 4230832"/>
                  <a:gd name="connsiteX35" fmla="*/ 5432962 w 5890162"/>
                  <a:gd name="connsiteY35" fmla="*/ 1324710 h 4230832"/>
                  <a:gd name="connsiteX36" fmla="*/ 5462650 w 5890162"/>
                  <a:gd name="connsiteY36" fmla="*/ 2340051 h 4230832"/>
                  <a:gd name="connsiteX37" fmla="*/ 5551715 w 5890162"/>
                  <a:gd name="connsiteY37" fmla="*/ 2565682 h 4230832"/>
                  <a:gd name="connsiteX38" fmla="*/ 5890162 w 5890162"/>
                  <a:gd name="connsiteY38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82639 w 5890162"/>
                  <a:gd name="connsiteY24" fmla="*/ 2250986 h 4230832"/>
                  <a:gd name="connsiteX25" fmla="*/ 5082639 w 5890162"/>
                  <a:gd name="connsiteY25" fmla="*/ 1544404 h 4230832"/>
                  <a:gd name="connsiteX26" fmla="*/ 5153891 w 5890162"/>
                  <a:gd name="connsiteY26" fmla="*/ 445936 h 4230832"/>
                  <a:gd name="connsiteX27" fmla="*/ 5201393 w 5890162"/>
                  <a:gd name="connsiteY27" fmla="*/ 683443 h 4230832"/>
                  <a:gd name="connsiteX28" fmla="*/ 5213268 w 5890162"/>
                  <a:gd name="connsiteY28" fmla="*/ 1627531 h 4230832"/>
                  <a:gd name="connsiteX29" fmla="*/ 5213268 w 5890162"/>
                  <a:gd name="connsiteY29" fmla="*/ 2298487 h 4230832"/>
                  <a:gd name="connsiteX30" fmla="*/ 5278582 w 5890162"/>
                  <a:gd name="connsiteY30" fmla="*/ 2423178 h 4230832"/>
                  <a:gd name="connsiteX31" fmla="*/ 5320146 w 5890162"/>
                  <a:gd name="connsiteY31" fmla="*/ 2031292 h 4230832"/>
                  <a:gd name="connsiteX32" fmla="*/ 5290458 w 5890162"/>
                  <a:gd name="connsiteY32" fmla="*/ 1467214 h 4230832"/>
                  <a:gd name="connsiteX33" fmla="*/ 5314208 w 5890162"/>
                  <a:gd name="connsiteY33" fmla="*/ 612191 h 4230832"/>
                  <a:gd name="connsiteX34" fmla="*/ 5403273 w 5890162"/>
                  <a:gd name="connsiteY34" fmla="*/ 570627 h 4230832"/>
                  <a:gd name="connsiteX35" fmla="*/ 5432962 w 5890162"/>
                  <a:gd name="connsiteY35" fmla="*/ 1324710 h 4230832"/>
                  <a:gd name="connsiteX36" fmla="*/ 5462650 w 5890162"/>
                  <a:gd name="connsiteY36" fmla="*/ 2340051 h 4230832"/>
                  <a:gd name="connsiteX37" fmla="*/ 5551715 w 5890162"/>
                  <a:gd name="connsiteY37" fmla="*/ 2565682 h 4230832"/>
                  <a:gd name="connsiteX38" fmla="*/ 5890162 w 5890162"/>
                  <a:gd name="connsiteY38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64826 w 5890162"/>
                  <a:gd name="connsiteY24" fmla="*/ 2494430 h 4230832"/>
                  <a:gd name="connsiteX25" fmla="*/ 5082639 w 5890162"/>
                  <a:gd name="connsiteY25" fmla="*/ 2250986 h 4230832"/>
                  <a:gd name="connsiteX26" fmla="*/ 5082639 w 5890162"/>
                  <a:gd name="connsiteY26" fmla="*/ 1544404 h 4230832"/>
                  <a:gd name="connsiteX27" fmla="*/ 5153891 w 5890162"/>
                  <a:gd name="connsiteY27" fmla="*/ 445936 h 4230832"/>
                  <a:gd name="connsiteX28" fmla="*/ 5201393 w 5890162"/>
                  <a:gd name="connsiteY28" fmla="*/ 683443 h 4230832"/>
                  <a:gd name="connsiteX29" fmla="*/ 5213268 w 5890162"/>
                  <a:gd name="connsiteY29" fmla="*/ 1627531 h 4230832"/>
                  <a:gd name="connsiteX30" fmla="*/ 5213268 w 5890162"/>
                  <a:gd name="connsiteY30" fmla="*/ 2298487 h 4230832"/>
                  <a:gd name="connsiteX31" fmla="*/ 5278582 w 5890162"/>
                  <a:gd name="connsiteY31" fmla="*/ 2423178 h 4230832"/>
                  <a:gd name="connsiteX32" fmla="*/ 5320146 w 5890162"/>
                  <a:gd name="connsiteY32" fmla="*/ 2031292 h 4230832"/>
                  <a:gd name="connsiteX33" fmla="*/ 5290458 w 5890162"/>
                  <a:gd name="connsiteY33" fmla="*/ 1467214 h 4230832"/>
                  <a:gd name="connsiteX34" fmla="*/ 5314208 w 5890162"/>
                  <a:gd name="connsiteY34" fmla="*/ 612191 h 4230832"/>
                  <a:gd name="connsiteX35" fmla="*/ 5403273 w 5890162"/>
                  <a:gd name="connsiteY35" fmla="*/ 570627 h 4230832"/>
                  <a:gd name="connsiteX36" fmla="*/ 5432962 w 5890162"/>
                  <a:gd name="connsiteY36" fmla="*/ 1324710 h 4230832"/>
                  <a:gd name="connsiteX37" fmla="*/ 5462650 w 5890162"/>
                  <a:gd name="connsiteY37" fmla="*/ 2340051 h 4230832"/>
                  <a:gd name="connsiteX38" fmla="*/ 5551715 w 5890162"/>
                  <a:gd name="connsiteY38" fmla="*/ 2565682 h 4230832"/>
                  <a:gd name="connsiteX39" fmla="*/ 5890162 w 5890162"/>
                  <a:gd name="connsiteY39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64826 w 5890162"/>
                  <a:gd name="connsiteY24" fmla="*/ 2494430 h 4230832"/>
                  <a:gd name="connsiteX25" fmla="*/ 5082639 w 5890162"/>
                  <a:gd name="connsiteY25" fmla="*/ 2250986 h 4230832"/>
                  <a:gd name="connsiteX26" fmla="*/ 5082639 w 5890162"/>
                  <a:gd name="connsiteY26" fmla="*/ 1544404 h 4230832"/>
                  <a:gd name="connsiteX27" fmla="*/ 5153891 w 5890162"/>
                  <a:gd name="connsiteY27" fmla="*/ 445936 h 4230832"/>
                  <a:gd name="connsiteX28" fmla="*/ 5201393 w 5890162"/>
                  <a:gd name="connsiteY28" fmla="*/ 683443 h 4230832"/>
                  <a:gd name="connsiteX29" fmla="*/ 5213268 w 5890162"/>
                  <a:gd name="connsiteY29" fmla="*/ 1627531 h 4230832"/>
                  <a:gd name="connsiteX30" fmla="*/ 5213268 w 5890162"/>
                  <a:gd name="connsiteY30" fmla="*/ 2298487 h 4230832"/>
                  <a:gd name="connsiteX31" fmla="*/ 5278582 w 5890162"/>
                  <a:gd name="connsiteY31" fmla="*/ 2423178 h 4230832"/>
                  <a:gd name="connsiteX32" fmla="*/ 5320146 w 5890162"/>
                  <a:gd name="connsiteY32" fmla="*/ 2031292 h 4230832"/>
                  <a:gd name="connsiteX33" fmla="*/ 5290458 w 5890162"/>
                  <a:gd name="connsiteY33" fmla="*/ 1467214 h 4230832"/>
                  <a:gd name="connsiteX34" fmla="*/ 5314208 w 5890162"/>
                  <a:gd name="connsiteY34" fmla="*/ 612191 h 4230832"/>
                  <a:gd name="connsiteX35" fmla="*/ 5367647 w 5890162"/>
                  <a:gd name="connsiteY35" fmla="*/ 445936 h 4230832"/>
                  <a:gd name="connsiteX36" fmla="*/ 5432962 w 5890162"/>
                  <a:gd name="connsiteY36" fmla="*/ 1324710 h 4230832"/>
                  <a:gd name="connsiteX37" fmla="*/ 5462650 w 5890162"/>
                  <a:gd name="connsiteY37" fmla="*/ 2340051 h 4230832"/>
                  <a:gd name="connsiteX38" fmla="*/ 5551715 w 5890162"/>
                  <a:gd name="connsiteY38" fmla="*/ 2565682 h 4230832"/>
                  <a:gd name="connsiteX39" fmla="*/ 5890162 w 5890162"/>
                  <a:gd name="connsiteY39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64826 w 5890162"/>
                  <a:gd name="connsiteY24" fmla="*/ 2494430 h 4230832"/>
                  <a:gd name="connsiteX25" fmla="*/ 5082639 w 5890162"/>
                  <a:gd name="connsiteY25" fmla="*/ 2250986 h 4230832"/>
                  <a:gd name="connsiteX26" fmla="*/ 5082639 w 5890162"/>
                  <a:gd name="connsiteY26" fmla="*/ 1544404 h 4230832"/>
                  <a:gd name="connsiteX27" fmla="*/ 5153891 w 5890162"/>
                  <a:gd name="connsiteY27" fmla="*/ 445936 h 4230832"/>
                  <a:gd name="connsiteX28" fmla="*/ 5201393 w 5890162"/>
                  <a:gd name="connsiteY28" fmla="*/ 683443 h 4230832"/>
                  <a:gd name="connsiteX29" fmla="*/ 5213268 w 5890162"/>
                  <a:gd name="connsiteY29" fmla="*/ 1627531 h 4230832"/>
                  <a:gd name="connsiteX30" fmla="*/ 5213268 w 5890162"/>
                  <a:gd name="connsiteY30" fmla="*/ 2298487 h 4230832"/>
                  <a:gd name="connsiteX31" fmla="*/ 5278582 w 5890162"/>
                  <a:gd name="connsiteY31" fmla="*/ 2423178 h 4230832"/>
                  <a:gd name="connsiteX32" fmla="*/ 5320146 w 5890162"/>
                  <a:gd name="connsiteY32" fmla="*/ 2031292 h 4230832"/>
                  <a:gd name="connsiteX33" fmla="*/ 5320146 w 5890162"/>
                  <a:gd name="connsiteY33" fmla="*/ 1455338 h 4230832"/>
                  <a:gd name="connsiteX34" fmla="*/ 5314208 w 5890162"/>
                  <a:gd name="connsiteY34" fmla="*/ 612191 h 4230832"/>
                  <a:gd name="connsiteX35" fmla="*/ 5367647 w 5890162"/>
                  <a:gd name="connsiteY35" fmla="*/ 445936 h 4230832"/>
                  <a:gd name="connsiteX36" fmla="*/ 5432962 w 5890162"/>
                  <a:gd name="connsiteY36" fmla="*/ 1324710 h 4230832"/>
                  <a:gd name="connsiteX37" fmla="*/ 5462650 w 5890162"/>
                  <a:gd name="connsiteY37" fmla="*/ 2340051 h 4230832"/>
                  <a:gd name="connsiteX38" fmla="*/ 5551715 w 5890162"/>
                  <a:gd name="connsiteY38" fmla="*/ 2565682 h 4230832"/>
                  <a:gd name="connsiteX39" fmla="*/ 5890162 w 5890162"/>
                  <a:gd name="connsiteY39" fmla="*/ 2826939 h 4230832"/>
                  <a:gd name="connsiteX0" fmla="*/ 0 w 5907975"/>
                  <a:gd name="connsiteY0" fmla="*/ 3486019 h 4230832"/>
                  <a:gd name="connsiteX1" fmla="*/ 492826 w 5907975"/>
                  <a:gd name="connsiteY1" fmla="*/ 2803188 h 4230832"/>
                  <a:gd name="connsiteX2" fmla="*/ 1003466 w 5907975"/>
                  <a:gd name="connsiteY2" fmla="*/ 2310362 h 4230832"/>
                  <a:gd name="connsiteX3" fmla="*/ 1430977 w 5907975"/>
                  <a:gd name="connsiteY3" fmla="*/ 2108482 h 4230832"/>
                  <a:gd name="connsiteX4" fmla="*/ 1520042 w 5907975"/>
                  <a:gd name="connsiteY4" fmla="*/ 1918477 h 4230832"/>
                  <a:gd name="connsiteX5" fmla="*/ 1555668 w 5907975"/>
                  <a:gd name="connsiteY5" fmla="*/ 1122830 h 4230832"/>
                  <a:gd name="connsiteX6" fmla="*/ 1632858 w 5907975"/>
                  <a:gd name="connsiteY6" fmla="*/ 261869 h 4230832"/>
                  <a:gd name="connsiteX7" fmla="*/ 1674421 w 5907975"/>
                  <a:gd name="connsiteY7" fmla="*/ 261869 h 4230832"/>
                  <a:gd name="connsiteX8" fmla="*/ 1680359 w 5907975"/>
                  <a:gd name="connsiteY8" fmla="*/ 1360336 h 4230832"/>
                  <a:gd name="connsiteX9" fmla="*/ 1698172 w 5907975"/>
                  <a:gd name="connsiteY9" fmla="*/ 1918477 h 4230832"/>
                  <a:gd name="connsiteX10" fmla="*/ 1757549 w 5907975"/>
                  <a:gd name="connsiteY10" fmla="*/ 2025355 h 4230832"/>
                  <a:gd name="connsiteX11" fmla="*/ 1799112 w 5907975"/>
                  <a:gd name="connsiteY11" fmla="*/ 1562217 h 4230832"/>
                  <a:gd name="connsiteX12" fmla="*/ 1787237 w 5907975"/>
                  <a:gd name="connsiteY12" fmla="*/ 742819 h 4230832"/>
                  <a:gd name="connsiteX13" fmla="*/ 1846613 w 5907975"/>
                  <a:gd name="connsiteY13" fmla="*/ 612 h 4230832"/>
                  <a:gd name="connsiteX14" fmla="*/ 1894115 w 5907975"/>
                  <a:gd name="connsiteY14" fmla="*/ 630004 h 4230832"/>
                  <a:gd name="connsiteX15" fmla="*/ 1900052 w 5907975"/>
                  <a:gd name="connsiteY15" fmla="*/ 1378149 h 4230832"/>
                  <a:gd name="connsiteX16" fmla="*/ 1923803 w 5907975"/>
                  <a:gd name="connsiteY16" fmla="*/ 2060981 h 4230832"/>
                  <a:gd name="connsiteX17" fmla="*/ 2185060 w 5907975"/>
                  <a:gd name="connsiteY17" fmla="*/ 2286611 h 4230832"/>
                  <a:gd name="connsiteX18" fmla="*/ 2559133 w 5907975"/>
                  <a:gd name="connsiteY18" fmla="*/ 2708186 h 4230832"/>
                  <a:gd name="connsiteX19" fmla="*/ 2998521 w 5907975"/>
                  <a:gd name="connsiteY19" fmla="*/ 3408830 h 4230832"/>
                  <a:gd name="connsiteX20" fmla="*/ 3562598 w 5907975"/>
                  <a:gd name="connsiteY20" fmla="*/ 4168851 h 4230832"/>
                  <a:gd name="connsiteX21" fmla="*/ 4073237 w 5907975"/>
                  <a:gd name="connsiteY21" fmla="*/ 4115412 h 4230832"/>
                  <a:gd name="connsiteX22" fmla="*/ 4417621 w 5907975"/>
                  <a:gd name="connsiteY22" fmla="*/ 3551334 h 4230832"/>
                  <a:gd name="connsiteX23" fmla="*/ 4916385 w 5907975"/>
                  <a:gd name="connsiteY23" fmla="*/ 2832876 h 4230832"/>
                  <a:gd name="connsiteX24" fmla="*/ 5064826 w 5907975"/>
                  <a:gd name="connsiteY24" fmla="*/ 2494430 h 4230832"/>
                  <a:gd name="connsiteX25" fmla="*/ 5082639 w 5907975"/>
                  <a:gd name="connsiteY25" fmla="*/ 2250986 h 4230832"/>
                  <a:gd name="connsiteX26" fmla="*/ 5082639 w 5907975"/>
                  <a:gd name="connsiteY26" fmla="*/ 1544404 h 4230832"/>
                  <a:gd name="connsiteX27" fmla="*/ 5153891 w 5907975"/>
                  <a:gd name="connsiteY27" fmla="*/ 445936 h 4230832"/>
                  <a:gd name="connsiteX28" fmla="*/ 5201393 w 5907975"/>
                  <a:gd name="connsiteY28" fmla="*/ 683443 h 4230832"/>
                  <a:gd name="connsiteX29" fmla="*/ 5213268 w 5907975"/>
                  <a:gd name="connsiteY29" fmla="*/ 1627531 h 4230832"/>
                  <a:gd name="connsiteX30" fmla="*/ 5213268 w 5907975"/>
                  <a:gd name="connsiteY30" fmla="*/ 2298487 h 4230832"/>
                  <a:gd name="connsiteX31" fmla="*/ 5278582 w 5907975"/>
                  <a:gd name="connsiteY31" fmla="*/ 2423178 h 4230832"/>
                  <a:gd name="connsiteX32" fmla="*/ 5320146 w 5907975"/>
                  <a:gd name="connsiteY32" fmla="*/ 2031292 h 4230832"/>
                  <a:gd name="connsiteX33" fmla="*/ 5320146 w 5907975"/>
                  <a:gd name="connsiteY33" fmla="*/ 1455338 h 4230832"/>
                  <a:gd name="connsiteX34" fmla="*/ 5314208 w 5907975"/>
                  <a:gd name="connsiteY34" fmla="*/ 612191 h 4230832"/>
                  <a:gd name="connsiteX35" fmla="*/ 5367647 w 5907975"/>
                  <a:gd name="connsiteY35" fmla="*/ 445936 h 4230832"/>
                  <a:gd name="connsiteX36" fmla="*/ 5432962 w 5907975"/>
                  <a:gd name="connsiteY36" fmla="*/ 1324710 h 4230832"/>
                  <a:gd name="connsiteX37" fmla="*/ 5462650 w 5907975"/>
                  <a:gd name="connsiteY37" fmla="*/ 2340051 h 4230832"/>
                  <a:gd name="connsiteX38" fmla="*/ 5551715 w 5907975"/>
                  <a:gd name="connsiteY38" fmla="*/ 2565682 h 4230832"/>
                  <a:gd name="connsiteX39" fmla="*/ 5907975 w 5907975"/>
                  <a:gd name="connsiteY39" fmla="*/ 2898191 h 4230832"/>
                  <a:gd name="connsiteX0" fmla="*/ 0 w 5907975"/>
                  <a:gd name="connsiteY0" fmla="*/ 3486019 h 4230832"/>
                  <a:gd name="connsiteX1" fmla="*/ 492826 w 5907975"/>
                  <a:gd name="connsiteY1" fmla="*/ 2803188 h 4230832"/>
                  <a:gd name="connsiteX2" fmla="*/ 1003466 w 5907975"/>
                  <a:gd name="connsiteY2" fmla="*/ 2310362 h 4230832"/>
                  <a:gd name="connsiteX3" fmla="*/ 1430977 w 5907975"/>
                  <a:gd name="connsiteY3" fmla="*/ 2108482 h 4230832"/>
                  <a:gd name="connsiteX4" fmla="*/ 1520042 w 5907975"/>
                  <a:gd name="connsiteY4" fmla="*/ 1918477 h 4230832"/>
                  <a:gd name="connsiteX5" fmla="*/ 1555668 w 5907975"/>
                  <a:gd name="connsiteY5" fmla="*/ 1122830 h 4230832"/>
                  <a:gd name="connsiteX6" fmla="*/ 1632858 w 5907975"/>
                  <a:gd name="connsiteY6" fmla="*/ 261869 h 4230832"/>
                  <a:gd name="connsiteX7" fmla="*/ 1674421 w 5907975"/>
                  <a:gd name="connsiteY7" fmla="*/ 261869 h 4230832"/>
                  <a:gd name="connsiteX8" fmla="*/ 1680359 w 5907975"/>
                  <a:gd name="connsiteY8" fmla="*/ 1360336 h 4230832"/>
                  <a:gd name="connsiteX9" fmla="*/ 1698172 w 5907975"/>
                  <a:gd name="connsiteY9" fmla="*/ 1918477 h 4230832"/>
                  <a:gd name="connsiteX10" fmla="*/ 1757549 w 5907975"/>
                  <a:gd name="connsiteY10" fmla="*/ 2025355 h 4230832"/>
                  <a:gd name="connsiteX11" fmla="*/ 1799112 w 5907975"/>
                  <a:gd name="connsiteY11" fmla="*/ 1562217 h 4230832"/>
                  <a:gd name="connsiteX12" fmla="*/ 1787237 w 5907975"/>
                  <a:gd name="connsiteY12" fmla="*/ 742819 h 4230832"/>
                  <a:gd name="connsiteX13" fmla="*/ 1846613 w 5907975"/>
                  <a:gd name="connsiteY13" fmla="*/ 612 h 4230832"/>
                  <a:gd name="connsiteX14" fmla="*/ 1894115 w 5907975"/>
                  <a:gd name="connsiteY14" fmla="*/ 630004 h 4230832"/>
                  <a:gd name="connsiteX15" fmla="*/ 1900052 w 5907975"/>
                  <a:gd name="connsiteY15" fmla="*/ 1378149 h 4230832"/>
                  <a:gd name="connsiteX16" fmla="*/ 1923803 w 5907975"/>
                  <a:gd name="connsiteY16" fmla="*/ 2060981 h 4230832"/>
                  <a:gd name="connsiteX17" fmla="*/ 2185060 w 5907975"/>
                  <a:gd name="connsiteY17" fmla="*/ 2286611 h 4230832"/>
                  <a:gd name="connsiteX18" fmla="*/ 2559133 w 5907975"/>
                  <a:gd name="connsiteY18" fmla="*/ 2708186 h 4230832"/>
                  <a:gd name="connsiteX19" fmla="*/ 2998521 w 5907975"/>
                  <a:gd name="connsiteY19" fmla="*/ 3408830 h 4230832"/>
                  <a:gd name="connsiteX20" fmla="*/ 3562598 w 5907975"/>
                  <a:gd name="connsiteY20" fmla="*/ 4168851 h 4230832"/>
                  <a:gd name="connsiteX21" fmla="*/ 4073237 w 5907975"/>
                  <a:gd name="connsiteY21" fmla="*/ 4115412 h 4230832"/>
                  <a:gd name="connsiteX22" fmla="*/ 4417621 w 5907975"/>
                  <a:gd name="connsiteY22" fmla="*/ 3551334 h 4230832"/>
                  <a:gd name="connsiteX23" fmla="*/ 4916385 w 5907975"/>
                  <a:gd name="connsiteY23" fmla="*/ 2832876 h 4230832"/>
                  <a:gd name="connsiteX24" fmla="*/ 5064826 w 5907975"/>
                  <a:gd name="connsiteY24" fmla="*/ 2494430 h 4230832"/>
                  <a:gd name="connsiteX25" fmla="*/ 5082639 w 5907975"/>
                  <a:gd name="connsiteY25" fmla="*/ 2250986 h 4230832"/>
                  <a:gd name="connsiteX26" fmla="*/ 5082639 w 5907975"/>
                  <a:gd name="connsiteY26" fmla="*/ 1544404 h 4230832"/>
                  <a:gd name="connsiteX27" fmla="*/ 5153891 w 5907975"/>
                  <a:gd name="connsiteY27" fmla="*/ 445936 h 4230832"/>
                  <a:gd name="connsiteX28" fmla="*/ 5201393 w 5907975"/>
                  <a:gd name="connsiteY28" fmla="*/ 683443 h 4230832"/>
                  <a:gd name="connsiteX29" fmla="*/ 5213268 w 5907975"/>
                  <a:gd name="connsiteY29" fmla="*/ 1627531 h 4230832"/>
                  <a:gd name="connsiteX30" fmla="*/ 5213268 w 5907975"/>
                  <a:gd name="connsiteY30" fmla="*/ 2298487 h 4230832"/>
                  <a:gd name="connsiteX31" fmla="*/ 5278582 w 5907975"/>
                  <a:gd name="connsiteY31" fmla="*/ 2423178 h 4230832"/>
                  <a:gd name="connsiteX32" fmla="*/ 5320146 w 5907975"/>
                  <a:gd name="connsiteY32" fmla="*/ 2031292 h 4230832"/>
                  <a:gd name="connsiteX33" fmla="*/ 5320146 w 5907975"/>
                  <a:gd name="connsiteY33" fmla="*/ 1455338 h 4230832"/>
                  <a:gd name="connsiteX34" fmla="*/ 5314208 w 5907975"/>
                  <a:gd name="connsiteY34" fmla="*/ 612191 h 4230832"/>
                  <a:gd name="connsiteX35" fmla="*/ 5367647 w 5907975"/>
                  <a:gd name="connsiteY35" fmla="*/ 445936 h 4230832"/>
                  <a:gd name="connsiteX36" fmla="*/ 5432962 w 5907975"/>
                  <a:gd name="connsiteY36" fmla="*/ 1324710 h 4230832"/>
                  <a:gd name="connsiteX37" fmla="*/ 5462650 w 5907975"/>
                  <a:gd name="connsiteY37" fmla="*/ 2340051 h 4230832"/>
                  <a:gd name="connsiteX38" fmla="*/ 5551715 w 5907975"/>
                  <a:gd name="connsiteY38" fmla="*/ 2565682 h 4230832"/>
                  <a:gd name="connsiteX39" fmla="*/ 5907975 w 5907975"/>
                  <a:gd name="connsiteY39" fmla="*/ 2898191 h 4230832"/>
                  <a:gd name="connsiteX0" fmla="*/ 0 w 5551715"/>
                  <a:gd name="connsiteY0" fmla="*/ 3486019 h 4230832"/>
                  <a:gd name="connsiteX1" fmla="*/ 492826 w 5551715"/>
                  <a:gd name="connsiteY1" fmla="*/ 2803188 h 4230832"/>
                  <a:gd name="connsiteX2" fmla="*/ 1003466 w 5551715"/>
                  <a:gd name="connsiteY2" fmla="*/ 2310362 h 4230832"/>
                  <a:gd name="connsiteX3" fmla="*/ 1430977 w 5551715"/>
                  <a:gd name="connsiteY3" fmla="*/ 2108482 h 4230832"/>
                  <a:gd name="connsiteX4" fmla="*/ 1520042 w 5551715"/>
                  <a:gd name="connsiteY4" fmla="*/ 1918477 h 4230832"/>
                  <a:gd name="connsiteX5" fmla="*/ 1555668 w 5551715"/>
                  <a:gd name="connsiteY5" fmla="*/ 1122830 h 4230832"/>
                  <a:gd name="connsiteX6" fmla="*/ 1632858 w 5551715"/>
                  <a:gd name="connsiteY6" fmla="*/ 261869 h 4230832"/>
                  <a:gd name="connsiteX7" fmla="*/ 1674421 w 5551715"/>
                  <a:gd name="connsiteY7" fmla="*/ 261869 h 4230832"/>
                  <a:gd name="connsiteX8" fmla="*/ 1680359 w 5551715"/>
                  <a:gd name="connsiteY8" fmla="*/ 1360336 h 4230832"/>
                  <a:gd name="connsiteX9" fmla="*/ 1698172 w 5551715"/>
                  <a:gd name="connsiteY9" fmla="*/ 1918477 h 4230832"/>
                  <a:gd name="connsiteX10" fmla="*/ 1757549 w 5551715"/>
                  <a:gd name="connsiteY10" fmla="*/ 2025355 h 4230832"/>
                  <a:gd name="connsiteX11" fmla="*/ 1799112 w 5551715"/>
                  <a:gd name="connsiteY11" fmla="*/ 1562217 h 4230832"/>
                  <a:gd name="connsiteX12" fmla="*/ 1787237 w 5551715"/>
                  <a:gd name="connsiteY12" fmla="*/ 742819 h 4230832"/>
                  <a:gd name="connsiteX13" fmla="*/ 1846613 w 5551715"/>
                  <a:gd name="connsiteY13" fmla="*/ 612 h 4230832"/>
                  <a:gd name="connsiteX14" fmla="*/ 1894115 w 5551715"/>
                  <a:gd name="connsiteY14" fmla="*/ 630004 h 4230832"/>
                  <a:gd name="connsiteX15" fmla="*/ 1900052 w 5551715"/>
                  <a:gd name="connsiteY15" fmla="*/ 1378149 h 4230832"/>
                  <a:gd name="connsiteX16" fmla="*/ 1923803 w 5551715"/>
                  <a:gd name="connsiteY16" fmla="*/ 2060981 h 4230832"/>
                  <a:gd name="connsiteX17" fmla="*/ 2185060 w 5551715"/>
                  <a:gd name="connsiteY17" fmla="*/ 2286611 h 4230832"/>
                  <a:gd name="connsiteX18" fmla="*/ 2559133 w 5551715"/>
                  <a:gd name="connsiteY18" fmla="*/ 2708186 h 4230832"/>
                  <a:gd name="connsiteX19" fmla="*/ 2998521 w 5551715"/>
                  <a:gd name="connsiteY19" fmla="*/ 3408830 h 4230832"/>
                  <a:gd name="connsiteX20" fmla="*/ 3562598 w 5551715"/>
                  <a:gd name="connsiteY20" fmla="*/ 4168851 h 4230832"/>
                  <a:gd name="connsiteX21" fmla="*/ 4073237 w 5551715"/>
                  <a:gd name="connsiteY21" fmla="*/ 4115412 h 4230832"/>
                  <a:gd name="connsiteX22" fmla="*/ 4417621 w 5551715"/>
                  <a:gd name="connsiteY22" fmla="*/ 3551334 h 4230832"/>
                  <a:gd name="connsiteX23" fmla="*/ 4916385 w 5551715"/>
                  <a:gd name="connsiteY23" fmla="*/ 2832876 h 4230832"/>
                  <a:gd name="connsiteX24" fmla="*/ 5064826 w 5551715"/>
                  <a:gd name="connsiteY24" fmla="*/ 2494430 h 4230832"/>
                  <a:gd name="connsiteX25" fmla="*/ 5082639 w 5551715"/>
                  <a:gd name="connsiteY25" fmla="*/ 2250986 h 4230832"/>
                  <a:gd name="connsiteX26" fmla="*/ 5082639 w 5551715"/>
                  <a:gd name="connsiteY26" fmla="*/ 1544404 h 4230832"/>
                  <a:gd name="connsiteX27" fmla="*/ 5153891 w 5551715"/>
                  <a:gd name="connsiteY27" fmla="*/ 445936 h 4230832"/>
                  <a:gd name="connsiteX28" fmla="*/ 5201393 w 5551715"/>
                  <a:gd name="connsiteY28" fmla="*/ 683443 h 4230832"/>
                  <a:gd name="connsiteX29" fmla="*/ 5213268 w 5551715"/>
                  <a:gd name="connsiteY29" fmla="*/ 1627531 h 4230832"/>
                  <a:gd name="connsiteX30" fmla="*/ 5213268 w 5551715"/>
                  <a:gd name="connsiteY30" fmla="*/ 2298487 h 4230832"/>
                  <a:gd name="connsiteX31" fmla="*/ 5278582 w 5551715"/>
                  <a:gd name="connsiteY31" fmla="*/ 2423178 h 4230832"/>
                  <a:gd name="connsiteX32" fmla="*/ 5320146 w 5551715"/>
                  <a:gd name="connsiteY32" fmla="*/ 2031292 h 4230832"/>
                  <a:gd name="connsiteX33" fmla="*/ 5320146 w 5551715"/>
                  <a:gd name="connsiteY33" fmla="*/ 1455338 h 4230832"/>
                  <a:gd name="connsiteX34" fmla="*/ 5314208 w 5551715"/>
                  <a:gd name="connsiteY34" fmla="*/ 612191 h 4230832"/>
                  <a:gd name="connsiteX35" fmla="*/ 5367647 w 5551715"/>
                  <a:gd name="connsiteY35" fmla="*/ 445936 h 4230832"/>
                  <a:gd name="connsiteX36" fmla="*/ 5432962 w 5551715"/>
                  <a:gd name="connsiteY36" fmla="*/ 1324710 h 4230832"/>
                  <a:gd name="connsiteX37" fmla="*/ 5462650 w 5551715"/>
                  <a:gd name="connsiteY37" fmla="*/ 2340051 h 4230832"/>
                  <a:gd name="connsiteX38" fmla="*/ 5551715 w 5551715"/>
                  <a:gd name="connsiteY38" fmla="*/ 2565682 h 4230832"/>
                  <a:gd name="connsiteX0" fmla="*/ 0 w 5551715"/>
                  <a:gd name="connsiteY0" fmla="*/ 3486019 h 4230832"/>
                  <a:gd name="connsiteX1" fmla="*/ 492826 w 5551715"/>
                  <a:gd name="connsiteY1" fmla="*/ 2803188 h 4230832"/>
                  <a:gd name="connsiteX2" fmla="*/ 1003466 w 5551715"/>
                  <a:gd name="connsiteY2" fmla="*/ 2310362 h 4230832"/>
                  <a:gd name="connsiteX3" fmla="*/ 1430977 w 5551715"/>
                  <a:gd name="connsiteY3" fmla="*/ 2108482 h 4230832"/>
                  <a:gd name="connsiteX4" fmla="*/ 1520042 w 5551715"/>
                  <a:gd name="connsiteY4" fmla="*/ 1918477 h 4230832"/>
                  <a:gd name="connsiteX5" fmla="*/ 1555668 w 5551715"/>
                  <a:gd name="connsiteY5" fmla="*/ 1122830 h 4230832"/>
                  <a:gd name="connsiteX6" fmla="*/ 1632858 w 5551715"/>
                  <a:gd name="connsiteY6" fmla="*/ 261869 h 4230832"/>
                  <a:gd name="connsiteX7" fmla="*/ 1674421 w 5551715"/>
                  <a:gd name="connsiteY7" fmla="*/ 261869 h 4230832"/>
                  <a:gd name="connsiteX8" fmla="*/ 1680359 w 5551715"/>
                  <a:gd name="connsiteY8" fmla="*/ 1360336 h 4230832"/>
                  <a:gd name="connsiteX9" fmla="*/ 1698172 w 5551715"/>
                  <a:gd name="connsiteY9" fmla="*/ 1918477 h 4230832"/>
                  <a:gd name="connsiteX10" fmla="*/ 1757549 w 5551715"/>
                  <a:gd name="connsiteY10" fmla="*/ 2025355 h 4230832"/>
                  <a:gd name="connsiteX11" fmla="*/ 1799112 w 5551715"/>
                  <a:gd name="connsiteY11" fmla="*/ 1562217 h 4230832"/>
                  <a:gd name="connsiteX12" fmla="*/ 1787237 w 5551715"/>
                  <a:gd name="connsiteY12" fmla="*/ 742819 h 4230832"/>
                  <a:gd name="connsiteX13" fmla="*/ 1846613 w 5551715"/>
                  <a:gd name="connsiteY13" fmla="*/ 612 h 4230832"/>
                  <a:gd name="connsiteX14" fmla="*/ 1894115 w 5551715"/>
                  <a:gd name="connsiteY14" fmla="*/ 630004 h 4230832"/>
                  <a:gd name="connsiteX15" fmla="*/ 1900052 w 5551715"/>
                  <a:gd name="connsiteY15" fmla="*/ 1378149 h 4230832"/>
                  <a:gd name="connsiteX16" fmla="*/ 1923803 w 5551715"/>
                  <a:gd name="connsiteY16" fmla="*/ 2060981 h 4230832"/>
                  <a:gd name="connsiteX17" fmla="*/ 2185060 w 5551715"/>
                  <a:gd name="connsiteY17" fmla="*/ 2286611 h 4230832"/>
                  <a:gd name="connsiteX18" fmla="*/ 2559133 w 5551715"/>
                  <a:gd name="connsiteY18" fmla="*/ 2708186 h 4230832"/>
                  <a:gd name="connsiteX19" fmla="*/ 2998521 w 5551715"/>
                  <a:gd name="connsiteY19" fmla="*/ 3408830 h 4230832"/>
                  <a:gd name="connsiteX20" fmla="*/ 3562598 w 5551715"/>
                  <a:gd name="connsiteY20" fmla="*/ 4168851 h 4230832"/>
                  <a:gd name="connsiteX21" fmla="*/ 4073237 w 5551715"/>
                  <a:gd name="connsiteY21" fmla="*/ 4115412 h 4230832"/>
                  <a:gd name="connsiteX22" fmla="*/ 4417621 w 5551715"/>
                  <a:gd name="connsiteY22" fmla="*/ 3551334 h 4230832"/>
                  <a:gd name="connsiteX23" fmla="*/ 4916385 w 5551715"/>
                  <a:gd name="connsiteY23" fmla="*/ 2832876 h 4230832"/>
                  <a:gd name="connsiteX24" fmla="*/ 5064826 w 5551715"/>
                  <a:gd name="connsiteY24" fmla="*/ 2494430 h 4230832"/>
                  <a:gd name="connsiteX25" fmla="*/ 5082639 w 5551715"/>
                  <a:gd name="connsiteY25" fmla="*/ 2250986 h 4230832"/>
                  <a:gd name="connsiteX26" fmla="*/ 5082639 w 5551715"/>
                  <a:gd name="connsiteY26" fmla="*/ 1544404 h 4230832"/>
                  <a:gd name="connsiteX27" fmla="*/ 5153891 w 5551715"/>
                  <a:gd name="connsiteY27" fmla="*/ 445936 h 4230832"/>
                  <a:gd name="connsiteX28" fmla="*/ 5201393 w 5551715"/>
                  <a:gd name="connsiteY28" fmla="*/ 683443 h 4230832"/>
                  <a:gd name="connsiteX29" fmla="*/ 5213268 w 5551715"/>
                  <a:gd name="connsiteY29" fmla="*/ 1627531 h 4230832"/>
                  <a:gd name="connsiteX30" fmla="*/ 5213268 w 5551715"/>
                  <a:gd name="connsiteY30" fmla="*/ 2298487 h 4230832"/>
                  <a:gd name="connsiteX31" fmla="*/ 5278582 w 5551715"/>
                  <a:gd name="connsiteY31" fmla="*/ 2423178 h 4230832"/>
                  <a:gd name="connsiteX32" fmla="*/ 5320146 w 5551715"/>
                  <a:gd name="connsiteY32" fmla="*/ 2031292 h 4230832"/>
                  <a:gd name="connsiteX33" fmla="*/ 5320146 w 5551715"/>
                  <a:gd name="connsiteY33" fmla="*/ 1455338 h 4230832"/>
                  <a:gd name="connsiteX34" fmla="*/ 5314208 w 5551715"/>
                  <a:gd name="connsiteY34" fmla="*/ 612191 h 4230832"/>
                  <a:gd name="connsiteX35" fmla="*/ 5367647 w 5551715"/>
                  <a:gd name="connsiteY35" fmla="*/ 445936 h 4230832"/>
                  <a:gd name="connsiteX36" fmla="*/ 5432962 w 5551715"/>
                  <a:gd name="connsiteY36" fmla="*/ 1324710 h 4230832"/>
                  <a:gd name="connsiteX37" fmla="*/ 5462650 w 5551715"/>
                  <a:gd name="connsiteY37" fmla="*/ 2340051 h 4230832"/>
                  <a:gd name="connsiteX38" fmla="*/ 5551715 w 5551715"/>
                  <a:gd name="connsiteY38" fmla="*/ 2565682 h 4230832"/>
                  <a:gd name="connsiteX0" fmla="*/ 0 w 5462650"/>
                  <a:gd name="connsiteY0" fmla="*/ 3486019 h 4230832"/>
                  <a:gd name="connsiteX1" fmla="*/ 492826 w 5462650"/>
                  <a:gd name="connsiteY1" fmla="*/ 2803188 h 4230832"/>
                  <a:gd name="connsiteX2" fmla="*/ 1003466 w 5462650"/>
                  <a:gd name="connsiteY2" fmla="*/ 2310362 h 4230832"/>
                  <a:gd name="connsiteX3" fmla="*/ 1430977 w 5462650"/>
                  <a:gd name="connsiteY3" fmla="*/ 2108482 h 4230832"/>
                  <a:gd name="connsiteX4" fmla="*/ 1520042 w 5462650"/>
                  <a:gd name="connsiteY4" fmla="*/ 1918477 h 4230832"/>
                  <a:gd name="connsiteX5" fmla="*/ 1555668 w 5462650"/>
                  <a:gd name="connsiteY5" fmla="*/ 1122830 h 4230832"/>
                  <a:gd name="connsiteX6" fmla="*/ 1632858 w 5462650"/>
                  <a:gd name="connsiteY6" fmla="*/ 261869 h 4230832"/>
                  <a:gd name="connsiteX7" fmla="*/ 1674421 w 5462650"/>
                  <a:gd name="connsiteY7" fmla="*/ 261869 h 4230832"/>
                  <a:gd name="connsiteX8" fmla="*/ 1680359 w 5462650"/>
                  <a:gd name="connsiteY8" fmla="*/ 1360336 h 4230832"/>
                  <a:gd name="connsiteX9" fmla="*/ 1698172 w 5462650"/>
                  <a:gd name="connsiteY9" fmla="*/ 1918477 h 4230832"/>
                  <a:gd name="connsiteX10" fmla="*/ 1757549 w 5462650"/>
                  <a:gd name="connsiteY10" fmla="*/ 2025355 h 4230832"/>
                  <a:gd name="connsiteX11" fmla="*/ 1799112 w 5462650"/>
                  <a:gd name="connsiteY11" fmla="*/ 1562217 h 4230832"/>
                  <a:gd name="connsiteX12" fmla="*/ 1787237 w 5462650"/>
                  <a:gd name="connsiteY12" fmla="*/ 742819 h 4230832"/>
                  <a:gd name="connsiteX13" fmla="*/ 1846613 w 5462650"/>
                  <a:gd name="connsiteY13" fmla="*/ 612 h 4230832"/>
                  <a:gd name="connsiteX14" fmla="*/ 1894115 w 5462650"/>
                  <a:gd name="connsiteY14" fmla="*/ 630004 h 4230832"/>
                  <a:gd name="connsiteX15" fmla="*/ 1900052 w 5462650"/>
                  <a:gd name="connsiteY15" fmla="*/ 1378149 h 4230832"/>
                  <a:gd name="connsiteX16" fmla="*/ 1923803 w 5462650"/>
                  <a:gd name="connsiteY16" fmla="*/ 2060981 h 4230832"/>
                  <a:gd name="connsiteX17" fmla="*/ 2185060 w 5462650"/>
                  <a:gd name="connsiteY17" fmla="*/ 2286611 h 4230832"/>
                  <a:gd name="connsiteX18" fmla="*/ 2559133 w 5462650"/>
                  <a:gd name="connsiteY18" fmla="*/ 2708186 h 4230832"/>
                  <a:gd name="connsiteX19" fmla="*/ 2998521 w 5462650"/>
                  <a:gd name="connsiteY19" fmla="*/ 3408830 h 4230832"/>
                  <a:gd name="connsiteX20" fmla="*/ 3562598 w 5462650"/>
                  <a:gd name="connsiteY20" fmla="*/ 4168851 h 4230832"/>
                  <a:gd name="connsiteX21" fmla="*/ 4073237 w 5462650"/>
                  <a:gd name="connsiteY21" fmla="*/ 4115412 h 4230832"/>
                  <a:gd name="connsiteX22" fmla="*/ 4417621 w 5462650"/>
                  <a:gd name="connsiteY22" fmla="*/ 3551334 h 4230832"/>
                  <a:gd name="connsiteX23" fmla="*/ 4916385 w 5462650"/>
                  <a:gd name="connsiteY23" fmla="*/ 2832876 h 4230832"/>
                  <a:gd name="connsiteX24" fmla="*/ 5064826 w 5462650"/>
                  <a:gd name="connsiteY24" fmla="*/ 2494430 h 4230832"/>
                  <a:gd name="connsiteX25" fmla="*/ 5082639 w 5462650"/>
                  <a:gd name="connsiteY25" fmla="*/ 2250986 h 4230832"/>
                  <a:gd name="connsiteX26" fmla="*/ 5082639 w 5462650"/>
                  <a:gd name="connsiteY26" fmla="*/ 1544404 h 4230832"/>
                  <a:gd name="connsiteX27" fmla="*/ 5153891 w 5462650"/>
                  <a:gd name="connsiteY27" fmla="*/ 445936 h 4230832"/>
                  <a:gd name="connsiteX28" fmla="*/ 5201393 w 5462650"/>
                  <a:gd name="connsiteY28" fmla="*/ 683443 h 4230832"/>
                  <a:gd name="connsiteX29" fmla="*/ 5213268 w 5462650"/>
                  <a:gd name="connsiteY29" fmla="*/ 1627531 h 4230832"/>
                  <a:gd name="connsiteX30" fmla="*/ 5213268 w 5462650"/>
                  <a:gd name="connsiteY30" fmla="*/ 2298487 h 4230832"/>
                  <a:gd name="connsiteX31" fmla="*/ 5278582 w 5462650"/>
                  <a:gd name="connsiteY31" fmla="*/ 2423178 h 4230832"/>
                  <a:gd name="connsiteX32" fmla="*/ 5320146 w 5462650"/>
                  <a:gd name="connsiteY32" fmla="*/ 2031292 h 4230832"/>
                  <a:gd name="connsiteX33" fmla="*/ 5320146 w 5462650"/>
                  <a:gd name="connsiteY33" fmla="*/ 1455338 h 4230832"/>
                  <a:gd name="connsiteX34" fmla="*/ 5314208 w 5462650"/>
                  <a:gd name="connsiteY34" fmla="*/ 612191 h 4230832"/>
                  <a:gd name="connsiteX35" fmla="*/ 5367647 w 5462650"/>
                  <a:gd name="connsiteY35" fmla="*/ 445936 h 4230832"/>
                  <a:gd name="connsiteX36" fmla="*/ 5432962 w 5462650"/>
                  <a:gd name="connsiteY36" fmla="*/ 1324710 h 4230832"/>
                  <a:gd name="connsiteX37" fmla="*/ 5462650 w 5462650"/>
                  <a:gd name="connsiteY37" fmla="*/ 2340051 h 4230832"/>
                  <a:gd name="connsiteX0" fmla="*/ 0 w 5432962"/>
                  <a:gd name="connsiteY0" fmla="*/ 3486019 h 4230832"/>
                  <a:gd name="connsiteX1" fmla="*/ 492826 w 5432962"/>
                  <a:gd name="connsiteY1" fmla="*/ 2803188 h 4230832"/>
                  <a:gd name="connsiteX2" fmla="*/ 1003466 w 5432962"/>
                  <a:gd name="connsiteY2" fmla="*/ 2310362 h 4230832"/>
                  <a:gd name="connsiteX3" fmla="*/ 1430977 w 5432962"/>
                  <a:gd name="connsiteY3" fmla="*/ 2108482 h 4230832"/>
                  <a:gd name="connsiteX4" fmla="*/ 1520042 w 5432962"/>
                  <a:gd name="connsiteY4" fmla="*/ 1918477 h 4230832"/>
                  <a:gd name="connsiteX5" fmla="*/ 1555668 w 5432962"/>
                  <a:gd name="connsiteY5" fmla="*/ 1122830 h 4230832"/>
                  <a:gd name="connsiteX6" fmla="*/ 1632858 w 5432962"/>
                  <a:gd name="connsiteY6" fmla="*/ 261869 h 4230832"/>
                  <a:gd name="connsiteX7" fmla="*/ 1674421 w 5432962"/>
                  <a:gd name="connsiteY7" fmla="*/ 261869 h 4230832"/>
                  <a:gd name="connsiteX8" fmla="*/ 1680359 w 5432962"/>
                  <a:gd name="connsiteY8" fmla="*/ 1360336 h 4230832"/>
                  <a:gd name="connsiteX9" fmla="*/ 1698172 w 5432962"/>
                  <a:gd name="connsiteY9" fmla="*/ 1918477 h 4230832"/>
                  <a:gd name="connsiteX10" fmla="*/ 1757549 w 5432962"/>
                  <a:gd name="connsiteY10" fmla="*/ 2025355 h 4230832"/>
                  <a:gd name="connsiteX11" fmla="*/ 1799112 w 5432962"/>
                  <a:gd name="connsiteY11" fmla="*/ 1562217 h 4230832"/>
                  <a:gd name="connsiteX12" fmla="*/ 1787237 w 5432962"/>
                  <a:gd name="connsiteY12" fmla="*/ 742819 h 4230832"/>
                  <a:gd name="connsiteX13" fmla="*/ 1846613 w 5432962"/>
                  <a:gd name="connsiteY13" fmla="*/ 612 h 4230832"/>
                  <a:gd name="connsiteX14" fmla="*/ 1894115 w 5432962"/>
                  <a:gd name="connsiteY14" fmla="*/ 630004 h 4230832"/>
                  <a:gd name="connsiteX15" fmla="*/ 1900052 w 5432962"/>
                  <a:gd name="connsiteY15" fmla="*/ 1378149 h 4230832"/>
                  <a:gd name="connsiteX16" fmla="*/ 1923803 w 5432962"/>
                  <a:gd name="connsiteY16" fmla="*/ 2060981 h 4230832"/>
                  <a:gd name="connsiteX17" fmla="*/ 2185060 w 5432962"/>
                  <a:gd name="connsiteY17" fmla="*/ 2286611 h 4230832"/>
                  <a:gd name="connsiteX18" fmla="*/ 2559133 w 5432962"/>
                  <a:gd name="connsiteY18" fmla="*/ 2708186 h 4230832"/>
                  <a:gd name="connsiteX19" fmla="*/ 2998521 w 5432962"/>
                  <a:gd name="connsiteY19" fmla="*/ 3408830 h 4230832"/>
                  <a:gd name="connsiteX20" fmla="*/ 3562598 w 5432962"/>
                  <a:gd name="connsiteY20" fmla="*/ 4168851 h 4230832"/>
                  <a:gd name="connsiteX21" fmla="*/ 4073237 w 5432962"/>
                  <a:gd name="connsiteY21" fmla="*/ 4115412 h 4230832"/>
                  <a:gd name="connsiteX22" fmla="*/ 4417621 w 5432962"/>
                  <a:gd name="connsiteY22" fmla="*/ 3551334 h 4230832"/>
                  <a:gd name="connsiteX23" fmla="*/ 4916385 w 5432962"/>
                  <a:gd name="connsiteY23" fmla="*/ 2832876 h 4230832"/>
                  <a:gd name="connsiteX24" fmla="*/ 5064826 w 5432962"/>
                  <a:gd name="connsiteY24" fmla="*/ 2494430 h 4230832"/>
                  <a:gd name="connsiteX25" fmla="*/ 5082639 w 5432962"/>
                  <a:gd name="connsiteY25" fmla="*/ 2250986 h 4230832"/>
                  <a:gd name="connsiteX26" fmla="*/ 5082639 w 5432962"/>
                  <a:gd name="connsiteY26" fmla="*/ 1544404 h 4230832"/>
                  <a:gd name="connsiteX27" fmla="*/ 5153891 w 5432962"/>
                  <a:gd name="connsiteY27" fmla="*/ 445936 h 4230832"/>
                  <a:gd name="connsiteX28" fmla="*/ 5201393 w 5432962"/>
                  <a:gd name="connsiteY28" fmla="*/ 683443 h 4230832"/>
                  <a:gd name="connsiteX29" fmla="*/ 5213268 w 5432962"/>
                  <a:gd name="connsiteY29" fmla="*/ 1627531 h 4230832"/>
                  <a:gd name="connsiteX30" fmla="*/ 5213268 w 5432962"/>
                  <a:gd name="connsiteY30" fmla="*/ 2298487 h 4230832"/>
                  <a:gd name="connsiteX31" fmla="*/ 5278582 w 5432962"/>
                  <a:gd name="connsiteY31" fmla="*/ 2423178 h 4230832"/>
                  <a:gd name="connsiteX32" fmla="*/ 5320146 w 5432962"/>
                  <a:gd name="connsiteY32" fmla="*/ 2031292 h 4230832"/>
                  <a:gd name="connsiteX33" fmla="*/ 5320146 w 5432962"/>
                  <a:gd name="connsiteY33" fmla="*/ 1455338 h 4230832"/>
                  <a:gd name="connsiteX34" fmla="*/ 5314208 w 5432962"/>
                  <a:gd name="connsiteY34" fmla="*/ 612191 h 4230832"/>
                  <a:gd name="connsiteX35" fmla="*/ 5367647 w 5432962"/>
                  <a:gd name="connsiteY35" fmla="*/ 445936 h 4230832"/>
                  <a:gd name="connsiteX36" fmla="*/ 5432962 w 5432962"/>
                  <a:gd name="connsiteY36" fmla="*/ 1324710 h 4230832"/>
                  <a:gd name="connsiteX0" fmla="*/ 0 w 5367647"/>
                  <a:gd name="connsiteY0" fmla="*/ 3486019 h 4230832"/>
                  <a:gd name="connsiteX1" fmla="*/ 492826 w 5367647"/>
                  <a:gd name="connsiteY1" fmla="*/ 2803188 h 4230832"/>
                  <a:gd name="connsiteX2" fmla="*/ 1003466 w 5367647"/>
                  <a:gd name="connsiteY2" fmla="*/ 2310362 h 4230832"/>
                  <a:gd name="connsiteX3" fmla="*/ 1430977 w 5367647"/>
                  <a:gd name="connsiteY3" fmla="*/ 2108482 h 4230832"/>
                  <a:gd name="connsiteX4" fmla="*/ 1520042 w 5367647"/>
                  <a:gd name="connsiteY4" fmla="*/ 1918477 h 4230832"/>
                  <a:gd name="connsiteX5" fmla="*/ 1555668 w 5367647"/>
                  <a:gd name="connsiteY5" fmla="*/ 1122830 h 4230832"/>
                  <a:gd name="connsiteX6" fmla="*/ 1632858 w 5367647"/>
                  <a:gd name="connsiteY6" fmla="*/ 261869 h 4230832"/>
                  <a:gd name="connsiteX7" fmla="*/ 1674421 w 5367647"/>
                  <a:gd name="connsiteY7" fmla="*/ 261869 h 4230832"/>
                  <a:gd name="connsiteX8" fmla="*/ 1680359 w 5367647"/>
                  <a:gd name="connsiteY8" fmla="*/ 1360336 h 4230832"/>
                  <a:gd name="connsiteX9" fmla="*/ 1698172 w 5367647"/>
                  <a:gd name="connsiteY9" fmla="*/ 1918477 h 4230832"/>
                  <a:gd name="connsiteX10" fmla="*/ 1757549 w 5367647"/>
                  <a:gd name="connsiteY10" fmla="*/ 2025355 h 4230832"/>
                  <a:gd name="connsiteX11" fmla="*/ 1799112 w 5367647"/>
                  <a:gd name="connsiteY11" fmla="*/ 1562217 h 4230832"/>
                  <a:gd name="connsiteX12" fmla="*/ 1787237 w 5367647"/>
                  <a:gd name="connsiteY12" fmla="*/ 742819 h 4230832"/>
                  <a:gd name="connsiteX13" fmla="*/ 1846613 w 5367647"/>
                  <a:gd name="connsiteY13" fmla="*/ 612 h 4230832"/>
                  <a:gd name="connsiteX14" fmla="*/ 1894115 w 5367647"/>
                  <a:gd name="connsiteY14" fmla="*/ 630004 h 4230832"/>
                  <a:gd name="connsiteX15" fmla="*/ 1900052 w 5367647"/>
                  <a:gd name="connsiteY15" fmla="*/ 1378149 h 4230832"/>
                  <a:gd name="connsiteX16" fmla="*/ 1923803 w 5367647"/>
                  <a:gd name="connsiteY16" fmla="*/ 2060981 h 4230832"/>
                  <a:gd name="connsiteX17" fmla="*/ 2185060 w 5367647"/>
                  <a:gd name="connsiteY17" fmla="*/ 2286611 h 4230832"/>
                  <a:gd name="connsiteX18" fmla="*/ 2559133 w 5367647"/>
                  <a:gd name="connsiteY18" fmla="*/ 2708186 h 4230832"/>
                  <a:gd name="connsiteX19" fmla="*/ 2998521 w 5367647"/>
                  <a:gd name="connsiteY19" fmla="*/ 3408830 h 4230832"/>
                  <a:gd name="connsiteX20" fmla="*/ 3562598 w 5367647"/>
                  <a:gd name="connsiteY20" fmla="*/ 4168851 h 4230832"/>
                  <a:gd name="connsiteX21" fmla="*/ 4073237 w 5367647"/>
                  <a:gd name="connsiteY21" fmla="*/ 4115412 h 4230832"/>
                  <a:gd name="connsiteX22" fmla="*/ 4417621 w 5367647"/>
                  <a:gd name="connsiteY22" fmla="*/ 3551334 h 4230832"/>
                  <a:gd name="connsiteX23" fmla="*/ 4916385 w 5367647"/>
                  <a:gd name="connsiteY23" fmla="*/ 2832876 h 4230832"/>
                  <a:gd name="connsiteX24" fmla="*/ 5064826 w 5367647"/>
                  <a:gd name="connsiteY24" fmla="*/ 2494430 h 4230832"/>
                  <a:gd name="connsiteX25" fmla="*/ 5082639 w 5367647"/>
                  <a:gd name="connsiteY25" fmla="*/ 2250986 h 4230832"/>
                  <a:gd name="connsiteX26" fmla="*/ 5082639 w 5367647"/>
                  <a:gd name="connsiteY26" fmla="*/ 1544404 h 4230832"/>
                  <a:gd name="connsiteX27" fmla="*/ 5153891 w 5367647"/>
                  <a:gd name="connsiteY27" fmla="*/ 445936 h 4230832"/>
                  <a:gd name="connsiteX28" fmla="*/ 5201393 w 5367647"/>
                  <a:gd name="connsiteY28" fmla="*/ 683443 h 4230832"/>
                  <a:gd name="connsiteX29" fmla="*/ 5213268 w 5367647"/>
                  <a:gd name="connsiteY29" fmla="*/ 1627531 h 4230832"/>
                  <a:gd name="connsiteX30" fmla="*/ 5213268 w 5367647"/>
                  <a:gd name="connsiteY30" fmla="*/ 2298487 h 4230832"/>
                  <a:gd name="connsiteX31" fmla="*/ 5278582 w 5367647"/>
                  <a:gd name="connsiteY31" fmla="*/ 2423178 h 4230832"/>
                  <a:gd name="connsiteX32" fmla="*/ 5320146 w 5367647"/>
                  <a:gd name="connsiteY32" fmla="*/ 2031292 h 4230832"/>
                  <a:gd name="connsiteX33" fmla="*/ 5320146 w 5367647"/>
                  <a:gd name="connsiteY33" fmla="*/ 1455338 h 4230832"/>
                  <a:gd name="connsiteX34" fmla="*/ 5314208 w 5367647"/>
                  <a:gd name="connsiteY34" fmla="*/ 612191 h 4230832"/>
                  <a:gd name="connsiteX35" fmla="*/ 5367647 w 5367647"/>
                  <a:gd name="connsiteY35" fmla="*/ 445936 h 4230832"/>
                  <a:gd name="connsiteX0" fmla="*/ 0 w 5323456"/>
                  <a:gd name="connsiteY0" fmla="*/ 3486019 h 4230832"/>
                  <a:gd name="connsiteX1" fmla="*/ 492826 w 5323456"/>
                  <a:gd name="connsiteY1" fmla="*/ 2803188 h 4230832"/>
                  <a:gd name="connsiteX2" fmla="*/ 1003466 w 5323456"/>
                  <a:gd name="connsiteY2" fmla="*/ 2310362 h 4230832"/>
                  <a:gd name="connsiteX3" fmla="*/ 1430977 w 5323456"/>
                  <a:gd name="connsiteY3" fmla="*/ 2108482 h 4230832"/>
                  <a:gd name="connsiteX4" fmla="*/ 1520042 w 5323456"/>
                  <a:gd name="connsiteY4" fmla="*/ 1918477 h 4230832"/>
                  <a:gd name="connsiteX5" fmla="*/ 1555668 w 5323456"/>
                  <a:gd name="connsiteY5" fmla="*/ 1122830 h 4230832"/>
                  <a:gd name="connsiteX6" fmla="*/ 1632858 w 5323456"/>
                  <a:gd name="connsiteY6" fmla="*/ 261869 h 4230832"/>
                  <a:gd name="connsiteX7" fmla="*/ 1674421 w 5323456"/>
                  <a:gd name="connsiteY7" fmla="*/ 261869 h 4230832"/>
                  <a:gd name="connsiteX8" fmla="*/ 1680359 w 5323456"/>
                  <a:gd name="connsiteY8" fmla="*/ 1360336 h 4230832"/>
                  <a:gd name="connsiteX9" fmla="*/ 1698172 w 5323456"/>
                  <a:gd name="connsiteY9" fmla="*/ 1918477 h 4230832"/>
                  <a:gd name="connsiteX10" fmla="*/ 1757549 w 5323456"/>
                  <a:gd name="connsiteY10" fmla="*/ 2025355 h 4230832"/>
                  <a:gd name="connsiteX11" fmla="*/ 1799112 w 5323456"/>
                  <a:gd name="connsiteY11" fmla="*/ 1562217 h 4230832"/>
                  <a:gd name="connsiteX12" fmla="*/ 1787237 w 5323456"/>
                  <a:gd name="connsiteY12" fmla="*/ 742819 h 4230832"/>
                  <a:gd name="connsiteX13" fmla="*/ 1846613 w 5323456"/>
                  <a:gd name="connsiteY13" fmla="*/ 612 h 4230832"/>
                  <a:gd name="connsiteX14" fmla="*/ 1894115 w 5323456"/>
                  <a:gd name="connsiteY14" fmla="*/ 630004 h 4230832"/>
                  <a:gd name="connsiteX15" fmla="*/ 1900052 w 5323456"/>
                  <a:gd name="connsiteY15" fmla="*/ 1378149 h 4230832"/>
                  <a:gd name="connsiteX16" fmla="*/ 1923803 w 5323456"/>
                  <a:gd name="connsiteY16" fmla="*/ 2060981 h 4230832"/>
                  <a:gd name="connsiteX17" fmla="*/ 2185060 w 5323456"/>
                  <a:gd name="connsiteY17" fmla="*/ 2286611 h 4230832"/>
                  <a:gd name="connsiteX18" fmla="*/ 2559133 w 5323456"/>
                  <a:gd name="connsiteY18" fmla="*/ 2708186 h 4230832"/>
                  <a:gd name="connsiteX19" fmla="*/ 2998521 w 5323456"/>
                  <a:gd name="connsiteY19" fmla="*/ 3408830 h 4230832"/>
                  <a:gd name="connsiteX20" fmla="*/ 3562598 w 5323456"/>
                  <a:gd name="connsiteY20" fmla="*/ 4168851 h 4230832"/>
                  <a:gd name="connsiteX21" fmla="*/ 4073237 w 5323456"/>
                  <a:gd name="connsiteY21" fmla="*/ 4115412 h 4230832"/>
                  <a:gd name="connsiteX22" fmla="*/ 4417621 w 5323456"/>
                  <a:gd name="connsiteY22" fmla="*/ 3551334 h 4230832"/>
                  <a:gd name="connsiteX23" fmla="*/ 4916385 w 5323456"/>
                  <a:gd name="connsiteY23" fmla="*/ 2832876 h 4230832"/>
                  <a:gd name="connsiteX24" fmla="*/ 5064826 w 5323456"/>
                  <a:gd name="connsiteY24" fmla="*/ 2494430 h 4230832"/>
                  <a:gd name="connsiteX25" fmla="*/ 5082639 w 5323456"/>
                  <a:gd name="connsiteY25" fmla="*/ 2250986 h 4230832"/>
                  <a:gd name="connsiteX26" fmla="*/ 5082639 w 5323456"/>
                  <a:gd name="connsiteY26" fmla="*/ 1544404 h 4230832"/>
                  <a:gd name="connsiteX27" fmla="*/ 5153891 w 5323456"/>
                  <a:gd name="connsiteY27" fmla="*/ 445936 h 4230832"/>
                  <a:gd name="connsiteX28" fmla="*/ 5201393 w 5323456"/>
                  <a:gd name="connsiteY28" fmla="*/ 683443 h 4230832"/>
                  <a:gd name="connsiteX29" fmla="*/ 5213268 w 5323456"/>
                  <a:gd name="connsiteY29" fmla="*/ 1627531 h 4230832"/>
                  <a:gd name="connsiteX30" fmla="*/ 5213268 w 5323456"/>
                  <a:gd name="connsiteY30" fmla="*/ 2298487 h 4230832"/>
                  <a:gd name="connsiteX31" fmla="*/ 5278582 w 5323456"/>
                  <a:gd name="connsiteY31" fmla="*/ 2423178 h 4230832"/>
                  <a:gd name="connsiteX32" fmla="*/ 5320146 w 5323456"/>
                  <a:gd name="connsiteY32" fmla="*/ 2031292 h 4230832"/>
                  <a:gd name="connsiteX33" fmla="*/ 5320146 w 5323456"/>
                  <a:gd name="connsiteY33" fmla="*/ 1455338 h 4230832"/>
                  <a:gd name="connsiteX34" fmla="*/ 5314208 w 5323456"/>
                  <a:gd name="connsiteY34" fmla="*/ 612191 h 4230832"/>
                  <a:gd name="connsiteX0" fmla="*/ 0 w 5323456"/>
                  <a:gd name="connsiteY0" fmla="*/ 3486019 h 4230832"/>
                  <a:gd name="connsiteX1" fmla="*/ 492826 w 5323456"/>
                  <a:gd name="connsiteY1" fmla="*/ 2803188 h 4230832"/>
                  <a:gd name="connsiteX2" fmla="*/ 1003466 w 5323456"/>
                  <a:gd name="connsiteY2" fmla="*/ 2310362 h 4230832"/>
                  <a:gd name="connsiteX3" fmla="*/ 1430977 w 5323456"/>
                  <a:gd name="connsiteY3" fmla="*/ 2108482 h 4230832"/>
                  <a:gd name="connsiteX4" fmla="*/ 1520042 w 5323456"/>
                  <a:gd name="connsiteY4" fmla="*/ 1918477 h 4230832"/>
                  <a:gd name="connsiteX5" fmla="*/ 1555668 w 5323456"/>
                  <a:gd name="connsiteY5" fmla="*/ 1122830 h 4230832"/>
                  <a:gd name="connsiteX6" fmla="*/ 1632858 w 5323456"/>
                  <a:gd name="connsiteY6" fmla="*/ 261869 h 4230832"/>
                  <a:gd name="connsiteX7" fmla="*/ 1674421 w 5323456"/>
                  <a:gd name="connsiteY7" fmla="*/ 261869 h 4230832"/>
                  <a:gd name="connsiteX8" fmla="*/ 1680359 w 5323456"/>
                  <a:gd name="connsiteY8" fmla="*/ 1360336 h 4230832"/>
                  <a:gd name="connsiteX9" fmla="*/ 1698172 w 5323456"/>
                  <a:gd name="connsiteY9" fmla="*/ 1918477 h 4230832"/>
                  <a:gd name="connsiteX10" fmla="*/ 1757549 w 5323456"/>
                  <a:gd name="connsiteY10" fmla="*/ 2025355 h 4230832"/>
                  <a:gd name="connsiteX11" fmla="*/ 1799112 w 5323456"/>
                  <a:gd name="connsiteY11" fmla="*/ 1562217 h 4230832"/>
                  <a:gd name="connsiteX12" fmla="*/ 1787237 w 5323456"/>
                  <a:gd name="connsiteY12" fmla="*/ 742819 h 4230832"/>
                  <a:gd name="connsiteX13" fmla="*/ 1846613 w 5323456"/>
                  <a:gd name="connsiteY13" fmla="*/ 612 h 4230832"/>
                  <a:gd name="connsiteX14" fmla="*/ 1894115 w 5323456"/>
                  <a:gd name="connsiteY14" fmla="*/ 630004 h 4230832"/>
                  <a:gd name="connsiteX15" fmla="*/ 1900052 w 5323456"/>
                  <a:gd name="connsiteY15" fmla="*/ 1378149 h 4230832"/>
                  <a:gd name="connsiteX16" fmla="*/ 1923803 w 5323456"/>
                  <a:gd name="connsiteY16" fmla="*/ 2060981 h 4230832"/>
                  <a:gd name="connsiteX17" fmla="*/ 2185060 w 5323456"/>
                  <a:gd name="connsiteY17" fmla="*/ 2286611 h 4230832"/>
                  <a:gd name="connsiteX18" fmla="*/ 2559133 w 5323456"/>
                  <a:gd name="connsiteY18" fmla="*/ 2708186 h 4230832"/>
                  <a:gd name="connsiteX19" fmla="*/ 2998521 w 5323456"/>
                  <a:gd name="connsiteY19" fmla="*/ 3408830 h 4230832"/>
                  <a:gd name="connsiteX20" fmla="*/ 3562598 w 5323456"/>
                  <a:gd name="connsiteY20" fmla="*/ 4168851 h 4230832"/>
                  <a:gd name="connsiteX21" fmla="*/ 4073237 w 5323456"/>
                  <a:gd name="connsiteY21" fmla="*/ 4115412 h 4230832"/>
                  <a:gd name="connsiteX22" fmla="*/ 4417621 w 5323456"/>
                  <a:gd name="connsiteY22" fmla="*/ 3551334 h 4230832"/>
                  <a:gd name="connsiteX23" fmla="*/ 4916385 w 5323456"/>
                  <a:gd name="connsiteY23" fmla="*/ 2832876 h 4230832"/>
                  <a:gd name="connsiteX24" fmla="*/ 5064826 w 5323456"/>
                  <a:gd name="connsiteY24" fmla="*/ 2494430 h 4230832"/>
                  <a:gd name="connsiteX25" fmla="*/ 5082639 w 5323456"/>
                  <a:gd name="connsiteY25" fmla="*/ 2250986 h 4230832"/>
                  <a:gd name="connsiteX26" fmla="*/ 5082639 w 5323456"/>
                  <a:gd name="connsiteY26" fmla="*/ 1544404 h 4230832"/>
                  <a:gd name="connsiteX27" fmla="*/ 5153891 w 5323456"/>
                  <a:gd name="connsiteY27" fmla="*/ 445936 h 4230832"/>
                  <a:gd name="connsiteX28" fmla="*/ 5201393 w 5323456"/>
                  <a:gd name="connsiteY28" fmla="*/ 683443 h 4230832"/>
                  <a:gd name="connsiteX29" fmla="*/ 5213268 w 5323456"/>
                  <a:gd name="connsiteY29" fmla="*/ 1627531 h 4230832"/>
                  <a:gd name="connsiteX30" fmla="*/ 5213268 w 5323456"/>
                  <a:gd name="connsiteY30" fmla="*/ 2298487 h 4230832"/>
                  <a:gd name="connsiteX31" fmla="*/ 5278582 w 5323456"/>
                  <a:gd name="connsiteY31" fmla="*/ 2423178 h 4230832"/>
                  <a:gd name="connsiteX32" fmla="*/ 5320146 w 5323456"/>
                  <a:gd name="connsiteY32" fmla="*/ 2031292 h 4230832"/>
                  <a:gd name="connsiteX33" fmla="*/ 5320146 w 5323456"/>
                  <a:gd name="connsiteY33" fmla="*/ 1455338 h 4230832"/>
                  <a:gd name="connsiteX0" fmla="*/ 0 w 5323456"/>
                  <a:gd name="connsiteY0" fmla="*/ 3486019 h 4230832"/>
                  <a:gd name="connsiteX1" fmla="*/ 492826 w 5323456"/>
                  <a:gd name="connsiteY1" fmla="*/ 2803188 h 4230832"/>
                  <a:gd name="connsiteX2" fmla="*/ 1003466 w 5323456"/>
                  <a:gd name="connsiteY2" fmla="*/ 2310362 h 4230832"/>
                  <a:gd name="connsiteX3" fmla="*/ 1430977 w 5323456"/>
                  <a:gd name="connsiteY3" fmla="*/ 2108482 h 4230832"/>
                  <a:gd name="connsiteX4" fmla="*/ 1520042 w 5323456"/>
                  <a:gd name="connsiteY4" fmla="*/ 1918477 h 4230832"/>
                  <a:gd name="connsiteX5" fmla="*/ 1555668 w 5323456"/>
                  <a:gd name="connsiteY5" fmla="*/ 1122830 h 4230832"/>
                  <a:gd name="connsiteX6" fmla="*/ 1632858 w 5323456"/>
                  <a:gd name="connsiteY6" fmla="*/ 261869 h 4230832"/>
                  <a:gd name="connsiteX7" fmla="*/ 1674421 w 5323456"/>
                  <a:gd name="connsiteY7" fmla="*/ 261869 h 4230832"/>
                  <a:gd name="connsiteX8" fmla="*/ 1680359 w 5323456"/>
                  <a:gd name="connsiteY8" fmla="*/ 1360336 h 4230832"/>
                  <a:gd name="connsiteX9" fmla="*/ 1698172 w 5323456"/>
                  <a:gd name="connsiteY9" fmla="*/ 1918477 h 4230832"/>
                  <a:gd name="connsiteX10" fmla="*/ 1757549 w 5323456"/>
                  <a:gd name="connsiteY10" fmla="*/ 2025355 h 4230832"/>
                  <a:gd name="connsiteX11" fmla="*/ 1799112 w 5323456"/>
                  <a:gd name="connsiteY11" fmla="*/ 1562217 h 4230832"/>
                  <a:gd name="connsiteX12" fmla="*/ 1787237 w 5323456"/>
                  <a:gd name="connsiteY12" fmla="*/ 742819 h 4230832"/>
                  <a:gd name="connsiteX13" fmla="*/ 1846613 w 5323456"/>
                  <a:gd name="connsiteY13" fmla="*/ 612 h 4230832"/>
                  <a:gd name="connsiteX14" fmla="*/ 1894115 w 5323456"/>
                  <a:gd name="connsiteY14" fmla="*/ 630004 h 4230832"/>
                  <a:gd name="connsiteX15" fmla="*/ 1900052 w 5323456"/>
                  <a:gd name="connsiteY15" fmla="*/ 1378149 h 4230832"/>
                  <a:gd name="connsiteX16" fmla="*/ 1923803 w 5323456"/>
                  <a:gd name="connsiteY16" fmla="*/ 2060981 h 4230832"/>
                  <a:gd name="connsiteX17" fmla="*/ 2185060 w 5323456"/>
                  <a:gd name="connsiteY17" fmla="*/ 2286611 h 4230832"/>
                  <a:gd name="connsiteX18" fmla="*/ 2559133 w 5323456"/>
                  <a:gd name="connsiteY18" fmla="*/ 2708186 h 4230832"/>
                  <a:gd name="connsiteX19" fmla="*/ 2998521 w 5323456"/>
                  <a:gd name="connsiteY19" fmla="*/ 3408830 h 4230832"/>
                  <a:gd name="connsiteX20" fmla="*/ 3562598 w 5323456"/>
                  <a:gd name="connsiteY20" fmla="*/ 4168851 h 4230832"/>
                  <a:gd name="connsiteX21" fmla="*/ 4073237 w 5323456"/>
                  <a:gd name="connsiteY21" fmla="*/ 4115412 h 4230832"/>
                  <a:gd name="connsiteX22" fmla="*/ 4417621 w 5323456"/>
                  <a:gd name="connsiteY22" fmla="*/ 3551334 h 4230832"/>
                  <a:gd name="connsiteX23" fmla="*/ 4916385 w 5323456"/>
                  <a:gd name="connsiteY23" fmla="*/ 2832876 h 4230832"/>
                  <a:gd name="connsiteX24" fmla="*/ 5064826 w 5323456"/>
                  <a:gd name="connsiteY24" fmla="*/ 2494430 h 4230832"/>
                  <a:gd name="connsiteX25" fmla="*/ 5082639 w 5323456"/>
                  <a:gd name="connsiteY25" fmla="*/ 2250986 h 4230832"/>
                  <a:gd name="connsiteX26" fmla="*/ 5082639 w 5323456"/>
                  <a:gd name="connsiteY26" fmla="*/ 1544404 h 4230832"/>
                  <a:gd name="connsiteX27" fmla="*/ 5153891 w 5323456"/>
                  <a:gd name="connsiteY27" fmla="*/ 445936 h 4230832"/>
                  <a:gd name="connsiteX28" fmla="*/ 5213268 w 5323456"/>
                  <a:gd name="connsiteY28" fmla="*/ 1627531 h 4230832"/>
                  <a:gd name="connsiteX29" fmla="*/ 5213268 w 5323456"/>
                  <a:gd name="connsiteY29" fmla="*/ 2298487 h 4230832"/>
                  <a:gd name="connsiteX30" fmla="*/ 5278582 w 5323456"/>
                  <a:gd name="connsiteY30" fmla="*/ 2423178 h 4230832"/>
                  <a:gd name="connsiteX31" fmla="*/ 5320146 w 5323456"/>
                  <a:gd name="connsiteY31" fmla="*/ 2031292 h 4230832"/>
                  <a:gd name="connsiteX32" fmla="*/ 5320146 w 5323456"/>
                  <a:gd name="connsiteY32" fmla="*/ 1455338 h 4230832"/>
                  <a:gd name="connsiteX0" fmla="*/ 0 w 5323456"/>
                  <a:gd name="connsiteY0" fmla="*/ 3486019 h 4230832"/>
                  <a:gd name="connsiteX1" fmla="*/ 492826 w 5323456"/>
                  <a:gd name="connsiteY1" fmla="*/ 2803188 h 4230832"/>
                  <a:gd name="connsiteX2" fmla="*/ 1003466 w 5323456"/>
                  <a:gd name="connsiteY2" fmla="*/ 2310362 h 4230832"/>
                  <a:gd name="connsiteX3" fmla="*/ 1430977 w 5323456"/>
                  <a:gd name="connsiteY3" fmla="*/ 2108482 h 4230832"/>
                  <a:gd name="connsiteX4" fmla="*/ 1520042 w 5323456"/>
                  <a:gd name="connsiteY4" fmla="*/ 1918477 h 4230832"/>
                  <a:gd name="connsiteX5" fmla="*/ 1555668 w 5323456"/>
                  <a:gd name="connsiteY5" fmla="*/ 1122830 h 4230832"/>
                  <a:gd name="connsiteX6" fmla="*/ 1632858 w 5323456"/>
                  <a:gd name="connsiteY6" fmla="*/ 261869 h 4230832"/>
                  <a:gd name="connsiteX7" fmla="*/ 1674421 w 5323456"/>
                  <a:gd name="connsiteY7" fmla="*/ 261869 h 4230832"/>
                  <a:gd name="connsiteX8" fmla="*/ 1680359 w 5323456"/>
                  <a:gd name="connsiteY8" fmla="*/ 1360336 h 4230832"/>
                  <a:gd name="connsiteX9" fmla="*/ 1698172 w 5323456"/>
                  <a:gd name="connsiteY9" fmla="*/ 1918477 h 4230832"/>
                  <a:gd name="connsiteX10" fmla="*/ 1757549 w 5323456"/>
                  <a:gd name="connsiteY10" fmla="*/ 2025355 h 4230832"/>
                  <a:gd name="connsiteX11" fmla="*/ 1799112 w 5323456"/>
                  <a:gd name="connsiteY11" fmla="*/ 1562217 h 4230832"/>
                  <a:gd name="connsiteX12" fmla="*/ 1787237 w 5323456"/>
                  <a:gd name="connsiteY12" fmla="*/ 742819 h 4230832"/>
                  <a:gd name="connsiteX13" fmla="*/ 1846613 w 5323456"/>
                  <a:gd name="connsiteY13" fmla="*/ 612 h 4230832"/>
                  <a:gd name="connsiteX14" fmla="*/ 1894115 w 5323456"/>
                  <a:gd name="connsiteY14" fmla="*/ 630004 h 4230832"/>
                  <a:gd name="connsiteX15" fmla="*/ 1900052 w 5323456"/>
                  <a:gd name="connsiteY15" fmla="*/ 1378149 h 4230832"/>
                  <a:gd name="connsiteX16" fmla="*/ 1923803 w 5323456"/>
                  <a:gd name="connsiteY16" fmla="*/ 2060981 h 4230832"/>
                  <a:gd name="connsiteX17" fmla="*/ 2185060 w 5323456"/>
                  <a:gd name="connsiteY17" fmla="*/ 2286611 h 4230832"/>
                  <a:gd name="connsiteX18" fmla="*/ 2559133 w 5323456"/>
                  <a:gd name="connsiteY18" fmla="*/ 2708186 h 4230832"/>
                  <a:gd name="connsiteX19" fmla="*/ 2998521 w 5323456"/>
                  <a:gd name="connsiteY19" fmla="*/ 3408830 h 4230832"/>
                  <a:gd name="connsiteX20" fmla="*/ 3562598 w 5323456"/>
                  <a:gd name="connsiteY20" fmla="*/ 4168851 h 4230832"/>
                  <a:gd name="connsiteX21" fmla="*/ 4073237 w 5323456"/>
                  <a:gd name="connsiteY21" fmla="*/ 4115412 h 4230832"/>
                  <a:gd name="connsiteX22" fmla="*/ 4417621 w 5323456"/>
                  <a:gd name="connsiteY22" fmla="*/ 3551334 h 4230832"/>
                  <a:gd name="connsiteX23" fmla="*/ 4916385 w 5323456"/>
                  <a:gd name="connsiteY23" fmla="*/ 2832876 h 4230832"/>
                  <a:gd name="connsiteX24" fmla="*/ 5064826 w 5323456"/>
                  <a:gd name="connsiteY24" fmla="*/ 2494430 h 4230832"/>
                  <a:gd name="connsiteX25" fmla="*/ 5082639 w 5323456"/>
                  <a:gd name="connsiteY25" fmla="*/ 2250986 h 4230832"/>
                  <a:gd name="connsiteX26" fmla="*/ 5082639 w 5323456"/>
                  <a:gd name="connsiteY26" fmla="*/ 1544404 h 4230832"/>
                  <a:gd name="connsiteX27" fmla="*/ 5213268 w 5323456"/>
                  <a:gd name="connsiteY27" fmla="*/ 1627531 h 4230832"/>
                  <a:gd name="connsiteX28" fmla="*/ 5213268 w 5323456"/>
                  <a:gd name="connsiteY28" fmla="*/ 2298487 h 4230832"/>
                  <a:gd name="connsiteX29" fmla="*/ 5278582 w 5323456"/>
                  <a:gd name="connsiteY29" fmla="*/ 2423178 h 4230832"/>
                  <a:gd name="connsiteX30" fmla="*/ 5320146 w 5323456"/>
                  <a:gd name="connsiteY30" fmla="*/ 2031292 h 4230832"/>
                  <a:gd name="connsiteX31" fmla="*/ 5320146 w 5323456"/>
                  <a:gd name="connsiteY31" fmla="*/ 1455338 h 4230832"/>
                  <a:gd name="connsiteX0" fmla="*/ 0 w 5320146"/>
                  <a:gd name="connsiteY0" fmla="*/ 3486019 h 4230832"/>
                  <a:gd name="connsiteX1" fmla="*/ 492826 w 5320146"/>
                  <a:gd name="connsiteY1" fmla="*/ 2803188 h 4230832"/>
                  <a:gd name="connsiteX2" fmla="*/ 1003466 w 5320146"/>
                  <a:gd name="connsiteY2" fmla="*/ 2310362 h 4230832"/>
                  <a:gd name="connsiteX3" fmla="*/ 1430977 w 5320146"/>
                  <a:gd name="connsiteY3" fmla="*/ 2108482 h 4230832"/>
                  <a:gd name="connsiteX4" fmla="*/ 1520042 w 5320146"/>
                  <a:gd name="connsiteY4" fmla="*/ 1918477 h 4230832"/>
                  <a:gd name="connsiteX5" fmla="*/ 1555668 w 5320146"/>
                  <a:gd name="connsiteY5" fmla="*/ 1122830 h 4230832"/>
                  <a:gd name="connsiteX6" fmla="*/ 1632858 w 5320146"/>
                  <a:gd name="connsiteY6" fmla="*/ 261869 h 4230832"/>
                  <a:gd name="connsiteX7" fmla="*/ 1674421 w 5320146"/>
                  <a:gd name="connsiteY7" fmla="*/ 261869 h 4230832"/>
                  <a:gd name="connsiteX8" fmla="*/ 1680359 w 5320146"/>
                  <a:gd name="connsiteY8" fmla="*/ 1360336 h 4230832"/>
                  <a:gd name="connsiteX9" fmla="*/ 1698172 w 5320146"/>
                  <a:gd name="connsiteY9" fmla="*/ 1918477 h 4230832"/>
                  <a:gd name="connsiteX10" fmla="*/ 1757549 w 5320146"/>
                  <a:gd name="connsiteY10" fmla="*/ 2025355 h 4230832"/>
                  <a:gd name="connsiteX11" fmla="*/ 1799112 w 5320146"/>
                  <a:gd name="connsiteY11" fmla="*/ 1562217 h 4230832"/>
                  <a:gd name="connsiteX12" fmla="*/ 1787237 w 5320146"/>
                  <a:gd name="connsiteY12" fmla="*/ 742819 h 4230832"/>
                  <a:gd name="connsiteX13" fmla="*/ 1846613 w 5320146"/>
                  <a:gd name="connsiteY13" fmla="*/ 612 h 4230832"/>
                  <a:gd name="connsiteX14" fmla="*/ 1894115 w 5320146"/>
                  <a:gd name="connsiteY14" fmla="*/ 630004 h 4230832"/>
                  <a:gd name="connsiteX15" fmla="*/ 1900052 w 5320146"/>
                  <a:gd name="connsiteY15" fmla="*/ 1378149 h 4230832"/>
                  <a:gd name="connsiteX16" fmla="*/ 1923803 w 5320146"/>
                  <a:gd name="connsiteY16" fmla="*/ 2060981 h 4230832"/>
                  <a:gd name="connsiteX17" fmla="*/ 2185060 w 5320146"/>
                  <a:gd name="connsiteY17" fmla="*/ 2286611 h 4230832"/>
                  <a:gd name="connsiteX18" fmla="*/ 2559133 w 5320146"/>
                  <a:gd name="connsiteY18" fmla="*/ 2708186 h 4230832"/>
                  <a:gd name="connsiteX19" fmla="*/ 2998521 w 5320146"/>
                  <a:gd name="connsiteY19" fmla="*/ 3408830 h 4230832"/>
                  <a:gd name="connsiteX20" fmla="*/ 3562598 w 5320146"/>
                  <a:gd name="connsiteY20" fmla="*/ 4168851 h 4230832"/>
                  <a:gd name="connsiteX21" fmla="*/ 4073237 w 5320146"/>
                  <a:gd name="connsiteY21" fmla="*/ 4115412 h 4230832"/>
                  <a:gd name="connsiteX22" fmla="*/ 4417621 w 5320146"/>
                  <a:gd name="connsiteY22" fmla="*/ 3551334 h 4230832"/>
                  <a:gd name="connsiteX23" fmla="*/ 4916385 w 5320146"/>
                  <a:gd name="connsiteY23" fmla="*/ 2832876 h 4230832"/>
                  <a:gd name="connsiteX24" fmla="*/ 5064826 w 5320146"/>
                  <a:gd name="connsiteY24" fmla="*/ 2494430 h 4230832"/>
                  <a:gd name="connsiteX25" fmla="*/ 5082639 w 5320146"/>
                  <a:gd name="connsiteY25" fmla="*/ 2250986 h 4230832"/>
                  <a:gd name="connsiteX26" fmla="*/ 5082639 w 5320146"/>
                  <a:gd name="connsiteY26" fmla="*/ 1544404 h 4230832"/>
                  <a:gd name="connsiteX27" fmla="*/ 5213268 w 5320146"/>
                  <a:gd name="connsiteY27" fmla="*/ 1627531 h 4230832"/>
                  <a:gd name="connsiteX28" fmla="*/ 5213268 w 5320146"/>
                  <a:gd name="connsiteY28" fmla="*/ 2298487 h 4230832"/>
                  <a:gd name="connsiteX29" fmla="*/ 5278582 w 5320146"/>
                  <a:gd name="connsiteY29" fmla="*/ 2423178 h 4230832"/>
                  <a:gd name="connsiteX30" fmla="*/ 5320146 w 5320146"/>
                  <a:gd name="connsiteY30" fmla="*/ 2031292 h 4230832"/>
                  <a:gd name="connsiteX0" fmla="*/ 0 w 5320931"/>
                  <a:gd name="connsiteY0" fmla="*/ 3486019 h 4230832"/>
                  <a:gd name="connsiteX1" fmla="*/ 492826 w 5320931"/>
                  <a:gd name="connsiteY1" fmla="*/ 2803188 h 4230832"/>
                  <a:gd name="connsiteX2" fmla="*/ 1003466 w 5320931"/>
                  <a:gd name="connsiteY2" fmla="*/ 2310362 h 4230832"/>
                  <a:gd name="connsiteX3" fmla="*/ 1430977 w 5320931"/>
                  <a:gd name="connsiteY3" fmla="*/ 2108482 h 4230832"/>
                  <a:gd name="connsiteX4" fmla="*/ 1520042 w 5320931"/>
                  <a:gd name="connsiteY4" fmla="*/ 1918477 h 4230832"/>
                  <a:gd name="connsiteX5" fmla="*/ 1555668 w 5320931"/>
                  <a:gd name="connsiteY5" fmla="*/ 1122830 h 4230832"/>
                  <a:gd name="connsiteX6" fmla="*/ 1632858 w 5320931"/>
                  <a:gd name="connsiteY6" fmla="*/ 261869 h 4230832"/>
                  <a:gd name="connsiteX7" fmla="*/ 1674421 w 5320931"/>
                  <a:gd name="connsiteY7" fmla="*/ 261869 h 4230832"/>
                  <a:gd name="connsiteX8" fmla="*/ 1680359 w 5320931"/>
                  <a:gd name="connsiteY8" fmla="*/ 1360336 h 4230832"/>
                  <a:gd name="connsiteX9" fmla="*/ 1698172 w 5320931"/>
                  <a:gd name="connsiteY9" fmla="*/ 1918477 h 4230832"/>
                  <a:gd name="connsiteX10" fmla="*/ 1757549 w 5320931"/>
                  <a:gd name="connsiteY10" fmla="*/ 2025355 h 4230832"/>
                  <a:gd name="connsiteX11" fmla="*/ 1799112 w 5320931"/>
                  <a:gd name="connsiteY11" fmla="*/ 1562217 h 4230832"/>
                  <a:gd name="connsiteX12" fmla="*/ 1787237 w 5320931"/>
                  <a:gd name="connsiteY12" fmla="*/ 742819 h 4230832"/>
                  <a:gd name="connsiteX13" fmla="*/ 1846613 w 5320931"/>
                  <a:gd name="connsiteY13" fmla="*/ 612 h 4230832"/>
                  <a:gd name="connsiteX14" fmla="*/ 1894115 w 5320931"/>
                  <a:gd name="connsiteY14" fmla="*/ 630004 h 4230832"/>
                  <a:gd name="connsiteX15" fmla="*/ 1900052 w 5320931"/>
                  <a:gd name="connsiteY15" fmla="*/ 1378149 h 4230832"/>
                  <a:gd name="connsiteX16" fmla="*/ 1923803 w 5320931"/>
                  <a:gd name="connsiteY16" fmla="*/ 2060981 h 4230832"/>
                  <a:gd name="connsiteX17" fmla="*/ 2185060 w 5320931"/>
                  <a:gd name="connsiteY17" fmla="*/ 2286611 h 4230832"/>
                  <a:gd name="connsiteX18" fmla="*/ 2559133 w 5320931"/>
                  <a:gd name="connsiteY18" fmla="*/ 2708186 h 4230832"/>
                  <a:gd name="connsiteX19" fmla="*/ 2998521 w 5320931"/>
                  <a:gd name="connsiteY19" fmla="*/ 3408830 h 4230832"/>
                  <a:gd name="connsiteX20" fmla="*/ 3562598 w 5320931"/>
                  <a:gd name="connsiteY20" fmla="*/ 4168851 h 4230832"/>
                  <a:gd name="connsiteX21" fmla="*/ 4073237 w 5320931"/>
                  <a:gd name="connsiteY21" fmla="*/ 4115412 h 4230832"/>
                  <a:gd name="connsiteX22" fmla="*/ 4417621 w 5320931"/>
                  <a:gd name="connsiteY22" fmla="*/ 3551334 h 4230832"/>
                  <a:gd name="connsiteX23" fmla="*/ 4916385 w 5320931"/>
                  <a:gd name="connsiteY23" fmla="*/ 2832876 h 4230832"/>
                  <a:gd name="connsiteX24" fmla="*/ 5064826 w 5320931"/>
                  <a:gd name="connsiteY24" fmla="*/ 2494430 h 4230832"/>
                  <a:gd name="connsiteX25" fmla="*/ 5082639 w 5320931"/>
                  <a:gd name="connsiteY25" fmla="*/ 2250986 h 4230832"/>
                  <a:gd name="connsiteX26" fmla="*/ 5082639 w 5320931"/>
                  <a:gd name="connsiteY26" fmla="*/ 1544404 h 4230832"/>
                  <a:gd name="connsiteX27" fmla="*/ 5213268 w 5320931"/>
                  <a:gd name="connsiteY27" fmla="*/ 1627531 h 4230832"/>
                  <a:gd name="connsiteX28" fmla="*/ 5213268 w 5320931"/>
                  <a:gd name="connsiteY28" fmla="*/ 2298487 h 4230832"/>
                  <a:gd name="connsiteX29" fmla="*/ 5278582 w 5320931"/>
                  <a:gd name="connsiteY29" fmla="*/ 2423178 h 4230832"/>
                  <a:gd name="connsiteX30" fmla="*/ 5320146 w 5320931"/>
                  <a:gd name="connsiteY30" fmla="*/ 2031292 h 4230832"/>
                  <a:gd name="connsiteX31" fmla="*/ 5305510 w 5320931"/>
                  <a:gd name="connsiteY31" fmla="*/ 2039577 h 4230832"/>
                  <a:gd name="connsiteX0" fmla="*/ 0 w 5320146"/>
                  <a:gd name="connsiteY0" fmla="*/ 3486019 h 4230832"/>
                  <a:gd name="connsiteX1" fmla="*/ 492826 w 5320146"/>
                  <a:gd name="connsiteY1" fmla="*/ 2803188 h 4230832"/>
                  <a:gd name="connsiteX2" fmla="*/ 1003466 w 5320146"/>
                  <a:gd name="connsiteY2" fmla="*/ 2310362 h 4230832"/>
                  <a:gd name="connsiteX3" fmla="*/ 1430977 w 5320146"/>
                  <a:gd name="connsiteY3" fmla="*/ 2108482 h 4230832"/>
                  <a:gd name="connsiteX4" fmla="*/ 1520042 w 5320146"/>
                  <a:gd name="connsiteY4" fmla="*/ 1918477 h 4230832"/>
                  <a:gd name="connsiteX5" fmla="*/ 1555668 w 5320146"/>
                  <a:gd name="connsiteY5" fmla="*/ 1122830 h 4230832"/>
                  <a:gd name="connsiteX6" fmla="*/ 1632858 w 5320146"/>
                  <a:gd name="connsiteY6" fmla="*/ 261869 h 4230832"/>
                  <a:gd name="connsiteX7" fmla="*/ 1674421 w 5320146"/>
                  <a:gd name="connsiteY7" fmla="*/ 261869 h 4230832"/>
                  <a:gd name="connsiteX8" fmla="*/ 1680359 w 5320146"/>
                  <a:gd name="connsiteY8" fmla="*/ 1360336 h 4230832"/>
                  <a:gd name="connsiteX9" fmla="*/ 1698172 w 5320146"/>
                  <a:gd name="connsiteY9" fmla="*/ 1918477 h 4230832"/>
                  <a:gd name="connsiteX10" fmla="*/ 1757549 w 5320146"/>
                  <a:gd name="connsiteY10" fmla="*/ 2025355 h 4230832"/>
                  <a:gd name="connsiteX11" fmla="*/ 1799112 w 5320146"/>
                  <a:gd name="connsiteY11" fmla="*/ 1562217 h 4230832"/>
                  <a:gd name="connsiteX12" fmla="*/ 1787237 w 5320146"/>
                  <a:gd name="connsiteY12" fmla="*/ 742819 h 4230832"/>
                  <a:gd name="connsiteX13" fmla="*/ 1846613 w 5320146"/>
                  <a:gd name="connsiteY13" fmla="*/ 612 h 4230832"/>
                  <a:gd name="connsiteX14" fmla="*/ 1894115 w 5320146"/>
                  <a:gd name="connsiteY14" fmla="*/ 630004 h 4230832"/>
                  <a:gd name="connsiteX15" fmla="*/ 1900052 w 5320146"/>
                  <a:gd name="connsiteY15" fmla="*/ 1378149 h 4230832"/>
                  <a:gd name="connsiteX16" fmla="*/ 1923803 w 5320146"/>
                  <a:gd name="connsiteY16" fmla="*/ 2060981 h 4230832"/>
                  <a:gd name="connsiteX17" fmla="*/ 2185060 w 5320146"/>
                  <a:gd name="connsiteY17" fmla="*/ 2286611 h 4230832"/>
                  <a:gd name="connsiteX18" fmla="*/ 2559133 w 5320146"/>
                  <a:gd name="connsiteY18" fmla="*/ 2708186 h 4230832"/>
                  <a:gd name="connsiteX19" fmla="*/ 2998521 w 5320146"/>
                  <a:gd name="connsiteY19" fmla="*/ 3408830 h 4230832"/>
                  <a:gd name="connsiteX20" fmla="*/ 3562598 w 5320146"/>
                  <a:gd name="connsiteY20" fmla="*/ 4168851 h 4230832"/>
                  <a:gd name="connsiteX21" fmla="*/ 4073237 w 5320146"/>
                  <a:gd name="connsiteY21" fmla="*/ 4115412 h 4230832"/>
                  <a:gd name="connsiteX22" fmla="*/ 4417621 w 5320146"/>
                  <a:gd name="connsiteY22" fmla="*/ 3551334 h 4230832"/>
                  <a:gd name="connsiteX23" fmla="*/ 4916385 w 5320146"/>
                  <a:gd name="connsiteY23" fmla="*/ 2832876 h 4230832"/>
                  <a:gd name="connsiteX24" fmla="*/ 5064826 w 5320146"/>
                  <a:gd name="connsiteY24" fmla="*/ 2494430 h 4230832"/>
                  <a:gd name="connsiteX25" fmla="*/ 5082639 w 5320146"/>
                  <a:gd name="connsiteY25" fmla="*/ 2250986 h 4230832"/>
                  <a:gd name="connsiteX26" fmla="*/ 5082639 w 5320146"/>
                  <a:gd name="connsiteY26" fmla="*/ 1544404 h 4230832"/>
                  <a:gd name="connsiteX27" fmla="*/ 5213268 w 5320146"/>
                  <a:gd name="connsiteY27" fmla="*/ 1627531 h 4230832"/>
                  <a:gd name="connsiteX28" fmla="*/ 5213268 w 5320146"/>
                  <a:gd name="connsiteY28" fmla="*/ 2298487 h 4230832"/>
                  <a:gd name="connsiteX29" fmla="*/ 5278582 w 5320146"/>
                  <a:gd name="connsiteY29" fmla="*/ 2423178 h 4230832"/>
                  <a:gd name="connsiteX30" fmla="*/ 5320146 w 5320146"/>
                  <a:gd name="connsiteY30" fmla="*/ 2031292 h 4230832"/>
                  <a:gd name="connsiteX0" fmla="*/ 0 w 5278582"/>
                  <a:gd name="connsiteY0" fmla="*/ 3486019 h 4230832"/>
                  <a:gd name="connsiteX1" fmla="*/ 492826 w 5278582"/>
                  <a:gd name="connsiteY1" fmla="*/ 2803188 h 4230832"/>
                  <a:gd name="connsiteX2" fmla="*/ 1003466 w 5278582"/>
                  <a:gd name="connsiteY2" fmla="*/ 2310362 h 4230832"/>
                  <a:gd name="connsiteX3" fmla="*/ 1430977 w 5278582"/>
                  <a:gd name="connsiteY3" fmla="*/ 2108482 h 4230832"/>
                  <a:gd name="connsiteX4" fmla="*/ 1520042 w 5278582"/>
                  <a:gd name="connsiteY4" fmla="*/ 1918477 h 4230832"/>
                  <a:gd name="connsiteX5" fmla="*/ 1555668 w 5278582"/>
                  <a:gd name="connsiteY5" fmla="*/ 1122830 h 4230832"/>
                  <a:gd name="connsiteX6" fmla="*/ 1632858 w 5278582"/>
                  <a:gd name="connsiteY6" fmla="*/ 261869 h 4230832"/>
                  <a:gd name="connsiteX7" fmla="*/ 1674421 w 5278582"/>
                  <a:gd name="connsiteY7" fmla="*/ 261869 h 4230832"/>
                  <a:gd name="connsiteX8" fmla="*/ 1680359 w 5278582"/>
                  <a:gd name="connsiteY8" fmla="*/ 1360336 h 4230832"/>
                  <a:gd name="connsiteX9" fmla="*/ 1698172 w 5278582"/>
                  <a:gd name="connsiteY9" fmla="*/ 1918477 h 4230832"/>
                  <a:gd name="connsiteX10" fmla="*/ 1757549 w 5278582"/>
                  <a:gd name="connsiteY10" fmla="*/ 2025355 h 4230832"/>
                  <a:gd name="connsiteX11" fmla="*/ 1799112 w 5278582"/>
                  <a:gd name="connsiteY11" fmla="*/ 1562217 h 4230832"/>
                  <a:gd name="connsiteX12" fmla="*/ 1787237 w 5278582"/>
                  <a:gd name="connsiteY12" fmla="*/ 742819 h 4230832"/>
                  <a:gd name="connsiteX13" fmla="*/ 1846613 w 5278582"/>
                  <a:gd name="connsiteY13" fmla="*/ 612 h 4230832"/>
                  <a:gd name="connsiteX14" fmla="*/ 1894115 w 5278582"/>
                  <a:gd name="connsiteY14" fmla="*/ 630004 h 4230832"/>
                  <a:gd name="connsiteX15" fmla="*/ 1900052 w 5278582"/>
                  <a:gd name="connsiteY15" fmla="*/ 1378149 h 4230832"/>
                  <a:gd name="connsiteX16" fmla="*/ 1923803 w 5278582"/>
                  <a:gd name="connsiteY16" fmla="*/ 2060981 h 4230832"/>
                  <a:gd name="connsiteX17" fmla="*/ 2185060 w 5278582"/>
                  <a:gd name="connsiteY17" fmla="*/ 2286611 h 4230832"/>
                  <a:gd name="connsiteX18" fmla="*/ 2559133 w 5278582"/>
                  <a:gd name="connsiteY18" fmla="*/ 2708186 h 4230832"/>
                  <a:gd name="connsiteX19" fmla="*/ 2998521 w 5278582"/>
                  <a:gd name="connsiteY19" fmla="*/ 3408830 h 4230832"/>
                  <a:gd name="connsiteX20" fmla="*/ 3562598 w 5278582"/>
                  <a:gd name="connsiteY20" fmla="*/ 4168851 h 4230832"/>
                  <a:gd name="connsiteX21" fmla="*/ 4073237 w 5278582"/>
                  <a:gd name="connsiteY21" fmla="*/ 4115412 h 4230832"/>
                  <a:gd name="connsiteX22" fmla="*/ 4417621 w 5278582"/>
                  <a:gd name="connsiteY22" fmla="*/ 3551334 h 4230832"/>
                  <a:gd name="connsiteX23" fmla="*/ 4916385 w 5278582"/>
                  <a:gd name="connsiteY23" fmla="*/ 2832876 h 4230832"/>
                  <a:gd name="connsiteX24" fmla="*/ 5064826 w 5278582"/>
                  <a:gd name="connsiteY24" fmla="*/ 2494430 h 4230832"/>
                  <a:gd name="connsiteX25" fmla="*/ 5082639 w 5278582"/>
                  <a:gd name="connsiteY25" fmla="*/ 2250986 h 4230832"/>
                  <a:gd name="connsiteX26" fmla="*/ 5082639 w 5278582"/>
                  <a:gd name="connsiteY26" fmla="*/ 1544404 h 4230832"/>
                  <a:gd name="connsiteX27" fmla="*/ 5213268 w 5278582"/>
                  <a:gd name="connsiteY27" fmla="*/ 1627531 h 4230832"/>
                  <a:gd name="connsiteX28" fmla="*/ 5213268 w 5278582"/>
                  <a:gd name="connsiteY28" fmla="*/ 2298487 h 4230832"/>
                  <a:gd name="connsiteX29" fmla="*/ 5278582 w 5278582"/>
                  <a:gd name="connsiteY29" fmla="*/ 2423178 h 4230832"/>
                  <a:gd name="connsiteX0" fmla="*/ 0 w 5220933"/>
                  <a:gd name="connsiteY0" fmla="*/ 3486019 h 4230832"/>
                  <a:gd name="connsiteX1" fmla="*/ 492826 w 5220933"/>
                  <a:gd name="connsiteY1" fmla="*/ 2803188 h 4230832"/>
                  <a:gd name="connsiteX2" fmla="*/ 1003466 w 5220933"/>
                  <a:gd name="connsiteY2" fmla="*/ 2310362 h 4230832"/>
                  <a:gd name="connsiteX3" fmla="*/ 1430977 w 5220933"/>
                  <a:gd name="connsiteY3" fmla="*/ 2108482 h 4230832"/>
                  <a:gd name="connsiteX4" fmla="*/ 1520042 w 5220933"/>
                  <a:gd name="connsiteY4" fmla="*/ 1918477 h 4230832"/>
                  <a:gd name="connsiteX5" fmla="*/ 1555668 w 5220933"/>
                  <a:gd name="connsiteY5" fmla="*/ 1122830 h 4230832"/>
                  <a:gd name="connsiteX6" fmla="*/ 1632858 w 5220933"/>
                  <a:gd name="connsiteY6" fmla="*/ 261869 h 4230832"/>
                  <a:gd name="connsiteX7" fmla="*/ 1674421 w 5220933"/>
                  <a:gd name="connsiteY7" fmla="*/ 261869 h 4230832"/>
                  <a:gd name="connsiteX8" fmla="*/ 1680359 w 5220933"/>
                  <a:gd name="connsiteY8" fmla="*/ 1360336 h 4230832"/>
                  <a:gd name="connsiteX9" fmla="*/ 1698172 w 5220933"/>
                  <a:gd name="connsiteY9" fmla="*/ 1918477 h 4230832"/>
                  <a:gd name="connsiteX10" fmla="*/ 1757549 w 5220933"/>
                  <a:gd name="connsiteY10" fmla="*/ 2025355 h 4230832"/>
                  <a:gd name="connsiteX11" fmla="*/ 1799112 w 5220933"/>
                  <a:gd name="connsiteY11" fmla="*/ 1562217 h 4230832"/>
                  <a:gd name="connsiteX12" fmla="*/ 1787237 w 5220933"/>
                  <a:gd name="connsiteY12" fmla="*/ 742819 h 4230832"/>
                  <a:gd name="connsiteX13" fmla="*/ 1846613 w 5220933"/>
                  <a:gd name="connsiteY13" fmla="*/ 612 h 4230832"/>
                  <a:gd name="connsiteX14" fmla="*/ 1894115 w 5220933"/>
                  <a:gd name="connsiteY14" fmla="*/ 630004 h 4230832"/>
                  <a:gd name="connsiteX15" fmla="*/ 1900052 w 5220933"/>
                  <a:gd name="connsiteY15" fmla="*/ 1378149 h 4230832"/>
                  <a:gd name="connsiteX16" fmla="*/ 1923803 w 5220933"/>
                  <a:gd name="connsiteY16" fmla="*/ 2060981 h 4230832"/>
                  <a:gd name="connsiteX17" fmla="*/ 2185060 w 5220933"/>
                  <a:gd name="connsiteY17" fmla="*/ 2286611 h 4230832"/>
                  <a:gd name="connsiteX18" fmla="*/ 2559133 w 5220933"/>
                  <a:gd name="connsiteY18" fmla="*/ 2708186 h 4230832"/>
                  <a:gd name="connsiteX19" fmla="*/ 2998521 w 5220933"/>
                  <a:gd name="connsiteY19" fmla="*/ 3408830 h 4230832"/>
                  <a:gd name="connsiteX20" fmla="*/ 3562598 w 5220933"/>
                  <a:gd name="connsiteY20" fmla="*/ 4168851 h 4230832"/>
                  <a:gd name="connsiteX21" fmla="*/ 4073237 w 5220933"/>
                  <a:gd name="connsiteY21" fmla="*/ 4115412 h 4230832"/>
                  <a:gd name="connsiteX22" fmla="*/ 4417621 w 5220933"/>
                  <a:gd name="connsiteY22" fmla="*/ 3551334 h 4230832"/>
                  <a:gd name="connsiteX23" fmla="*/ 4916385 w 5220933"/>
                  <a:gd name="connsiteY23" fmla="*/ 2832876 h 4230832"/>
                  <a:gd name="connsiteX24" fmla="*/ 5064826 w 5220933"/>
                  <a:gd name="connsiteY24" fmla="*/ 2494430 h 4230832"/>
                  <a:gd name="connsiteX25" fmla="*/ 5082639 w 5220933"/>
                  <a:gd name="connsiteY25" fmla="*/ 2250986 h 4230832"/>
                  <a:gd name="connsiteX26" fmla="*/ 5082639 w 5220933"/>
                  <a:gd name="connsiteY26" fmla="*/ 1544404 h 4230832"/>
                  <a:gd name="connsiteX27" fmla="*/ 5213268 w 5220933"/>
                  <a:gd name="connsiteY27" fmla="*/ 1627531 h 4230832"/>
                  <a:gd name="connsiteX28" fmla="*/ 5213268 w 5220933"/>
                  <a:gd name="connsiteY28" fmla="*/ 2298487 h 4230832"/>
                  <a:gd name="connsiteX0" fmla="*/ 0 w 5213268"/>
                  <a:gd name="connsiteY0" fmla="*/ 3486019 h 4230832"/>
                  <a:gd name="connsiteX1" fmla="*/ 492826 w 5213268"/>
                  <a:gd name="connsiteY1" fmla="*/ 2803188 h 4230832"/>
                  <a:gd name="connsiteX2" fmla="*/ 1003466 w 5213268"/>
                  <a:gd name="connsiteY2" fmla="*/ 2310362 h 4230832"/>
                  <a:gd name="connsiteX3" fmla="*/ 1430977 w 5213268"/>
                  <a:gd name="connsiteY3" fmla="*/ 2108482 h 4230832"/>
                  <a:gd name="connsiteX4" fmla="*/ 1520042 w 5213268"/>
                  <a:gd name="connsiteY4" fmla="*/ 1918477 h 4230832"/>
                  <a:gd name="connsiteX5" fmla="*/ 1555668 w 5213268"/>
                  <a:gd name="connsiteY5" fmla="*/ 1122830 h 4230832"/>
                  <a:gd name="connsiteX6" fmla="*/ 1632858 w 5213268"/>
                  <a:gd name="connsiteY6" fmla="*/ 261869 h 4230832"/>
                  <a:gd name="connsiteX7" fmla="*/ 1674421 w 5213268"/>
                  <a:gd name="connsiteY7" fmla="*/ 261869 h 4230832"/>
                  <a:gd name="connsiteX8" fmla="*/ 1680359 w 5213268"/>
                  <a:gd name="connsiteY8" fmla="*/ 1360336 h 4230832"/>
                  <a:gd name="connsiteX9" fmla="*/ 1698172 w 5213268"/>
                  <a:gd name="connsiteY9" fmla="*/ 1918477 h 4230832"/>
                  <a:gd name="connsiteX10" fmla="*/ 1757549 w 5213268"/>
                  <a:gd name="connsiteY10" fmla="*/ 2025355 h 4230832"/>
                  <a:gd name="connsiteX11" fmla="*/ 1799112 w 5213268"/>
                  <a:gd name="connsiteY11" fmla="*/ 1562217 h 4230832"/>
                  <a:gd name="connsiteX12" fmla="*/ 1787237 w 5213268"/>
                  <a:gd name="connsiteY12" fmla="*/ 742819 h 4230832"/>
                  <a:gd name="connsiteX13" fmla="*/ 1846613 w 5213268"/>
                  <a:gd name="connsiteY13" fmla="*/ 612 h 4230832"/>
                  <a:gd name="connsiteX14" fmla="*/ 1894115 w 5213268"/>
                  <a:gd name="connsiteY14" fmla="*/ 630004 h 4230832"/>
                  <a:gd name="connsiteX15" fmla="*/ 1900052 w 5213268"/>
                  <a:gd name="connsiteY15" fmla="*/ 1378149 h 4230832"/>
                  <a:gd name="connsiteX16" fmla="*/ 1923803 w 5213268"/>
                  <a:gd name="connsiteY16" fmla="*/ 2060981 h 4230832"/>
                  <a:gd name="connsiteX17" fmla="*/ 2185060 w 5213268"/>
                  <a:gd name="connsiteY17" fmla="*/ 2286611 h 4230832"/>
                  <a:gd name="connsiteX18" fmla="*/ 2559133 w 5213268"/>
                  <a:gd name="connsiteY18" fmla="*/ 2708186 h 4230832"/>
                  <a:gd name="connsiteX19" fmla="*/ 2998521 w 5213268"/>
                  <a:gd name="connsiteY19" fmla="*/ 3408830 h 4230832"/>
                  <a:gd name="connsiteX20" fmla="*/ 3562598 w 5213268"/>
                  <a:gd name="connsiteY20" fmla="*/ 4168851 h 4230832"/>
                  <a:gd name="connsiteX21" fmla="*/ 4073237 w 5213268"/>
                  <a:gd name="connsiteY21" fmla="*/ 4115412 h 4230832"/>
                  <a:gd name="connsiteX22" fmla="*/ 4417621 w 5213268"/>
                  <a:gd name="connsiteY22" fmla="*/ 3551334 h 4230832"/>
                  <a:gd name="connsiteX23" fmla="*/ 4916385 w 5213268"/>
                  <a:gd name="connsiteY23" fmla="*/ 2832876 h 4230832"/>
                  <a:gd name="connsiteX24" fmla="*/ 5064826 w 5213268"/>
                  <a:gd name="connsiteY24" fmla="*/ 2494430 h 4230832"/>
                  <a:gd name="connsiteX25" fmla="*/ 5082639 w 5213268"/>
                  <a:gd name="connsiteY25" fmla="*/ 2250986 h 4230832"/>
                  <a:gd name="connsiteX26" fmla="*/ 5082639 w 5213268"/>
                  <a:gd name="connsiteY26" fmla="*/ 1544404 h 4230832"/>
                  <a:gd name="connsiteX27" fmla="*/ 5213268 w 5213268"/>
                  <a:gd name="connsiteY27" fmla="*/ 1627531 h 4230832"/>
                  <a:gd name="connsiteX0" fmla="*/ 0 w 5083111"/>
                  <a:gd name="connsiteY0" fmla="*/ 3486019 h 4230832"/>
                  <a:gd name="connsiteX1" fmla="*/ 492826 w 5083111"/>
                  <a:gd name="connsiteY1" fmla="*/ 2803188 h 4230832"/>
                  <a:gd name="connsiteX2" fmla="*/ 1003466 w 5083111"/>
                  <a:gd name="connsiteY2" fmla="*/ 2310362 h 4230832"/>
                  <a:gd name="connsiteX3" fmla="*/ 1430977 w 5083111"/>
                  <a:gd name="connsiteY3" fmla="*/ 2108482 h 4230832"/>
                  <a:gd name="connsiteX4" fmla="*/ 1520042 w 5083111"/>
                  <a:gd name="connsiteY4" fmla="*/ 1918477 h 4230832"/>
                  <a:gd name="connsiteX5" fmla="*/ 1555668 w 5083111"/>
                  <a:gd name="connsiteY5" fmla="*/ 1122830 h 4230832"/>
                  <a:gd name="connsiteX6" fmla="*/ 1632858 w 5083111"/>
                  <a:gd name="connsiteY6" fmla="*/ 261869 h 4230832"/>
                  <a:gd name="connsiteX7" fmla="*/ 1674421 w 5083111"/>
                  <a:gd name="connsiteY7" fmla="*/ 261869 h 4230832"/>
                  <a:gd name="connsiteX8" fmla="*/ 1680359 w 5083111"/>
                  <a:gd name="connsiteY8" fmla="*/ 1360336 h 4230832"/>
                  <a:gd name="connsiteX9" fmla="*/ 1698172 w 5083111"/>
                  <a:gd name="connsiteY9" fmla="*/ 1918477 h 4230832"/>
                  <a:gd name="connsiteX10" fmla="*/ 1757549 w 5083111"/>
                  <a:gd name="connsiteY10" fmla="*/ 2025355 h 4230832"/>
                  <a:gd name="connsiteX11" fmla="*/ 1799112 w 5083111"/>
                  <a:gd name="connsiteY11" fmla="*/ 1562217 h 4230832"/>
                  <a:gd name="connsiteX12" fmla="*/ 1787237 w 5083111"/>
                  <a:gd name="connsiteY12" fmla="*/ 742819 h 4230832"/>
                  <a:gd name="connsiteX13" fmla="*/ 1846613 w 5083111"/>
                  <a:gd name="connsiteY13" fmla="*/ 612 h 4230832"/>
                  <a:gd name="connsiteX14" fmla="*/ 1894115 w 5083111"/>
                  <a:gd name="connsiteY14" fmla="*/ 630004 h 4230832"/>
                  <a:gd name="connsiteX15" fmla="*/ 1900052 w 5083111"/>
                  <a:gd name="connsiteY15" fmla="*/ 1378149 h 4230832"/>
                  <a:gd name="connsiteX16" fmla="*/ 1923803 w 5083111"/>
                  <a:gd name="connsiteY16" fmla="*/ 2060981 h 4230832"/>
                  <a:gd name="connsiteX17" fmla="*/ 2185060 w 5083111"/>
                  <a:gd name="connsiteY17" fmla="*/ 2286611 h 4230832"/>
                  <a:gd name="connsiteX18" fmla="*/ 2559133 w 5083111"/>
                  <a:gd name="connsiteY18" fmla="*/ 2708186 h 4230832"/>
                  <a:gd name="connsiteX19" fmla="*/ 2998521 w 5083111"/>
                  <a:gd name="connsiteY19" fmla="*/ 3408830 h 4230832"/>
                  <a:gd name="connsiteX20" fmla="*/ 3562598 w 5083111"/>
                  <a:gd name="connsiteY20" fmla="*/ 4168851 h 4230832"/>
                  <a:gd name="connsiteX21" fmla="*/ 4073237 w 5083111"/>
                  <a:gd name="connsiteY21" fmla="*/ 4115412 h 4230832"/>
                  <a:gd name="connsiteX22" fmla="*/ 4417621 w 5083111"/>
                  <a:gd name="connsiteY22" fmla="*/ 3551334 h 4230832"/>
                  <a:gd name="connsiteX23" fmla="*/ 4916385 w 5083111"/>
                  <a:gd name="connsiteY23" fmla="*/ 2832876 h 4230832"/>
                  <a:gd name="connsiteX24" fmla="*/ 5064826 w 5083111"/>
                  <a:gd name="connsiteY24" fmla="*/ 2494430 h 4230832"/>
                  <a:gd name="connsiteX25" fmla="*/ 5082639 w 5083111"/>
                  <a:gd name="connsiteY25" fmla="*/ 2250986 h 4230832"/>
                  <a:gd name="connsiteX26" fmla="*/ 5082639 w 5083111"/>
                  <a:gd name="connsiteY26" fmla="*/ 1544404 h 4230832"/>
                  <a:gd name="connsiteX0" fmla="*/ 0 w 5083111"/>
                  <a:gd name="connsiteY0" fmla="*/ 3486019 h 4230832"/>
                  <a:gd name="connsiteX1" fmla="*/ 492826 w 5083111"/>
                  <a:gd name="connsiteY1" fmla="*/ 2803188 h 4230832"/>
                  <a:gd name="connsiteX2" fmla="*/ 1003466 w 5083111"/>
                  <a:gd name="connsiteY2" fmla="*/ 2310362 h 4230832"/>
                  <a:gd name="connsiteX3" fmla="*/ 1430977 w 5083111"/>
                  <a:gd name="connsiteY3" fmla="*/ 2108482 h 4230832"/>
                  <a:gd name="connsiteX4" fmla="*/ 1520042 w 5083111"/>
                  <a:gd name="connsiteY4" fmla="*/ 1918477 h 4230832"/>
                  <a:gd name="connsiteX5" fmla="*/ 1555668 w 5083111"/>
                  <a:gd name="connsiteY5" fmla="*/ 1122830 h 4230832"/>
                  <a:gd name="connsiteX6" fmla="*/ 1632858 w 5083111"/>
                  <a:gd name="connsiteY6" fmla="*/ 261869 h 4230832"/>
                  <a:gd name="connsiteX7" fmla="*/ 1674421 w 5083111"/>
                  <a:gd name="connsiteY7" fmla="*/ 261869 h 4230832"/>
                  <a:gd name="connsiteX8" fmla="*/ 1680359 w 5083111"/>
                  <a:gd name="connsiteY8" fmla="*/ 1360336 h 4230832"/>
                  <a:gd name="connsiteX9" fmla="*/ 1698172 w 5083111"/>
                  <a:gd name="connsiteY9" fmla="*/ 1918477 h 4230832"/>
                  <a:gd name="connsiteX10" fmla="*/ 1757549 w 5083111"/>
                  <a:gd name="connsiteY10" fmla="*/ 2025355 h 4230832"/>
                  <a:gd name="connsiteX11" fmla="*/ 1799112 w 5083111"/>
                  <a:gd name="connsiteY11" fmla="*/ 1562217 h 4230832"/>
                  <a:gd name="connsiteX12" fmla="*/ 1787237 w 5083111"/>
                  <a:gd name="connsiteY12" fmla="*/ 742819 h 4230832"/>
                  <a:gd name="connsiteX13" fmla="*/ 1846613 w 5083111"/>
                  <a:gd name="connsiteY13" fmla="*/ 612 h 4230832"/>
                  <a:gd name="connsiteX14" fmla="*/ 1894115 w 5083111"/>
                  <a:gd name="connsiteY14" fmla="*/ 630004 h 4230832"/>
                  <a:gd name="connsiteX15" fmla="*/ 1900052 w 5083111"/>
                  <a:gd name="connsiteY15" fmla="*/ 1378149 h 4230832"/>
                  <a:gd name="connsiteX16" fmla="*/ 1923803 w 5083111"/>
                  <a:gd name="connsiteY16" fmla="*/ 2060981 h 4230832"/>
                  <a:gd name="connsiteX17" fmla="*/ 2185060 w 5083111"/>
                  <a:gd name="connsiteY17" fmla="*/ 2286611 h 4230832"/>
                  <a:gd name="connsiteX18" fmla="*/ 2559133 w 5083111"/>
                  <a:gd name="connsiteY18" fmla="*/ 2708186 h 4230832"/>
                  <a:gd name="connsiteX19" fmla="*/ 2998521 w 5083111"/>
                  <a:gd name="connsiteY19" fmla="*/ 3408830 h 4230832"/>
                  <a:gd name="connsiteX20" fmla="*/ 3562598 w 5083111"/>
                  <a:gd name="connsiteY20" fmla="*/ 4168851 h 4230832"/>
                  <a:gd name="connsiteX21" fmla="*/ 4073237 w 5083111"/>
                  <a:gd name="connsiteY21" fmla="*/ 4115412 h 4230832"/>
                  <a:gd name="connsiteX22" fmla="*/ 4417621 w 5083111"/>
                  <a:gd name="connsiteY22" fmla="*/ 3551334 h 4230832"/>
                  <a:gd name="connsiteX23" fmla="*/ 4916385 w 5083111"/>
                  <a:gd name="connsiteY23" fmla="*/ 2832876 h 4230832"/>
                  <a:gd name="connsiteX24" fmla="*/ 5064826 w 5083111"/>
                  <a:gd name="connsiteY24" fmla="*/ 2494430 h 4230832"/>
                  <a:gd name="connsiteX25" fmla="*/ 5082639 w 5083111"/>
                  <a:gd name="connsiteY25" fmla="*/ 2250986 h 4230832"/>
                  <a:gd name="connsiteX0" fmla="*/ 0 w 5064826"/>
                  <a:gd name="connsiteY0" fmla="*/ 3486019 h 4230832"/>
                  <a:gd name="connsiteX1" fmla="*/ 492826 w 5064826"/>
                  <a:gd name="connsiteY1" fmla="*/ 2803188 h 4230832"/>
                  <a:gd name="connsiteX2" fmla="*/ 1003466 w 5064826"/>
                  <a:gd name="connsiteY2" fmla="*/ 2310362 h 4230832"/>
                  <a:gd name="connsiteX3" fmla="*/ 1430977 w 5064826"/>
                  <a:gd name="connsiteY3" fmla="*/ 2108482 h 4230832"/>
                  <a:gd name="connsiteX4" fmla="*/ 1520042 w 5064826"/>
                  <a:gd name="connsiteY4" fmla="*/ 1918477 h 4230832"/>
                  <a:gd name="connsiteX5" fmla="*/ 1555668 w 5064826"/>
                  <a:gd name="connsiteY5" fmla="*/ 1122830 h 4230832"/>
                  <a:gd name="connsiteX6" fmla="*/ 1632858 w 5064826"/>
                  <a:gd name="connsiteY6" fmla="*/ 261869 h 4230832"/>
                  <a:gd name="connsiteX7" fmla="*/ 1674421 w 5064826"/>
                  <a:gd name="connsiteY7" fmla="*/ 261869 h 4230832"/>
                  <a:gd name="connsiteX8" fmla="*/ 1680359 w 5064826"/>
                  <a:gd name="connsiteY8" fmla="*/ 1360336 h 4230832"/>
                  <a:gd name="connsiteX9" fmla="*/ 1698172 w 5064826"/>
                  <a:gd name="connsiteY9" fmla="*/ 1918477 h 4230832"/>
                  <a:gd name="connsiteX10" fmla="*/ 1757549 w 5064826"/>
                  <a:gd name="connsiteY10" fmla="*/ 2025355 h 4230832"/>
                  <a:gd name="connsiteX11" fmla="*/ 1799112 w 5064826"/>
                  <a:gd name="connsiteY11" fmla="*/ 1562217 h 4230832"/>
                  <a:gd name="connsiteX12" fmla="*/ 1787237 w 5064826"/>
                  <a:gd name="connsiteY12" fmla="*/ 742819 h 4230832"/>
                  <a:gd name="connsiteX13" fmla="*/ 1846613 w 5064826"/>
                  <a:gd name="connsiteY13" fmla="*/ 612 h 4230832"/>
                  <a:gd name="connsiteX14" fmla="*/ 1894115 w 5064826"/>
                  <a:gd name="connsiteY14" fmla="*/ 630004 h 4230832"/>
                  <a:gd name="connsiteX15" fmla="*/ 1900052 w 5064826"/>
                  <a:gd name="connsiteY15" fmla="*/ 1378149 h 4230832"/>
                  <a:gd name="connsiteX16" fmla="*/ 1923803 w 5064826"/>
                  <a:gd name="connsiteY16" fmla="*/ 2060981 h 4230832"/>
                  <a:gd name="connsiteX17" fmla="*/ 2185060 w 5064826"/>
                  <a:gd name="connsiteY17" fmla="*/ 2286611 h 4230832"/>
                  <a:gd name="connsiteX18" fmla="*/ 2559133 w 5064826"/>
                  <a:gd name="connsiteY18" fmla="*/ 2708186 h 4230832"/>
                  <a:gd name="connsiteX19" fmla="*/ 2998521 w 5064826"/>
                  <a:gd name="connsiteY19" fmla="*/ 3408830 h 4230832"/>
                  <a:gd name="connsiteX20" fmla="*/ 3562598 w 5064826"/>
                  <a:gd name="connsiteY20" fmla="*/ 4168851 h 4230832"/>
                  <a:gd name="connsiteX21" fmla="*/ 4073237 w 5064826"/>
                  <a:gd name="connsiteY21" fmla="*/ 4115412 h 4230832"/>
                  <a:gd name="connsiteX22" fmla="*/ 4417621 w 5064826"/>
                  <a:gd name="connsiteY22" fmla="*/ 3551334 h 4230832"/>
                  <a:gd name="connsiteX23" fmla="*/ 4916385 w 5064826"/>
                  <a:gd name="connsiteY23" fmla="*/ 2832876 h 4230832"/>
                  <a:gd name="connsiteX24" fmla="*/ 5064826 w 5064826"/>
                  <a:gd name="connsiteY24" fmla="*/ 2494430 h 4230832"/>
                  <a:gd name="connsiteX0" fmla="*/ 0 w 4916385"/>
                  <a:gd name="connsiteY0" fmla="*/ 3486019 h 4230832"/>
                  <a:gd name="connsiteX1" fmla="*/ 492826 w 4916385"/>
                  <a:gd name="connsiteY1" fmla="*/ 2803188 h 4230832"/>
                  <a:gd name="connsiteX2" fmla="*/ 1003466 w 4916385"/>
                  <a:gd name="connsiteY2" fmla="*/ 2310362 h 4230832"/>
                  <a:gd name="connsiteX3" fmla="*/ 1430977 w 4916385"/>
                  <a:gd name="connsiteY3" fmla="*/ 2108482 h 4230832"/>
                  <a:gd name="connsiteX4" fmla="*/ 1520042 w 4916385"/>
                  <a:gd name="connsiteY4" fmla="*/ 1918477 h 4230832"/>
                  <a:gd name="connsiteX5" fmla="*/ 1555668 w 4916385"/>
                  <a:gd name="connsiteY5" fmla="*/ 1122830 h 4230832"/>
                  <a:gd name="connsiteX6" fmla="*/ 1632858 w 4916385"/>
                  <a:gd name="connsiteY6" fmla="*/ 261869 h 4230832"/>
                  <a:gd name="connsiteX7" fmla="*/ 1674421 w 4916385"/>
                  <a:gd name="connsiteY7" fmla="*/ 261869 h 4230832"/>
                  <a:gd name="connsiteX8" fmla="*/ 1680359 w 4916385"/>
                  <a:gd name="connsiteY8" fmla="*/ 1360336 h 4230832"/>
                  <a:gd name="connsiteX9" fmla="*/ 1698172 w 4916385"/>
                  <a:gd name="connsiteY9" fmla="*/ 1918477 h 4230832"/>
                  <a:gd name="connsiteX10" fmla="*/ 1757549 w 4916385"/>
                  <a:gd name="connsiteY10" fmla="*/ 2025355 h 4230832"/>
                  <a:gd name="connsiteX11" fmla="*/ 1799112 w 4916385"/>
                  <a:gd name="connsiteY11" fmla="*/ 1562217 h 4230832"/>
                  <a:gd name="connsiteX12" fmla="*/ 1787237 w 4916385"/>
                  <a:gd name="connsiteY12" fmla="*/ 742819 h 4230832"/>
                  <a:gd name="connsiteX13" fmla="*/ 1846613 w 4916385"/>
                  <a:gd name="connsiteY13" fmla="*/ 612 h 4230832"/>
                  <a:gd name="connsiteX14" fmla="*/ 1894115 w 4916385"/>
                  <a:gd name="connsiteY14" fmla="*/ 630004 h 4230832"/>
                  <a:gd name="connsiteX15" fmla="*/ 1900052 w 4916385"/>
                  <a:gd name="connsiteY15" fmla="*/ 1378149 h 4230832"/>
                  <a:gd name="connsiteX16" fmla="*/ 1923803 w 4916385"/>
                  <a:gd name="connsiteY16" fmla="*/ 2060981 h 4230832"/>
                  <a:gd name="connsiteX17" fmla="*/ 2185060 w 4916385"/>
                  <a:gd name="connsiteY17" fmla="*/ 2286611 h 4230832"/>
                  <a:gd name="connsiteX18" fmla="*/ 2559133 w 4916385"/>
                  <a:gd name="connsiteY18" fmla="*/ 2708186 h 4230832"/>
                  <a:gd name="connsiteX19" fmla="*/ 2998521 w 4916385"/>
                  <a:gd name="connsiteY19" fmla="*/ 3408830 h 4230832"/>
                  <a:gd name="connsiteX20" fmla="*/ 3562598 w 4916385"/>
                  <a:gd name="connsiteY20" fmla="*/ 4168851 h 4230832"/>
                  <a:gd name="connsiteX21" fmla="*/ 4073237 w 4916385"/>
                  <a:gd name="connsiteY21" fmla="*/ 4115412 h 4230832"/>
                  <a:gd name="connsiteX22" fmla="*/ 4417621 w 4916385"/>
                  <a:gd name="connsiteY22" fmla="*/ 3551334 h 4230832"/>
                  <a:gd name="connsiteX23" fmla="*/ 4916385 w 4916385"/>
                  <a:gd name="connsiteY23" fmla="*/ 2832876 h 4230832"/>
                  <a:gd name="connsiteX0" fmla="*/ 0 w 4417621"/>
                  <a:gd name="connsiteY0" fmla="*/ 3486019 h 4230832"/>
                  <a:gd name="connsiteX1" fmla="*/ 492826 w 4417621"/>
                  <a:gd name="connsiteY1" fmla="*/ 2803188 h 4230832"/>
                  <a:gd name="connsiteX2" fmla="*/ 1003466 w 4417621"/>
                  <a:gd name="connsiteY2" fmla="*/ 2310362 h 4230832"/>
                  <a:gd name="connsiteX3" fmla="*/ 1430977 w 4417621"/>
                  <a:gd name="connsiteY3" fmla="*/ 2108482 h 4230832"/>
                  <a:gd name="connsiteX4" fmla="*/ 1520042 w 4417621"/>
                  <a:gd name="connsiteY4" fmla="*/ 1918477 h 4230832"/>
                  <a:gd name="connsiteX5" fmla="*/ 1555668 w 4417621"/>
                  <a:gd name="connsiteY5" fmla="*/ 1122830 h 4230832"/>
                  <a:gd name="connsiteX6" fmla="*/ 1632858 w 4417621"/>
                  <a:gd name="connsiteY6" fmla="*/ 261869 h 4230832"/>
                  <a:gd name="connsiteX7" fmla="*/ 1674421 w 4417621"/>
                  <a:gd name="connsiteY7" fmla="*/ 261869 h 4230832"/>
                  <a:gd name="connsiteX8" fmla="*/ 1680359 w 4417621"/>
                  <a:gd name="connsiteY8" fmla="*/ 1360336 h 4230832"/>
                  <a:gd name="connsiteX9" fmla="*/ 1698172 w 4417621"/>
                  <a:gd name="connsiteY9" fmla="*/ 1918477 h 4230832"/>
                  <a:gd name="connsiteX10" fmla="*/ 1757549 w 4417621"/>
                  <a:gd name="connsiteY10" fmla="*/ 2025355 h 4230832"/>
                  <a:gd name="connsiteX11" fmla="*/ 1799112 w 4417621"/>
                  <a:gd name="connsiteY11" fmla="*/ 1562217 h 4230832"/>
                  <a:gd name="connsiteX12" fmla="*/ 1787237 w 4417621"/>
                  <a:gd name="connsiteY12" fmla="*/ 742819 h 4230832"/>
                  <a:gd name="connsiteX13" fmla="*/ 1846613 w 4417621"/>
                  <a:gd name="connsiteY13" fmla="*/ 612 h 4230832"/>
                  <a:gd name="connsiteX14" fmla="*/ 1894115 w 4417621"/>
                  <a:gd name="connsiteY14" fmla="*/ 630004 h 4230832"/>
                  <a:gd name="connsiteX15" fmla="*/ 1900052 w 4417621"/>
                  <a:gd name="connsiteY15" fmla="*/ 1378149 h 4230832"/>
                  <a:gd name="connsiteX16" fmla="*/ 1923803 w 4417621"/>
                  <a:gd name="connsiteY16" fmla="*/ 2060981 h 4230832"/>
                  <a:gd name="connsiteX17" fmla="*/ 2185060 w 4417621"/>
                  <a:gd name="connsiteY17" fmla="*/ 2286611 h 4230832"/>
                  <a:gd name="connsiteX18" fmla="*/ 2559133 w 4417621"/>
                  <a:gd name="connsiteY18" fmla="*/ 2708186 h 4230832"/>
                  <a:gd name="connsiteX19" fmla="*/ 2998521 w 4417621"/>
                  <a:gd name="connsiteY19" fmla="*/ 3408830 h 4230832"/>
                  <a:gd name="connsiteX20" fmla="*/ 3562598 w 4417621"/>
                  <a:gd name="connsiteY20" fmla="*/ 4168851 h 4230832"/>
                  <a:gd name="connsiteX21" fmla="*/ 4073237 w 4417621"/>
                  <a:gd name="connsiteY21" fmla="*/ 4115412 h 4230832"/>
                  <a:gd name="connsiteX22" fmla="*/ 4417621 w 4417621"/>
                  <a:gd name="connsiteY22" fmla="*/ 3551334 h 4230832"/>
                  <a:gd name="connsiteX0" fmla="*/ 0 w 4073237"/>
                  <a:gd name="connsiteY0" fmla="*/ 3486019 h 4230832"/>
                  <a:gd name="connsiteX1" fmla="*/ 492826 w 4073237"/>
                  <a:gd name="connsiteY1" fmla="*/ 2803188 h 4230832"/>
                  <a:gd name="connsiteX2" fmla="*/ 1003466 w 4073237"/>
                  <a:gd name="connsiteY2" fmla="*/ 2310362 h 4230832"/>
                  <a:gd name="connsiteX3" fmla="*/ 1430977 w 4073237"/>
                  <a:gd name="connsiteY3" fmla="*/ 2108482 h 4230832"/>
                  <a:gd name="connsiteX4" fmla="*/ 1520042 w 4073237"/>
                  <a:gd name="connsiteY4" fmla="*/ 1918477 h 4230832"/>
                  <a:gd name="connsiteX5" fmla="*/ 1555668 w 4073237"/>
                  <a:gd name="connsiteY5" fmla="*/ 1122830 h 4230832"/>
                  <a:gd name="connsiteX6" fmla="*/ 1632858 w 4073237"/>
                  <a:gd name="connsiteY6" fmla="*/ 261869 h 4230832"/>
                  <a:gd name="connsiteX7" fmla="*/ 1674421 w 4073237"/>
                  <a:gd name="connsiteY7" fmla="*/ 261869 h 4230832"/>
                  <a:gd name="connsiteX8" fmla="*/ 1680359 w 4073237"/>
                  <a:gd name="connsiteY8" fmla="*/ 1360336 h 4230832"/>
                  <a:gd name="connsiteX9" fmla="*/ 1698172 w 4073237"/>
                  <a:gd name="connsiteY9" fmla="*/ 1918477 h 4230832"/>
                  <a:gd name="connsiteX10" fmla="*/ 1757549 w 4073237"/>
                  <a:gd name="connsiteY10" fmla="*/ 2025355 h 4230832"/>
                  <a:gd name="connsiteX11" fmla="*/ 1799112 w 4073237"/>
                  <a:gd name="connsiteY11" fmla="*/ 1562217 h 4230832"/>
                  <a:gd name="connsiteX12" fmla="*/ 1787237 w 4073237"/>
                  <a:gd name="connsiteY12" fmla="*/ 742819 h 4230832"/>
                  <a:gd name="connsiteX13" fmla="*/ 1846613 w 4073237"/>
                  <a:gd name="connsiteY13" fmla="*/ 612 h 4230832"/>
                  <a:gd name="connsiteX14" fmla="*/ 1894115 w 4073237"/>
                  <a:gd name="connsiteY14" fmla="*/ 630004 h 4230832"/>
                  <a:gd name="connsiteX15" fmla="*/ 1900052 w 4073237"/>
                  <a:gd name="connsiteY15" fmla="*/ 1378149 h 4230832"/>
                  <a:gd name="connsiteX16" fmla="*/ 1923803 w 4073237"/>
                  <a:gd name="connsiteY16" fmla="*/ 2060981 h 4230832"/>
                  <a:gd name="connsiteX17" fmla="*/ 2185060 w 4073237"/>
                  <a:gd name="connsiteY17" fmla="*/ 2286611 h 4230832"/>
                  <a:gd name="connsiteX18" fmla="*/ 2559133 w 4073237"/>
                  <a:gd name="connsiteY18" fmla="*/ 2708186 h 4230832"/>
                  <a:gd name="connsiteX19" fmla="*/ 2998521 w 4073237"/>
                  <a:gd name="connsiteY19" fmla="*/ 3408830 h 4230832"/>
                  <a:gd name="connsiteX20" fmla="*/ 3562598 w 4073237"/>
                  <a:gd name="connsiteY20" fmla="*/ 4168851 h 4230832"/>
                  <a:gd name="connsiteX21" fmla="*/ 4073237 w 4073237"/>
                  <a:gd name="connsiteY21" fmla="*/ 4115412 h 4230832"/>
                  <a:gd name="connsiteX0" fmla="*/ 0 w 3562598"/>
                  <a:gd name="connsiteY0" fmla="*/ 3486019 h 4168851"/>
                  <a:gd name="connsiteX1" fmla="*/ 492826 w 3562598"/>
                  <a:gd name="connsiteY1" fmla="*/ 2803188 h 4168851"/>
                  <a:gd name="connsiteX2" fmla="*/ 1003466 w 3562598"/>
                  <a:gd name="connsiteY2" fmla="*/ 2310362 h 4168851"/>
                  <a:gd name="connsiteX3" fmla="*/ 1430977 w 3562598"/>
                  <a:gd name="connsiteY3" fmla="*/ 2108482 h 4168851"/>
                  <a:gd name="connsiteX4" fmla="*/ 1520042 w 3562598"/>
                  <a:gd name="connsiteY4" fmla="*/ 1918477 h 4168851"/>
                  <a:gd name="connsiteX5" fmla="*/ 1555668 w 3562598"/>
                  <a:gd name="connsiteY5" fmla="*/ 1122830 h 4168851"/>
                  <a:gd name="connsiteX6" fmla="*/ 1632858 w 3562598"/>
                  <a:gd name="connsiteY6" fmla="*/ 261869 h 4168851"/>
                  <a:gd name="connsiteX7" fmla="*/ 1674421 w 3562598"/>
                  <a:gd name="connsiteY7" fmla="*/ 261869 h 4168851"/>
                  <a:gd name="connsiteX8" fmla="*/ 1680359 w 3562598"/>
                  <a:gd name="connsiteY8" fmla="*/ 1360336 h 4168851"/>
                  <a:gd name="connsiteX9" fmla="*/ 1698172 w 3562598"/>
                  <a:gd name="connsiteY9" fmla="*/ 1918477 h 4168851"/>
                  <a:gd name="connsiteX10" fmla="*/ 1757549 w 3562598"/>
                  <a:gd name="connsiteY10" fmla="*/ 2025355 h 4168851"/>
                  <a:gd name="connsiteX11" fmla="*/ 1799112 w 3562598"/>
                  <a:gd name="connsiteY11" fmla="*/ 1562217 h 4168851"/>
                  <a:gd name="connsiteX12" fmla="*/ 1787237 w 3562598"/>
                  <a:gd name="connsiteY12" fmla="*/ 742819 h 4168851"/>
                  <a:gd name="connsiteX13" fmla="*/ 1846613 w 3562598"/>
                  <a:gd name="connsiteY13" fmla="*/ 612 h 4168851"/>
                  <a:gd name="connsiteX14" fmla="*/ 1894115 w 3562598"/>
                  <a:gd name="connsiteY14" fmla="*/ 630004 h 4168851"/>
                  <a:gd name="connsiteX15" fmla="*/ 1900052 w 3562598"/>
                  <a:gd name="connsiteY15" fmla="*/ 1378149 h 4168851"/>
                  <a:gd name="connsiteX16" fmla="*/ 1923803 w 3562598"/>
                  <a:gd name="connsiteY16" fmla="*/ 2060981 h 4168851"/>
                  <a:gd name="connsiteX17" fmla="*/ 2185060 w 3562598"/>
                  <a:gd name="connsiteY17" fmla="*/ 2286611 h 4168851"/>
                  <a:gd name="connsiteX18" fmla="*/ 2559133 w 3562598"/>
                  <a:gd name="connsiteY18" fmla="*/ 2708186 h 4168851"/>
                  <a:gd name="connsiteX19" fmla="*/ 2998521 w 3562598"/>
                  <a:gd name="connsiteY19" fmla="*/ 3408830 h 4168851"/>
                  <a:gd name="connsiteX20" fmla="*/ 3562598 w 3562598"/>
                  <a:gd name="connsiteY20" fmla="*/ 4168851 h 4168851"/>
                  <a:gd name="connsiteX0" fmla="*/ 0 w 2998521"/>
                  <a:gd name="connsiteY0" fmla="*/ 3486019 h 3486019"/>
                  <a:gd name="connsiteX1" fmla="*/ 492826 w 2998521"/>
                  <a:gd name="connsiteY1" fmla="*/ 2803188 h 3486019"/>
                  <a:gd name="connsiteX2" fmla="*/ 1003466 w 2998521"/>
                  <a:gd name="connsiteY2" fmla="*/ 2310362 h 3486019"/>
                  <a:gd name="connsiteX3" fmla="*/ 1430977 w 2998521"/>
                  <a:gd name="connsiteY3" fmla="*/ 2108482 h 3486019"/>
                  <a:gd name="connsiteX4" fmla="*/ 1520042 w 2998521"/>
                  <a:gd name="connsiteY4" fmla="*/ 1918477 h 3486019"/>
                  <a:gd name="connsiteX5" fmla="*/ 1555668 w 2998521"/>
                  <a:gd name="connsiteY5" fmla="*/ 1122830 h 3486019"/>
                  <a:gd name="connsiteX6" fmla="*/ 1632858 w 2998521"/>
                  <a:gd name="connsiteY6" fmla="*/ 261869 h 3486019"/>
                  <a:gd name="connsiteX7" fmla="*/ 1674421 w 2998521"/>
                  <a:gd name="connsiteY7" fmla="*/ 261869 h 3486019"/>
                  <a:gd name="connsiteX8" fmla="*/ 1680359 w 2998521"/>
                  <a:gd name="connsiteY8" fmla="*/ 1360336 h 3486019"/>
                  <a:gd name="connsiteX9" fmla="*/ 1698172 w 2998521"/>
                  <a:gd name="connsiteY9" fmla="*/ 1918477 h 3486019"/>
                  <a:gd name="connsiteX10" fmla="*/ 1757549 w 2998521"/>
                  <a:gd name="connsiteY10" fmla="*/ 2025355 h 3486019"/>
                  <a:gd name="connsiteX11" fmla="*/ 1799112 w 2998521"/>
                  <a:gd name="connsiteY11" fmla="*/ 1562217 h 3486019"/>
                  <a:gd name="connsiteX12" fmla="*/ 1787237 w 2998521"/>
                  <a:gd name="connsiteY12" fmla="*/ 742819 h 3486019"/>
                  <a:gd name="connsiteX13" fmla="*/ 1846613 w 2998521"/>
                  <a:gd name="connsiteY13" fmla="*/ 612 h 3486019"/>
                  <a:gd name="connsiteX14" fmla="*/ 1894115 w 2998521"/>
                  <a:gd name="connsiteY14" fmla="*/ 630004 h 3486019"/>
                  <a:gd name="connsiteX15" fmla="*/ 1900052 w 2998521"/>
                  <a:gd name="connsiteY15" fmla="*/ 1378149 h 3486019"/>
                  <a:gd name="connsiteX16" fmla="*/ 1923803 w 2998521"/>
                  <a:gd name="connsiteY16" fmla="*/ 2060981 h 3486019"/>
                  <a:gd name="connsiteX17" fmla="*/ 2185060 w 2998521"/>
                  <a:gd name="connsiteY17" fmla="*/ 2286611 h 3486019"/>
                  <a:gd name="connsiteX18" fmla="*/ 2559133 w 2998521"/>
                  <a:gd name="connsiteY18" fmla="*/ 2708186 h 3486019"/>
                  <a:gd name="connsiteX19" fmla="*/ 2998521 w 2998521"/>
                  <a:gd name="connsiteY19" fmla="*/ 3408830 h 3486019"/>
                  <a:gd name="connsiteX0" fmla="*/ 0 w 2505695"/>
                  <a:gd name="connsiteY0" fmla="*/ 2803188 h 3408829"/>
                  <a:gd name="connsiteX1" fmla="*/ 510640 w 2505695"/>
                  <a:gd name="connsiteY1" fmla="*/ 2310362 h 3408829"/>
                  <a:gd name="connsiteX2" fmla="*/ 938151 w 2505695"/>
                  <a:gd name="connsiteY2" fmla="*/ 2108482 h 3408829"/>
                  <a:gd name="connsiteX3" fmla="*/ 1027216 w 2505695"/>
                  <a:gd name="connsiteY3" fmla="*/ 1918477 h 3408829"/>
                  <a:gd name="connsiteX4" fmla="*/ 1062842 w 2505695"/>
                  <a:gd name="connsiteY4" fmla="*/ 1122830 h 3408829"/>
                  <a:gd name="connsiteX5" fmla="*/ 1140032 w 2505695"/>
                  <a:gd name="connsiteY5" fmla="*/ 261869 h 3408829"/>
                  <a:gd name="connsiteX6" fmla="*/ 1181595 w 2505695"/>
                  <a:gd name="connsiteY6" fmla="*/ 261869 h 3408829"/>
                  <a:gd name="connsiteX7" fmla="*/ 1187533 w 2505695"/>
                  <a:gd name="connsiteY7" fmla="*/ 1360336 h 3408829"/>
                  <a:gd name="connsiteX8" fmla="*/ 1205346 w 2505695"/>
                  <a:gd name="connsiteY8" fmla="*/ 1918477 h 3408829"/>
                  <a:gd name="connsiteX9" fmla="*/ 1264723 w 2505695"/>
                  <a:gd name="connsiteY9" fmla="*/ 2025355 h 3408829"/>
                  <a:gd name="connsiteX10" fmla="*/ 1306286 w 2505695"/>
                  <a:gd name="connsiteY10" fmla="*/ 1562217 h 3408829"/>
                  <a:gd name="connsiteX11" fmla="*/ 1294411 w 2505695"/>
                  <a:gd name="connsiteY11" fmla="*/ 742819 h 3408829"/>
                  <a:gd name="connsiteX12" fmla="*/ 1353787 w 2505695"/>
                  <a:gd name="connsiteY12" fmla="*/ 612 h 3408829"/>
                  <a:gd name="connsiteX13" fmla="*/ 1401289 w 2505695"/>
                  <a:gd name="connsiteY13" fmla="*/ 630004 h 3408829"/>
                  <a:gd name="connsiteX14" fmla="*/ 1407226 w 2505695"/>
                  <a:gd name="connsiteY14" fmla="*/ 1378149 h 3408829"/>
                  <a:gd name="connsiteX15" fmla="*/ 1430977 w 2505695"/>
                  <a:gd name="connsiteY15" fmla="*/ 2060981 h 3408829"/>
                  <a:gd name="connsiteX16" fmla="*/ 1692234 w 2505695"/>
                  <a:gd name="connsiteY16" fmla="*/ 2286611 h 3408829"/>
                  <a:gd name="connsiteX17" fmla="*/ 2066307 w 2505695"/>
                  <a:gd name="connsiteY17" fmla="*/ 2708186 h 3408829"/>
                  <a:gd name="connsiteX18" fmla="*/ 2505695 w 2505695"/>
                  <a:gd name="connsiteY18" fmla="*/ 3408830 h 3408829"/>
                  <a:gd name="connsiteX0" fmla="*/ 0 w 1995055"/>
                  <a:gd name="connsiteY0" fmla="*/ 2310362 h 3408829"/>
                  <a:gd name="connsiteX1" fmla="*/ 427511 w 1995055"/>
                  <a:gd name="connsiteY1" fmla="*/ 2108482 h 3408829"/>
                  <a:gd name="connsiteX2" fmla="*/ 516576 w 1995055"/>
                  <a:gd name="connsiteY2" fmla="*/ 1918477 h 3408829"/>
                  <a:gd name="connsiteX3" fmla="*/ 552202 w 1995055"/>
                  <a:gd name="connsiteY3" fmla="*/ 1122830 h 3408829"/>
                  <a:gd name="connsiteX4" fmla="*/ 629392 w 1995055"/>
                  <a:gd name="connsiteY4" fmla="*/ 261869 h 3408829"/>
                  <a:gd name="connsiteX5" fmla="*/ 670955 w 1995055"/>
                  <a:gd name="connsiteY5" fmla="*/ 261869 h 3408829"/>
                  <a:gd name="connsiteX6" fmla="*/ 676893 w 1995055"/>
                  <a:gd name="connsiteY6" fmla="*/ 1360336 h 3408829"/>
                  <a:gd name="connsiteX7" fmla="*/ 694706 w 1995055"/>
                  <a:gd name="connsiteY7" fmla="*/ 1918477 h 3408829"/>
                  <a:gd name="connsiteX8" fmla="*/ 754083 w 1995055"/>
                  <a:gd name="connsiteY8" fmla="*/ 2025355 h 3408829"/>
                  <a:gd name="connsiteX9" fmla="*/ 795646 w 1995055"/>
                  <a:gd name="connsiteY9" fmla="*/ 1562217 h 3408829"/>
                  <a:gd name="connsiteX10" fmla="*/ 783771 w 1995055"/>
                  <a:gd name="connsiteY10" fmla="*/ 742819 h 3408829"/>
                  <a:gd name="connsiteX11" fmla="*/ 843147 w 1995055"/>
                  <a:gd name="connsiteY11" fmla="*/ 612 h 3408829"/>
                  <a:gd name="connsiteX12" fmla="*/ 890649 w 1995055"/>
                  <a:gd name="connsiteY12" fmla="*/ 630004 h 3408829"/>
                  <a:gd name="connsiteX13" fmla="*/ 896586 w 1995055"/>
                  <a:gd name="connsiteY13" fmla="*/ 1378149 h 3408829"/>
                  <a:gd name="connsiteX14" fmla="*/ 920337 w 1995055"/>
                  <a:gd name="connsiteY14" fmla="*/ 2060981 h 3408829"/>
                  <a:gd name="connsiteX15" fmla="*/ 1181594 w 1995055"/>
                  <a:gd name="connsiteY15" fmla="*/ 2286611 h 3408829"/>
                  <a:gd name="connsiteX16" fmla="*/ 1555667 w 1995055"/>
                  <a:gd name="connsiteY16" fmla="*/ 2708186 h 3408829"/>
                  <a:gd name="connsiteX17" fmla="*/ 1995055 w 19950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76702 w 2019555"/>
                  <a:gd name="connsiteY3" fmla="*/ 1122830 h 3408829"/>
                  <a:gd name="connsiteX4" fmla="*/ 653892 w 2019555"/>
                  <a:gd name="connsiteY4" fmla="*/ 261869 h 3408829"/>
                  <a:gd name="connsiteX5" fmla="*/ 695455 w 2019555"/>
                  <a:gd name="connsiteY5" fmla="*/ 261869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76702 w 2019555"/>
                  <a:gd name="connsiteY3" fmla="*/ 1122830 h 3408829"/>
                  <a:gd name="connsiteX4" fmla="*/ 653892 w 2019555"/>
                  <a:gd name="connsiteY4" fmla="*/ 261869 h 3408829"/>
                  <a:gd name="connsiteX5" fmla="*/ 695455 w 2019555"/>
                  <a:gd name="connsiteY5" fmla="*/ 261869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76702 w 2019555"/>
                  <a:gd name="connsiteY3" fmla="*/ 1122830 h 3408829"/>
                  <a:gd name="connsiteX4" fmla="*/ 653892 w 2019555"/>
                  <a:gd name="connsiteY4" fmla="*/ 261869 h 3408829"/>
                  <a:gd name="connsiteX5" fmla="*/ 695455 w 2019555"/>
                  <a:gd name="connsiteY5" fmla="*/ 261869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76702 w 2019555"/>
                  <a:gd name="connsiteY3" fmla="*/ 1122830 h 3408829"/>
                  <a:gd name="connsiteX4" fmla="*/ 589062 w 2019555"/>
                  <a:gd name="connsiteY4" fmla="*/ 129473 h 3408829"/>
                  <a:gd name="connsiteX5" fmla="*/ 695455 w 2019555"/>
                  <a:gd name="connsiteY5" fmla="*/ 261869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69335 w 2019555"/>
                  <a:gd name="connsiteY3" fmla="*/ 1098758 h 3408829"/>
                  <a:gd name="connsiteX4" fmla="*/ 589062 w 2019555"/>
                  <a:gd name="connsiteY4" fmla="*/ 129473 h 3408829"/>
                  <a:gd name="connsiteX5" fmla="*/ 695455 w 2019555"/>
                  <a:gd name="connsiteY5" fmla="*/ 261869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69335 w 2019555"/>
                  <a:gd name="connsiteY3" fmla="*/ 1098758 h 3408829"/>
                  <a:gd name="connsiteX4" fmla="*/ 589062 w 2019555"/>
                  <a:gd name="connsiteY4" fmla="*/ 129473 h 3408829"/>
                  <a:gd name="connsiteX5" fmla="*/ 636518 w 2019555"/>
                  <a:gd name="connsiteY5" fmla="*/ 695173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69335 w 2019555"/>
                  <a:gd name="connsiteY3" fmla="*/ 1098758 h 3408829"/>
                  <a:gd name="connsiteX4" fmla="*/ 589062 w 2019555"/>
                  <a:gd name="connsiteY4" fmla="*/ 129473 h 3408829"/>
                  <a:gd name="connsiteX5" fmla="*/ 636518 w 2019555"/>
                  <a:gd name="connsiteY5" fmla="*/ 695173 h 3408829"/>
                  <a:gd name="connsiteX6" fmla="*/ 673398 w 2019555"/>
                  <a:gd name="connsiteY6" fmla="*/ 1360335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69335 w 2019555"/>
                  <a:gd name="connsiteY3" fmla="*/ 1098758 h 3408829"/>
                  <a:gd name="connsiteX4" fmla="*/ 589062 w 2019555"/>
                  <a:gd name="connsiteY4" fmla="*/ 129473 h 3408829"/>
                  <a:gd name="connsiteX5" fmla="*/ 636518 w 2019555"/>
                  <a:gd name="connsiteY5" fmla="*/ 695173 h 3408829"/>
                  <a:gd name="connsiteX6" fmla="*/ 673398 w 2019555"/>
                  <a:gd name="connsiteY6" fmla="*/ 1360335 h 3408829"/>
                  <a:gd name="connsiteX7" fmla="*/ 723627 w 2019555"/>
                  <a:gd name="connsiteY7" fmla="*/ 2002728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69335 w 2019555"/>
                  <a:gd name="connsiteY3" fmla="*/ 1098758 h 3408829"/>
                  <a:gd name="connsiteX4" fmla="*/ 589062 w 2019555"/>
                  <a:gd name="connsiteY4" fmla="*/ 129473 h 3408829"/>
                  <a:gd name="connsiteX5" fmla="*/ 636518 w 2019555"/>
                  <a:gd name="connsiteY5" fmla="*/ 695173 h 3408829"/>
                  <a:gd name="connsiteX6" fmla="*/ 673398 w 2019555"/>
                  <a:gd name="connsiteY6" fmla="*/ 1360335 h 3408829"/>
                  <a:gd name="connsiteX7" fmla="*/ 723627 w 2019555"/>
                  <a:gd name="connsiteY7" fmla="*/ 2002728 h 3408829"/>
                  <a:gd name="connsiteX8" fmla="*/ 778583 w 2019555"/>
                  <a:gd name="connsiteY8" fmla="*/ 2025355 h 3408829"/>
                  <a:gd name="connsiteX9" fmla="*/ 796571 w 2019555"/>
                  <a:gd name="connsiteY9" fmla="*/ 1538145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951166 h 3649358"/>
                  <a:gd name="connsiteX1" fmla="*/ 452011 w 2019555"/>
                  <a:gd name="connsiteY1" fmla="*/ 2349011 h 3649358"/>
                  <a:gd name="connsiteX2" fmla="*/ 541076 w 2019555"/>
                  <a:gd name="connsiteY2" fmla="*/ 2159006 h 3649358"/>
                  <a:gd name="connsiteX3" fmla="*/ 569335 w 2019555"/>
                  <a:gd name="connsiteY3" fmla="*/ 1339287 h 3649358"/>
                  <a:gd name="connsiteX4" fmla="*/ 589062 w 2019555"/>
                  <a:gd name="connsiteY4" fmla="*/ 370002 h 3649358"/>
                  <a:gd name="connsiteX5" fmla="*/ 636518 w 2019555"/>
                  <a:gd name="connsiteY5" fmla="*/ 935702 h 3649358"/>
                  <a:gd name="connsiteX6" fmla="*/ 673398 w 2019555"/>
                  <a:gd name="connsiteY6" fmla="*/ 1600864 h 3649358"/>
                  <a:gd name="connsiteX7" fmla="*/ 723627 w 2019555"/>
                  <a:gd name="connsiteY7" fmla="*/ 2243257 h 3649358"/>
                  <a:gd name="connsiteX8" fmla="*/ 778583 w 2019555"/>
                  <a:gd name="connsiteY8" fmla="*/ 2265884 h 3649358"/>
                  <a:gd name="connsiteX9" fmla="*/ 796571 w 2019555"/>
                  <a:gd name="connsiteY9" fmla="*/ 1778674 h 3649358"/>
                  <a:gd name="connsiteX10" fmla="*/ 808271 w 2019555"/>
                  <a:gd name="connsiteY10" fmla="*/ 983348 h 3649358"/>
                  <a:gd name="connsiteX11" fmla="*/ 845546 w 2019555"/>
                  <a:gd name="connsiteY11" fmla="*/ 418 h 3649358"/>
                  <a:gd name="connsiteX12" fmla="*/ 915149 w 2019555"/>
                  <a:gd name="connsiteY12" fmla="*/ 870533 h 3649358"/>
                  <a:gd name="connsiteX13" fmla="*/ 921086 w 2019555"/>
                  <a:gd name="connsiteY13" fmla="*/ 1618678 h 3649358"/>
                  <a:gd name="connsiteX14" fmla="*/ 944837 w 2019555"/>
                  <a:gd name="connsiteY14" fmla="*/ 2301510 h 3649358"/>
                  <a:gd name="connsiteX15" fmla="*/ 1206094 w 2019555"/>
                  <a:gd name="connsiteY15" fmla="*/ 2527140 h 3649358"/>
                  <a:gd name="connsiteX16" fmla="*/ 1580167 w 2019555"/>
                  <a:gd name="connsiteY16" fmla="*/ 2948715 h 3649358"/>
                  <a:gd name="connsiteX17" fmla="*/ 2019555 w 2019555"/>
                  <a:gd name="connsiteY17" fmla="*/ 3649359 h 3649358"/>
                  <a:gd name="connsiteX0" fmla="*/ 0 w 2019555"/>
                  <a:gd name="connsiteY0" fmla="*/ 2951166 h 3649358"/>
                  <a:gd name="connsiteX1" fmla="*/ 452011 w 2019555"/>
                  <a:gd name="connsiteY1" fmla="*/ 2349011 h 3649358"/>
                  <a:gd name="connsiteX2" fmla="*/ 541076 w 2019555"/>
                  <a:gd name="connsiteY2" fmla="*/ 2159006 h 3649358"/>
                  <a:gd name="connsiteX3" fmla="*/ 569335 w 2019555"/>
                  <a:gd name="connsiteY3" fmla="*/ 1339287 h 3649358"/>
                  <a:gd name="connsiteX4" fmla="*/ 589062 w 2019555"/>
                  <a:gd name="connsiteY4" fmla="*/ 370002 h 3649358"/>
                  <a:gd name="connsiteX5" fmla="*/ 636518 w 2019555"/>
                  <a:gd name="connsiteY5" fmla="*/ 935702 h 3649358"/>
                  <a:gd name="connsiteX6" fmla="*/ 673398 w 2019555"/>
                  <a:gd name="connsiteY6" fmla="*/ 1600864 h 3649358"/>
                  <a:gd name="connsiteX7" fmla="*/ 723627 w 2019555"/>
                  <a:gd name="connsiteY7" fmla="*/ 2243257 h 3649358"/>
                  <a:gd name="connsiteX8" fmla="*/ 778583 w 2019555"/>
                  <a:gd name="connsiteY8" fmla="*/ 2265884 h 3649358"/>
                  <a:gd name="connsiteX9" fmla="*/ 796571 w 2019555"/>
                  <a:gd name="connsiteY9" fmla="*/ 1778674 h 3649358"/>
                  <a:gd name="connsiteX10" fmla="*/ 808271 w 2019555"/>
                  <a:gd name="connsiteY10" fmla="*/ 983348 h 3649358"/>
                  <a:gd name="connsiteX11" fmla="*/ 845546 w 2019555"/>
                  <a:gd name="connsiteY11" fmla="*/ 418 h 3649358"/>
                  <a:gd name="connsiteX12" fmla="*/ 897468 w 2019555"/>
                  <a:gd name="connsiteY12" fmla="*/ 870533 h 3649358"/>
                  <a:gd name="connsiteX13" fmla="*/ 921086 w 2019555"/>
                  <a:gd name="connsiteY13" fmla="*/ 1618678 h 3649358"/>
                  <a:gd name="connsiteX14" fmla="*/ 944837 w 2019555"/>
                  <a:gd name="connsiteY14" fmla="*/ 2301510 h 3649358"/>
                  <a:gd name="connsiteX15" fmla="*/ 1206094 w 2019555"/>
                  <a:gd name="connsiteY15" fmla="*/ 2527140 h 3649358"/>
                  <a:gd name="connsiteX16" fmla="*/ 1580167 w 2019555"/>
                  <a:gd name="connsiteY16" fmla="*/ 2948715 h 3649358"/>
                  <a:gd name="connsiteX17" fmla="*/ 2019555 w 2019555"/>
                  <a:gd name="connsiteY17" fmla="*/ 3649359 h 3649358"/>
                  <a:gd name="connsiteX0" fmla="*/ 0 w 2019555"/>
                  <a:gd name="connsiteY0" fmla="*/ 2994546 h 3692738"/>
                  <a:gd name="connsiteX1" fmla="*/ 452011 w 2019555"/>
                  <a:gd name="connsiteY1" fmla="*/ 2392391 h 3692738"/>
                  <a:gd name="connsiteX2" fmla="*/ 541076 w 2019555"/>
                  <a:gd name="connsiteY2" fmla="*/ 2202386 h 3692738"/>
                  <a:gd name="connsiteX3" fmla="*/ 569335 w 2019555"/>
                  <a:gd name="connsiteY3" fmla="*/ 1382667 h 3692738"/>
                  <a:gd name="connsiteX4" fmla="*/ 602322 w 2019555"/>
                  <a:gd name="connsiteY4" fmla="*/ 4149 h 3692738"/>
                  <a:gd name="connsiteX5" fmla="*/ 636518 w 2019555"/>
                  <a:gd name="connsiteY5" fmla="*/ 979082 h 3692738"/>
                  <a:gd name="connsiteX6" fmla="*/ 673398 w 2019555"/>
                  <a:gd name="connsiteY6" fmla="*/ 1644244 h 3692738"/>
                  <a:gd name="connsiteX7" fmla="*/ 723627 w 2019555"/>
                  <a:gd name="connsiteY7" fmla="*/ 2286637 h 3692738"/>
                  <a:gd name="connsiteX8" fmla="*/ 778583 w 2019555"/>
                  <a:gd name="connsiteY8" fmla="*/ 2309264 h 3692738"/>
                  <a:gd name="connsiteX9" fmla="*/ 796571 w 2019555"/>
                  <a:gd name="connsiteY9" fmla="*/ 1822054 h 3692738"/>
                  <a:gd name="connsiteX10" fmla="*/ 808271 w 2019555"/>
                  <a:gd name="connsiteY10" fmla="*/ 1026728 h 3692738"/>
                  <a:gd name="connsiteX11" fmla="*/ 845546 w 2019555"/>
                  <a:gd name="connsiteY11" fmla="*/ 43798 h 3692738"/>
                  <a:gd name="connsiteX12" fmla="*/ 897468 w 2019555"/>
                  <a:gd name="connsiteY12" fmla="*/ 913913 h 3692738"/>
                  <a:gd name="connsiteX13" fmla="*/ 921086 w 2019555"/>
                  <a:gd name="connsiteY13" fmla="*/ 1662058 h 3692738"/>
                  <a:gd name="connsiteX14" fmla="*/ 944837 w 2019555"/>
                  <a:gd name="connsiteY14" fmla="*/ 2344890 h 3692738"/>
                  <a:gd name="connsiteX15" fmla="*/ 1206094 w 2019555"/>
                  <a:gd name="connsiteY15" fmla="*/ 2570520 h 3692738"/>
                  <a:gd name="connsiteX16" fmla="*/ 1580167 w 2019555"/>
                  <a:gd name="connsiteY16" fmla="*/ 2992095 h 3692738"/>
                  <a:gd name="connsiteX17" fmla="*/ 2019555 w 2019555"/>
                  <a:gd name="connsiteY17" fmla="*/ 3692739 h 3692738"/>
                  <a:gd name="connsiteX0" fmla="*/ 0 w 2019555"/>
                  <a:gd name="connsiteY0" fmla="*/ 3372283 h 4070475"/>
                  <a:gd name="connsiteX1" fmla="*/ 452011 w 2019555"/>
                  <a:gd name="connsiteY1" fmla="*/ 2770128 h 4070475"/>
                  <a:gd name="connsiteX2" fmla="*/ 541076 w 2019555"/>
                  <a:gd name="connsiteY2" fmla="*/ 2580123 h 4070475"/>
                  <a:gd name="connsiteX3" fmla="*/ 569335 w 2019555"/>
                  <a:gd name="connsiteY3" fmla="*/ 1760404 h 4070475"/>
                  <a:gd name="connsiteX4" fmla="*/ 602322 w 2019555"/>
                  <a:gd name="connsiteY4" fmla="*/ 381886 h 4070475"/>
                  <a:gd name="connsiteX5" fmla="*/ 636518 w 2019555"/>
                  <a:gd name="connsiteY5" fmla="*/ 1356819 h 4070475"/>
                  <a:gd name="connsiteX6" fmla="*/ 673398 w 2019555"/>
                  <a:gd name="connsiteY6" fmla="*/ 2021981 h 4070475"/>
                  <a:gd name="connsiteX7" fmla="*/ 723627 w 2019555"/>
                  <a:gd name="connsiteY7" fmla="*/ 2664374 h 4070475"/>
                  <a:gd name="connsiteX8" fmla="*/ 778583 w 2019555"/>
                  <a:gd name="connsiteY8" fmla="*/ 2687001 h 4070475"/>
                  <a:gd name="connsiteX9" fmla="*/ 796571 w 2019555"/>
                  <a:gd name="connsiteY9" fmla="*/ 2199791 h 4070475"/>
                  <a:gd name="connsiteX10" fmla="*/ 808271 w 2019555"/>
                  <a:gd name="connsiteY10" fmla="*/ 1404465 h 4070475"/>
                  <a:gd name="connsiteX11" fmla="*/ 848493 w 2019555"/>
                  <a:gd name="connsiteY11" fmla="*/ 267 h 4070475"/>
                  <a:gd name="connsiteX12" fmla="*/ 897468 w 2019555"/>
                  <a:gd name="connsiteY12" fmla="*/ 1291650 h 4070475"/>
                  <a:gd name="connsiteX13" fmla="*/ 921086 w 2019555"/>
                  <a:gd name="connsiteY13" fmla="*/ 2039795 h 4070475"/>
                  <a:gd name="connsiteX14" fmla="*/ 944837 w 2019555"/>
                  <a:gd name="connsiteY14" fmla="*/ 2722627 h 4070475"/>
                  <a:gd name="connsiteX15" fmla="*/ 1206094 w 2019555"/>
                  <a:gd name="connsiteY15" fmla="*/ 2948257 h 4070475"/>
                  <a:gd name="connsiteX16" fmla="*/ 1580167 w 2019555"/>
                  <a:gd name="connsiteY16" fmla="*/ 3369832 h 4070475"/>
                  <a:gd name="connsiteX17" fmla="*/ 2019555 w 2019555"/>
                  <a:gd name="connsiteY17" fmla="*/ 4070476 h 4070475"/>
                  <a:gd name="connsiteX0" fmla="*/ 0 w 2019555"/>
                  <a:gd name="connsiteY0" fmla="*/ 3372287 h 4070479"/>
                  <a:gd name="connsiteX1" fmla="*/ 452011 w 2019555"/>
                  <a:gd name="connsiteY1" fmla="*/ 2770132 h 4070479"/>
                  <a:gd name="connsiteX2" fmla="*/ 541076 w 2019555"/>
                  <a:gd name="connsiteY2" fmla="*/ 2580127 h 4070479"/>
                  <a:gd name="connsiteX3" fmla="*/ 569335 w 2019555"/>
                  <a:gd name="connsiteY3" fmla="*/ 1760408 h 4070479"/>
                  <a:gd name="connsiteX4" fmla="*/ 602322 w 2019555"/>
                  <a:gd name="connsiteY4" fmla="*/ 381890 h 4070479"/>
                  <a:gd name="connsiteX5" fmla="*/ 636518 w 2019555"/>
                  <a:gd name="connsiteY5" fmla="*/ 1356823 h 4070479"/>
                  <a:gd name="connsiteX6" fmla="*/ 673398 w 2019555"/>
                  <a:gd name="connsiteY6" fmla="*/ 2021985 h 4070479"/>
                  <a:gd name="connsiteX7" fmla="*/ 714787 w 2019555"/>
                  <a:gd name="connsiteY7" fmla="*/ 2664378 h 4070479"/>
                  <a:gd name="connsiteX8" fmla="*/ 778583 w 2019555"/>
                  <a:gd name="connsiteY8" fmla="*/ 2687005 h 4070479"/>
                  <a:gd name="connsiteX9" fmla="*/ 796571 w 2019555"/>
                  <a:gd name="connsiteY9" fmla="*/ 2199795 h 4070479"/>
                  <a:gd name="connsiteX10" fmla="*/ 808271 w 2019555"/>
                  <a:gd name="connsiteY10" fmla="*/ 1404469 h 4070479"/>
                  <a:gd name="connsiteX11" fmla="*/ 848493 w 2019555"/>
                  <a:gd name="connsiteY11" fmla="*/ 271 h 4070479"/>
                  <a:gd name="connsiteX12" fmla="*/ 897468 w 2019555"/>
                  <a:gd name="connsiteY12" fmla="*/ 1291654 h 4070479"/>
                  <a:gd name="connsiteX13" fmla="*/ 921086 w 2019555"/>
                  <a:gd name="connsiteY13" fmla="*/ 2039799 h 4070479"/>
                  <a:gd name="connsiteX14" fmla="*/ 944837 w 2019555"/>
                  <a:gd name="connsiteY14" fmla="*/ 2722631 h 4070479"/>
                  <a:gd name="connsiteX15" fmla="*/ 1206094 w 2019555"/>
                  <a:gd name="connsiteY15" fmla="*/ 2948261 h 4070479"/>
                  <a:gd name="connsiteX16" fmla="*/ 1580167 w 2019555"/>
                  <a:gd name="connsiteY16" fmla="*/ 3369836 h 4070479"/>
                  <a:gd name="connsiteX17" fmla="*/ 2019555 w 2019555"/>
                  <a:gd name="connsiteY17" fmla="*/ 4070480 h 4070479"/>
                  <a:gd name="connsiteX0" fmla="*/ 0 w 2019555"/>
                  <a:gd name="connsiteY0" fmla="*/ 3191793 h 3889985"/>
                  <a:gd name="connsiteX1" fmla="*/ 452011 w 2019555"/>
                  <a:gd name="connsiteY1" fmla="*/ 2589638 h 3889985"/>
                  <a:gd name="connsiteX2" fmla="*/ 541076 w 2019555"/>
                  <a:gd name="connsiteY2" fmla="*/ 2399633 h 3889985"/>
                  <a:gd name="connsiteX3" fmla="*/ 569335 w 2019555"/>
                  <a:gd name="connsiteY3" fmla="*/ 1579914 h 3889985"/>
                  <a:gd name="connsiteX4" fmla="*/ 602322 w 2019555"/>
                  <a:gd name="connsiteY4" fmla="*/ 201396 h 3889985"/>
                  <a:gd name="connsiteX5" fmla="*/ 636518 w 2019555"/>
                  <a:gd name="connsiteY5" fmla="*/ 1176329 h 3889985"/>
                  <a:gd name="connsiteX6" fmla="*/ 673398 w 2019555"/>
                  <a:gd name="connsiteY6" fmla="*/ 1841491 h 3889985"/>
                  <a:gd name="connsiteX7" fmla="*/ 714787 w 2019555"/>
                  <a:gd name="connsiteY7" fmla="*/ 2483884 h 3889985"/>
                  <a:gd name="connsiteX8" fmla="*/ 778583 w 2019555"/>
                  <a:gd name="connsiteY8" fmla="*/ 2506511 h 3889985"/>
                  <a:gd name="connsiteX9" fmla="*/ 796571 w 2019555"/>
                  <a:gd name="connsiteY9" fmla="*/ 2019301 h 3889985"/>
                  <a:gd name="connsiteX10" fmla="*/ 808271 w 2019555"/>
                  <a:gd name="connsiteY10" fmla="*/ 1223975 h 3889985"/>
                  <a:gd name="connsiteX11" fmla="*/ 848493 w 2019555"/>
                  <a:gd name="connsiteY11" fmla="*/ 320 h 3889985"/>
                  <a:gd name="connsiteX12" fmla="*/ 897468 w 2019555"/>
                  <a:gd name="connsiteY12" fmla="*/ 1111160 h 3889985"/>
                  <a:gd name="connsiteX13" fmla="*/ 921086 w 2019555"/>
                  <a:gd name="connsiteY13" fmla="*/ 1859305 h 3889985"/>
                  <a:gd name="connsiteX14" fmla="*/ 944837 w 2019555"/>
                  <a:gd name="connsiteY14" fmla="*/ 2542137 h 3889985"/>
                  <a:gd name="connsiteX15" fmla="*/ 1206094 w 2019555"/>
                  <a:gd name="connsiteY15" fmla="*/ 2767767 h 3889985"/>
                  <a:gd name="connsiteX16" fmla="*/ 1580167 w 2019555"/>
                  <a:gd name="connsiteY16" fmla="*/ 3189342 h 3889985"/>
                  <a:gd name="connsiteX17" fmla="*/ 2019555 w 2019555"/>
                  <a:gd name="connsiteY17" fmla="*/ 3889986 h 3889985"/>
                  <a:gd name="connsiteX0" fmla="*/ 0 w 3831020"/>
                  <a:gd name="connsiteY0" fmla="*/ 3191793 h 3232981"/>
                  <a:gd name="connsiteX1" fmla="*/ 452011 w 3831020"/>
                  <a:gd name="connsiteY1" fmla="*/ 2589638 h 3232981"/>
                  <a:gd name="connsiteX2" fmla="*/ 541076 w 3831020"/>
                  <a:gd name="connsiteY2" fmla="*/ 2399633 h 3232981"/>
                  <a:gd name="connsiteX3" fmla="*/ 569335 w 3831020"/>
                  <a:gd name="connsiteY3" fmla="*/ 1579914 h 3232981"/>
                  <a:gd name="connsiteX4" fmla="*/ 602322 w 3831020"/>
                  <a:gd name="connsiteY4" fmla="*/ 201396 h 3232981"/>
                  <a:gd name="connsiteX5" fmla="*/ 636518 w 3831020"/>
                  <a:gd name="connsiteY5" fmla="*/ 1176329 h 3232981"/>
                  <a:gd name="connsiteX6" fmla="*/ 673398 w 3831020"/>
                  <a:gd name="connsiteY6" fmla="*/ 1841491 h 3232981"/>
                  <a:gd name="connsiteX7" fmla="*/ 714787 w 3831020"/>
                  <a:gd name="connsiteY7" fmla="*/ 2483884 h 3232981"/>
                  <a:gd name="connsiteX8" fmla="*/ 778583 w 3831020"/>
                  <a:gd name="connsiteY8" fmla="*/ 2506511 h 3232981"/>
                  <a:gd name="connsiteX9" fmla="*/ 796571 w 3831020"/>
                  <a:gd name="connsiteY9" fmla="*/ 2019301 h 3232981"/>
                  <a:gd name="connsiteX10" fmla="*/ 808271 w 3831020"/>
                  <a:gd name="connsiteY10" fmla="*/ 1223975 h 3232981"/>
                  <a:gd name="connsiteX11" fmla="*/ 848493 w 3831020"/>
                  <a:gd name="connsiteY11" fmla="*/ 320 h 3232981"/>
                  <a:gd name="connsiteX12" fmla="*/ 897468 w 3831020"/>
                  <a:gd name="connsiteY12" fmla="*/ 1111160 h 3232981"/>
                  <a:gd name="connsiteX13" fmla="*/ 921086 w 3831020"/>
                  <a:gd name="connsiteY13" fmla="*/ 1859305 h 3232981"/>
                  <a:gd name="connsiteX14" fmla="*/ 944837 w 3831020"/>
                  <a:gd name="connsiteY14" fmla="*/ 2542137 h 3232981"/>
                  <a:gd name="connsiteX15" fmla="*/ 1206094 w 3831020"/>
                  <a:gd name="connsiteY15" fmla="*/ 2767767 h 3232981"/>
                  <a:gd name="connsiteX16" fmla="*/ 1580167 w 3831020"/>
                  <a:gd name="connsiteY16" fmla="*/ 3189342 h 3232981"/>
                  <a:gd name="connsiteX17" fmla="*/ 3831020 w 3831020"/>
                  <a:gd name="connsiteY17" fmla="*/ 3129985 h 3232981"/>
                  <a:gd name="connsiteX0" fmla="*/ 0 w 3831020"/>
                  <a:gd name="connsiteY0" fmla="*/ 3191793 h 3836475"/>
                  <a:gd name="connsiteX1" fmla="*/ 452011 w 3831020"/>
                  <a:gd name="connsiteY1" fmla="*/ 2589638 h 3836475"/>
                  <a:gd name="connsiteX2" fmla="*/ 541076 w 3831020"/>
                  <a:gd name="connsiteY2" fmla="*/ 2399633 h 3836475"/>
                  <a:gd name="connsiteX3" fmla="*/ 569335 w 3831020"/>
                  <a:gd name="connsiteY3" fmla="*/ 1579914 h 3836475"/>
                  <a:gd name="connsiteX4" fmla="*/ 602322 w 3831020"/>
                  <a:gd name="connsiteY4" fmla="*/ 201396 h 3836475"/>
                  <a:gd name="connsiteX5" fmla="*/ 636518 w 3831020"/>
                  <a:gd name="connsiteY5" fmla="*/ 1176329 h 3836475"/>
                  <a:gd name="connsiteX6" fmla="*/ 673398 w 3831020"/>
                  <a:gd name="connsiteY6" fmla="*/ 1841491 h 3836475"/>
                  <a:gd name="connsiteX7" fmla="*/ 714787 w 3831020"/>
                  <a:gd name="connsiteY7" fmla="*/ 2483884 h 3836475"/>
                  <a:gd name="connsiteX8" fmla="*/ 778583 w 3831020"/>
                  <a:gd name="connsiteY8" fmla="*/ 2506511 h 3836475"/>
                  <a:gd name="connsiteX9" fmla="*/ 796571 w 3831020"/>
                  <a:gd name="connsiteY9" fmla="*/ 2019301 h 3836475"/>
                  <a:gd name="connsiteX10" fmla="*/ 808271 w 3831020"/>
                  <a:gd name="connsiteY10" fmla="*/ 1223975 h 3836475"/>
                  <a:gd name="connsiteX11" fmla="*/ 848493 w 3831020"/>
                  <a:gd name="connsiteY11" fmla="*/ 320 h 3836475"/>
                  <a:gd name="connsiteX12" fmla="*/ 897468 w 3831020"/>
                  <a:gd name="connsiteY12" fmla="*/ 1111160 h 3836475"/>
                  <a:gd name="connsiteX13" fmla="*/ 921086 w 3831020"/>
                  <a:gd name="connsiteY13" fmla="*/ 1859305 h 3836475"/>
                  <a:gd name="connsiteX14" fmla="*/ 944837 w 3831020"/>
                  <a:gd name="connsiteY14" fmla="*/ 2542137 h 3836475"/>
                  <a:gd name="connsiteX15" fmla="*/ 1206094 w 3831020"/>
                  <a:gd name="connsiteY15" fmla="*/ 2767767 h 3836475"/>
                  <a:gd name="connsiteX16" fmla="*/ 2390127 w 3831020"/>
                  <a:gd name="connsiteY16" fmla="*/ 3815223 h 3836475"/>
                  <a:gd name="connsiteX17" fmla="*/ 3831020 w 3831020"/>
                  <a:gd name="connsiteY17" fmla="*/ 3129985 h 3836475"/>
                  <a:gd name="connsiteX0" fmla="*/ 0 w 3831020"/>
                  <a:gd name="connsiteY0" fmla="*/ 3191793 h 3836475"/>
                  <a:gd name="connsiteX1" fmla="*/ 452011 w 3831020"/>
                  <a:gd name="connsiteY1" fmla="*/ 2589638 h 3836475"/>
                  <a:gd name="connsiteX2" fmla="*/ 541076 w 3831020"/>
                  <a:gd name="connsiteY2" fmla="*/ 2399633 h 3836475"/>
                  <a:gd name="connsiteX3" fmla="*/ 569335 w 3831020"/>
                  <a:gd name="connsiteY3" fmla="*/ 1579914 h 3836475"/>
                  <a:gd name="connsiteX4" fmla="*/ 602322 w 3831020"/>
                  <a:gd name="connsiteY4" fmla="*/ 201396 h 3836475"/>
                  <a:gd name="connsiteX5" fmla="*/ 636518 w 3831020"/>
                  <a:gd name="connsiteY5" fmla="*/ 1176329 h 3836475"/>
                  <a:gd name="connsiteX6" fmla="*/ 673398 w 3831020"/>
                  <a:gd name="connsiteY6" fmla="*/ 1841491 h 3836475"/>
                  <a:gd name="connsiteX7" fmla="*/ 714787 w 3831020"/>
                  <a:gd name="connsiteY7" fmla="*/ 2483884 h 3836475"/>
                  <a:gd name="connsiteX8" fmla="*/ 778583 w 3831020"/>
                  <a:gd name="connsiteY8" fmla="*/ 2506511 h 3836475"/>
                  <a:gd name="connsiteX9" fmla="*/ 796571 w 3831020"/>
                  <a:gd name="connsiteY9" fmla="*/ 2019301 h 3836475"/>
                  <a:gd name="connsiteX10" fmla="*/ 808271 w 3831020"/>
                  <a:gd name="connsiteY10" fmla="*/ 1223975 h 3836475"/>
                  <a:gd name="connsiteX11" fmla="*/ 848493 w 3831020"/>
                  <a:gd name="connsiteY11" fmla="*/ 320 h 3836475"/>
                  <a:gd name="connsiteX12" fmla="*/ 897468 w 3831020"/>
                  <a:gd name="connsiteY12" fmla="*/ 1111160 h 3836475"/>
                  <a:gd name="connsiteX13" fmla="*/ 921086 w 3831020"/>
                  <a:gd name="connsiteY13" fmla="*/ 1859305 h 3836475"/>
                  <a:gd name="connsiteX14" fmla="*/ 944837 w 3831020"/>
                  <a:gd name="connsiteY14" fmla="*/ 2542137 h 3836475"/>
                  <a:gd name="connsiteX15" fmla="*/ 1518038 w 3831020"/>
                  <a:gd name="connsiteY15" fmla="*/ 3214828 h 3836475"/>
                  <a:gd name="connsiteX16" fmla="*/ 2390127 w 3831020"/>
                  <a:gd name="connsiteY16" fmla="*/ 3815223 h 3836475"/>
                  <a:gd name="connsiteX17" fmla="*/ 3831020 w 3831020"/>
                  <a:gd name="connsiteY17" fmla="*/ 3129985 h 3836475"/>
                  <a:gd name="connsiteX0" fmla="*/ 0 w 3831020"/>
                  <a:gd name="connsiteY0" fmla="*/ 3191793 h 3924446"/>
                  <a:gd name="connsiteX1" fmla="*/ 452011 w 3831020"/>
                  <a:gd name="connsiteY1" fmla="*/ 2589638 h 3924446"/>
                  <a:gd name="connsiteX2" fmla="*/ 541076 w 3831020"/>
                  <a:gd name="connsiteY2" fmla="*/ 2399633 h 3924446"/>
                  <a:gd name="connsiteX3" fmla="*/ 569335 w 3831020"/>
                  <a:gd name="connsiteY3" fmla="*/ 1579914 h 3924446"/>
                  <a:gd name="connsiteX4" fmla="*/ 602322 w 3831020"/>
                  <a:gd name="connsiteY4" fmla="*/ 201396 h 3924446"/>
                  <a:gd name="connsiteX5" fmla="*/ 636518 w 3831020"/>
                  <a:gd name="connsiteY5" fmla="*/ 1176329 h 3924446"/>
                  <a:gd name="connsiteX6" fmla="*/ 673398 w 3831020"/>
                  <a:gd name="connsiteY6" fmla="*/ 1841491 h 3924446"/>
                  <a:gd name="connsiteX7" fmla="*/ 714787 w 3831020"/>
                  <a:gd name="connsiteY7" fmla="*/ 2483884 h 3924446"/>
                  <a:gd name="connsiteX8" fmla="*/ 778583 w 3831020"/>
                  <a:gd name="connsiteY8" fmla="*/ 2506511 h 3924446"/>
                  <a:gd name="connsiteX9" fmla="*/ 796571 w 3831020"/>
                  <a:gd name="connsiteY9" fmla="*/ 2019301 h 3924446"/>
                  <a:gd name="connsiteX10" fmla="*/ 808271 w 3831020"/>
                  <a:gd name="connsiteY10" fmla="*/ 1223975 h 3924446"/>
                  <a:gd name="connsiteX11" fmla="*/ 848493 w 3831020"/>
                  <a:gd name="connsiteY11" fmla="*/ 320 h 3924446"/>
                  <a:gd name="connsiteX12" fmla="*/ 897468 w 3831020"/>
                  <a:gd name="connsiteY12" fmla="*/ 1111160 h 3924446"/>
                  <a:gd name="connsiteX13" fmla="*/ 921086 w 3831020"/>
                  <a:gd name="connsiteY13" fmla="*/ 1859305 h 3924446"/>
                  <a:gd name="connsiteX14" fmla="*/ 944837 w 3831020"/>
                  <a:gd name="connsiteY14" fmla="*/ 2542137 h 3924446"/>
                  <a:gd name="connsiteX15" fmla="*/ 1518038 w 3831020"/>
                  <a:gd name="connsiteY15" fmla="*/ 3214828 h 3924446"/>
                  <a:gd name="connsiteX16" fmla="*/ 2450327 w 3831020"/>
                  <a:gd name="connsiteY16" fmla="*/ 3904637 h 3924446"/>
                  <a:gd name="connsiteX17" fmla="*/ 3831020 w 3831020"/>
                  <a:gd name="connsiteY17" fmla="*/ 3129985 h 3924446"/>
                  <a:gd name="connsiteX0" fmla="*/ 0 w 3831020"/>
                  <a:gd name="connsiteY0" fmla="*/ 3191793 h 3904637"/>
                  <a:gd name="connsiteX1" fmla="*/ 452011 w 3831020"/>
                  <a:gd name="connsiteY1" fmla="*/ 2589638 h 3904637"/>
                  <a:gd name="connsiteX2" fmla="*/ 541076 w 3831020"/>
                  <a:gd name="connsiteY2" fmla="*/ 2399633 h 3904637"/>
                  <a:gd name="connsiteX3" fmla="*/ 569335 w 3831020"/>
                  <a:gd name="connsiteY3" fmla="*/ 1579914 h 3904637"/>
                  <a:gd name="connsiteX4" fmla="*/ 602322 w 3831020"/>
                  <a:gd name="connsiteY4" fmla="*/ 201396 h 3904637"/>
                  <a:gd name="connsiteX5" fmla="*/ 636518 w 3831020"/>
                  <a:gd name="connsiteY5" fmla="*/ 1176329 h 3904637"/>
                  <a:gd name="connsiteX6" fmla="*/ 673398 w 3831020"/>
                  <a:gd name="connsiteY6" fmla="*/ 1841491 h 3904637"/>
                  <a:gd name="connsiteX7" fmla="*/ 714787 w 3831020"/>
                  <a:gd name="connsiteY7" fmla="*/ 2483884 h 3904637"/>
                  <a:gd name="connsiteX8" fmla="*/ 778583 w 3831020"/>
                  <a:gd name="connsiteY8" fmla="*/ 2506511 h 3904637"/>
                  <a:gd name="connsiteX9" fmla="*/ 796571 w 3831020"/>
                  <a:gd name="connsiteY9" fmla="*/ 2019301 h 3904637"/>
                  <a:gd name="connsiteX10" fmla="*/ 808271 w 3831020"/>
                  <a:gd name="connsiteY10" fmla="*/ 1223975 h 3904637"/>
                  <a:gd name="connsiteX11" fmla="*/ 848493 w 3831020"/>
                  <a:gd name="connsiteY11" fmla="*/ 320 h 3904637"/>
                  <a:gd name="connsiteX12" fmla="*/ 897468 w 3831020"/>
                  <a:gd name="connsiteY12" fmla="*/ 1111160 h 3904637"/>
                  <a:gd name="connsiteX13" fmla="*/ 921086 w 3831020"/>
                  <a:gd name="connsiteY13" fmla="*/ 1859305 h 3904637"/>
                  <a:gd name="connsiteX14" fmla="*/ 944837 w 3831020"/>
                  <a:gd name="connsiteY14" fmla="*/ 2542137 h 3904637"/>
                  <a:gd name="connsiteX15" fmla="*/ 1518038 w 3831020"/>
                  <a:gd name="connsiteY15" fmla="*/ 3214828 h 3904637"/>
                  <a:gd name="connsiteX16" fmla="*/ 2450327 w 3831020"/>
                  <a:gd name="connsiteY16" fmla="*/ 3904637 h 3904637"/>
                  <a:gd name="connsiteX17" fmla="*/ 3831020 w 3831020"/>
                  <a:gd name="connsiteY17" fmla="*/ 3129985 h 3904637"/>
                  <a:gd name="connsiteX0" fmla="*/ 0 w 3831020"/>
                  <a:gd name="connsiteY0" fmla="*/ 3191793 h 3904637"/>
                  <a:gd name="connsiteX1" fmla="*/ 452011 w 3831020"/>
                  <a:gd name="connsiteY1" fmla="*/ 2589638 h 3904637"/>
                  <a:gd name="connsiteX2" fmla="*/ 541076 w 3831020"/>
                  <a:gd name="connsiteY2" fmla="*/ 2399633 h 3904637"/>
                  <a:gd name="connsiteX3" fmla="*/ 569335 w 3831020"/>
                  <a:gd name="connsiteY3" fmla="*/ 1579914 h 3904637"/>
                  <a:gd name="connsiteX4" fmla="*/ 602322 w 3831020"/>
                  <a:gd name="connsiteY4" fmla="*/ 201396 h 3904637"/>
                  <a:gd name="connsiteX5" fmla="*/ 636518 w 3831020"/>
                  <a:gd name="connsiteY5" fmla="*/ 1176329 h 3904637"/>
                  <a:gd name="connsiteX6" fmla="*/ 673398 w 3831020"/>
                  <a:gd name="connsiteY6" fmla="*/ 1841491 h 3904637"/>
                  <a:gd name="connsiteX7" fmla="*/ 714787 w 3831020"/>
                  <a:gd name="connsiteY7" fmla="*/ 2483884 h 3904637"/>
                  <a:gd name="connsiteX8" fmla="*/ 778583 w 3831020"/>
                  <a:gd name="connsiteY8" fmla="*/ 2506511 h 3904637"/>
                  <a:gd name="connsiteX9" fmla="*/ 796571 w 3831020"/>
                  <a:gd name="connsiteY9" fmla="*/ 2019301 h 3904637"/>
                  <a:gd name="connsiteX10" fmla="*/ 808271 w 3831020"/>
                  <a:gd name="connsiteY10" fmla="*/ 1223975 h 3904637"/>
                  <a:gd name="connsiteX11" fmla="*/ 848493 w 3831020"/>
                  <a:gd name="connsiteY11" fmla="*/ 320 h 3904637"/>
                  <a:gd name="connsiteX12" fmla="*/ 897468 w 3831020"/>
                  <a:gd name="connsiteY12" fmla="*/ 1111160 h 3904637"/>
                  <a:gd name="connsiteX13" fmla="*/ 921086 w 3831020"/>
                  <a:gd name="connsiteY13" fmla="*/ 1859305 h 3904637"/>
                  <a:gd name="connsiteX14" fmla="*/ 944837 w 3831020"/>
                  <a:gd name="connsiteY14" fmla="*/ 2542137 h 3904637"/>
                  <a:gd name="connsiteX15" fmla="*/ 1518038 w 3831020"/>
                  <a:gd name="connsiteY15" fmla="*/ 3214828 h 3904637"/>
                  <a:gd name="connsiteX16" fmla="*/ 2450327 w 3831020"/>
                  <a:gd name="connsiteY16" fmla="*/ 3904637 h 3904637"/>
                  <a:gd name="connsiteX17" fmla="*/ 3831020 w 3831020"/>
                  <a:gd name="connsiteY17" fmla="*/ 3129985 h 3904637"/>
                  <a:gd name="connsiteX0" fmla="*/ 0 w 3831020"/>
                  <a:gd name="connsiteY0" fmla="*/ 3191793 h 3245676"/>
                  <a:gd name="connsiteX1" fmla="*/ 452011 w 3831020"/>
                  <a:gd name="connsiteY1" fmla="*/ 2589638 h 3245676"/>
                  <a:gd name="connsiteX2" fmla="*/ 541076 w 3831020"/>
                  <a:gd name="connsiteY2" fmla="*/ 2399633 h 3245676"/>
                  <a:gd name="connsiteX3" fmla="*/ 569335 w 3831020"/>
                  <a:gd name="connsiteY3" fmla="*/ 1579914 h 3245676"/>
                  <a:gd name="connsiteX4" fmla="*/ 602322 w 3831020"/>
                  <a:gd name="connsiteY4" fmla="*/ 201396 h 3245676"/>
                  <a:gd name="connsiteX5" fmla="*/ 636518 w 3831020"/>
                  <a:gd name="connsiteY5" fmla="*/ 1176329 h 3245676"/>
                  <a:gd name="connsiteX6" fmla="*/ 673398 w 3831020"/>
                  <a:gd name="connsiteY6" fmla="*/ 1841491 h 3245676"/>
                  <a:gd name="connsiteX7" fmla="*/ 714787 w 3831020"/>
                  <a:gd name="connsiteY7" fmla="*/ 2483884 h 3245676"/>
                  <a:gd name="connsiteX8" fmla="*/ 778583 w 3831020"/>
                  <a:gd name="connsiteY8" fmla="*/ 2506511 h 3245676"/>
                  <a:gd name="connsiteX9" fmla="*/ 796571 w 3831020"/>
                  <a:gd name="connsiteY9" fmla="*/ 2019301 h 3245676"/>
                  <a:gd name="connsiteX10" fmla="*/ 808271 w 3831020"/>
                  <a:gd name="connsiteY10" fmla="*/ 1223975 h 3245676"/>
                  <a:gd name="connsiteX11" fmla="*/ 848493 w 3831020"/>
                  <a:gd name="connsiteY11" fmla="*/ 320 h 3245676"/>
                  <a:gd name="connsiteX12" fmla="*/ 897468 w 3831020"/>
                  <a:gd name="connsiteY12" fmla="*/ 1111160 h 3245676"/>
                  <a:gd name="connsiteX13" fmla="*/ 921086 w 3831020"/>
                  <a:gd name="connsiteY13" fmla="*/ 1859305 h 3245676"/>
                  <a:gd name="connsiteX14" fmla="*/ 944837 w 3831020"/>
                  <a:gd name="connsiteY14" fmla="*/ 2542137 h 3245676"/>
                  <a:gd name="connsiteX15" fmla="*/ 1518038 w 3831020"/>
                  <a:gd name="connsiteY15" fmla="*/ 3214828 h 3245676"/>
                  <a:gd name="connsiteX16" fmla="*/ 3831020 w 3831020"/>
                  <a:gd name="connsiteY16" fmla="*/ 3129985 h 3245676"/>
                  <a:gd name="connsiteX0" fmla="*/ 0 w 3831020"/>
                  <a:gd name="connsiteY0" fmla="*/ 3191793 h 3794636"/>
                  <a:gd name="connsiteX1" fmla="*/ 452011 w 3831020"/>
                  <a:gd name="connsiteY1" fmla="*/ 2589638 h 3794636"/>
                  <a:gd name="connsiteX2" fmla="*/ 541076 w 3831020"/>
                  <a:gd name="connsiteY2" fmla="*/ 2399633 h 3794636"/>
                  <a:gd name="connsiteX3" fmla="*/ 569335 w 3831020"/>
                  <a:gd name="connsiteY3" fmla="*/ 1579914 h 3794636"/>
                  <a:gd name="connsiteX4" fmla="*/ 602322 w 3831020"/>
                  <a:gd name="connsiteY4" fmla="*/ 201396 h 3794636"/>
                  <a:gd name="connsiteX5" fmla="*/ 636518 w 3831020"/>
                  <a:gd name="connsiteY5" fmla="*/ 1176329 h 3794636"/>
                  <a:gd name="connsiteX6" fmla="*/ 673398 w 3831020"/>
                  <a:gd name="connsiteY6" fmla="*/ 1841491 h 3794636"/>
                  <a:gd name="connsiteX7" fmla="*/ 714787 w 3831020"/>
                  <a:gd name="connsiteY7" fmla="*/ 2483884 h 3794636"/>
                  <a:gd name="connsiteX8" fmla="*/ 778583 w 3831020"/>
                  <a:gd name="connsiteY8" fmla="*/ 2506511 h 3794636"/>
                  <a:gd name="connsiteX9" fmla="*/ 796571 w 3831020"/>
                  <a:gd name="connsiteY9" fmla="*/ 2019301 h 3794636"/>
                  <a:gd name="connsiteX10" fmla="*/ 808271 w 3831020"/>
                  <a:gd name="connsiteY10" fmla="*/ 1223975 h 3794636"/>
                  <a:gd name="connsiteX11" fmla="*/ 848493 w 3831020"/>
                  <a:gd name="connsiteY11" fmla="*/ 320 h 3794636"/>
                  <a:gd name="connsiteX12" fmla="*/ 897468 w 3831020"/>
                  <a:gd name="connsiteY12" fmla="*/ 1111160 h 3794636"/>
                  <a:gd name="connsiteX13" fmla="*/ 921086 w 3831020"/>
                  <a:gd name="connsiteY13" fmla="*/ 1859305 h 3794636"/>
                  <a:gd name="connsiteX14" fmla="*/ 944837 w 3831020"/>
                  <a:gd name="connsiteY14" fmla="*/ 2542137 h 3794636"/>
                  <a:gd name="connsiteX15" fmla="*/ 1518038 w 3831020"/>
                  <a:gd name="connsiteY15" fmla="*/ 3214828 h 3794636"/>
                  <a:gd name="connsiteX16" fmla="*/ 2736203 w 3831020"/>
                  <a:gd name="connsiteY16" fmla="*/ 3794255 h 3794636"/>
                  <a:gd name="connsiteX17" fmla="*/ 3831020 w 3831020"/>
                  <a:gd name="connsiteY17" fmla="*/ 3129985 h 3794636"/>
                  <a:gd name="connsiteX0" fmla="*/ 0 w 3831020"/>
                  <a:gd name="connsiteY0" fmla="*/ 3191793 h 3794632"/>
                  <a:gd name="connsiteX1" fmla="*/ 452011 w 3831020"/>
                  <a:gd name="connsiteY1" fmla="*/ 2589638 h 3794632"/>
                  <a:gd name="connsiteX2" fmla="*/ 541076 w 3831020"/>
                  <a:gd name="connsiteY2" fmla="*/ 2399633 h 3794632"/>
                  <a:gd name="connsiteX3" fmla="*/ 569335 w 3831020"/>
                  <a:gd name="connsiteY3" fmla="*/ 1579914 h 3794632"/>
                  <a:gd name="connsiteX4" fmla="*/ 602322 w 3831020"/>
                  <a:gd name="connsiteY4" fmla="*/ 201396 h 3794632"/>
                  <a:gd name="connsiteX5" fmla="*/ 636518 w 3831020"/>
                  <a:gd name="connsiteY5" fmla="*/ 1176329 h 3794632"/>
                  <a:gd name="connsiteX6" fmla="*/ 673398 w 3831020"/>
                  <a:gd name="connsiteY6" fmla="*/ 1841491 h 3794632"/>
                  <a:gd name="connsiteX7" fmla="*/ 714787 w 3831020"/>
                  <a:gd name="connsiteY7" fmla="*/ 2483884 h 3794632"/>
                  <a:gd name="connsiteX8" fmla="*/ 778583 w 3831020"/>
                  <a:gd name="connsiteY8" fmla="*/ 2506511 h 3794632"/>
                  <a:gd name="connsiteX9" fmla="*/ 796571 w 3831020"/>
                  <a:gd name="connsiteY9" fmla="*/ 2019301 h 3794632"/>
                  <a:gd name="connsiteX10" fmla="*/ 808271 w 3831020"/>
                  <a:gd name="connsiteY10" fmla="*/ 1223975 h 3794632"/>
                  <a:gd name="connsiteX11" fmla="*/ 848493 w 3831020"/>
                  <a:gd name="connsiteY11" fmla="*/ 320 h 3794632"/>
                  <a:gd name="connsiteX12" fmla="*/ 897468 w 3831020"/>
                  <a:gd name="connsiteY12" fmla="*/ 1111160 h 3794632"/>
                  <a:gd name="connsiteX13" fmla="*/ 921086 w 3831020"/>
                  <a:gd name="connsiteY13" fmla="*/ 1859305 h 3794632"/>
                  <a:gd name="connsiteX14" fmla="*/ 944837 w 3831020"/>
                  <a:gd name="connsiteY14" fmla="*/ 2542137 h 3794632"/>
                  <a:gd name="connsiteX15" fmla="*/ 1518038 w 3831020"/>
                  <a:gd name="connsiteY15" fmla="*/ 3214828 h 3794632"/>
                  <a:gd name="connsiteX16" fmla="*/ 2736203 w 3831020"/>
                  <a:gd name="connsiteY16" fmla="*/ 3794255 h 3794632"/>
                  <a:gd name="connsiteX17" fmla="*/ 3831020 w 3831020"/>
                  <a:gd name="connsiteY17" fmla="*/ 3129985 h 3794632"/>
                  <a:gd name="connsiteX0" fmla="*/ 0 w 3557385"/>
                  <a:gd name="connsiteY0" fmla="*/ 3012970 h 3794636"/>
                  <a:gd name="connsiteX1" fmla="*/ 178376 w 3557385"/>
                  <a:gd name="connsiteY1" fmla="*/ 2589638 h 3794636"/>
                  <a:gd name="connsiteX2" fmla="*/ 267441 w 3557385"/>
                  <a:gd name="connsiteY2" fmla="*/ 2399633 h 3794636"/>
                  <a:gd name="connsiteX3" fmla="*/ 295700 w 3557385"/>
                  <a:gd name="connsiteY3" fmla="*/ 1579914 h 3794636"/>
                  <a:gd name="connsiteX4" fmla="*/ 328687 w 3557385"/>
                  <a:gd name="connsiteY4" fmla="*/ 201396 h 3794636"/>
                  <a:gd name="connsiteX5" fmla="*/ 362883 w 3557385"/>
                  <a:gd name="connsiteY5" fmla="*/ 1176329 h 3794636"/>
                  <a:gd name="connsiteX6" fmla="*/ 399763 w 3557385"/>
                  <a:gd name="connsiteY6" fmla="*/ 1841491 h 3794636"/>
                  <a:gd name="connsiteX7" fmla="*/ 441152 w 3557385"/>
                  <a:gd name="connsiteY7" fmla="*/ 2483884 h 3794636"/>
                  <a:gd name="connsiteX8" fmla="*/ 504948 w 3557385"/>
                  <a:gd name="connsiteY8" fmla="*/ 2506511 h 3794636"/>
                  <a:gd name="connsiteX9" fmla="*/ 522936 w 3557385"/>
                  <a:gd name="connsiteY9" fmla="*/ 2019301 h 3794636"/>
                  <a:gd name="connsiteX10" fmla="*/ 534636 w 3557385"/>
                  <a:gd name="connsiteY10" fmla="*/ 1223975 h 3794636"/>
                  <a:gd name="connsiteX11" fmla="*/ 574858 w 3557385"/>
                  <a:gd name="connsiteY11" fmla="*/ 320 h 3794636"/>
                  <a:gd name="connsiteX12" fmla="*/ 623833 w 3557385"/>
                  <a:gd name="connsiteY12" fmla="*/ 1111160 h 3794636"/>
                  <a:gd name="connsiteX13" fmla="*/ 647451 w 3557385"/>
                  <a:gd name="connsiteY13" fmla="*/ 1859305 h 3794636"/>
                  <a:gd name="connsiteX14" fmla="*/ 671202 w 3557385"/>
                  <a:gd name="connsiteY14" fmla="*/ 2542137 h 3794636"/>
                  <a:gd name="connsiteX15" fmla="*/ 1244403 w 3557385"/>
                  <a:gd name="connsiteY15" fmla="*/ 3214828 h 3794636"/>
                  <a:gd name="connsiteX16" fmla="*/ 2462568 w 3557385"/>
                  <a:gd name="connsiteY16" fmla="*/ 3794255 h 3794636"/>
                  <a:gd name="connsiteX17" fmla="*/ 3557385 w 3557385"/>
                  <a:gd name="connsiteY17" fmla="*/ 3129985 h 3794636"/>
                  <a:gd name="connsiteX0" fmla="*/ 0 w 3557385"/>
                  <a:gd name="connsiteY0" fmla="*/ 3012970 h 3794633"/>
                  <a:gd name="connsiteX1" fmla="*/ 151013 w 3557385"/>
                  <a:gd name="connsiteY1" fmla="*/ 2746525 h 3794633"/>
                  <a:gd name="connsiteX2" fmla="*/ 267441 w 3557385"/>
                  <a:gd name="connsiteY2" fmla="*/ 2399633 h 3794633"/>
                  <a:gd name="connsiteX3" fmla="*/ 295700 w 3557385"/>
                  <a:gd name="connsiteY3" fmla="*/ 1579914 h 3794633"/>
                  <a:gd name="connsiteX4" fmla="*/ 328687 w 3557385"/>
                  <a:gd name="connsiteY4" fmla="*/ 201396 h 3794633"/>
                  <a:gd name="connsiteX5" fmla="*/ 362883 w 3557385"/>
                  <a:gd name="connsiteY5" fmla="*/ 1176329 h 3794633"/>
                  <a:gd name="connsiteX6" fmla="*/ 399763 w 3557385"/>
                  <a:gd name="connsiteY6" fmla="*/ 1841491 h 3794633"/>
                  <a:gd name="connsiteX7" fmla="*/ 441152 w 3557385"/>
                  <a:gd name="connsiteY7" fmla="*/ 2483884 h 3794633"/>
                  <a:gd name="connsiteX8" fmla="*/ 504948 w 3557385"/>
                  <a:gd name="connsiteY8" fmla="*/ 2506511 h 3794633"/>
                  <a:gd name="connsiteX9" fmla="*/ 522936 w 3557385"/>
                  <a:gd name="connsiteY9" fmla="*/ 2019301 h 3794633"/>
                  <a:gd name="connsiteX10" fmla="*/ 534636 w 3557385"/>
                  <a:gd name="connsiteY10" fmla="*/ 1223975 h 3794633"/>
                  <a:gd name="connsiteX11" fmla="*/ 574858 w 3557385"/>
                  <a:gd name="connsiteY11" fmla="*/ 320 h 3794633"/>
                  <a:gd name="connsiteX12" fmla="*/ 623833 w 3557385"/>
                  <a:gd name="connsiteY12" fmla="*/ 1111160 h 3794633"/>
                  <a:gd name="connsiteX13" fmla="*/ 647451 w 3557385"/>
                  <a:gd name="connsiteY13" fmla="*/ 1859305 h 3794633"/>
                  <a:gd name="connsiteX14" fmla="*/ 671202 w 3557385"/>
                  <a:gd name="connsiteY14" fmla="*/ 2542137 h 3794633"/>
                  <a:gd name="connsiteX15" fmla="*/ 1244403 w 3557385"/>
                  <a:gd name="connsiteY15" fmla="*/ 3214828 h 3794633"/>
                  <a:gd name="connsiteX16" fmla="*/ 2462568 w 3557385"/>
                  <a:gd name="connsiteY16" fmla="*/ 3794255 h 3794633"/>
                  <a:gd name="connsiteX17" fmla="*/ 3557385 w 3557385"/>
                  <a:gd name="connsiteY17" fmla="*/ 3129985 h 3794633"/>
                  <a:gd name="connsiteX0" fmla="*/ 0 w 3557385"/>
                  <a:gd name="connsiteY0" fmla="*/ 3012970 h 3794633"/>
                  <a:gd name="connsiteX1" fmla="*/ 151013 w 3557385"/>
                  <a:gd name="connsiteY1" fmla="*/ 2746525 h 3794633"/>
                  <a:gd name="connsiteX2" fmla="*/ 267441 w 3557385"/>
                  <a:gd name="connsiteY2" fmla="*/ 2399633 h 3794633"/>
                  <a:gd name="connsiteX3" fmla="*/ 295700 w 3557385"/>
                  <a:gd name="connsiteY3" fmla="*/ 1579914 h 3794633"/>
                  <a:gd name="connsiteX4" fmla="*/ 328687 w 3557385"/>
                  <a:gd name="connsiteY4" fmla="*/ 201396 h 3794633"/>
                  <a:gd name="connsiteX5" fmla="*/ 362883 w 3557385"/>
                  <a:gd name="connsiteY5" fmla="*/ 1176329 h 3794633"/>
                  <a:gd name="connsiteX6" fmla="*/ 399763 w 3557385"/>
                  <a:gd name="connsiteY6" fmla="*/ 1841491 h 3794633"/>
                  <a:gd name="connsiteX7" fmla="*/ 441152 w 3557385"/>
                  <a:gd name="connsiteY7" fmla="*/ 2483884 h 3794633"/>
                  <a:gd name="connsiteX8" fmla="*/ 504948 w 3557385"/>
                  <a:gd name="connsiteY8" fmla="*/ 2506511 h 3794633"/>
                  <a:gd name="connsiteX9" fmla="*/ 522936 w 3557385"/>
                  <a:gd name="connsiteY9" fmla="*/ 2019301 h 3794633"/>
                  <a:gd name="connsiteX10" fmla="*/ 534636 w 3557385"/>
                  <a:gd name="connsiteY10" fmla="*/ 1223975 h 3794633"/>
                  <a:gd name="connsiteX11" fmla="*/ 574858 w 3557385"/>
                  <a:gd name="connsiteY11" fmla="*/ 320 h 3794633"/>
                  <a:gd name="connsiteX12" fmla="*/ 623833 w 3557385"/>
                  <a:gd name="connsiteY12" fmla="*/ 1111160 h 3794633"/>
                  <a:gd name="connsiteX13" fmla="*/ 647451 w 3557385"/>
                  <a:gd name="connsiteY13" fmla="*/ 1859305 h 3794633"/>
                  <a:gd name="connsiteX14" fmla="*/ 671202 w 3557385"/>
                  <a:gd name="connsiteY14" fmla="*/ 2542137 h 3794633"/>
                  <a:gd name="connsiteX15" fmla="*/ 1244403 w 3557385"/>
                  <a:gd name="connsiteY15" fmla="*/ 3214828 h 3794633"/>
                  <a:gd name="connsiteX16" fmla="*/ 2462568 w 3557385"/>
                  <a:gd name="connsiteY16" fmla="*/ 3794255 h 3794633"/>
                  <a:gd name="connsiteX17" fmla="*/ 3557385 w 3557385"/>
                  <a:gd name="connsiteY17" fmla="*/ 3129985 h 3794633"/>
                  <a:gd name="connsiteX0" fmla="*/ 0 w 3557385"/>
                  <a:gd name="connsiteY0" fmla="*/ 3012970 h 3794633"/>
                  <a:gd name="connsiteX1" fmla="*/ 151013 w 3557385"/>
                  <a:gd name="connsiteY1" fmla="*/ 2746525 h 3794633"/>
                  <a:gd name="connsiteX2" fmla="*/ 267441 w 3557385"/>
                  <a:gd name="connsiteY2" fmla="*/ 2399633 h 3794633"/>
                  <a:gd name="connsiteX3" fmla="*/ 295700 w 3557385"/>
                  <a:gd name="connsiteY3" fmla="*/ 1579914 h 3794633"/>
                  <a:gd name="connsiteX4" fmla="*/ 328687 w 3557385"/>
                  <a:gd name="connsiteY4" fmla="*/ 201396 h 3794633"/>
                  <a:gd name="connsiteX5" fmla="*/ 362883 w 3557385"/>
                  <a:gd name="connsiteY5" fmla="*/ 1176329 h 3794633"/>
                  <a:gd name="connsiteX6" fmla="*/ 399763 w 3557385"/>
                  <a:gd name="connsiteY6" fmla="*/ 1841491 h 3794633"/>
                  <a:gd name="connsiteX7" fmla="*/ 441152 w 3557385"/>
                  <a:gd name="connsiteY7" fmla="*/ 2483884 h 3794633"/>
                  <a:gd name="connsiteX8" fmla="*/ 504948 w 3557385"/>
                  <a:gd name="connsiteY8" fmla="*/ 2506511 h 3794633"/>
                  <a:gd name="connsiteX9" fmla="*/ 522936 w 3557385"/>
                  <a:gd name="connsiteY9" fmla="*/ 2019301 h 3794633"/>
                  <a:gd name="connsiteX10" fmla="*/ 534636 w 3557385"/>
                  <a:gd name="connsiteY10" fmla="*/ 1223975 h 3794633"/>
                  <a:gd name="connsiteX11" fmla="*/ 574858 w 3557385"/>
                  <a:gd name="connsiteY11" fmla="*/ 320 h 3794633"/>
                  <a:gd name="connsiteX12" fmla="*/ 623833 w 3557385"/>
                  <a:gd name="connsiteY12" fmla="*/ 1111160 h 3794633"/>
                  <a:gd name="connsiteX13" fmla="*/ 647451 w 3557385"/>
                  <a:gd name="connsiteY13" fmla="*/ 1859305 h 3794633"/>
                  <a:gd name="connsiteX14" fmla="*/ 671202 w 3557385"/>
                  <a:gd name="connsiteY14" fmla="*/ 2542137 h 3794633"/>
                  <a:gd name="connsiteX15" fmla="*/ 1244403 w 3557385"/>
                  <a:gd name="connsiteY15" fmla="*/ 3214828 h 3794633"/>
                  <a:gd name="connsiteX16" fmla="*/ 2462568 w 3557385"/>
                  <a:gd name="connsiteY16" fmla="*/ 3794255 h 3794633"/>
                  <a:gd name="connsiteX17" fmla="*/ 3557385 w 3557385"/>
                  <a:gd name="connsiteY17" fmla="*/ 3129985 h 3794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7385" h="3794633">
                    <a:moveTo>
                      <a:pt x="0" y="3012970"/>
                    </a:moveTo>
                    <a:cubicBezTo>
                      <a:pt x="81786" y="2858358"/>
                      <a:pt x="106439" y="2848748"/>
                      <a:pt x="151013" y="2746525"/>
                    </a:cubicBezTo>
                    <a:cubicBezTo>
                      <a:pt x="195587" y="2644302"/>
                      <a:pt x="243326" y="2594068"/>
                      <a:pt x="267441" y="2399633"/>
                    </a:cubicBezTo>
                    <a:cubicBezTo>
                      <a:pt x="291556" y="2205198"/>
                      <a:pt x="285492" y="1946287"/>
                      <a:pt x="295700" y="1579914"/>
                    </a:cubicBezTo>
                    <a:cubicBezTo>
                      <a:pt x="305908" y="1213541"/>
                      <a:pt x="317490" y="268660"/>
                      <a:pt x="328687" y="201396"/>
                    </a:cubicBezTo>
                    <a:cubicBezTo>
                      <a:pt x="339884" y="134132"/>
                      <a:pt x="351037" y="902980"/>
                      <a:pt x="362883" y="1176329"/>
                    </a:cubicBezTo>
                    <a:cubicBezTo>
                      <a:pt x="374729" y="1449678"/>
                      <a:pt x="386718" y="1623565"/>
                      <a:pt x="399763" y="1841491"/>
                    </a:cubicBezTo>
                    <a:cubicBezTo>
                      <a:pt x="412808" y="2059417"/>
                      <a:pt x="423621" y="2373047"/>
                      <a:pt x="441152" y="2483884"/>
                    </a:cubicBezTo>
                    <a:cubicBezTo>
                      <a:pt x="458683" y="2594721"/>
                      <a:pt x="491317" y="2583942"/>
                      <a:pt x="504948" y="2506511"/>
                    </a:cubicBezTo>
                    <a:cubicBezTo>
                      <a:pt x="518579" y="2429081"/>
                      <a:pt x="517988" y="2233057"/>
                      <a:pt x="522936" y="2019301"/>
                    </a:cubicBezTo>
                    <a:cubicBezTo>
                      <a:pt x="527884" y="1805545"/>
                      <a:pt x="525982" y="1560472"/>
                      <a:pt x="534636" y="1223975"/>
                    </a:cubicBezTo>
                    <a:cubicBezTo>
                      <a:pt x="543290" y="887478"/>
                      <a:pt x="559992" y="19122"/>
                      <a:pt x="574858" y="320"/>
                    </a:cubicBezTo>
                    <a:cubicBezTo>
                      <a:pt x="589724" y="-18482"/>
                      <a:pt x="611734" y="801329"/>
                      <a:pt x="623833" y="1111160"/>
                    </a:cubicBezTo>
                    <a:cubicBezTo>
                      <a:pt x="635932" y="1420991"/>
                      <a:pt x="639556" y="1620809"/>
                      <a:pt x="647451" y="1859305"/>
                    </a:cubicBezTo>
                    <a:cubicBezTo>
                      <a:pt x="655346" y="2097801"/>
                      <a:pt x="653800" y="2495039"/>
                      <a:pt x="671202" y="2542137"/>
                    </a:cubicBezTo>
                    <a:cubicBezTo>
                      <a:pt x="688604" y="2589235"/>
                      <a:pt x="945842" y="3006142"/>
                      <a:pt x="1244403" y="3214828"/>
                    </a:cubicBezTo>
                    <a:cubicBezTo>
                      <a:pt x="1542964" y="3423514"/>
                      <a:pt x="2077071" y="3808395"/>
                      <a:pt x="2462568" y="3794255"/>
                    </a:cubicBezTo>
                    <a:cubicBezTo>
                      <a:pt x="2848065" y="3780115"/>
                      <a:pt x="3374916" y="3151285"/>
                      <a:pt x="3557385" y="3129985"/>
                    </a:cubicBezTo>
                  </a:path>
                </a:pathLst>
              </a:cu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70" name="Volný tvar 69">
                <a:extLst>
                  <a:ext uri="{FF2B5EF4-FFF2-40B4-BE49-F238E27FC236}">
                    <a16:creationId xmlns:a16="http://schemas.microsoft.com/office/drawing/2014/main" id="{40B7363E-B780-4277-8D9F-F024A8756339}"/>
                  </a:ext>
                </a:extLst>
              </p:cNvPr>
              <p:cNvSpPr/>
              <p:nvPr/>
            </p:nvSpPr>
            <p:spPr>
              <a:xfrm>
                <a:off x="2440009" y="10198162"/>
                <a:ext cx="10738056" cy="622439"/>
              </a:xfrm>
              <a:custGeom>
                <a:avLst/>
                <a:gdLst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619500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383017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38740 h 1150381"/>
                  <a:gd name="connsiteX1" fmla="*/ 457200 w 7162800"/>
                  <a:gd name="connsiteY1" fmla="*/ 1062540 h 1150381"/>
                  <a:gd name="connsiteX2" fmla="*/ 1162050 w 7162800"/>
                  <a:gd name="connsiteY2" fmla="*/ 843465 h 1150381"/>
                  <a:gd name="connsiteX3" fmla="*/ 2028825 w 7162800"/>
                  <a:gd name="connsiteY3" fmla="*/ 462465 h 1150381"/>
                  <a:gd name="connsiteX4" fmla="*/ 2914650 w 7162800"/>
                  <a:gd name="connsiteY4" fmla="*/ 176715 h 1150381"/>
                  <a:gd name="connsiteX5" fmla="*/ 3383017 w 7162800"/>
                  <a:gd name="connsiteY5" fmla="*/ 33840 h 1150381"/>
                  <a:gd name="connsiteX6" fmla="*/ 3887513 w 7162800"/>
                  <a:gd name="connsiteY6" fmla="*/ 18075 h 1150381"/>
                  <a:gd name="connsiteX7" fmla="*/ 4838700 w 7162800"/>
                  <a:gd name="connsiteY7" fmla="*/ 252915 h 1150381"/>
                  <a:gd name="connsiteX8" fmla="*/ 5581650 w 7162800"/>
                  <a:gd name="connsiteY8" fmla="*/ 710115 h 1150381"/>
                  <a:gd name="connsiteX9" fmla="*/ 6000750 w 7162800"/>
                  <a:gd name="connsiteY9" fmla="*/ 995865 h 1150381"/>
                  <a:gd name="connsiteX10" fmla="*/ 6343650 w 7162800"/>
                  <a:gd name="connsiteY10" fmla="*/ 1129215 h 1150381"/>
                  <a:gd name="connsiteX11" fmla="*/ 7162800 w 7162800"/>
                  <a:gd name="connsiteY11" fmla="*/ 1148265 h 1150381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81650 w 7162800"/>
                  <a:gd name="connsiteY8" fmla="*/ 712444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18588 w 7162800"/>
                  <a:gd name="connsiteY8" fmla="*/ 791271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38727 h 1150368"/>
                  <a:gd name="connsiteX1" fmla="*/ 457200 w 7162800"/>
                  <a:gd name="connsiteY1" fmla="*/ 1062527 h 1150368"/>
                  <a:gd name="connsiteX2" fmla="*/ 1162050 w 7162800"/>
                  <a:gd name="connsiteY2" fmla="*/ 843452 h 1150368"/>
                  <a:gd name="connsiteX3" fmla="*/ 2028825 w 7162800"/>
                  <a:gd name="connsiteY3" fmla="*/ 462452 h 1150368"/>
                  <a:gd name="connsiteX4" fmla="*/ 2725464 w 7162800"/>
                  <a:gd name="connsiteY4" fmla="*/ 113640 h 1150368"/>
                  <a:gd name="connsiteX5" fmla="*/ 3383017 w 7162800"/>
                  <a:gd name="connsiteY5" fmla="*/ 33827 h 1150368"/>
                  <a:gd name="connsiteX6" fmla="*/ 3887513 w 7162800"/>
                  <a:gd name="connsiteY6" fmla="*/ 18062 h 1150368"/>
                  <a:gd name="connsiteX7" fmla="*/ 4633749 w 7162800"/>
                  <a:gd name="connsiteY7" fmla="*/ 284433 h 1150368"/>
                  <a:gd name="connsiteX8" fmla="*/ 5518588 w 7162800"/>
                  <a:gd name="connsiteY8" fmla="*/ 788929 h 1150368"/>
                  <a:gd name="connsiteX9" fmla="*/ 6000750 w 7162800"/>
                  <a:gd name="connsiteY9" fmla="*/ 995852 h 1150368"/>
                  <a:gd name="connsiteX10" fmla="*/ 6343650 w 7162800"/>
                  <a:gd name="connsiteY10" fmla="*/ 1129202 h 1150368"/>
                  <a:gd name="connsiteX11" fmla="*/ 7162800 w 7162800"/>
                  <a:gd name="connsiteY11" fmla="*/ 1148252 h 1150368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6000750 w 7162800"/>
                  <a:gd name="connsiteY9" fmla="*/ 1045684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5919388 w 7162800"/>
                  <a:gd name="connsiteY9" fmla="*/ 1060198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221748 h 1233389"/>
                  <a:gd name="connsiteX1" fmla="*/ 457200 w 7162800"/>
                  <a:gd name="connsiteY1" fmla="*/ 1145548 h 1233389"/>
                  <a:gd name="connsiteX2" fmla="*/ 1162050 w 7162800"/>
                  <a:gd name="connsiteY2" fmla="*/ 926473 h 1233389"/>
                  <a:gd name="connsiteX3" fmla="*/ 2028825 w 7162800"/>
                  <a:gd name="connsiteY3" fmla="*/ 545473 h 1233389"/>
                  <a:gd name="connsiteX4" fmla="*/ 2725464 w 7162800"/>
                  <a:gd name="connsiteY4" fmla="*/ 196661 h 1233389"/>
                  <a:gd name="connsiteX5" fmla="*/ 3241127 w 7162800"/>
                  <a:gd name="connsiteY5" fmla="*/ 38020 h 1233389"/>
                  <a:gd name="connsiteX6" fmla="*/ 3887513 w 7162800"/>
                  <a:gd name="connsiteY6" fmla="*/ 28512 h 1233389"/>
                  <a:gd name="connsiteX7" fmla="*/ 4633749 w 7162800"/>
                  <a:gd name="connsiteY7" fmla="*/ 367454 h 1233389"/>
                  <a:gd name="connsiteX8" fmla="*/ 5518588 w 7162800"/>
                  <a:gd name="connsiteY8" fmla="*/ 871950 h 1233389"/>
                  <a:gd name="connsiteX9" fmla="*/ 5919388 w 7162800"/>
                  <a:gd name="connsiteY9" fmla="*/ 1093387 h 1233389"/>
                  <a:gd name="connsiteX10" fmla="*/ 6343650 w 7162800"/>
                  <a:gd name="connsiteY10" fmla="*/ 1212223 h 1233389"/>
                  <a:gd name="connsiteX11" fmla="*/ 7162800 w 7162800"/>
                  <a:gd name="connsiteY11" fmla="*/ 1231273 h 1233389"/>
                  <a:gd name="connsiteX0" fmla="*/ 0 w 7162800"/>
                  <a:gd name="connsiteY0" fmla="*/ 1225943 h 1237584"/>
                  <a:gd name="connsiteX1" fmla="*/ 457200 w 7162800"/>
                  <a:gd name="connsiteY1" fmla="*/ 1149743 h 1237584"/>
                  <a:gd name="connsiteX2" fmla="*/ 1162050 w 7162800"/>
                  <a:gd name="connsiteY2" fmla="*/ 930668 h 1237584"/>
                  <a:gd name="connsiteX3" fmla="*/ 2028825 w 7162800"/>
                  <a:gd name="connsiteY3" fmla="*/ 549668 h 1237584"/>
                  <a:gd name="connsiteX4" fmla="*/ 2725464 w 7162800"/>
                  <a:gd name="connsiteY4" fmla="*/ 287941 h 1237584"/>
                  <a:gd name="connsiteX5" fmla="*/ 3241127 w 7162800"/>
                  <a:gd name="connsiteY5" fmla="*/ 42215 h 1237584"/>
                  <a:gd name="connsiteX6" fmla="*/ 3887513 w 7162800"/>
                  <a:gd name="connsiteY6" fmla="*/ 32707 h 1237584"/>
                  <a:gd name="connsiteX7" fmla="*/ 4633749 w 7162800"/>
                  <a:gd name="connsiteY7" fmla="*/ 371649 h 1237584"/>
                  <a:gd name="connsiteX8" fmla="*/ 5518588 w 7162800"/>
                  <a:gd name="connsiteY8" fmla="*/ 876145 h 1237584"/>
                  <a:gd name="connsiteX9" fmla="*/ 5919388 w 7162800"/>
                  <a:gd name="connsiteY9" fmla="*/ 1097582 h 1237584"/>
                  <a:gd name="connsiteX10" fmla="*/ 6343650 w 7162800"/>
                  <a:gd name="connsiteY10" fmla="*/ 1216418 h 1237584"/>
                  <a:gd name="connsiteX11" fmla="*/ 7162800 w 7162800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10905 w 7054317"/>
                  <a:gd name="connsiteY9" fmla="*/ 1097582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274501 w 7054317"/>
                  <a:gd name="connsiteY8" fmla="*/ 731002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824466 w 7054317"/>
                  <a:gd name="connsiteY9" fmla="*/ 1006447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783786 w 7054317"/>
                  <a:gd name="connsiteY9" fmla="*/ 1064505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4837363 w 7054317"/>
                  <a:gd name="connsiteY8" fmla="*/ 480209 h 1233534"/>
                  <a:gd name="connsiteX9" fmla="*/ 5783786 w 7054317"/>
                  <a:gd name="connsiteY9" fmla="*/ 1064505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4837363 w 7054317"/>
                  <a:gd name="connsiteY8" fmla="*/ 480209 h 1233534"/>
                  <a:gd name="connsiteX9" fmla="*/ 5066431 w 7054317"/>
                  <a:gd name="connsiteY9" fmla="*/ 614562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1432"/>
                  <a:gd name="connsiteX1" fmla="*/ 348717 w 7054317"/>
                  <a:gd name="connsiteY1" fmla="*/ 1145693 h 1231432"/>
                  <a:gd name="connsiteX2" fmla="*/ 1053567 w 7054317"/>
                  <a:gd name="connsiteY2" fmla="*/ 926618 h 1231432"/>
                  <a:gd name="connsiteX3" fmla="*/ 1920342 w 7054317"/>
                  <a:gd name="connsiteY3" fmla="*/ 545618 h 1231432"/>
                  <a:gd name="connsiteX4" fmla="*/ 2616981 w 7054317"/>
                  <a:gd name="connsiteY4" fmla="*/ 283891 h 1231432"/>
                  <a:gd name="connsiteX5" fmla="*/ 3132644 w 7054317"/>
                  <a:gd name="connsiteY5" fmla="*/ 38165 h 1231432"/>
                  <a:gd name="connsiteX6" fmla="*/ 3779030 w 7054317"/>
                  <a:gd name="connsiteY6" fmla="*/ 28657 h 1231432"/>
                  <a:gd name="connsiteX7" fmla="*/ 4525266 w 7054317"/>
                  <a:gd name="connsiteY7" fmla="*/ 309542 h 1231432"/>
                  <a:gd name="connsiteX8" fmla="*/ 4837363 w 7054317"/>
                  <a:gd name="connsiteY8" fmla="*/ 480209 h 1231432"/>
                  <a:gd name="connsiteX9" fmla="*/ 5066431 w 7054317"/>
                  <a:gd name="connsiteY9" fmla="*/ 614562 h 1231432"/>
                  <a:gd name="connsiteX10" fmla="*/ 5248803 w 7054317"/>
                  <a:gd name="connsiteY10" fmla="*/ 689854 h 1231432"/>
                  <a:gd name="connsiteX11" fmla="*/ 7054317 w 7054317"/>
                  <a:gd name="connsiteY11" fmla="*/ 1231418 h 1231432"/>
                  <a:gd name="connsiteX0" fmla="*/ 0 w 5698067"/>
                  <a:gd name="connsiteY0" fmla="*/ 1221893 h 1221893"/>
                  <a:gd name="connsiteX1" fmla="*/ 348717 w 5698067"/>
                  <a:gd name="connsiteY1" fmla="*/ 1145693 h 1221893"/>
                  <a:gd name="connsiteX2" fmla="*/ 1053567 w 5698067"/>
                  <a:gd name="connsiteY2" fmla="*/ 926618 h 1221893"/>
                  <a:gd name="connsiteX3" fmla="*/ 1920342 w 5698067"/>
                  <a:gd name="connsiteY3" fmla="*/ 545618 h 1221893"/>
                  <a:gd name="connsiteX4" fmla="*/ 2616981 w 5698067"/>
                  <a:gd name="connsiteY4" fmla="*/ 283891 h 1221893"/>
                  <a:gd name="connsiteX5" fmla="*/ 3132644 w 5698067"/>
                  <a:gd name="connsiteY5" fmla="*/ 38165 h 1221893"/>
                  <a:gd name="connsiteX6" fmla="*/ 3779030 w 5698067"/>
                  <a:gd name="connsiteY6" fmla="*/ 28657 h 1221893"/>
                  <a:gd name="connsiteX7" fmla="*/ 4525266 w 5698067"/>
                  <a:gd name="connsiteY7" fmla="*/ 309542 h 1221893"/>
                  <a:gd name="connsiteX8" fmla="*/ 4837363 w 5698067"/>
                  <a:gd name="connsiteY8" fmla="*/ 480209 h 1221893"/>
                  <a:gd name="connsiteX9" fmla="*/ 5066431 w 5698067"/>
                  <a:gd name="connsiteY9" fmla="*/ 614562 h 1221893"/>
                  <a:gd name="connsiteX10" fmla="*/ 5248803 w 5698067"/>
                  <a:gd name="connsiteY10" fmla="*/ 689854 h 1221893"/>
                  <a:gd name="connsiteX11" fmla="*/ 5698067 w 5698067"/>
                  <a:gd name="connsiteY11" fmla="*/ 868561 h 1221893"/>
                  <a:gd name="connsiteX0" fmla="*/ 0 w 5698067"/>
                  <a:gd name="connsiteY0" fmla="*/ 1221893 h 1221893"/>
                  <a:gd name="connsiteX1" fmla="*/ 348717 w 5698067"/>
                  <a:gd name="connsiteY1" fmla="*/ 1145693 h 1221893"/>
                  <a:gd name="connsiteX2" fmla="*/ 1053567 w 5698067"/>
                  <a:gd name="connsiteY2" fmla="*/ 926618 h 1221893"/>
                  <a:gd name="connsiteX3" fmla="*/ 1920342 w 5698067"/>
                  <a:gd name="connsiteY3" fmla="*/ 545618 h 1221893"/>
                  <a:gd name="connsiteX4" fmla="*/ 2616981 w 5698067"/>
                  <a:gd name="connsiteY4" fmla="*/ 283891 h 1221893"/>
                  <a:gd name="connsiteX5" fmla="*/ 3132644 w 5698067"/>
                  <a:gd name="connsiteY5" fmla="*/ 38165 h 1221893"/>
                  <a:gd name="connsiteX6" fmla="*/ 3779030 w 5698067"/>
                  <a:gd name="connsiteY6" fmla="*/ 28657 h 1221893"/>
                  <a:gd name="connsiteX7" fmla="*/ 4525266 w 5698067"/>
                  <a:gd name="connsiteY7" fmla="*/ 309542 h 1221893"/>
                  <a:gd name="connsiteX8" fmla="*/ 4837363 w 5698067"/>
                  <a:gd name="connsiteY8" fmla="*/ 480209 h 1221893"/>
                  <a:gd name="connsiteX9" fmla="*/ 5066431 w 5698067"/>
                  <a:gd name="connsiteY9" fmla="*/ 614562 h 1221893"/>
                  <a:gd name="connsiteX10" fmla="*/ 5349681 w 5698067"/>
                  <a:gd name="connsiteY10" fmla="*/ 762426 h 1221893"/>
                  <a:gd name="connsiteX11" fmla="*/ 5698067 w 5698067"/>
                  <a:gd name="connsiteY11" fmla="*/ 868561 h 1221893"/>
                  <a:gd name="connsiteX0" fmla="*/ 0 w 5698067"/>
                  <a:gd name="connsiteY0" fmla="*/ 1221893 h 1221893"/>
                  <a:gd name="connsiteX1" fmla="*/ 348717 w 5698067"/>
                  <a:gd name="connsiteY1" fmla="*/ 1145693 h 1221893"/>
                  <a:gd name="connsiteX2" fmla="*/ 1053567 w 5698067"/>
                  <a:gd name="connsiteY2" fmla="*/ 926618 h 1221893"/>
                  <a:gd name="connsiteX3" fmla="*/ 1920342 w 5698067"/>
                  <a:gd name="connsiteY3" fmla="*/ 545618 h 1221893"/>
                  <a:gd name="connsiteX4" fmla="*/ 2616981 w 5698067"/>
                  <a:gd name="connsiteY4" fmla="*/ 283891 h 1221893"/>
                  <a:gd name="connsiteX5" fmla="*/ 3132644 w 5698067"/>
                  <a:gd name="connsiteY5" fmla="*/ 38165 h 1221893"/>
                  <a:gd name="connsiteX6" fmla="*/ 3779030 w 5698067"/>
                  <a:gd name="connsiteY6" fmla="*/ 28657 h 1221893"/>
                  <a:gd name="connsiteX7" fmla="*/ 4525266 w 5698067"/>
                  <a:gd name="connsiteY7" fmla="*/ 309542 h 1221893"/>
                  <a:gd name="connsiteX8" fmla="*/ 4837363 w 5698067"/>
                  <a:gd name="connsiteY8" fmla="*/ 480209 h 1221893"/>
                  <a:gd name="connsiteX9" fmla="*/ 5066431 w 5698067"/>
                  <a:gd name="connsiteY9" fmla="*/ 614562 h 1221893"/>
                  <a:gd name="connsiteX10" fmla="*/ 5349681 w 5698067"/>
                  <a:gd name="connsiteY10" fmla="*/ 762426 h 1221893"/>
                  <a:gd name="connsiteX11" fmla="*/ 5698067 w 5698067"/>
                  <a:gd name="connsiteY11" fmla="*/ 868561 h 1221893"/>
                  <a:gd name="connsiteX0" fmla="*/ 0 w 5698067"/>
                  <a:gd name="connsiteY0" fmla="*/ 1221893 h 1221893"/>
                  <a:gd name="connsiteX1" fmla="*/ 348717 w 5698067"/>
                  <a:gd name="connsiteY1" fmla="*/ 1145693 h 1221893"/>
                  <a:gd name="connsiteX2" fmla="*/ 1053567 w 5698067"/>
                  <a:gd name="connsiteY2" fmla="*/ 926618 h 1221893"/>
                  <a:gd name="connsiteX3" fmla="*/ 1920342 w 5698067"/>
                  <a:gd name="connsiteY3" fmla="*/ 545618 h 1221893"/>
                  <a:gd name="connsiteX4" fmla="*/ 2616981 w 5698067"/>
                  <a:gd name="connsiteY4" fmla="*/ 283891 h 1221893"/>
                  <a:gd name="connsiteX5" fmla="*/ 3132644 w 5698067"/>
                  <a:gd name="connsiteY5" fmla="*/ 38165 h 1221893"/>
                  <a:gd name="connsiteX6" fmla="*/ 3779030 w 5698067"/>
                  <a:gd name="connsiteY6" fmla="*/ 28657 h 1221893"/>
                  <a:gd name="connsiteX7" fmla="*/ 4525266 w 5698067"/>
                  <a:gd name="connsiteY7" fmla="*/ 309542 h 1221893"/>
                  <a:gd name="connsiteX8" fmla="*/ 4837363 w 5698067"/>
                  <a:gd name="connsiteY8" fmla="*/ 480209 h 1221893"/>
                  <a:gd name="connsiteX9" fmla="*/ 5066431 w 5698067"/>
                  <a:gd name="connsiteY9" fmla="*/ 614562 h 1221893"/>
                  <a:gd name="connsiteX10" fmla="*/ 5349681 w 5698067"/>
                  <a:gd name="connsiteY10" fmla="*/ 762426 h 1221893"/>
                  <a:gd name="connsiteX11" fmla="*/ 5698067 w 5698067"/>
                  <a:gd name="connsiteY11" fmla="*/ 868561 h 1221893"/>
                  <a:gd name="connsiteX0" fmla="*/ 0 w 5541146"/>
                  <a:gd name="connsiteY0" fmla="*/ 1221893 h 1221893"/>
                  <a:gd name="connsiteX1" fmla="*/ 348717 w 5541146"/>
                  <a:gd name="connsiteY1" fmla="*/ 1145693 h 1221893"/>
                  <a:gd name="connsiteX2" fmla="*/ 1053567 w 5541146"/>
                  <a:gd name="connsiteY2" fmla="*/ 926618 h 1221893"/>
                  <a:gd name="connsiteX3" fmla="*/ 1920342 w 5541146"/>
                  <a:gd name="connsiteY3" fmla="*/ 545618 h 1221893"/>
                  <a:gd name="connsiteX4" fmla="*/ 2616981 w 5541146"/>
                  <a:gd name="connsiteY4" fmla="*/ 283891 h 1221893"/>
                  <a:gd name="connsiteX5" fmla="*/ 3132644 w 5541146"/>
                  <a:gd name="connsiteY5" fmla="*/ 38165 h 1221893"/>
                  <a:gd name="connsiteX6" fmla="*/ 3779030 w 5541146"/>
                  <a:gd name="connsiteY6" fmla="*/ 28657 h 1221893"/>
                  <a:gd name="connsiteX7" fmla="*/ 4525266 w 5541146"/>
                  <a:gd name="connsiteY7" fmla="*/ 309542 h 1221893"/>
                  <a:gd name="connsiteX8" fmla="*/ 4837363 w 5541146"/>
                  <a:gd name="connsiteY8" fmla="*/ 480209 h 1221893"/>
                  <a:gd name="connsiteX9" fmla="*/ 5066431 w 5541146"/>
                  <a:gd name="connsiteY9" fmla="*/ 614562 h 1221893"/>
                  <a:gd name="connsiteX10" fmla="*/ 5349681 w 5541146"/>
                  <a:gd name="connsiteY10" fmla="*/ 762426 h 1221893"/>
                  <a:gd name="connsiteX11" fmla="*/ 5541146 w 5541146"/>
                  <a:gd name="connsiteY11" fmla="*/ 883076 h 1221893"/>
                  <a:gd name="connsiteX0" fmla="*/ 0 w 5541146"/>
                  <a:gd name="connsiteY0" fmla="*/ 1221893 h 1221893"/>
                  <a:gd name="connsiteX1" fmla="*/ 348717 w 5541146"/>
                  <a:gd name="connsiteY1" fmla="*/ 1145693 h 1221893"/>
                  <a:gd name="connsiteX2" fmla="*/ 1053567 w 5541146"/>
                  <a:gd name="connsiteY2" fmla="*/ 926618 h 1221893"/>
                  <a:gd name="connsiteX3" fmla="*/ 1920342 w 5541146"/>
                  <a:gd name="connsiteY3" fmla="*/ 545618 h 1221893"/>
                  <a:gd name="connsiteX4" fmla="*/ 2616981 w 5541146"/>
                  <a:gd name="connsiteY4" fmla="*/ 283891 h 1221893"/>
                  <a:gd name="connsiteX5" fmla="*/ 3132644 w 5541146"/>
                  <a:gd name="connsiteY5" fmla="*/ 38165 h 1221893"/>
                  <a:gd name="connsiteX6" fmla="*/ 3779030 w 5541146"/>
                  <a:gd name="connsiteY6" fmla="*/ 28657 h 1221893"/>
                  <a:gd name="connsiteX7" fmla="*/ 4525266 w 5541146"/>
                  <a:gd name="connsiteY7" fmla="*/ 309542 h 1221893"/>
                  <a:gd name="connsiteX8" fmla="*/ 4837363 w 5541146"/>
                  <a:gd name="connsiteY8" fmla="*/ 480209 h 1221893"/>
                  <a:gd name="connsiteX9" fmla="*/ 5066431 w 5541146"/>
                  <a:gd name="connsiteY9" fmla="*/ 614562 h 1221893"/>
                  <a:gd name="connsiteX10" fmla="*/ 5349681 w 5541146"/>
                  <a:gd name="connsiteY10" fmla="*/ 762426 h 1221893"/>
                  <a:gd name="connsiteX11" fmla="*/ 5541146 w 5541146"/>
                  <a:gd name="connsiteY11" fmla="*/ 883076 h 1221893"/>
                  <a:gd name="connsiteX0" fmla="*/ 0 w 5577700"/>
                  <a:gd name="connsiteY0" fmla="*/ 1131773 h 1156171"/>
                  <a:gd name="connsiteX1" fmla="*/ 385271 w 5577700"/>
                  <a:gd name="connsiteY1" fmla="*/ 1145693 h 1156171"/>
                  <a:gd name="connsiteX2" fmla="*/ 1090121 w 5577700"/>
                  <a:gd name="connsiteY2" fmla="*/ 926618 h 1156171"/>
                  <a:gd name="connsiteX3" fmla="*/ 1956896 w 5577700"/>
                  <a:gd name="connsiteY3" fmla="*/ 545618 h 1156171"/>
                  <a:gd name="connsiteX4" fmla="*/ 2653535 w 5577700"/>
                  <a:gd name="connsiteY4" fmla="*/ 283891 h 1156171"/>
                  <a:gd name="connsiteX5" fmla="*/ 3169198 w 5577700"/>
                  <a:gd name="connsiteY5" fmla="*/ 38165 h 1156171"/>
                  <a:gd name="connsiteX6" fmla="*/ 3815584 w 5577700"/>
                  <a:gd name="connsiteY6" fmla="*/ 28657 h 1156171"/>
                  <a:gd name="connsiteX7" fmla="*/ 4561820 w 5577700"/>
                  <a:gd name="connsiteY7" fmla="*/ 309542 h 1156171"/>
                  <a:gd name="connsiteX8" fmla="*/ 4873917 w 5577700"/>
                  <a:gd name="connsiteY8" fmla="*/ 480209 h 1156171"/>
                  <a:gd name="connsiteX9" fmla="*/ 5102985 w 5577700"/>
                  <a:gd name="connsiteY9" fmla="*/ 614562 h 1156171"/>
                  <a:gd name="connsiteX10" fmla="*/ 5386235 w 5577700"/>
                  <a:gd name="connsiteY10" fmla="*/ 762426 h 1156171"/>
                  <a:gd name="connsiteX11" fmla="*/ 5577700 w 5577700"/>
                  <a:gd name="connsiteY11" fmla="*/ 883076 h 1156171"/>
                  <a:gd name="connsiteX0" fmla="*/ 0 w 5577700"/>
                  <a:gd name="connsiteY0" fmla="*/ 1131773 h 1151968"/>
                  <a:gd name="connsiteX1" fmla="*/ 385271 w 5577700"/>
                  <a:gd name="connsiteY1" fmla="*/ 1145693 h 1151968"/>
                  <a:gd name="connsiteX2" fmla="*/ 1565328 w 5577700"/>
                  <a:gd name="connsiteY2" fmla="*/ 990990 h 1151968"/>
                  <a:gd name="connsiteX3" fmla="*/ 1956896 w 5577700"/>
                  <a:gd name="connsiteY3" fmla="*/ 545618 h 1151968"/>
                  <a:gd name="connsiteX4" fmla="*/ 2653535 w 5577700"/>
                  <a:gd name="connsiteY4" fmla="*/ 283891 h 1151968"/>
                  <a:gd name="connsiteX5" fmla="*/ 3169198 w 5577700"/>
                  <a:gd name="connsiteY5" fmla="*/ 38165 h 1151968"/>
                  <a:gd name="connsiteX6" fmla="*/ 3815584 w 5577700"/>
                  <a:gd name="connsiteY6" fmla="*/ 28657 h 1151968"/>
                  <a:gd name="connsiteX7" fmla="*/ 4561820 w 5577700"/>
                  <a:gd name="connsiteY7" fmla="*/ 309542 h 1151968"/>
                  <a:gd name="connsiteX8" fmla="*/ 4873917 w 5577700"/>
                  <a:gd name="connsiteY8" fmla="*/ 480209 h 1151968"/>
                  <a:gd name="connsiteX9" fmla="*/ 5102985 w 5577700"/>
                  <a:gd name="connsiteY9" fmla="*/ 614562 h 1151968"/>
                  <a:gd name="connsiteX10" fmla="*/ 5386235 w 5577700"/>
                  <a:gd name="connsiteY10" fmla="*/ 762426 h 1151968"/>
                  <a:gd name="connsiteX11" fmla="*/ 5577700 w 5577700"/>
                  <a:gd name="connsiteY11" fmla="*/ 883076 h 1151968"/>
                  <a:gd name="connsiteX0" fmla="*/ 0 w 5577700"/>
                  <a:gd name="connsiteY0" fmla="*/ 1131773 h 1151968"/>
                  <a:gd name="connsiteX1" fmla="*/ 385271 w 5577700"/>
                  <a:gd name="connsiteY1" fmla="*/ 1145693 h 1151968"/>
                  <a:gd name="connsiteX2" fmla="*/ 1565328 w 5577700"/>
                  <a:gd name="connsiteY2" fmla="*/ 990990 h 1151968"/>
                  <a:gd name="connsiteX3" fmla="*/ 2349855 w 5577700"/>
                  <a:gd name="connsiteY3" fmla="*/ 622863 h 1151968"/>
                  <a:gd name="connsiteX4" fmla="*/ 2653535 w 5577700"/>
                  <a:gd name="connsiteY4" fmla="*/ 283891 h 1151968"/>
                  <a:gd name="connsiteX5" fmla="*/ 3169198 w 5577700"/>
                  <a:gd name="connsiteY5" fmla="*/ 38165 h 1151968"/>
                  <a:gd name="connsiteX6" fmla="*/ 3815584 w 5577700"/>
                  <a:gd name="connsiteY6" fmla="*/ 28657 h 1151968"/>
                  <a:gd name="connsiteX7" fmla="*/ 4561820 w 5577700"/>
                  <a:gd name="connsiteY7" fmla="*/ 309542 h 1151968"/>
                  <a:gd name="connsiteX8" fmla="*/ 4873917 w 5577700"/>
                  <a:gd name="connsiteY8" fmla="*/ 480209 h 1151968"/>
                  <a:gd name="connsiteX9" fmla="*/ 5102985 w 5577700"/>
                  <a:gd name="connsiteY9" fmla="*/ 614562 h 1151968"/>
                  <a:gd name="connsiteX10" fmla="*/ 5386235 w 5577700"/>
                  <a:gd name="connsiteY10" fmla="*/ 762426 h 1151968"/>
                  <a:gd name="connsiteX11" fmla="*/ 5577700 w 5577700"/>
                  <a:gd name="connsiteY11" fmla="*/ 883076 h 1151968"/>
                  <a:gd name="connsiteX0" fmla="*/ 0 w 5577700"/>
                  <a:gd name="connsiteY0" fmla="*/ 1133920 h 1154115"/>
                  <a:gd name="connsiteX1" fmla="*/ 385271 w 5577700"/>
                  <a:gd name="connsiteY1" fmla="*/ 1147840 h 1154115"/>
                  <a:gd name="connsiteX2" fmla="*/ 1565328 w 5577700"/>
                  <a:gd name="connsiteY2" fmla="*/ 993137 h 1154115"/>
                  <a:gd name="connsiteX3" fmla="*/ 2349855 w 5577700"/>
                  <a:gd name="connsiteY3" fmla="*/ 625010 h 1154115"/>
                  <a:gd name="connsiteX4" fmla="*/ 2891138 w 5577700"/>
                  <a:gd name="connsiteY4" fmla="*/ 324661 h 1154115"/>
                  <a:gd name="connsiteX5" fmla="*/ 3169198 w 5577700"/>
                  <a:gd name="connsiteY5" fmla="*/ 40312 h 1154115"/>
                  <a:gd name="connsiteX6" fmla="*/ 3815584 w 5577700"/>
                  <a:gd name="connsiteY6" fmla="*/ 30804 h 1154115"/>
                  <a:gd name="connsiteX7" fmla="*/ 4561820 w 5577700"/>
                  <a:gd name="connsiteY7" fmla="*/ 311689 h 1154115"/>
                  <a:gd name="connsiteX8" fmla="*/ 4873917 w 5577700"/>
                  <a:gd name="connsiteY8" fmla="*/ 482356 h 1154115"/>
                  <a:gd name="connsiteX9" fmla="*/ 5102985 w 5577700"/>
                  <a:gd name="connsiteY9" fmla="*/ 616709 h 1154115"/>
                  <a:gd name="connsiteX10" fmla="*/ 5386235 w 5577700"/>
                  <a:gd name="connsiteY10" fmla="*/ 764573 h 1154115"/>
                  <a:gd name="connsiteX11" fmla="*/ 5577700 w 5577700"/>
                  <a:gd name="connsiteY11" fmla="*/ 885223 h 1154115"/>
                  <a:gd name="connsiteX0" fmla="*/ 0 w 5577700"/>
                  <a:gd name="connsiteY0" fmla="*/ 1111350 h 1131545"/>
                  <a:gd name="connsiteX1" fmla="*/ 385271 w 5577700"/>
                  <a:gd name="connsiteY1" fmla="*/ 1125270 h 1131545"/>
                  <a:gd name="connsiteX2" fmla="*/ 1565328 w 5577700"/>
                  <a:gd name="connsiteY2" fmla="*/ 970567 h 1131545"/>
                  <a:gd name="connsiteX3" fmla="*/ 2349855 w 5577700"/>
                  <a:gd name="connsiteY3" fmla="*/ 602440 h 1131545"/>
                  <a:gd name="connsiteX4" fmla="*/ 2891138 w 5577700"/>
                  <a:gd name="connsiteY4" fmla="*/ 302091 h 1131545"/>
                  <a:gd name="connsiteX5" fmla="*/ 3415940 w 5577700"/>
                  <a:gd name="connsiteY5" fmla="*/ 94987 h 1131545"/>
                  <a:gd name="connsiteX6" fmla="*/ 3815584 w 5577700"/>
                  <a:gd name="connsiteY6" fmla="*/ 8234 h 1131545"/>
                  <a:gd name="connsiteX7" fmla="*/ 4561820 w 5577700"/>
                  <a:gd name="connsiteY7" fmla="*/ 289119 h 1131545"/>
                  <a:gd name="connsiteX8" fmla="*/ 4873917 w 5577700"/>
                  <a:gd name="connsiteY8" fmla="*/ 459786 h 1131545"/>
                  <a:gd name="connsiteX9" fmla="*/ 5102985 w 5577700"/>
                  <a:gd name="connsiteY9" fmla="*/ 594139 h 1131545"/>
                  <a:gd name="connsiteX10" fmla="*/ 5386235 w 5577700"/>
                  <a:gd name="connsiteY10" fmla="*/ 742003 h 1131545"/>
                  <a:gd name="connsiteX11" fmla="*/ 5577700 w 5577700"/>
                  <a:gd name="connsiteY11" fmla="*/ 862653 h 1131545"/>
                  <a:gd name="connsiteX0" fmla="*/ 0 w 5577700"/>
                  <a:gd name="connsiteY0" fmla="*/ 1065917 h 1086112"/>
                  <a:gd name="connsiteX1" fmla="*/ 385271 w 5577700"/>
                  <a:gd name="connsiteY1" fmla="*/ 1079837 h 1086112"/>
                  <a:gd name="connsiteX2" fmla="*/ 1565328 w 5577700"/>
                  <a:gd name="connsiteY2" fmla="*/ 925134 h 1086112"/>
                  <a:gd name="connsiteX3" fmla="*/ 2349855 w 5577700"/>
                  <a:gd name="connsiteY3" fmla="*/ 557007 h 1086112"/>
                  <a:gd name="connsiteX4" fmla="*/ 2891138 w 5577700"/>
                  <a:gd name="connsiteY4" fmla="*/ 256658 h 1086112"/>
                  <a:gd name="connsiteX5" fmla="*/ 3415940 w 5577700"/>
                  <a:gd name="connsiteY5" fmla="*/ 49554 h 1086112"/>
                  <a:gd name="connsiteX6" fmla="*/ 4062325 w 5577700"/>
                  <a:gd name="connsiteY6" fmla="*/ 14298 h 1086112"/>
                  <a:gd name="connsiteX7" fmla="*/ 4561820 w 5577700"/>
                  <a:gd name="connsiteY7" fmla="*/ 243686 h 1086112"/>
                  <a:gd name="connsiteX8" fmla="*/ 4873917 w 5577700"/>
                  <a:gd name="connsiteY8" fmla="*/ 414353 h 1086112"/>
                  <a:gd name="connsiteX9" fmla="*/ 5102985 w 5577700"/>
                  <a:gd name="connsiteY9" fmla="*/ 548706 h 1086112"/>
                  <a:gd name="connsiteX10" fmla="*/ 5386235 w 5577700"/>
                  <a:gd name="connsiteY10" fmla="*/ 696570 h 1086112"/>
                  <a:gd name="connsiteX11" fmla="*/ 5577700 w 5577700"/>
                  <a:gd name="connsiteY11" fmla="*/ 817220 h 1086112"/>
                  <a:gd name="connsiteX0" fmla="*/ 0 w 7085567"/>
                  <a:gd name="connsiteY0" fmla="*/ 930207 h 1079840"/>
                  <a:gd name="connsiteX1" fmla="*/ 1893138 w 7085567"/>
                  <a:gd name="connsiteY1" fmla="*/ 1079837 h 1079840"/>
                  <a:gd name="connsiteX2" fmla="*/ 3073195 w 7085567"/>
                  <a:gd name="connsiteY2" fmla="*/ 925134 h 1079840"/>
                  <a:gd name="connsiteX3" fmla="*/ 3857722 w 7085567"/>
                  <a:gd name="connsiteY3" fmla="*/ 557007 h 1079840"/>
                  <a:gd name="connsiteX4" fmla="*/ 4399005 w 7085567"/>
                  <a:gd name="connsiteY4" fmla="*/ 256658 h 1079840"/>
                  <a:gd name="connsiteX5" fmla="*/ 4923807 w 7085567"/>
                  <a:gd name="connsiteY5" fmla="*/ 49554 h 1079840"/>
                  <a:gd name="connsiteX6" fmla="*/ 5570192 w 7085567"/>
                  <a:gd name="connsiteY6" fmla="*/ 14298 h 1079840"/>
                  <a:gd name="connsiteX7" fmla="*/ 6069687 w 7085567"/>
                  <a:gd name="connsiteY7" fmla="*/ 243686 h 1079840"/>
                  <a:gd name="connsiteX8" fmla="*/ 6381784 w 7085567"/>
                  <a:gd name="connsiteY8" fmla="*/ 414353 h 1079840"/>
                  <a:gd name="connsiteX9" fmla="*/ 6610852 w 7085567"/>
                  <a:gd name="connsiteY9" fmla="*/ 548706 h 1079840"/>
                  <a:gd name="connsiteX10" fmla="*/ 6894102 w 7085567"/>
                  <a:gd name="connsiteY10" fmla="*/ 696570 h 1079840"/>
                  <a:gd name="connsiteX11" fmla="*/ 7085567 w 7085567"/>
                  <a:gd name="connsiteY11" fmla="*/ 817220 h 1079840"/>
                  <a:gd name="connsiteX0" fmla="*/ 0 w 7204369"/>
                  <a:gd name="connsiteY0" fmla="*/ 913243 h 1079879"/>
                  <a:gd name="connsiteX1" fmla="*/ 2011940 w 7204369"/>
                  <a:gd name="connsiteY1" fmla="*/ 1079837 h 1079879"/>
                  <a:gd name="connsiteX2" fmla="*/ 3191997 w 7204369"/>
                  <a:gd name="connsiteY2" fmla="*/ 925134 h 1079879"/>
                  <a:gd name="connsiteX3" fmla="*/ 3976524 w 7204369"/>
                  <a:gd name="connsiteY3" fmla="*/ 557007 h 1079879"/>
                  <a:gd name="connsiteX4" fmla="*/ 4517807 w 7204369"/>
                  <a:gd name="connsiteY4" fmla="*/ 256658 h 1079879"/>
                  <a:gd name="connsiteX5" fmla="*/ 5042609 w 7204369"/>
                  <a:gd name="connsiteY5" fmla="*/ 49554 h 1079879"/>
                  <a:gd name="connsiteX6" fmla="*/ 5688994 w 7204369"/>
                  <a:gd name="connsiteY6" fmla="*/ 14298 h 1079879"/>
                  <a:gd name="connsiteX7" fmla="*/ 6188489 w 7204369"/>
                  <a:gd name="connsiteY7" fmla="*/ 243686 h 1079879"/>
                  <a:gd name="connsiteX8" fmla="*/ 6500586 w 7204369"/>
                  <a:gd name="connsiteY8" fmla="*/ 414353 h 1079879"/>
                  <a:gd name="connsiteX9" fmla="*/ 6729654 w 7204369"/>
                  <a:gd name="connsiteY9" fmla="*/ 548706 h 1079879"/>
                  <a:gd name="connsiteX10" fmla="*/ 7012904 w 7204369"/>
                  <a:gd name="connsiteY10" fmla="*/ 696570 h 1079879"/>
                  <a:gd name="connsiteX11" fmla="*/ 7204369 w 7204369"/>
                  <a:gd name="connsiteY11" fmla="*/ 817220 h 1079879"/>
                  <a:gd name="connsiteX0" fmla="*/ 0 w 7204369"/>
                  <a:gd name="connsiteY0" fmla="*/ 913243 h 1079878"/>
                  <a:gd name="connsiteX1" fmla="*/ 2011940 w 7204369"/>
                  <a:gd name="connsiteY1" fmla="*/ 1079837 h 1079878"/>
                  <a:gd name="connsiteX2" fmla="*/ 3191997 w 7204369"/>
                  <a:gd name="connsiteY2" fmla="*/ 925134 h 1079878"/>
                  <a:gd name="connsiteX3" fmla="*/ 3976524 w 7204369"/>
                  <a:gd name="connsiteY3" fmla="*/ 557007 h 1079878"/>
                  <a:gd name="connsiteX4" fmla="*/ 4517807 w 7204369"/>
                  <a:gd name="connsiteY4" fmla="*/ 256658 h 1079878"/>
                  <a:gd name="connsiteX5" fmla="*/ 5042609 w 7204369"/>
                  <a:gd name="connsiteY5" fmla="*/ 49554 h 1079878"/>
                  <a:gd name="connsiteX6" fmla="*/ 5688994 w 7204369"/>
                  <a:gd name="connsiteY6" fmla="*/ 14298 h 1079878"/>
                  <a:gd name="connsiteX7" fmla="*/ 6188489 w 7204369"/>
                  <a:gd name="connsiteY7" fmla="*/ 243686 h 1079878"/>
                  <a:gd name="connsiteX8" fmla="*/ 6500586 w 7204369"/>
                  <a:gd name="connsiteY8" fmla="*/ 414353 h 1079878"/>
                  <a:gd name="connsiteX9" fmla="*/ 6610852 w 7204369"/>
                  <a:gd name="connsiteY9" fmla="*/ 463886 h 1079878"/>
                  <a:gd name="connsiteX10" fmla="*/ 7012904 w 7204369"/>
                  <a:gd name="connsiteY10" fmla="*/ 696570 h 1079878"/>
                  <a:gd name="connsiteX11" fmla="*/ 7204369 w 7204369"/>
                  <a:gd name="connsiteY11" fmla="*/ 817220 h 1079878"/>
                  <a:gd name="connsiteX0" fmla="*/ 0 w 7204369"/>
                  <a:gd name="connsiteY0" fmla="*/ 913243 h 1079878"/>
                  <a:gd name="connsiteX1" fmla="*/ 2011940 w 7204369"/>
                  <a:gd name="connsiteY1" fmla="*/ 1079837 h 1079878"/>
                  <a:gd name="connsiteX2" fmla="*/ 3191997 w 7204369"/>
                  <a:gd name="connsiteY2" fmla="*/ 925134 h 1079878"/>
                  <a:gd name="connsiteX3" fmla="*/ 3976524 w 7204369"/>
                  <a:gd name="connsiteY3" fmla="*/ 557007 h 1079878"/>
                  <a:gd name="connsiteX4" fmla="*/ 4517807 w 7204369"/>
                  <a:gd name="connsiteY4" fmla="*/ 256658 h 1079878"/>
                  <a:gd name="connsiteX5" fmla="*/ 5042609 w 7204369"/>
                  <a:gd name="connsiteY5" fmla="*/ 49554 h 1079878"/>
                  <a:gd name="connsiteX6" fmla="*/ 5688994 w 7204369"/>
                  <a:gd name="connsiteY6" fmla="*/ 14298 h 1079878"/>
                  <a:gd name="connsiteX7" fmla="*/ 6188489 w 7204369"/>
                  <a:gd name="connsiteY7" fmla="*/ 243686 h 1079878"/>
                  <a:gd name="connsiteX8" fmla="*/ 6500586 w 7204369"/>
                  <a:gd name="connsiteY8" fmla="*/ 414353 h 1079878"/>
                  <a:gd name="connsiteX9" fmla="*/ 6610852 w 7204369"/>
                  <a:gd name="connsiteY9" fmla="*/ 463886 h 1079878"/>
                  <a:gd name="connsiteX10" fmla="*/ 6711331 w 7204369"/>
                  <a:gd name="connsiteY10" fmla="*/ 509968 h 1079878"/>
                  <a:gd name="connsiteX11" fmla="*/ 7204369 w 7204369"/>
                  <a:gd name="connsiteY11" fmla="*/ 817220 h 1079878"/>
                  <a:gd name="connsiteX0" fmla="*/ 0 w 6811410"/>
                  <a:gd name="connsiteY0" fmla="*/ 913243 h 1079878"/>
                  <a:gd name="connsiteX1" fmla="*/ 2011940 w 6811410"/>
                  <a:gd name="connsiteY1" fmla="*/ 1079837 h 1079878"/>
                  <a:gd name="connsiteX2" fmla="*/ 3191997 w 6811410"/>
                  <a:gd name="connsiteY2" fmla="*/ 925134 h 1079878"/>
                  <a:gd name="connsiteX3" fmla="*/ 3976524 w 6811410"/>
                  <a:gd name="connsiteY3" fmla="*/ 557007 h 1079878"/>
                  <a:gd name="connsiteX4" fmla="*/ 4517807 w 6811410"/>
                  <a:gd name="connsiteY4" fmla="*/ 256658 h 1079878"/>
                  <a:gd name="connsiteX5" fmla="*/ 5042609 w 6811410"/>
                  <a:gd name="connsiteY5" fmla="*/ 49554 h 1079878"/>
                  <a:gd name="connsiteX6" fmla="*/ 5688994 w 6811410"/>
                  <a:gd name="connsiteY6" fmla="*/ 14298 h 1079878"/>
                  <a:gd name="connsiteX7" fmla="*/ 6188489 w 6811410"/>
                  <a:gd name="connsiteY7" fmla="*/ 243686 h 1079878"/>
                  <a:gd name="connsiteX8" fmla="*/ 6500586 w 6811410"/>
                  <a:gd name="connsiteY8" fmla="*/ 414353 h 1079878"/>
                  <a:gd name="connsiteX9" fmla="*/ 6610852 w 6811410"/>
                  <a:gd name="connsiteY9" fmla="*/ 463886 h 1079878"/>
                  <a:gd name="connsiteX10" fmla="*/ 6711331 w 6811410"/>
                  <a:gd name="connsiteY10" fmla="*/ 509968 h 1079878"/>
                  <a:gd name="connsiteX11" fmla="*/ 6811410 w 6811410"/>
                  <a:gd name="connsiteY11" fmla="*/ 562763 h 1079878"/>
                  <a:gd name="connsiteX0" fmla="*/ 0 w 4799470"/>
                  <a:gd name="connsiteY0" fmla="*/ 1079837 h 1079878"/>
                  <a:gd name="connsiteX1" fmla="*/ 1180057 w 4799470"/>
                  <a:gd name="connsiteY1" fmla="*/ 925134 h 1079878"/>
                  <a:gd name="connsiteX2" fmla="*/ 1964584 w 4799470"/>
                  <a:gd name="connsiteY2" fmla="*/ 557007 h 1079878"/>
                  <a:gd name="connsiteX3" fmla="*/ 2505867 w 4799470"/>
                  <a:gd name="connsiteY3" fmla="*/ 256658 h 1079878"/>
                  <a:gd name="connsiteX4" fmla="*/ 3030669 w 4799470"/>
                  <a:gd name="connsiteY4" fmla="*/ 49554 h 1079878"/>
                  <a:gd name="connsiteX5" fmla="*/ 3677054 w 4799470"/>
                  <a:gd name="connsiteY5" fmla="*/ 14298 h 1079878"/>
                  <a:gd name="connsiteX6" fmla="*/ 4176549 w 4799470"/>
                  <a:gd name="connsiteY6" fmla="*/ 243686 h 1079878"/>
                  <a:gd name="connsiteX7" fmla="*/ 4488646 w 4799470"/>
                  <a:gd name="connsiteY7" fmla="*/ 414353 h 1079878"/>
                  <a:gd name="connsiteX8" fmla="*/ 4598912 w 4799470"/>
                  <a:gd name="connsiteY8" fmla="*/ 463886 h 1079878"/>
                  <a:gd name="connsiteX9" fmla="*/ 4699391 w 4799470"/>
                  <a:gd name="connsiteY9" fmla="*/ 509968 h 1079878"/>
                  <a:gd name="connsiteX10" fmla="*/ 4799470 w 4799470"/>
                  <a:gd name="connsiteY10" fmla="*/ 562763 h 1079878"/>
                  <a:gd name="connsiteX0" fmla="*/ 0 w 4799470"/>
                  <a:gd name="connsiteY0" fmla="*/ 1079837 h 1079878"/>
                  <a:gd name="connsiteX1" fmla="*/ 1180057 w 4799470"/>
                  <a:gd name="connsiteY1" fmla="*/ 925134 h 1079878"/>
                  <a:gd name="connsiteX2" fmla="*/ 1964584 w 4799470"/>
                  <a:gd name="connsiteY2" fmla="*/ 557007 h 1079878"/>
                  <a:gd name="connsiteX3" fmla="*/ 2505867 w 4799470"/>
                  <a:gd name="connsiteY3" fmla="*/ 256658 h 1079878"/>
                  <a:gd name="connsiteX4" fmla="*/ 3030669 w 4799470"/>
                  <a:gd name="connsiteY4" fmla="*/ 49554 h 1079878"/>
                  <a:gd name="connsiteX5" fmla="*/ 3677054 w 4799470"/>
                  <a:gd name="connsiteY5" fmla="*/ 14298 h 1079878"/>
                  <a:gd name="connsiteX6" fmla="*/ 4176549 w 4799470"/>
                  <a:gd name="connsiteY6" fmla="*/ 243686 h 1079878"/>
                  <a:gd name="connsiteX7" fmla="*/ 4488646 w 4799470"/>
                  <a:gd name="connsiteY7" fmla="*/ 414353 h 1079878"/>
                  <a:gd name="connsiteX8" fmla="*/ 4699391 w 4799470"/>
                  <a:gd name="connsiteY8" fmla="*/ 509968 h 1079878"/>
                  <a:gd name="connsiteX9" fmla="*/ 4799470 w 4799470"/>
                  <a:gd name="connsiteY9" fmla="*/ 562763 h 1079878"/>
                  <a:gd name="connsiteX0" fmla="*/ 0 w 4799470"/>
                  <a:gd name="connsiteY0" fmla="*/ 1079837 h 1079878"/>
                  <a:gd name="connsiteX1" fmla="*/ 1180057 w 4799470"/>
                  <a:gd name="connsiteY1" fmla="*/ 925134 h 1079878"/>
                  <a:gd name="connsiteX2" fmla="*/ 1964584 w 4799470"/>
                  <a:gd name="connsiteY2" fmla="*/ 557007 h 1079878"/>
                  <a:gd name="connsiteX3" fmla="*/ 2505867 w 4799470"/>
                  <a:gd name="connsiteY3" fmla="*/ 256658 h 1079878"/>
                  <a:gd name="connsiteX4" fmla="*/ 3030669 w 4799470"/>
                  <a:gd name="connsiteY4" fmla="*/ 49554 h 1079878"/>
                  <a:gd name="connsiteX5" fmla="*/ 3677054 w 4799470"/>
                  <a:gd name="connsiteY5" fmla="*/ 14298 h 1079878"/>
                  <a:gd name="connsiteX6" fmla="*/ 4176549 w 4799470"/>
                  <a:gd name="connsiteY6" fmla="*/ 243686 h 1079878"/>
                  <a:gd name="connsiteX7" fmla="*/ 4488646 w 4799470"/>
                  <a:gd name="connsiteY7" fmla="*/ 414353 h 1079878"/>
                  <a:gd name="connsiteX8" fmla="*/ 4799470 w 4799470"/>
                  <a:gd name="connsiteY8" fmla="*/ 562763 h 1079878"/>
                  <a:gd name="connsiteX0" fmla="*/ 0 w 4799470"/>
                  <a:gd name="connsiteY0" fmla="*/ 1079837 h 1079878"/>
                  <a:gd name="connsiteX1" fmla="*/ 1180057 w 4799470"/>
                  <a:gd name="connsiteY1" fmla="*/ 925134 h 1079878"/>
                  <a:gd name="connsiteX2" fmla="*/ 1964584 w 4799470"/>
                  <a:gd name="connsiteY2" fmla="*/ 557007 h 1079878"/>
                  <a:gd name="connsiteX3" fmla="*/ 2505867 w 4799470"/>
                  <a:gd name="connsiteY3" fmla="*/ 256658 h 1079878"/>
                  <a:gd name="connsiteX4" fmla="*/ 3030669 w 4799470"/>
                  <a:gd name="connsiteY4" fmla="*/ 49554 h 1079878"/>
                  <a:gd name="connsiteX5" fmla="*/ 3677054 w 4799470"/>
                  <a:gd name="connsiteY5" fmla="*/ 14298 h 1079878"/>
                  <a:gd name="connsiteX6" fmla="*/ 4176549 w 4799470"/>
                  <a:gd name="connsiteY6" fmla="*/ 243686 h 1079878"/>
                  <a:gd name="connsiteX7" fmla="*/ 4799470 w 4799470"/>
                  <a:gd name="connsiteY7" fmla="*/ 562763 h 1079878"/>
                  <a:gd name="connsiteX0" fmla="*/ 0 w 4799470"/>
                  <a:gd name="connsiteY0" fmla="*/ 1070066 h 1070107"/>
                  <a:gd name="connsiteX1" fmla="*/ 1180057 w 4799470"/>
                  <a:gd name="connsiteY1" fmla="*/ 915363 h 1070107"/>
                  <a:gd name="connsiteX2" fmla="*/ 1964584 w 4799470"/>
                  <a:gd name="connsiteY2" fmla="*/ 547236 h 1070107"/>
                  <a:gd name="connsiteX3" fmla="*/ 2505867 w 4799470"/>
                  <a:gd name="connsiteY3" fmla="*/ 246887 h 1070107"/>
                  <a:gd name="connsiteX4" fmla="*/ 3030669 w 4799470"/>
                  <a:gd name="connsiteY4" fmla="*/ 39783 h 1070107"/>
                  <a:gd name="connsiteX5" fmla="*/ 3677054 w 4799470"/>
                  <a:gd name="connsiteY5" fmla="*/ 4527 h 1070107"/>
                  <a:gd name="connsiteX6" fmla="*/ 4183244 w 4799470"/>
                  <a:gd name="connsiteY6" fmla="*/ 100814 h 1070107"/>
                  <a:gd name="connsiteX7" fmla="*/ 4799470 w 4799470"/>
                  <a:gd name="connsiteY7" fmla="*/ 552992 h 1070107"/>
                  <a:gd name="connsiteX0" fmla="*/ 0 w 4806164"/>
                  <a:gd name="connsiteY0" fmla="*/ 1070064 h 1070105"/>
                  <a:gd name="connsiteX1" fmla="*/ 1180057 w 4806164"/>
                  <a:gd name="connsiteY1" fmla="*/ 915361 h 1070105"/>
                  <a:gd name="connsiteX2" fmla="*/ 1964584 w 4806164"/>
                  <a:gd name="connsiteY2" fmla="*/ 547234 h 1070105"/>
                  <a:gd name="connsiteX3" fmla="*/ 2505867 w 4806164"/>
                  <a:gd name="connsiteY3" fmla="*/ 246885 h 1070105"/>
                  <a:gd name="connsiteX4" fmla="*/ 3030669 w 4806164"/>
                  <a:gd name="connsiteY4" fmla="*/ 39781 h 1070105"/>
                  <a:gd name="connsiteX5" fmla="*/ 3677054 w 4806164"/>
                  <a:gd name="connsiteY5" fmla="*/ 4525 h 1070105"/>
                  <a:gd name="connsiteX6" fmla="*/ 4183244 w 4806164"/>
                  <a:gd name="connsiteY6" fmla="*/ 100812 h 1070105"/>
                  <a:gd name="connsiteX7" fmla="*/ 4806164 w 4806164"/>
                  <a:gd name="connsiteY7" fmla="*/ 172699 h 1070105"/>
                  <a:gd name="connsiteX0" fmla="*/ 0 w 4806164"/>
                  <a:gd name="connsiteY0" fmla="*/ 1078525 h 1078566"/>
                  <a:gd name="connsiteX1" fmla="*/ 1180057 w 4806164"/>
                  <a:gd name="connsiteY1" fmla="*/ 923822 h 1078566"/>
                  <a:gd name="connsiteX2" fmla="*/ 1964584 w 4806164"/>
                  <a:gd name="connsiteY2" fmla="*/ 555695 h 1078566"/>
                  <a:gd name="connsiteX3" fmla="*/ 2505867 w 4806164"/>
                  <a:gd name="connsiteY3" fmla="*/ 255346 h 1078566"/>
                  <a:gd name="connsiteX4" fmla="*/ 3030669 w 4806164"/>
                  <a:gd name="connsiteY4" fmla="*/ 48242 h 1078566"/>
                  <a:gd name="connsiteX5" fmla="*/ 3677054 w 4806164"/>
                  <a:gd name="connsiteY5" fmla="*/ 12986 h 1078566"/>
                  <a:gd name="connsiteX6" fmla="*/ 4210022 w 4806164"/>
                  <a:gd name="connsiteY6" fmla="*/ 14200 h 1078566"/>
                  <a:gd name="connsiteX7" fmla="*/ 4806164 w 4806164"/>
                  <a:gd name="connsiteY7" fmla="*/ 181160 h 1078566"/>
                  <a:gd name="connsiteX0" fmla="*/ 0 w 6760972"/>
                  <a:gd name="connsiteY0" fmla="*/ 1097540 h 1097572"/>
                  <a:gd name="connsiteX1" fmla="*/ 3134865 w 6760972"/>
                  <a:gd name="connsiteY1" fmla="*/ 923822 h 1097572"/>
                  <a:gd name="connsiteX2" fmla="*/ 3919392 w 6760972"/>
                  <a:gd name="connsiteY2" fmla="*/ 555695 h 1097572"/>
                  <a:gd name="connsiteX3" fmla="*/ 4460675 w 6760972"/>
                  <a:gd name="connsiteY3" fmla="*/ 255346 h 1097572"/>
                  <a:gd name="connsiteX4" fmla="*/ 4985477 w 6760972"/>
                  <a:gd name="connsiteY4" fmla="*/ 48242 h 1097572"/>
                  <a:gd name="connsiteX5" fmla="*/ 5631862 w 6760972"/>
                  <a:gd name="connsiteY5" fmla="*/ 12986 h 1097572"/>
                  <a:gd name="connsiteX6" fmla="*/ 6164830 w 6760972"/>
                  <a:gd name="connsiteY6" fmla="*/ 14200 h 1097572"/>
                  <a:gd name="connsiteX7" fmla="*/ 6760972 w 6760972"/>
                  <a:gd name="connsiteY7" fmla="*/ 181160 h 1097572"/>
                  <a:gd name="connsiteX0" fmla="*/ 0 w 6760972"/>
                  <a:gd name="connsiteY0" fmla="*/ 1097540 h 1097567"/>
                  <a:gd name="connsiteX1" fmla="*/ 3067920 w 6760972"/>
                  <a:gd name="connsiteY1" fmla="*/ 904808 h 1097567"/>
                  <a:gd name="connsiteX2" fmla="*/ 3919392 w 6760972"/>
                  <a:gd name="connsiteY2" fmla="*/ 555695 h 1097567"/>
                  <a:gd name="connsiteX3" fmla="*/ 4460675 w 6760972"/>
                  <a:gd name="connsiteY3" fmla="*/ 255346 h 1097567"/>
                  <a:gd name="connsiteX4" fmla="*/ 4985477 w 6760972"/>
                  <a:gd name="connsiteY4" fmla="*/ 48242 h 1097567"/>
                  <a:gd name="connsiteX5" fmla="*/ 5631862 w 6760972"/>
                  <a:gd name="connsiteY5" fmla="*/ 12986 h 1097567"/>
                  <a:gd name="connsiteX6" fmla="*/ 6164830 w 6760972"/>
                  <a:gd name="connsiteY6" fmla="*/ 14200 h 1097567"/>
                  <a:gd name="connsiteX7" fmla="*/ 6760972 w 6760972"/>
                  <a:gd name="connsiteY7" fmla="*/ 181160 h 1097567"/>
                  <a:gd name="connsiteX0" fmla="*/ 0 w 6760972"/>
                  <a:gd name="connsiteY0" fmla="*/ 1097540 h 1097560"/>
                  <a:gd name="connsiteX1" fmla="*/ 3067920 w 6760972"/>
                  <a:gd name="connsiteY1" fmla="*/ 904808 h 1097560"/>
                  <a:gd name="connsiteX2" fmla="*/ 3919392 w 6760972"/>
                  <a:gd name="connsiteY2" fmla="*/ 555695 h 1097560"/>
                  <a:gd name="connsiteX3" fmla="*/ 4460675 w 6760972"/>
                  <a:gd name="connsiteY3" fmla="*/ 255346 h 1097560"/>
                  <a:gd name="connsiteX4" fmla="*/ 4985477 w 6760972"/>
                  <a:gd name="connsiteY4" fmla="*/ 48242 h 1097560"/>
                  <a:gd name="connsiteX5" fmla="*/ 5631862 w 6760972"/>
                  <a:gd name="connsiteY5" fmla="*/ 12986 h 1097560"/>
                  <a:gd name="connsiteX6" fmla="*/ 6164830 w 6760972"/>
                  <a:gd name="connsiteY6" fmla="*/ 14200 h 1097560"/>
                  <a:gd name="connsiteX7" fmla="*/ 6760972 w 6760972"/>
                  <a:gd name="connsiteY7" fmla="*/ 181160 h 1097560"/>
                  <a:gd name="connsiteX0" fmla="*/ 0 w 6760972"/>
                  <a:gd name="connsiteY0" fmla="*/ 1097540 h 1097556"/>
                  <a:gd name="connsiteX1" fmla="*/ 2512273 w 6760972"/>
                  <a:gd name="connsiteY1" fmla="*/ 866779 h 1097556"/>
                  <a:gd name="connsiteX2" fmla="*/ 3919392 w 6760972"/>
                  <a:gd name="connsiteY2" fmla="*/ 555695 h 1097556"/>
                  <a:gd name="connsiteX3" fmla="*/ 4460675 w 6760972"/>
                  <a:gd name="connsiteY3" fmla="*/ 255346 h 1097556"/>
                  <a:gd name="connsiteX4" fmla="*/ 4985477 w 6760972"/>
                  <a:gd name="connsiteY4" fmla="*/ 48242 h 1097556"/>
                  <a:gd name="connsiteX5" fmla="*/ 5631862 w 6760972"/>
                  <a:gd name="connsiteY5" fmla="*/ 12986 h 1097556"/>
                  <a:gd name="connsiteX6" fmla="*/ 6164830 w 6760972"/>
                  <a:gd name="connsiteY6" fmla="*/ 14200 h 1097556"/>
                  <a:gd name="connsiteX7" fmla="*/ 6760972 w 6760972"/>
                  <a:gd name="connsiteY7" fmla="*/ 181160 h 1097556"/>
                  <a:gd name="connsiteX0" fmla="*/ 0 w 6760972"/>
                  <a:gd name="connsiteY0" fmla="*/ 1097540 h 1099527"/>
                  <a:gd name="connsiteX1" fmla="*/ 2539051 w 6760972"/>
                  <a:gd name="connsiteY1" fmla="*/ 1056923 h 1099527"/>
                  <a:gd name="connsiteX2" fmla="*/ 3919392 w 6760972"/>
                  <a:gd name="connsiteY2" fmla="*/ 555695 h 1099527"/>
                  <a:gd name="connsiteX3" fmla="*/ 4460675 w 6760972"/>
                  <a:gd name="connsiteY3" fmla="*/ 255346 h 1099527"/>
                  <a:gd name="connsiteX4" fmla="*/ 4985477 w 6760972"/>
                  <a:gd name="connsiteY4" fmla="*/ 48242 h 1099527"/>
                  <a:gd name="connsiteX5" fmla="*/ 5631862 w 6760972"/>
                  <a:gd name="connsiteY5" fmla="*/ 12986 h 1099527"/>
                  <a:gd name="connsiteX6" fmla="*/ 6164830 w 6760972"/>
                  <a:gd name="connsiteY6" fmla="*/ 14200 h 1099527"/>
                  <a:gd name="connsiteX7" fmla="*/ 6760972 w 6760972"/>
                  <a:gd name="connsiteY7" fmla="*/ 181160 h 1099527"/>
                  <a:gd name="connsiteX0" fmla="*/ 0 w 6760972"/>
                  <a:gd name="connsiteY0" fmla="*/ 1097540 h 1099529"/>
                  <a:gd name="connsiteX1" fmla="*/ 2739888 w 6760972"/>
                  <a:gd name="connsiteY1" fmla="*/ 1056924 h 1099529"/>
                  <a:gd name="connsiteX2" fmla="*/ 3919392 w 6760972"/>
                  <a:gd name="connsiteY2" fmla="*/ 555695 h 1099529"/>
                  <a:gd name="connsiteX3" fmla="*/ 4460675 w 6760972"/>
                  <a:gd name="connsiteY3" fmla="*/ 255346 h 1099529"/>
                  <a:gd name="connsiteX4" fmla="*/ 4985477 w 6760972"/>
                  <a:gd name="connsiteY4" fmla="*/ 48242 h 1099529"/>
                  <a:gd name="connsiteX5" fmla="*/ 5631862 w 6760972"/>
                  <a:gd name="connsiteY5" fmla="*/ 12986 h 1099529"/>
                  <a:gd name="connsiteX6" fmla="*/ 6164830 w 6760972"/>
                  <a:gd name="connsiteY6" fmla="*/ 14200 h 1099529"/>
                  <a:gd name="connsiteX7" fmla="*/ 6760972 w 6760972"/>
                  <a:gd name="connsiteY7" fmla="*/ 181160 h 1099529"/>
                  <a:gd name="connsiteX0" fmla="*/ 0 w 6760972"/>
                  <a:gd name="connsiteY0" fmla="*/ 1097540 h 1113127"/>
                  <a:gd name="connsiteX1" fmla="*/ 2739888 w 6760972"/>
                  <a:gd name="connsiteY1" fmla="*/ 1056924 h 1113127"/>
                  <a:gd name="connsiteX2" fmla="*/ 3852446 w 6760972"/>
                  <a:gd name="connsiteY2" fmla="*/ 536682 h 1113127"/>
                  <a:gd name="connsiteX3" fmla="*/ 4460675 w 6760972"/>
                  <a:gd name="connsiteY3" fmla="*/ 255346 h 1113127"/>
                  <a:gd name="connsiteX4" fmla="*/ 4985477 w 6760972"/>
                  <a:gd name="connsiteY4" fmla="*/ 48242 h 1113127"/>
                  <a:gd name="connsiteX5" fmla="*/ 5631862 w 6760972"/>
                  <a:gd name="connsiteY5" fmla="*/ 12986 h 1113127"/>
                  <a:gd name="connsiteX6" fmla="*/ 6164830 w 6760972"/>
                  <a:gd name="connsiteY6" fmla="*/ 14200 h 1113127"/>
                  <a:gd name="connsiteX7" fmla="*/ 6760972 w 6760972"/>
                  <a:gd name="connsiteY7" fmla="*/ 181160 h 111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60972" h="1113127">
                    <a:moveTo>
                      <a:pt x="0" y="1097540"/>
                    </a:moveTo>
                    <a:cubicBezTo>
                      <a:pt x="531999" y="1099522"/>
                      <a:pt x="2097814" y="1150400"/>
                      <a:pt x="2739888" y="1056924"/>
                    </a:cubicBezTo>
                    <a:cubicBezTo>
                      <a:pt x="3381962" y="963448"/>
                      <a:pt x="3565648" y="670278"/>
                      <a:pt x="3852446" y="536682"/>
                    </a:cubicBezTo>
                    <a:cubicBezTo>
                      <a:pt x="4139244" y="403086"/>
                      <a:pt x="4271837" y="336753"/>
                      <a:pt x="4460675" y="255346"/>
                    </a:cubicBezTo>
                    <a:cubicBezTo>
                      <a:pt x="4649513" y="173939"/>
                      <a:pt x="4790279" y="88635"/>
                      <a:pt x="4985477" y="48242"/>
                    </a:cubicBezTo>
                    <a:cubicBezTo>
                      <a:pt x="5180675" y="7849"/>
                      <a:pt x="5435303" y="18660"/>
                      <a:pt x="5631862" y="12986"/>
                    </a:cubicBezTo>
                    <a:cubicBezTo>
                      <a:pt x="5828421" y="7312"/>
                      <a:pt x="5976645" y="-13829"/>
                      <a:pt x="6164830" y="14200"/>
                    </a:cubicBezTo>
                    <a:cubicBezTo>
                      <a:pt x="6353015" y="42229"/>
                      <a:pt x="6631197" y="114686"/>
                      <a:pt x="6760972" y="18116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sp>
          <p:nvSpPr>
            <p:cNvPr id="68" name="TextovéPole 67">
              <a:extLst>
                <a:ext uri="{FF2B5EF4-FFF2-40B4-BE49-F238E27FC236}">
                  <a16:creationId xmlns:a16="http://schemas.microsoft.com/office/drawing/2014/main" id="{945D20D7-7CDE-48B2-BB82-7B07F0BE3917}"/>
                </a:ext>
              </a:extLst>
            </p:cNvPr>
            <p:cNvSpPr txBox="1"/>
            <p:nvPr/>
          </p:nvSpPr>
          <p:spPr>
            <a:xfrm>
              <a:off x="8857084" y="4160367"/>
              <a:ext cx="511256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EML: cca 200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  <a:p>
              <a:r>
                <a:rPr lang="cs-CZ" sz="1600" dirty="0">
                  <a:solidFill>
                    <a:srgbClr val="0000FF"/>
                  </a:solidFill>
                </a:rPr>
                <a:t>Vrchol kontrakce cca 500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r>
                <a:rPr lang="cs-CZ" sz="1600" dirty="0">
                  <a:solidFill>
                    <a:srgbClr val="0000FF"/>
                  </a:solidFill>
                </a:rPr>
                <a:t> od AP</a:t>
              </a:r>
            </a:p>
            <a:p>
              <a:r>
                <a:rPr lang="cs-CZ" sz="1600" dirty="0">
                  <a:solidFill>
                    <a:srgbClr val="0000FF"/>
                  </a:solidFill>
                </a:rPr>
                <a:t>Trvání kontrakce cca 1000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105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0894EC36-B6AF-468B-9D40-4DED5F734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72" y="562372"/>
            <a:ext cx="5733256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53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297031"/>
            <a:ext cx="4254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/>
              <a:t>Elektrokardiografie</a:t>
            </a:r>
          </a:p>
        </p:txBody>
      </p:sp>
      <p:sp>
        <p:nvSpPr>
          <p:cNvPr id="17" name="Volný tvar 16"/>
          <p:cNvSpPr/>
          <p:nvPr/>
        </p:nvSpPr>
        <p:spPr>
          <a:xfrm>
            <a:off x="1547664" y="3194180"/>
            <a:ext cx="5124364" cy="2521294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843213"/>
              <a:gd name="connsiteY0" fmla="*/ 555099 h 807513"/>
              <a:gd name="connsiteX1" fmla="*/ 66675 w 2843213"/>
              <a:gd name="connsiteY1" fmla="*/ 562242 h 807513"/>
              <a:gd name="connsiteX2" fmla="*/ 111919 w 2843213"/>
              <a:gd name="connsiteY2" fmla="*/ 516998 h 807513"/>
              <a:gd name="connsiteX3" fmla="*/ 169068 w 2843213"/>
              <a:gd name="connsiteY3" fmla="*/ 505091 h 807513"/>
              <a:gd name="connsiteX4" fmla="*/ 230982 w 2843213"/>
              <a:gd name="connsiteY4" fmla="*/ 559861 h 807513"/>
              <a:gd name="connsiteX5" fmla="*/ 278607 w 2843213"/>
              <a:gd name="connsiteY5" fmla="*/ 564623 h 807513"/>
              <a:gd name="connsiteX6" fmla="*/ 359569 w 2843213"/>
              <a:gd name="connsiteY6" fmla="*/ 555098 h 807513"/>
              <a:gd name="connsiteX7" fmla="*/ 411957 w 2843213"/>
              <a:gd name="connsiteY7" fmla="*/ 555097 h 807513"/>
              <a:gd name="connsiteX8" fmla="*/ 457200 w 2843213"/>
              <a:gd name="connsiteY8" fmla="*/ 619392 h 807513"/>
              <a:gd name="connsiteX9" fmla="*/ 464344 w 2843213"/>
              <a:gd name="connsiteY9" fmla="*/ 526523 h 807513"/>
              <a:gd name="connsiteX10" fmla="*/ 495300 w 2843213"/>
              <a:gd name="connsiteY10" fmla="*/ 159811 h 807513"/>
              <a:gd name="connsiteX11" fmla="*/ 514350 w 2843213"/>
              <a:gd name="connsiteY11" fmla="*/ 5029 h 807513"/>
              <a:gd name="connsiteX12" fmla="*/ 523875 w 2843213"/>
              <a:gd name="connsiteY12" fmla="*/ 83611 h 807513"/>
              <a:gd name="connsiteX13" fmla="*/ 554832 w 2843213"/>
              <a:gd name="connsiteY13" fmla="*/ 514617 h 807513"/>
              <a:gd name="connsiteX14" fmla="*/ 564357 w 2843213"/>
              <a:gd name="connsiteY14" fmla="*/ 714642 h 807513"/>
              <a:gd name="connsiteX15" fmla="*/ 571500 w 2843213"/>
              <a:gd name="connsiteY15" fmla="*/ 807511 h 807513"/>
              <a:gd name="connsiteX16" fmla="*/ 581025 w 2843213"/>
              <a:gd name="connsiteY16" fmla="*/ 717023 h 807513"/>
              <a:gd name="connsiteX17" fmla="*/ 595313 w 2843213"/>
              <a:gd name="connsiteY17" fmla="*/ 569386 h 807513"/>
              <a:gd name="connsiteX18" fmla="*/ 697707 w 2843213"/>
              <a:gd name="connsiteY18" fmla="*/ 559860 h 807513"/>
              <a:gd name="connsiteX19" fmla="*/ 859632 w 2843213"/>
              <a:gd name="connsiteY19" fmla="*/ 559861 h 807513"/>
              <a:gd name="connsiteX20" fmla="*/ 1067240 w 2843213"/>
              <a:gd name="connsiteY20" fmla="*/ 548440 h 807513"/>
              <a:gd name="connsiteX21" fmla="*/ 1228725 w 2843213"/>
              <a:gd name="connsiteY21" fmla="*/ 452705 h 807513"/>
              <a:gd name="connsiteX22" fmla="*/ 1401539 w 2843213"/>
              <a:gd name="connsiteY22" fmla="*/ 437054 h 807513"/>
              <a:gd name="connsiteX23" fmla="*/ 1575279 w 2843213"/>
              <a:gd name="connsiteY23" fmla="*/ 550821 h 807513"/>
              <a:gd name="connsiteX24" fmla="*/ 1709738 w 2843213"/>
              <a:gd name="connsiteY24" fmla="*/ 559861 h 807513"/>
              <a:gd name="connsiteX25" fmla="*/ 2426494 w 2843213"/>
              <a:gd name="connsiteY25" fmla="*/ 552717 h 807513"/>
              <a:gd name="connsiteX26" fmla="*/ 2700338 w 2843213"/>
              <a:gd name="connsiteY26" fmla="*/ 557480 h 807513"/>
              <a:gd name="connsiteX27" fmla="*/ 2752725 w 2843213"/>
              <a:gd name="connsiteY27" fmla="*/ 509854 h 807513"/>
              <a:gd name="connsiteX28" fmla="*/ 2843213 w 2843213"/>
              <a:gd name="connsiteY28" fmla="*/ 478897 h 807513"/>
              <a:gd name="connsiteX0" fmla="*/ 0 w 2752725"/>
              <a:gd name="connsiteY0" fmla="*/ 555099 h 807513"/>
              <a:gd name="connsiteX1" fmla="*/ 66675 w 2752725"/>
              <a:gd name="connsiteY1" fmla="*/ 562242 h 807513"/>
              <a:gd name="connsiteX2" fmla="*/ 111919 w 2752725"/>
              <a:gd name="connsiteY2" fmla="*/ 516998 h 807513"/>
              <a:gd name="connsiteX3" fmla="*/ 169068 w 2752725"/>
              <a:gd name="connsiteY3" fmla="*/ 505091 h 807513"/>
              <a:gd name="connsiteX4" fmla="*/ 230982 w 2752725"/>
              <a:gd name="connsiteY4" fmla="*/ 559861 h 807513"/>
              <a:gd name="connsiteX5" fmla="*/ 278607 w 2752725"/>
              <a:gd name="connsiteY5" fmla="*/ 564623 h 807513"/>
              <a:gd name="connsiteX6" fmla="*/ 359569 w 2752725"/>
              <a:gd name="connsiteY6" fmla="*/ 555098 h 807513"/>
              <a:gd name="connsiteX7" fmla="*/ 411957 w 2752725"/>
              <a:gd name="connsiteY7" fmla="*/ 555097 h 807513"/>
              <a:gd name="connsiteX8" fmla="*/ 457200 w 2752725"/>
              <a:gd name="connsiteY8" fmla="*/ 619392 h 807513"/>
              <a:gd name="connsiteX9" fmla="*/ 464344 w 2752725"/>
              <a:gd name="connsiteY9" fmla="*/ 526523 h 807513"/>
              <a:gd name="connsiteX10" fmla="*/ 495300 w 2752725"/>
              <a:gd name="connsiteY10" fmla="*/ 159811 h 807513"/>
              <a:gd name="connsiteX11" fmla="*/ 514350 w 2752725"/>
              <a:gd name="connsiteY11" fmla="*/ 5029 h 807513"/>
              <a:gd name="connsiteX12" fmla="*/ 523875 w 2752725"/>
              <a:gd name="connsiteY12" fmla="*/ 83611 h 807513"/>
              <a:gd name="connsiteX13" fmla="*/ 554832 w 2752725"/>
              <a:gd name="connsiteY13" fmla="*/ 514617 h 807513"/>
              <a:gd name="connsiteX14" fmla="*/ 564357 w 2752725"/>
              <a:gd name="connsiteY14" fmla="*/ 714642 h 807513"/>
              <a:gd name="connsiteX15" fmla="*/ 571500 w 2752725"/>
              <a:gd name="connsiteY15" fmla="*/ 807511 h 807513"/>
              <a:gd name="connsiteX16" fmla="*/ 581025 w 2752725"/>
              <a:gd name="connsiteY16" fmla="*/ 717023 h 807513"/>
              <a:gd name="connsiteX17" fmla="*/ 595313 w 2752725"/>
              <a:gd name="connsiteY17" fmla="*/ 569386 h 807513"/>
              <a:gd name="connsiteX18" fmla="*/ 697707 w 2752725"/>
              <a:gd name="connsiteY18" fmla="*/ 559860 h 807513"/>
              <a:gd name="connsiteX19" fmla="*/ 859632 w 2752725"/>
              <a:gd name="connsiteY19" fmla="*/ 559861 h 807513"/>
              <a:gd name="connsiteX20" fmla="*/ 1067240 w 2752725"/>
              <a:gd name="connsiteY20" fmla="*/ 548440 h 807513"/>
              <a:gd name="connsiteX21" fmla="*/ 1228725 w 2752725"/>
              <a:gd name="connsiteY21" fmla="*/ 452705 h 807513"/>
              <a:gd name="connsiteX22" fmla="*/ 1401539 w 2752725"/>
              <a:gd name="connsiteY22" fmla="*/ 437054 h 807513"/>
              <a:gd name="connsiteX23" fmla="*/ 1575279 w 2752725"/>
              <a:gd name="connsiteY23" fmla="*/ 550821 h 807513"/>
              <a:gd name="connsiteX24" fmla="*/ 1709738 w 2752725"/>
              <a:gd name="connsiteY24" fmla="*/ 559861 h 807513"/>
              <a:gd name="connsiteX25" fmla="*/ 2426494 w 2752725"/>
              <a:gd name="connsiteY25" fmla="*/ 552717 h 807513"/>
              <a:gd name="connsiteX26" fmla="*/ 2700338 w 2752725"/>
              <a:gd name="connsiteY26" fmla="*/ 557480 h 807513"/>
              <a:gd name="connsiteX27" fmla="*/ 2752725 w 2752725"/>
              <a:gd name="connsiteY27" fmla="*/ 509854 h 807513"/>
              <a:gd name="connsiteX0" fmla="*/ 0 w 2700338"/>
              <a:gd name="connsiteY0" fmla="*/ 555099 h 807513"/>
              <a:gd name="connsiteX1" fmla="*/ 66675 w 2700338"/>
              <a:gd name="connsiteY1" fmla="*/ 562242 h 807513"/>
              <a:gd name="connsiteX2" fmla="*/ 111919 w 2700338"/>
              <a:gd name="connsiteY2" fmla="*/ 516998 h 807513"/>
              <a:gd name="connsiteX3" fmla="*/ 169068 w 2700338"/>
              <a:gd name="connsiteY3" fmla="*/ 505091 h 807513"/>
              <a:gd name="connsiteX4" fmla="*/ 230982 w 2700338"/>
              <a:gd name="connsiteY4" fmla="*/ 559861 h 807513"/>
              <a:gd name="connsiteX5" fmla="*/ 278607 w 2700338"/>
              <a:gd name="connsiteY5" fmla="*/ 564623 h 807513"/>
              <a:gd name="connsiteX6" fmla="*/ 359569 w 2700338"/>
              <a:gd name="connsiteY6" fmla="*/ 555098 h 807513"/>
              <a:gd name="connsiteX7" fmla="*/ 411957 w 2700338"/>
              <a:gd name="connsiteY7" fmla="*/ 555097 h 807513"/>
              <a:gd name="connsiteX8" fmla="*/ 457200 w 2700338"/>
              <a:gd name="connsiteY8" fmla="*/ 619392 h 807513"/>
              <a:gd name="connsiteX9" fmla="*/ 464344 w 2700338"/>
              <a:gd name="connsiteY9" fmla="*/ 526523 h 807513"/>
              <a:gd name="connsiteX10" fmla="*/ 495300 w 2700338"/>
              <a:gd name="connsiteY10" fmla="*/ 159811 h 807513"/>
              <a:gd name="connsiteX11" fmla="*/ 514350 w 2700338"/>
              <a:gd name="connsiteY11" fmla="*/ 5029 h 807513"/>
              <a:gd name="connsiteX12" fmla="*/ 523875 w 2700338"/>
              <a:gd name="connsiteY12" fmla="*/ 83611 h 807513"/>
              <a:gd name="connsiteX13" fmla="*/ 554832 w 2700338"/>
              <a:gd name="connsiteY13" fmla="*/ 514617 h 807513"/>
              <a:gd name="connsiteX14" fmla="*/ 564357 w 2700338"/>
              <a:gd name="connsiteY14" fmla="*/ 714642 h 807513"/>
              <a:gd name="connsiteX15" fmla="*/ 571500 w 2700338"/>
              <a:gd name="connsiteY15" fmla="*/ 807511 h 807513"/>
              <a:gd name="connsiteX16" fmla="*/ 581025 w 2700338"/>
              <a:gd name="connsiteY16" fmla="*/ 717023 h 807513"/>
              <a:gd name="connsiteX17" fmla="*/ 595313 w 2700338"/>
              <a:gd name="connsiteY17" fmla="*/ 569386 h 807513"/>
              <a:gd name="connsiteX18" fmla="*/ 697707 w 2700338"/>
              <a:gd name="connsiteY18" fmla="*/ 559860 h 807513"/>
              <a:gd name="connsiteX19" fmla="*/ 859632 w 2700338"/>
              <a:gd name="connsiteY19" fmla="*/ 559861 h 807513"/>
              <a:gd name="connsiteX20" fmla="*/ 1067240 w 2700338"/>
              <a:gd name="connsiteY20" fmla="*/ 548440 h 807513"/>
              <a:gd name="connsiteX21" fmla="*/ 1228725 w 2700338"/>
              <a:gd name="connsiteY21" fmla="*/ 452705 h 807513"/>
              <a:gd name="connsiteX22" fmla="*/ 1401539 w 2700338"/>
              <a:gd name="connsiteY22" fmla="*/ 437054 h 807513"/>
              <a:gd name="connsiteX23" fmla="*/ 1575279 w 2700338"/>
              <a:gd name="connsiteY23" fmla="*/ 550821 h 807513"/>
              <a:gd name="connsiteX24" fmla="*/ 1709738 w 2700338"/>
              <a:gd name="connsiteY24" fmla="*/ 559861 h 807513"/>
              <a:gd name="connsiteX25" fmla="*/ 2426494 w 2700338"/>
              <a:gd name="connsiteY25" fmla="*/ 552717 h 807513"/>
              <a:gd name="connsiteX26" fmla="*/ 2700338 w 2700338"/>
              <a:gd name="connsiteY26" fmla="*/ 557480 h 807513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67240 w 2700338"/>
              <a:gd name="connsiteY20" fmla="*/ 548440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38037 w 2700338"/>
              <a:gd name="connsiteY20" fmla="*/ 515954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38037 w 2700338"/>
              <a:gd name="connsiteY20" fmla="*/ 515954 h 738985"/>
              <a:gd name="connsiteX21" fmla="*/ 1160584 w 2700338"/>
              <a:gd name="connsiteY21" fmla="*/ 441876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38037 w 2700338"/>
              <a:gd name="connsiteY20" fmla="*/ 515954 h 738985"/>
              <a:gd name="connsiteX21" fmla="*/ 1160584 w 2700338"/>
              <a:gd name="connsiteY21" fmla="*/ 441876 h 738985"/>
              <a:gd name="connsiteX22" fmla="*/ 1348000 w 2700338"/>
              <a:gd name="connsiteY22" fmla="*/ 450590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08834 w 2700338"/>
              <a:gd name="connsiteY20" fmla="*/ 505125 h 738985"/>
              <a:gd name="connsiteX21" fmla="*/ 1160584 w 2700338"/>
              <a:gd name="connsiteY21" fmla="*/ 441876 h 738985"/>
              <a:gd name="connsiteX22" fmla="*/ 1348000 w 2700338"/>
              <a:gd name="connsiteY22" fmla="*/ 450590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00338" h="738985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7176" y="565417"/>
                  <a:pt x="278607" y="564623"/>
                </a:cubicBezTo>
                <a:cubicBezTo>
                  <a:pt x="300038" y="563829"/>
                  <a:pt x="337344" y="556686"/>
                  <a:pt x="359569" y="555098"/>
                </a:cubicBezTo>
                <a:cubicBezTo>
                  <a:pt x="381794" y="553510"/>
                  <a:pt x="395685" y="544381"/>
                  <a:pt x="411957" y="555097"/>
                </a:cubicBezTo>
                <a:cubicBezTo>
                  <a:pt x="428229" y="565813"/>
                  <a:pt x="448469" y="624154"/>
                  <a:pt x="457200" y="619392"/>
                </a:cubicBezTo>
                <a:cubicBezTo>
                  <a:pt x="465931" y="614630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085" y="409445"/>
                  <a:pt x="554832" y="514617"/>
                </a:cubicBezTo>
                <a:cubicBezTo>
                  <a:pt x="561579" y="619789"/>
                  <a:pt x="560645" y="677773"/>
                  <a:pt x="564357" y="714642"/>
                </a:cubicBezTo>
                <a:cubicBezTo>
                  <a:pt x="568069" y="751511"/>
                  <a:pt x="574325" y="735437"/>
                  <a:pt x="577103" y="735834"/>
                </a:cubicBezTo>
                <a:cubicBezTo>
                  <a:pt x="579881" y="736231"/>
                  <a:pt x="577990" y="744764"/>
                  <a:pt x="581025" y="717023"/>
                </a:cubicBezTo>
                <a:cubicBezTo>
                  <a:pt x="584060" y="689282"/>
                  <a:pt x="580628" y="583673"/>
                  <a:pt x="595313" y="569386"/>
                </a:cubicBezTo>
                <a:cubicBezTo>
                  <a:pt x="609998" y="555099"/>
                  <a:pt x="653654" y="561447"/>
                  <a:pt x="697707" y="559860"/>
                </a:cubicBezTo>
                <a:cubicBezTo>
                  <a:pt x="741760" y="558273"/>
                  <a:pt x="807778" y="568983"/>
                  <a:pt x="859632" y="559861"/>
                </a:cubicBezTo>
                <a:cubicBezTo>
                  <a:pt x="911486" y="550739"/>
                  <a:pt x="958675" y="524789"/>
                  <a:pt x="1008834" y="505125"/>
                </a:cubicBezTo>
                <a:cubicBezTo>
                  <a:pt x="1058993" y="485461"/>
                  <a:pt x="1104056" y="450965"/>
                  <a:pt x="1160584" y="441876"/>
                </a:cubicBezTo>
                <a:cubicBezTo>
                  <a:pt x="1217112" y="432787"/>
                  <a:pt x="1278884" y="432433"/>
                  <a:pt x="1348000" y="450590"/>
                </a:cubicBezTo>
                <a:cubicBezTo>
                  <a:pt x="1417116" y="468747"/>
                  <a:pt x="1514989" y="532609"/>
                  <a:pt x="1575279" y="550821"/>
                </a:cubicBezTo>
                <a:cubicBezTo>
                  <a:pt x="1635569" y="569033"/>
                  <a:pt x="1567869" y="559545"/>
                  <a:pt x="1709738" y="559861"/>
                </a:cubicBezTo>
                <a:lnTo>
                  <a:pt x="2426494" y="552717"/>
                </a:lnTo>
                <a:cubicBezTo>
                  <a:pt x="2591594" y="552320"/>
                  <a:pt x="2667397" y="564624"/>
                  <a:pt x="2700338" y="557480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200"/>
          </a:p>
        </p:txBody>
      </p:sp>
      <p:sp>
        <p:nvSpPr>
          <p:cNvPr id="20" name="Obdélník 19"/>
          <p:cNvSpPr/>
          <p:nvPr/>
        </p:nvSpPr>
        <p:spPr>
          <a:xfrm>
            <a:off x="475928" y="1033572"/>
            <a:ext cx="44561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Trochu od konce…. </a:t>
            </a:r>
          </a:p>
          <a:p>
            <a:r>
              <a:rPr lang="cs-CZ" sz="2000" dirty="0"/>
              <a:t>Nejdříve si ukážeme křivku EKG…</a:t>
            </a:r>
          </a:p>
          <a:p>
            <a:r>
              <a:rPr lang="cs-CZ" sz="2000" dirty="0"/>
              <a:t>…..a pak jak vzniká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729874" y="4509120"/>
            <a:ext cx="3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2190632" y="5373216"/>
            <a:ext cx="340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Q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2360711" y="2824848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R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699792" y="5651956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993504" y="4139788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T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136188" y="3953508"/>
            <a:ext cx="1745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síní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1755689" y="2060848"/>
            <a:ext cx="1745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komor - QRS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3269277" y="3356992"/>
            <a:ext cx="1745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repolarizace</a:t>
            </a:r>
            <a:r>
              <a:rPr lang="cs-CZ" dirty="0"/>
              <a:t> komor</a:t>
            </a:r>
          </a:p>
        </p:txBody>
      </p:sp>
      <p:cxnSp>
        <p:nvCxnSpPr>
          <p:cNvPr id="29" name="Přímá spojnice 28"/>
          <p:cNvCxnSpPr/>
          <p:nvPr/>
        </p:nvCxnSpPr>
        <p:spPr>
          <a:xfrm>
            <a:off x="1187624" y="4437112"/>
            <a:ext cx="542250" cy="441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2157542" y="2780869"/>
            <a:ext cx="271125" cy="899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3723621" y="4138174"/>
            <a:ext cx="269883" cy="433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E68901E3-DAC8-45D3-AC82-975320941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47095" b="63175"/>
          <a:stretch/>
        </p:blipFill>
        <p:spPr bwMode="auto">
          <a:xfrm>
            <a:off x="5857610" y="138037"/>
            <a:ext cx="2890853" cy="117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68A3C358-8309-4ABA-B0AC-ED1FBA6F4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2" t="36326" r="1055" b="36665"/>
          <a:stretch/>
        </p:blipFill>
        <p:spPr bwMode="auto">
          <a:xfrm>
            <a:off x="5955887" y="3765802"/>
            <a:ext cx="2736305" cy="1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89A84713-101D-44DA-8C94-4DD5C1766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0" r="47095" b="3785"/>
          <a:stretch/>
        </p:blipFill>
        <p:spPr bwMode="auto">
          <a:xfrm>
            <a:off x="5942884" y="1962906"/>
            <a:ext cx="2890853" cy="137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577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386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Gradient akčního potenciálu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23876" r="9702" b="50000"/>
          <a:stretch/>
        </p:blipFill>
        <p:spPr>
          <a:xfrm>
            <a:off x="251351" y="1124745"/>
            <a:ext cx="8857153" cy="4824536"/>
          </a:xfrm>
          <a:prstGeom prst="rect">
            <a:avLst/>
          </a:prstGeom>
        </p:spPr>
      </p:pic>
      <p:sp>
        <p:nvSpPr>
          <p:cNvPr id="3" name="Volný tvar 2"/>
          <p:cNvSpPr/>
          <p:nvPr/>
        </p:nvSpPr>
        <p:spPr>
          <a:xfrm>
            <a:off x="251351" y="2792859"/>
            <a:ext cx="7087103" cy="695219"/>
          </a:xfrm>
          <a:custGeom>
            <a:avLst/>
            <a:gdLst>
              <a:gd name="connsiteX0" fmla="*/ 0 w 4535786"/>
              <a:gd name="connsiteY0" fmla="*/ 303982 h 444944"/>
              <a:gd name="connsiteX1" fmla="*/ 58847 w 4535786"/>
              <a:gd name="connsiteY1" fmla="*/ 331143 h 444944"/>
              <a:gd name="connsiteX2" fmla="*/ 113168 w 4535786"/>
              <a:gd name="connsiteY2" fmla="*/ 254188 h 444944"/>
              <a:gd name="connsiteX3" fmla="*/ 149382 w 4535786"/>
              <a:gd name="connsiteY3" fmla="*/ 136493 h 444944"/>
              <a:gd name="connsiteX4" fmla="*/ 199176 w 4535786"/>
              <a:gd name="connsiteY4" fmla="*/ 23325 h 444944"/>
              <a:gd name="connsiteX5" fmla="*/ 262550 w 4535786"/>
              <a:gd name="connsiteY5" fmla="*/ 691 h 444944"/>
              <a:gd name="connsiteX6" fmla="*/ 334978 w 4535786"/>
              <a:gd name="connsiteY6" fmla="*/ 36905 h 444944"/>
              <a:gd name="connsiteX7" fmla="*/ 430040 w 4535786"/>
              <a:gd name="connsiteY7" fmla="*/ 154600 h 444944"/>
              <a:gd name="connsiteX8" fmla="*/ 529628 w 4535786"/>
              <a:gd name="connsiteY8" fmla="*/ 313036 h 444944"/>
              <a:gd name="connsiteX9" fmla="*/ 611109 w 4535786"/>
              <a:gd name="connsiteY9" fmla="*/ 385464 h 444944"/>
              <a:gd name="connsiteX10" fmla="*/ 737857 w 4535786"/>
              <a:gd name="connsiteY10" fmla="*/ 412624 h 444944"/>
              <a:gd name="connsiteX11" fmla="*/ 896293 w 4535786"/>
              <a:gd name="connsiteY11" fmla="*/ 408097 h 444944"/>
              <a:gd name="connsiteX12" fmla="*/ 1285592 w 4535786"/>
              <a:gd name="connsiteY12" fmla="*/ 349250 h 444944"/>
              <a:gd name="connsiteX13" fmla="*/ 1606990 w 4535786"/>
              <a:gd name="connsiteY13" fmla="*/ 340196 h 444944"/>
              <a:gd name="connsiteX14" fmla="*/ 2077770 w 4535786"/>
              <a:gd name="connsiteY14" fmla="*/ 335669 h 444944"/>
              <a:gd name="connsiteX15" fmla="*/ 2295053 w 4535786"/>
              <a:gd name="connsiteY15" fmla="*/ 335669 h 444944"/>
              <a:gd name="connsiteX16" fmla="*/ 2376535 w 4535786"/>
              <a:gd name="connsiteY16" fmla="*/ 335669 h 444944"/>
              <a:gd name="connsiteX17" fmla="*/ 2399168 w 4535786"/>
              <a:gd name="connsiteY17" fmla="*/ 299456 h 444944"/>
              <a:gd name="connsiteX18" fmla="*/ 2417275 w 4535786"/>
              <a:gd name="connsiteY18" fmla="*/ 199867 h 444944"/>
              <a:gd name="connsiteX19" fmla="*/ 2435382 w 4535786"/>
              <a:gd name="connsiteY19" fmla="*/ 109333 h 444944"/>
              <a:gd name="connsiteX20" fmla="*/ 2453489 w 4535786"/>
              <a:gd name="connsiteY20" fmla="*/ 41432 h 444944"/>
              <a:gd name="connsiteX21" fmla="*/ 2489703 w 4535786"/>
              <a:gd name="connsiteY21" fmla="*/ 14271 h 444944"/>
              <a:gd name="connsiteX22" fmla="*/ 2571184 w 4535786"/>
              <a:gd name="connsiteY22" fmla="*/ 36905 h 444944"/>
              <a:gd name="connsiteX23" fmla="*/ 2661719 w 4535786"/>
              <a:gd name="connsiteY23" fmla="*/ 118386 h 444944"/>
              <a:gd name="connsiteX24" fmla="*/ 2770360 w 4535786"/>
              <a:gd name="connsiteY24" fmla="*/ 281349 h 444944"/>
              <a:gd name="connsiteX25" fmla="*/ 2869948 w 4535786"/>
              <a:gd name="connsiteY25" fmla="*/ 394517 h 444944"/>
              <a:gd name="connsiteX26" fmla="*/ 2987643 w 4535786"/>
              <a:gd name="connsiteY26" fmla="*/ 430731 h 444944"/>
              <a:gd name="connsiteX27" fmla="*/ 3155133 w 4535786"/>
              <a:gd name="connsiteY27" fmla="*/ 444311 h 444944"/>
              <a:gd name="connsiteX28" fmla="*/ 3490111 w 4535786"/>
              <a:gd name="connsiteY28" fmla="*/ 412624 h 444944"/>
              <a:gd name="connsiteX29" fmla="*/ 3725501 w 4535786"/>
              <a:gd name="connsiteY29" fmla="*/ 394517 h 444944"/>
              <a:gd name="connsiteX30" fmla="*/ 4069533 w 4535786"/>
              <a:gd name="connsiteY30" fmla="*/ 371883 h 444944"/>
              <a:gd name="connsiteX31" fmla="*/ 4359243 w 4535786"/>
              <a:gd name="connsiteY31" fmla="*/ 340196 h 444944"/>
              <a:gd name="connsiteX32" fmla="*/ 4535786 w 4535786"/>
              <a:gd name="connsiteY32" fmla="*/ 299456 h 44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535786" h="444944">
                <a:moveTo>
                  <a:pt x="0" y="303982"/>
                </a:moveTo>
                <a:cubicBezTo>
                  <a:pt x="19993" y="321712"/>
                  <a:pt x="39986" y="339442"/>
                  <a:pt x="58847" y="331143"/>
                </a:cubicBezTo>
                <a:cubicBezTo>
                  <a:pt x="77708" y="322844"/>
                  <a:pt x="98079" y="286630"/>
                  <a:pt x="113168" y="254188"/>
                </a:cubicBezTo>
                <a:cubicBezTo>
                  <a:pt x="128257" y="221746"/>
                  <a:pt x="135047" y="174970"/>
                  <a:pt x="149382" y="136493"/>
                </a:cubicBezTo>
                <a:cubicBezTo>
                  <a:pt x="163717" y="98016"/>
                  <a:pt x="180315" y="45959"/>
                  <a:pt x="199176" y="23325"/>
                </a:cubicBezTo>
                <a:cubicBezTo>
                  <a:pt x="218037" y="691"/>
                  <a:pt x="239916" y="-1572"/>
                  <a:pt x="262550" y="691"/>
                </a:cubicBezTo>
                <a:cubicBezTo>
                  <a:pt x="285184" y="2954"/>
                  <a:pt x="307063" y="11253"/>
                  <a:pt x="334978" y="36905"/>
                </a:cubicBezTo>
                <a:cubicBezTo>
                  <a:pt x="362893" y="62556"/>
                  <a:pt x="397598" y="108578"/>
                  <a:pt x="430040" y="154600"/>
                </a:cubicBezTo>
                <a:cubicBezTo>
                  <a:pt x="462482" y="200622"/>
                  <a:pt x="499450" y="274559"/>
                  <a:pt x="529628" y="313036"/>
                </a:cubicBezTo>
                <a:cubicBezTo>
                  <a:pt x="559806" y="351513"/>
                  <a:pt x="576404" y="368866"/>
                  <a:pt x="611109" y="385464"/>
                </a:cubicBezTo>
                <a:cubicBezTo>
                  <a:pt x="645814" y="402062"/>
                  <a:pt x="690326" y="408852"/>
                  <a:pt x="737857" y="412624"/>
                </a:cubicBezTo>
                <a:cubicBezTo>
                  <a:pt x="785388" y="416396"/>
                  <a:pt x="805004" y="418659"/>
                  <a:pt x="896293" y="408097"/>
                </a:cubicBezTo>
                <a:cubicBezTo>
                  <a:pt x="987582" y="397535"/>
                  <a:pt x="1167143" y="360567"/>
                  <a:pt x="1285592" y="349250"/>
                </a:cubicBezTo>
                <a:cubicBezTo>
                  <a:pt x="1404042" y="337933"/>
                  <a:pt x="1606990" y="340196"/>
                  <a:pt x="1606990" y="340196"/>
                </a:cubicBezTo>
                <a:lnTo>
                  <a:pt x="2077770" y="335669"/>
                </a:lnTo>
                <a:lnTo>
                  <a:pt x="2295053" y="335669"/>
                </a:lnTo>
                <a:cubicBezTo>
                  <a:pt x="2344847" y="335669"/>
                  <a:pt x="2359183" y="341704"/>
                  <a:pt x="2376535" y="335669"/>
                </a:cubicBezTo>
                <a:cubicBezTo>
                  <a:pt x="2393887" y="329634"/>
                  <a:pt x="2392378" y="322090"/>
                  <a:pt x="2399168" y="299456"/>
                </a:cubicBezTo>
                <a:cubicBezTo>
                  <a:pt x="2405958" y="276822"/>
                  <a:pt x="2411239" y="231554"/>
                  <a:pt x="2417275" y="199867"/>
                </a:cubicBezTo>
                <a:cubicBezTo>
                  <a:pt x="2423311" y="168180"/>
                  <a:pt x="2429346" y="135739"/>
                  <a:pt x="2435382" y="109333"/>
                </a:cubicBezTo>
                <a:cubicBezTo>
                  <a:pt x="2441418" y="82927"/>
                  <a:pt x="2444436" y="57276"/>
                  <a:pt x="2453489" y="41432"/>
                </a:cubicBezTo>
                <a:cubicBezTo>
                  <a:pt x="2462543" y="25588"/>
                  <a:pt x="2470087" y="15025"/>
                  <a:pt x="2489703" y="14271"/>
                </a:cubicBezTo>
                <a:cubicBezTo>
                  <a:pt x="2509319" y="13517"/>
                  <a:pt x="2542515" y="19552"/>
                  <a:pt x="2571184" y="36905"/>
                </a:cubicBezTo>
                <a:cubicBezTo>
                  <a:pt x="2599853" y="54257"/>
                  <a:pt x="2628523" y="77645"/>
                  <a:pt x="2661719" y="118386"/>
                </a:cubicBezTo>
                <a:cubicBezTo>
                  <a:pt x="2694915" y="159127"/>
                  <a:pt x="2735655" y="235327"/>
                  <a:pt x="2770360" y="281349"/>
                </a:cubicBezTo>
                <a:cubicBezTo>
                  <a:pt x="2805065" y="327371"/>
                  <a:pt x="2833734" y="369620"/>
                  <a:pt x="2869948" y="394517"/>
                </a:cubicBezTo>
                <a:cubicBezTo>
                  <a:pt x="2906162" y="419414"/>
                  <a:pt x="2940112" y="422432"/>
                  <a:pt x="2987643" y="430731"/>
                </a:cubicBezTo>
                <a:cubicBezTo>
                  <a:pt x="3035174" y="439030"/>
                  <a:pt x="3071388" y="447329"/>
                  <a:pt x="3155133" y="444311"/>
                </a:cubicBezTo>
                <a:cubicBezTo>
                  <a:pt x="3238878" y="441293"/>
                  <a:pt x="3395050" y="420923"/>
                  <a:pt x="3490111" y="412624"/>
                </a:cubicBezTo>
                <a:cubicBezTo>
                  <a:pt x="3585172" y="404325"/>
                  <a:pt x="3725501" y="394517"/>
                  <a:pt x="3725501" y="394517"/>
                </a:cubicBezTo>
                <a:lnTo>
                  <a:pt x="4069533" y="371883"/>
                </a:lnTo>
                <a:cubicBezTo>
                  <a:pt x="4175157" y="362830"/>
                  <a:pt x="4281534" y="352267"/>
                  <a:pt x="4359243" y="340196"/>
                </a:cubicBezTo>
                <a:cubicBezTo>
                  <a:pt x="4436952" y="328125"/>
                  <a:pt x="4486369" y="313790"/>
                  <a:pt x="4535786" y="29945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398881" y="3025147"/>
            <a:ext cx="6959142" cy="828972"/>
          </a:xfrm>
          <a:custGeom>
            <a:avLst/>
            <a:gdLst>
              <a:gd name="connsiteX0" fmla="*/ 0 w 4453890"/>
              <a:gd name="connsiteY0" fmla="*/ 526018 h 530547"/>
              <a:gd name="connsiteX1" fmla="*/ 278130 w 4453890"/>
              <a:gd name="connsiteY1" fmla="*/ 529828 h 530547"/>
              <a:gd name="connsiteX2" fmla="*/ 293370 w 4453890"/>
              <a:gd name="connsiteY2" fmla="*/ 529828 h 530547"/>
              <a:gd name="connsiteX3" fmla="*/ 308610 w 4453890"/>
              <a:gd name="connsiteY3" fmla="*/ 526018 h 530547"/>
              <a:gd name="connsiteX4" fmla="*/ 312420 w 4453890"/>
              <a:gd name="connsiteY4" fmla="*/ 484108 h 530547"/>
              <a:gd name="connsiteX5" fmla="*/ 316230 w 4453890"/>
              <a:gd name="connsiteY5" fmla="*/ 225028 h 530547"/>
              <a:gd name="connsiteX6" fmla="*/ 316230 w 4453890"/>
              <a:gd name="connsiteY6" fmla="*/ 38338 h 530547"/>
              <a:gd name="connsiteX7" fmla="*/ 316230 w 4453890"/>
              <a:gd name="connsiteY7" fmla="*/ 4048 h 530547"/>
              <a:gd name="connsiteX8" fmla="*/ 335280 w 4453890"/>
              <a:gd name="connsiteY8" fmla="*/ 57388 h 530547"/>
              <a:gd name="connsiteX9" fmla="*/ 411480 w 4453890"/>
              <a:gd name="connsiteY9" fmla="*/ 133588 h 530547"/>
              <a:gd name="connsiteX10" fmla="*/ 506730 w 4453890"/>
              <a:gd name="connsiteY10" fmla="*/ 186928 h 530547"/>
              <a:gd name="connsiteX11" fmla="*/ 605790 w 4453890"/>
              <a:gd name="connsiteY11" fmla="*/ 232648 h 530547"/>
              <a:gd name="connsiteX12" fmla="*/ 701040 w 4453890"/>
              <a:gd name="connsiteY12" fmla="*/ 358378 h 530547"/>
              <a:gd name="connsiteX13" fmla="*/ 765810 w 4453890"/>
              <a:gd name="connsiteY13" fmla="*/ 468868 h 530547"/>
              <a:gd name="connsiteX14" fmla="*/ 796290 w 4453890"/>
              <a:gd name="connsiteY14" fmla="*/ 518398 h 530547"/>
              <a:gd name="connsiteX15" fmla="*/ 830580 w 4453890"/>
              <a:gd name="connsiteY15" fmla="*/ 529828 h 530547"/>
              <a:gd name="connsiteX16" fmla="*/ 1036320 w 4453890"/>
              <a:gd name="connsiteY16" fmla="*/ 526018 h 530547"/>
              <a:gd name="connsiteX17" fmla="*/ 2510790 w 4453890"/>
              <a:gd name="connsiteY17" fmla="*/ 522208 h 530547"/>
              <a:gd name="connsiteX18" fmla="*/ 2533650 w 4453890"/>
              <a:gd name="connsiteY18" fmla="*/ 522208 h 530547"/>
              <a:gd name="connsiteX19" fmla="*/ 2575560 w 4453890"/>
              <a:gd name="connsiteY19" fmla="*/ 514588 h 530547"/>
              <a:gd name="connsiteX20" fmla="*/ 2579370 w 4453890"/>
              <a:gd name="connsiteY20" fmla="*/ 381238 h 530547"/>
              <a:gd name="connsiteX21" fmla="*/ 2579370 w 4453890"/>
              <a:gd name="connsiteY21" fmla="*/ 263128 h 530547"/>
              <a:gd name="connsiteX22" fmla="*/ 2579370 w 4453890"/>
              <a:gd name="connsiteY22" fmla="*/ 156448 h 530547"/>
              <a:gd name="connsiteX23" fmla="*/ 2586990 w 4453890"/>
              <a:gd name="connsiteY23" fmla="*/ 7858 h 530547"/>
              <a:gd name="connsiteX24" fmla="*/ 2598420 w 4453890"/>
              <a:gd name="connsiteY24" fmla="*/ 19288 h 530547"/>
              <a:gd name="connsiteX25" fmla="*/ 2667000 w 4453890"/>
              <a:gd name="connsiteY25" fmla="*/ 91678 h 530547"/>
              <a:gd name="connsiteX26" fmla="*/ 2766060 w 4453890"/>
              <a:gd name="connsiteY26" fmla="*/ 171688 h 530547"/>
              <a:gd name="connsiteX27" fmla="*/ 2861310 w 4453890"/>
              <a:gd name="connsiteY27" fmla="*/ 221218 h 530547"/>
              <a:gd name="connsiteX28" fmla="*/ 2922270 w 4453890"/>
              <a:gd name="connsiteY28" fmla="*/ 305038 h 530547"/>
              <a:gd name="connsiteX29" fmla="*/ 2952750 w 4453890"/>
              <a:gd name="connsiteY29" fmla="*/ 385048 h 530547"/>
              <a:gd name="connsiteX30" fmla="*/ 3017520 w 4453890"/>
              <a:gd name="connsiteY30" fmla="*/ 476488 h 530547"/>
              <a:gd name="connsiteX31" fmla="*/ 3070860 w 4453890"/>
              <a:gd name="connsiteY31" fmla="*/ 510778 h 530547"/>
              <a:gd name="connsiteX32" fmla="*/ 3108960 w 4453890"/>
              <a:gd name="connsiteY32" fmla="*/ 510778 h 530547"/>
              <a:gd name="connsiteX33" fmla="*/ 3288030 w 4453890"/>
              <a:gd name="connsiteY33" fmla="*/ 526018 h 530547"/>
              <a:gd name="connsiteX34" fmla="*/ 4072890 w 4453890"/>
              <a:gd name="connsiteY34" fmla="*/ 526018 h 530547"/>
              <a:gd name="connsiteX35" fmla="*/ 4198620 w 4453890"/>
              <a:gd name="connsiteY35" fmla="*/ 526018 h 530547"/>
              <a:gd name="connsiteX36" fmla="*/ 4328160 w 4453890"/>
              <a:gd name="connsiteY36" fmla="*/ 529828 h 530547"/>
              <a:gd name="connsiteX37" fmla="*/ 4453890 w 4453890"/>
              <a:gd name="connsiteY37" fmla="*/ 529828 h 530547"/>
              <a:gd name="connsiteX0" fmla="*/ 0 w 4453890"/>
              <a:gd name="connsiteY0" fmla="*/ 526018 h 530547"/>
              <a:gd name="connsiteX1" fmla="*/ 278130 w 4453890"/>
              <a:gd name="connsiteY1" fmla="*/ 529828 h 530547"/>
              <a:gd name="connsiteX2" fmla="*/ 293370 w 4453890"/>
              <a:gd name="connsiteY2" fmla="*/ 529828 h 530547"/>
              <a:gd name="connsiteX3" fmla="*/ 308610 w 4453890"/>
              <a:gd name="connsiteY3" fmla="*/ 526018 h 530547"/>
              <a:gd name="connsiteX4" fmla="*/ 312420 w 4453890"/>
              <a:gd name="connsiteY4" fmla="*/ 484108 h 530547"/>
              <a:gd name="connsiteX5" fmla="*/ 316230 w 4453890"/>
              <a:gd name="connsiteY5" fmla="*/ 225028 h 530547"/>
              <a:gd name="connsiteX6" fmla="*/ 316230 w 4453890"/>
              <a:gd name="connsiteY6" fmla="*/ 38338 h 530547"/>
              <a:gd name="connsiteX7" fmla="*/ 316230 w 4453890"/>
              <a:gd name="connsiteY7" fmla="*/ 4048 h 530547"/>
              <a:gd name="connsiteX8" fmla="*/ 335280 w 4453890"/>
              <a:gd name="connsiteY8" fmla="*/ 57388 h 530547"/>
              <a:gd name="connsiteX9" fmla="*/ 411480 w 4453890"/>
              <a:gd name="connsiteY9" fmla="*/ 133588 h 530547"/>
              <a:gd name="connsiteX10" fmla="*/ 506730 w 4453890"/>
              <a:gd name="connsiteY10" fmla="*/ 186928 h 530547"/>
              <a:gd name="connsiteX11" fmla="*/ 605790 w 4453890"/>
              <a:gd name="connsiteY11" fmla="*/ 232648 h 530547"/>
              <a:gd name="connsiteX12" fmla="*/ 701040 w 4453890"/>
              <a:gd name="connsiteY12" fmla="*/ 358378 h 530547"/>
              <a:gd name="connsiteX13" fmla="*/ 765810 w 4453890"/>
              <a:gd name="connsiteY13" fmla="*/ 468868 h 530547"/>
              <a:gd name="connsiteX14" fmla="*/ 796290 w 4453890"/>
              <a:gd name="connsiteY14" fmla="*/ 518398 h 530547"/>
              <a:gd name="connsiteX15" fmla="*/ 830580 w 4453890"/>
              <a:gd name="connsiteY15" fmla="*/ 529828 h 530547"/>
              <a:gd name="connsiteX16" fmla="*/ 1036320 w 4453890"/>
              <a:gd name="connsiteY16" fmla="*/ 526018 h 530547"/>
              <a:gd name="connsiteX17" fmla="*/ 2510790 w 4453890"/>
              <a:gd name="connsiteY17" fmla="*/ 522208 h 530547"/>
              <a:gd name="connsiteX18" fmla="*/ 2533650 w 4453890"/>
              <a:gd name="connsiteY18" fmla="*/ 522208 h 530547"/>
              <a:gd name="connsiteX19" fmla="*/ 2575560 w 4453890"/>
              <a:gd name="connsiteY19" fmla="*/ 514588 h 530547"/>
              <a:gd name="connsiteX20" fmla="*/ 2579370 w 4453890"/>
              <a:gd name="connsiteY20" fmla="*/ 381238 h 530547"/>
              <a:gd name="connsiteX21" fmla="*/ 2579370 w 4453890"/>
              <a:gd name="connsiteY21" fmla="*/ 263128 h 530547"/>
              <a:gd name="connsiteX22" fmla="*/ 2579370 w 4453890"/>
              <a:gd name="connsiteY22" fmla="*/ 156448 h 530547"/>
              <a:gd name="connsiteX23" fmla="*/ 2586990 w 4453890"/>
              <a:gd name="connsiteY23" fmla="*/ 7858 h 530547"/>
              <a:gd name="connsiteX24" fmla="*/ 2598420 w 4453890"/>
              <a:gd name="connsiteY24" fmla="*/ 19288 h 530547"/>
              <a:gd name="connsiteX25" fmla="*/ 2667000 w 4453890"/>
              <a:gd name="connsiteY25" fmla="*/ 91678 h 530547"/>
              <a:gd name="connsiteX26" fmla="*/ 2766060 w 4453890"/>
              <a:gd name="connsiteY26" fmla="*/ 171688 h 530547"/>
              <a:gd name="connsiteX27" fmla="*/ 2861310 w 4453890"/>
              <a:gd name="connsiteY27" fmla="*/ 221218 h 530547"/>
              <a:gd name="connsiteX28" fmla="*/ 2922270 w 4453890"/>
              <a:gd name="connsiteY28" fmla="*/ 305038 h 530547"/>
              <a:gd name="connsiteX29" fmla="*/ 2952750 w 4453890"/>
              <a:gd name="connsiteY29" fmla="*/ 385048 h 530547"/>
              <a:gd name="connsiteX30" fmla="*/ 3017520 w 4453890"/>
              <a:gd name="connsiteY30" fmla="*/ 476488 h 530547"/>
              <a:gd name="connsiteX31" fmla="*/ 3070860 w 4453890"/>
              <a:gd name="connsiteY31" fmla="*/ 510778 h 530547"/>
              <a:gd name="connsiteX32" fmla="*/ 3108960 w 4453890"/>
              <a:gd name="connsiteY32" fmla="*/ 510778 h 530547"/>
              <a:gd name="connsiteX33" fmla="*/ 3288030 w 4453890"/>
              <a:gd name="connsiteY33" fmla="*/ 526018 h 530547"/>
              <a:gd name="connsiteX34" fmla="*/ 4072890 w 4453890"/>
              <a:gd name="connsiteY34" fmla="*/ 526018 h 530547"/>
              <a:gd name="connsiteX35" fmla="*/ 4198620 w 4453890"/>
              <a:gd name="connsiteY35" fmla="*/ 526018 h 530547"/>
              <a:gd name="connsiteX36" fmla="*/ 4328160 w 4453890"/>
              <a:gd name="connsiteY36" fmla="*/ 529828 h 530547"/>
              <a:gd name="connsiteX37" fmla="*/ 4453890 w 4453890"/>
              <a:gd name="connsiteY37" fmla="*/ 529828 h 53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453890" h="530547">
                <a:moveTo>
                  <a:pt x="0" y="526018"/>
                </a:moveTo>
                <a:lnTo>
                  <a:pt x="278130" y="529828"/>
                </a:lnTo>
                <a:cubicBezTo>
                  <a:pt x="327025" y="530463"/>
                  <a:pt x="288290" y="530463"/>
                  <a:pt x="293370" y="529828"/>
                </a:cubicBezTo>
                <a:cubicBezTo>
                  <a:pt x="298450" y="529193"/>
                  <a:pt x="305435" y="533638"/>
                  <a:pt x="308610" y="526018"/>
                </a:cubicBezTo>
                <a:cubicBezTo>
                  <a:pt x="311785" y="518398"/>
                  <a:pt x="311150" y="534273"/>
                  <a:pt x="312420" y="484108"/>
                </a:cubicBezTo>
                <a:cubicBezTo>
                  <a:pt x="313690" y="433943"/>
                  <a:pt x="315595" y="299323"/>
                  <a:pt x="316230" y="225028"/>
                </a:cubicBezTo>
                <a:cubicBezTo>
                  <a:pt x="316865" y="150733"/>
                  <a:pt x="316230" y="38338"/>
                  <a:pt x="316230" y="38338"/>
                </a:cubicBezTo>
                <a:cubicBezTo>
                  <a:pt x="316230" y="1508"/>
                  <a:pt x="313055" y="873"/>
                  <a:pt x="316230" y="4048"/>
                </a:cubicBezTo>
                <a:cubicBezTo>
                  <a:pt x="319405" y="7223"/>
                  <a:pt x="319405" y="35798"/>
                  <a:pt x="335280" y="57388"/>
                </a:cubicBezTo>
                <a:cubicBezTo>
                  <a:pt x="351155" y="78978"/>
                  <a:pt x="382905" y="111998"/>
                  <a:pt x="411480" y="133588"/>
                </a:cubicBezTo>
                <a:cubicBezTo>
                  <a:pt x="440055" y="155178"/>
                  <a:pt x="474345" y="170418"/>
                  <a:pt x="506730" y="186928"/>
                </a:cubicBezTo>
                <a:cubicBezTo>
                  <a:pt x="539115" y="203438"/>
                  <a:pt x="573405" y="204073"/>
                  <a:pt x="605790" y="232648"/>
                </a:cubicBezTo>
                <a:cubicBezTo>
                  <a:pt x="638175" y="261223"/>
                  <a:pt x="674370" y="319008"/>
                  <a:pt x="701040" y="358378"/>
                </a:cubicBezTo>
                <a:cubicBezTo>
                  <a:pt x="727710" y="397748"/>
                  <a:pt x="749935" y="442198"/>
                  <a:pt x="765810" y="468868"/>
                </a:cubicBezTo>
                <a:cubicBezTo>
                  <a:pt x="781685" y="495538"/>
                  <a:pt x="785495" y="508238"/>
                  <a:pt x="796290" y="518398"/>
                </a:cubicBezTo>
                <a:cubicBezTo>
                  <a:pt x="807085" y="528558"/>
                  <a:pt x="790575" y="528558"/>
                  <a:pt x="830580" y="529828"/>
                </a:cubicBezTo>
                <a:cubicBezTo>
                  <a:pt x="870585" y="531098"/>
                  <a:pt x="1036320" y="526018"/>
                  <a:pt x="1036320" y="526018"/>
                </a:cubicBezTo>
                <a:lnTo>
                  <a:pt x="2510790" y="522208"/>
                </a:lnTo>
                <a:cubicBezTo>
                  <a:pt x="2539365" y="521573"/>
                  <a:pt x="2522855" y="523478"/>
                  <a:pt x="2533650" y="522208"/>
                </a:cubicBezTo>
                <a:cubicBezTo>
                  <a:pt x="2544445" y="520938"/>
                  <a:pt x="2567940" y="538083"/>
                  <a:pt x="2575560" y="514588"/>
                </a:cubicBezTo>
                <a:cubicBezTo>
                  <a:pt x="2583180" y="491093"/>
                  <a:pt x="2578735" y="423148"/>
                  <a:pt x="2579370" y="381238"/>
                </a:cubicBezTo>
                <a:cubicBezTo>
                  <a:pt x="2580005" y="339328"/>
                  <a:pt x="2579370" y="263128"/>
                  <a:pt x="2579370" y="263128"/>
                </a:cubicBezTo>
                <a:cubicBezTo>
                  <a:pt x="2579370" y="225663"/>
                  <a:pt x="2578100" y="198993"/>
                  <a:pt x="2579370" y="156448"/>
                </a:cubicBezTo>
                <a:cubicBezTo>
                  <a:pt x="2580640" y="113903"/>
                  <a:pt x="2583815" y="30718"/>
                  <a:pt x="2586990" y="7858"/>
                </a:cubicBezTo>
                <a:cubicBezTo>
                  <a:pt x="2590165" y="-15002"/>
                  <a:pt x="2598420" y="19288"/>
                  <a:pt x="2598420" y="19288"/>
                </a:cubicBezTo>
                <a:cubicBezTo>
                  <a:pt x="2611755" y="33258"/>
                  <a:pt x="2639060" y="66278"/>
                  <a:pt x="2667000" y="91678"/>
                </a:cubicBezTo>
                <a:cubicBezTo>
                  <a:pt x="2694940" y="117078"/>
                  <a:pt x="2733675" y="150098"/>
                  <a:pt x="2766060" y="171688"/>
                </a:cubicBezTo>
                <a:cubicBezTo>
                  <a:pt x="2798445" y="193278"/>
                  <a:pt x="2835275" y="198993"/>
                  <a:pt x="2861310" y="221218"/>
                </a:cubicBezTo>
                <a:cubicBezTo>
                  <a:pt x="2887345" y="243443"/>
                  <a:pt x="2907030" y="277733"/>
                  <a:pt x="2922270" y="305038"/>
                </a:cubicBezTo>
                <a:cubicBezTo>
                  <a:pt x="2937510" y="332343"/>
                  <a:pt x="2936875" y="356473"/>
                  <a:pt x="2952750" y="385048"/>
                </a:cubicBezTo>
                <a:cubicBezTo>
                  <a:pt x="2968625" y="413623"/>
                  <a:pt x="2997835" y="455533"/>
                  <a:pt x="3017520" y="476488"/>
                </a:cubicBezTo>
                <a:cubicBezTo>
                  <a:pt x="3037205" y="497443"/>
                  <a:pt x="3055620" y="505063"/>
                  <a:pt x="3070860" y="510778"/>
                </a:cubicBezTo>
                <a:cubicBezTo>
                  <a:pt x="3086100" y="516493"/>
                  <a:pt x="3072765" y="508238"/>
                  <a:pt x="3108960" y="510778"/>
                </a:cubicBezTo>
                <a:cubicBezTo>
                  <a:pt x="3145155" y="513318"/>
                  <a:pt x="3127375" y="523478"/>
                  <a:pt x="3288030" y="526018"/>
                </a:cubicBezTo>
                <a:cubicBezTo>
                  <a:pt x="3448685" y="528558"/>
                  <a:pt x="4072890" y="526018"/>
                  <a:pt x="4072890" y="526018"/>
                </a:cubicBezTo>
                <a:lnTo>
                  <a:pt x="4198620" y="526018"/>
                </a:lnTo>
                <a:cubicBezTo>
                  <a:pt x="4241165" y="526653"/>
                  <a:pt x="4285615" y="529193"/>
                  <a:pt x="4328160" y="529828"/>
                </a:cubicBezTo>
                <a:cubicBezTo>
                  <a:pt x="4370705" y="530463"/>
                  <a:pt x="4412297" y="530145"/>
                  <a:pt x="4453890" y="52982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375069" y="3435275"/>
            <a:ext cx="6965095" cy="801143"/>
          </a:xfrm>
          <a:custGeom>
            <a:avLst/>
            <a:gdLst>
              <a:gd name="connsiteX0" fmla="*/ 0 w 4457700"/>
              <a:gd name="connsiteY0" fmla="*/ 454034 h 512736"/>
              <a:gd name="connsiteX1" fmla="*/ 160020 w 4457700"/>
              <a:gd name="connsiteY1" fmla="*/ 454034 h 512736"/>
              <a:gd name="connsiteX2" fmla="*/ 300990 w 4457700"/>
              <a:gd name="connsiteY2" fmla="*/ 438794 h 512736"/>
              <a:gd name="connsiteX3" fmla="*/ 331470 w 4457700"/>
              <a:gd name="connsiteY3" fmla="*/ 427364 h 512736"/>
              <a:gd name="connsiteX4" fmla="*/ 361950 w 4457700"/>
              <a:gd name="connsiteY4" fmla="*/ 328304 h 512736"/>
              <a:gd name="connsiteX5" fmla="*/ 373380 w 4457700"/>
              <a:gd name="connsiteY5" fmla="*/ 172094 h 512736"/>
              <a:gd name="connsiteX6" fmla="*/ 377190 w 4457700"/>
              <a:gd name="connsiteY6" fmla="*/ 61604 h 512736"/>
              <a:gd name="connsiteX7" fmla="*/ 392430 w 4457700"/>
              <a:gd name="connsiteY7" fmla="*/ 4454 h 512736"/>
              <a:gd name="connsiteX8" fmla="*/ 502920 w 4457700"/>
              <a:gd name="connsiteY8" fmla="*/ 15884 h 512736"/>
              <a:gd name="connsiteX9" fmla="*/ 613410 w 4457700"/>
              <a:gd name="connsiteY9" fmla="*/ 84464 h 512736"/>
              <a:gd name="connsiteX10" fmla="*/ 674370 w 4457700"/>
              <a:gd name="connsiteY10" fmla="*/ 191144 h 512736"/>
              <a:gd name="connsiteX11" fmla="*/ 731520 w 4457700"/>
              <a:gd name="connsiteY11" fmla="*/ 328304 h 512736"/>
              <a:gd name="connsiteX12" fmla="*/ 784860 w 4457700"/>
              <a:gd name="connsiteY12" fmla="*/ 434984 h 512736"/>
              <a:gd name="connsiteX13" fmla="*/ 895350 w 4457700"/>
              <a:gd name="connsiteY13" fmla="*/ 507374 h 512736"/>
              <a:gd name="connsiteX14" fmla="*/ 971550 w 4457700"/>
              <a:gd name="connsiteY14" fmla="*/ 507374 h 512736"/>
              <a:gd name="connsiteX15" fmla="*/ 1885950 w 4457700"/>
              <a:gd name="connsiteY15" fmla="*/ 473084 h 512736"/>
              <a:gd name="connsiteX16" fmla="*/ 2213610 w 4457700"/>
              <a:gd name="connsiteY16" fmla="*/ 434984 h 512736"/>
              <a:gd name="connsiteX17" fmla="*/ 2453640 w 4457700"/>
              <a:gd name="connsiteY17" fmla="*/ 427364 h 512736"/>
              <a:gd name="connsiteX18" fmla="*/ 2606040 w 4457700"/>
              <a:gd name="connsiteY18" fmla="*/ 396884 h 512736"/>
              <a:gd name="connsiteX19" fmla="*/ 2632710 w 4457700"/>
              <a:gd name="connsiteY19" fmla="*/ 370214 h 512736"/>
              <a:gd name="connsiteX20" fmla="*/ 2655570 w 4457700"/>
              <a:gd name="connsiteY20" fmla="*/ 267344 h 512736"/>
              <a:gd name="connsiteX21" fmla="*/ 2659380 w 4457700"/>
              <a:gd name="connsiteY21" fmla="*/ 137804 h 512736"/>
              <a:gd name="connsiteX22" fmla="*/ 2667000 w 4457700"/>
              <a:gd name="connsiteY22" fmla="*/ 53984 h 512736"/>
              <a:gd name="connsiteX23" fmla="*/ 2686050 w 4457700"/>
              <a:gd name="connsiteY23" fmla="*/ 8264 h 512736"/>
              <a:gd name="connsiteX24" fmla="*/ 2773680 w 4457700"/>
              <a:gd name="connsiteY24" fmla="*/ 8264 h 512736"/>
              <a:gd name="connsiteX25" fmla="*/ 2887980 w 4457700"/>
              <a:gd name="connsiteY25" fmla="*/ 92084 h 512736"/>
              <a:gd name="connsiteX26" fmla="*/ 2960370 w 4457700"/>
              <a:gd name="connsiteY26" fmla="*/ 240674 h 512736"/>
              <a:gd name="connsiteX27" fmla="*/ 3082290 w 4457700"/>
              <a:gd name="connsiteY27" fmla="*/ 442604 h 512736"/>
              <a:gd name="connsiteX28" fmla="*/ 3158490 w 4457700"/>
              <a:gd name="connsiteY28" fmla="*/ 495944 h 512736"/>
              <a:gd name="connsiteX29" fmla="*/ 3242310 w 4457700"/>
              <a:gd name="connsiteY29" fmla="*/ 495944 h 512736"/>
              <a:gd name="connsiteX30" fmla="*/ 3870960 w 4457700"/>
              <a:gd name="connsiteY30" fmla="*/ 469274 h 512736"/>
              <a:gd name="connsiteX31" fmla="*/ 4149090 w 4457700"/>
              <a:gd name="connsiteY31" fmla="*/ 442604 h 512736"/>
              <a:gd name="connsiteX32" fmla="*/ 4457700 w 4457700"/>
              <a:gd name="connsiteY32" fmla="*/ 404504 h 5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57700" h="512736">
                <a:moveTo>
                  <a:pt x="0" y="454034"/>
                </a:moveTo>
                <a:cubicBezTo>
                  <a:pt x="54927" y="455304"/>
                  <a:pt x="109855" y="456574"/>
                  <a:pt x="160020" y="454034"/>
                </a:cubicBezTo>
                <a:cubicBezTo>
                  <a:pt x="210185" y="451494"/>
                  <a:pt x="272415" y="443239"/>
                  <a:pt x="300990" y="438794"/>
                </a:cubicBezTo>
                <a:cubicBezTo>
                  <a:pt x="329565" y="434349"/>
                  <a:pt x="321310" y="445779"/>
                  <a:pt x="331470" y="427364"/>
                </a:cubicBezTo>
                <a:cubicBezTo>
                  <a:pt x="341630" y="408949"/>
                  <a:pt x="354965" y="370849"/>
                  <a:pt x="361950" y="328304"/>
                </a:cubicBezTo>
                <a:cubicBezTo>
                  <a:pt x="368935" y="285759"/>
                  <a:pt x="370840" y="216544"/>
                  <a:pt x="373380" y="172094"/>
                </a:cubicBezTo>
                <a:cubicBezTo>
                  <a:pt x="375920" y="127644"/>
                  <a:pt x="374015" y="89544"/>
                  <a:pt x="377190" y="61604"/>
                </a:cubicBezTo>
                <a:cubicBezTo>
                  <a:pt x="380365" y="33664"/>
                  <a:pt x="371475" y="12074"/>
                  <a:pt x="392430" y="4454"/>
                </a:cubicBezTo>
                <a:cubicBezTo>
                  <a:pt x="413385" y="-3166"/>
                  <a:pt x="466090" y="2549"/>
                  <a:pt x="502920" y="15884"/>
                </a:cubicBezTo>
                <a:cubicBezTo>
                  <a:pt x="539750" y="29219"/>
                  <a:pt x="584835" y="55254"/>
                  <a:pt x="613410" y="84464"/>
                </a:cubicBezTo>
                <a:cubicBezTo>
                  <a:pt x="641985" y="113674"/>
                  <a:pt x="654685" y="150504"/>
                  <a:pt x="674370" y="191144"/>
                </a:cubicBezTo>
                <a:cubicBezTo>
                  <a:pt x="694055" y="231784"/>
                  <a:pt x="713105" y="287664"/>
                  <a:pt x="731520" y="328304"/>
                </a:cubicBezTo>
                <a:cubicBezTo>
                  <a:pt x="749935" y="368944"/>
                  <a:pt x="757555" y="405139"/>
                  <a:pt x="784860" y="434984"/>
                </a:cubicBezTo>
                <a:cubicBezTo>
                  <a:pt x="812165" y="464829"/>
                  <a:pt x="864235" y="495309"/>
                  <a:pt x="895350" y="507374"/>
                </a:cubicBezTo>
                <a:cubicBezTo>
                  <a:pt x="926465" y="519439"/>
                  <a:pt x="971550" y="507374"/>
                  <a:pt x="971550" y="507374"/>
                </a:cubicBezTo>
                <a:lnTo>
                  <a:pt x="1885950" y="473084"/>
                </a:lnTo>
                <a:cubicBezTo>
                  <a:pt x="2092960" y="461019"/>
                  <a:pt x="2118995" y="442604"/>
                  <a:pt x="2213610" y="434984"/>
                </a:cubicBezTo>
                <a:cubicBezTo>
                  <a:pt x="2308225" y="427364"/>
                  <a:pt x="2388235" y="433714"/>
                  <a:pt x="2453640" y="427364"/>
                </a:cubicBezTo>
                <a:cubicBezTo>
                  <a:pt x="2519045" y="421014"/>
                  <a:pt x="2576195" y="406409"/>
                  <a:pt x="2606040" y="396884"/>
                </a:cubicBezTo>
                <a:cubicBezTo>
                  <a:pt x="2635885" y="387359"/>
                  <a:pt x="2624455" y="391804"/>
                  <a:pt x="2632710" y="370214"/>
                </a:cubicBezTo>
                <a:cubicBezTo>
                  <a:pt x="2640965" y="348624"/>
                  <a:pt x="2651125" y="306079"/>
                  <a:pt x="2655570" y="267344"/>
                </a:cubicBezTo>
                <a:cubicBezTo>
                  <a:pt x="2660015" y="228609"/>
                  <a:pt x="2657475" y="173364"/>
                  <a:pt x="2659380" y="137804"/>
                </a:cubicBezTo>
                <a:cubicBezTo>
                  <a:pt x="2661285" y="102244"/>
                  <a:pt x="2662555" y="75574"/>
                  <a:pt x="2667000" y="53984"/>
                </a:cubicBezTo>
                <a:cubicBezTo>
                  <a:pt x="2671445" y="32394"/>
                  <a:pt x="2668270" y="15884"/>
                  <a:pt x="2686050" y="8264"/>
                </a:cubicBezTo>
                <a:cubicBezTo>
                  <a:pt x="2703830" y="644"/>
                  <a:pt x="2740025" y="-5706"/>
                  <a:pt x="2773680" y="8264"/>
                </a:cubicBezTo>
                <a:cubicBezTo>
                  <a:pt x="2807335" y="22234"/>
                  <a:pt x="2856865" y="53349"/>
                  <a:pt x="2887980" y="92084"/>
                </a:cubicBezTo>
                <a:cubicBezTo>
                  <a:pt x="2919095" y="130819"/>
                  <a:pt x="2927985" y="182254"/>
                  <a:pt x="2960370" y="240674"/>
                </a:cubicBezTo>
                <a:cubicBezTo>
                  <a:pt x="2992755" y="299094"/>
                  <a:pt x="3049270" y="400059"/>
                  <a:pt x="3082290" y="442604"/>
                </a:cubicBezTo>
                <a:cubicBezTo>
                  <a:pt x="3115310" y="485149"/>
                  <a:pt x="3131820" y="487054"/>
                  <a:pt x="3158490" y="495944"/>
                </a:cubicBezTo>
                <a:cubicBezTo>
                  <a:pt x="3185160" y="504834"/>
                  <a:pt x="3242310" y="495944"/>
                  <a:pt x="3242310" y="495944"/>
                </a:cubicBezTo>
                <a:lnTo>
                  <a:pt x="3870960" y="469274"/>
                </a:lnTo>
                <a:cubicBezTo>
                  <a:pt x="4022090" y="460384"/>
                  <a:pt x="4051300" y="453399"/>
                  <a:pt x="4149090" y="442604"/>
                </a:cubicBezTo>
                <a:cubicBezTo>
                  <a:pt x="4246880" y="431809"/>
                  <a:pt x="4352290" y="418156"/>
                  <a:pt x="4457700" y="40450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392928" y="3624520"/>
            <a:ext cx="6941282" cy="944037"/>
          </a:xfrm>
          <a:custGeom>
            <a:avLst/>
            <a:gdLst>
              <a:gd name="connsiteX0" fmla="*/ 0 w 4442460"/>
              <a:gd name="connsiteY0" fmla="*/ 576756 h 604189"/>
              <a:gd name="connsiteX1" fmla="*/ 365760 w 4442460"/>
              <a:gd name="connsiteY1" fmla="*/ 576756 h 604189"/>
              <a:gd name="connsiteX2" fmla="*/ 483870 w 4442460"/>
              <a:gd name="connsiteY2" fmla="*/ 576756 h 604189"/>
              <a:gd name="connsiteX3" fmla="*/ 521970 w 4442460"/>
              <a:gd name="connsiteY3" fmla="*/ 576756 h 604189"/>
              <a:gd name="connsiteX4" fmla="*/ 521970 w 4442460"/>
              <a:gd name="connsiteY4" fmla="*/ 515796 h 604189"/>
              <a:gd name="connsiteX5" fmla="*/ 521970 w 4442460"/>
              <a:gd name="connsiteY5" fmla="*/ 233856 h 604189"/>
              <a:gd name="connsiteX6" fmla="*/ 521970 w 4442460"/>
              <a:gd name="connsiteY6" fmla="*/ 123366 h 604189"/>
              <a:gd name="connsiteX7" fmla="*/ 529590 w 4442460"/>
              <a:gd name="connsiteY7" fmla="*/ 1446 h 604189"/>
              <a:gd name="connsiteX8" fmla="*/ 529590 w 4442460"/>
              <a:gd name="connsiteY8" fmla="*/ 1446 h 604189"/>
              <a:gd name="connsiteX9" fmla="*/ 567690 w 4442460"/>
              <a:gd name="connsiteY9" fmla="*/ 35736 h 604189"/>
              <a:gd name="connsiteX10" fmla="*/ 735330 w 4442460"/>
              <a:gd name="connsiteY10" fmla="*/ 58596 h 604189"/>
              <a:gd name="connsiteX11" fmla="*/ 975360 w 4442460"/>
              <a:gd name="connsiteY11" fmla="*/ 130986 h 604189"/>
              <a:gd name="connsiteX12" fmla="*/ 1146810 w 4442460"/>
              <a:gd name="connsiteY12" fmla="*/ 256716 h 604189"/>
              <a:gd name="connsiteX13" fmla="*/ 1280160 w 4442460"/>
              <a:gd name="connsiteY13" fmla="*/ 447216 h 604189"/>
              <a:gd name="connsiteX14" fmla="*/ 1356360 w 4442460"/>
              <a:gd name="connsiteY14" fmla="*/ 538656 h 604189"/>
              <a:gd name="connsiteX15" fmla="*/ 1405890 w 4442460"/>
              <a:gd name="connsiteY15" fmla="*/ 584376 h 604189"/>
              <a:gd name="connsiteX16" fmla="*/ 1447800 w 4442460"/>
              <a:gd name="connsiteY16" fmla="*/ 588186 h 604189"/>
              <a:gd name="connsiteX17" fmla="*/ 2350770 w 4442460"/>
              <a:gd name="connsiteY17" fmla="*/ 603426 h 604189"/>
              <a:gd name="connsiteX18" fmla="*/ 2567940 w 4442460"/>
              <a:gd name="connsiteY18" fmla="*/ 591996 h 604189"/>
              <a:gd name="connsiteX19" fmla="*/ 2720340 w 4442460"/>
              <a:gd name="connsiteY19" fmla="*/ 599616 h 604189"/>
              <a:gd name="connsiteX20" fmla="*/ 2750820 w 4442460"/>
              <a:gd name="connsiteY20" fmla="*/ 595806 h 604189"/>
              <a:gd name="connsiteX21" fmla="*/ 2750820 w 4442460"/>
              <a:gd name="connsiteY21" fmla="*/ 504366 h 604189"/>
              <a:gd name="connsiteX22" fmla="*/ 2762250 w 4442460"/>
              <a:gd name="connsiteY22" fmla="*/ 344346 h 604189"/>
              <a:gd name="connsiteX23" fmla="*/ 2773680 w 4442460"/>
              <a:gd name="connsiteY23" fmla="*/ 119556 h 604189"/>
              <a:gd name="connsiteX24" fmla="*/ 2777490 w 4442460"/>
              <a:gd name="connsiteY24" fmla="*/ 5256 h 604189"/>
              <a:gd name="connsiteX25" fmla="*/ 2807970 w 4442460"/>
              <a:gd name="connsiteY25" fmla="*/ 24306 h 604189"/>
              <a:gd name="connsiteX26" fmla="*/ 2960370 w 4442460"/>
              <a:gd name="connsiteY26" fmla="*/ 70026 h 604189"/>
              <a:gd name="connsiteX27" fmla="*/ 3173730 w 4442460"/>
              <a:gd name="connsiteY27" fmla="*/ 119556 h 604189"/>
              <a:gd name="connsiteX28" fmla="*/ 3364230 w 4442460"/>
              <a:gd name="connsiteY28" fmla="*/ 199566 h 604189"/>
              <a:gd name="connsiteX29" fmla="*/ 3474720 w 4442460"/>
              <a:gd name="connsiteY29" fmla="*/ 359586 h 604189"/>
              <a:gd name="connsiteX30" fmla="*/ 3535680 w 4442460"/>
              <a:gd name="connsiteY30" fmla="*/ 481506 h 604189"/>
              <a:gd name="connsiteX31" fmla="*/ 3600450 w 4442460"/>
              <a:gd name="connsiteY31" fmla="*/ 565326 h 604189"/>
              <a:gd name="connsiteX32" fmla="*/ 3646170 w 4442460"/>
              <a:gd name="connsiteY32" fmla="*/ 569136 h 604189"/>
              <a:gd name="connsiteX33" fmla="*/ 3973830 w 4442460"/>
              <a:gd name="connsiteY33" fmla="*/ 591996 h 604189"/>
              <a:gd name="connsiteX34" fmla="*/ 4442460 w 4442460"/>
              <a:gd name="connsiteY34" fmla="*/ 588186 h 604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42460" h="604189">
                <a:moveTo>
                  <a:pt x="0" y="576756"/>
                </a:moveTo>
                <a:lnTo>
                  <a:pt x="365760" y="576756"/>
                </a:lnTo>
                <a:lnTo>
                  <a:pt x="483870" y="576756"/>
                </a:lnTo>
                <a:cubicBezTo>
                  <a:pt x="509905" y="576756"/>
                  <a:pt x="515620" y="586916"/>
                  <a:pt x="521970" y="576756"/>
                </a:cubicBezTo>
                <a:cubicBezTo>
                  <a:pt x="528320" y="566596"/>
                  <a:pt x="521970" y="515796"/>
                  <a:pt x="521970" y="515796"/>
                </a:cubicBezTo>
                <a:lnTo>
                  <a:pt x="521970" y="233856"/>
                </a:lnTo>
                <a:cubicBezTo>
                  <a:pt x="521970" y="168451"/>
                  <a:pt x="520700" y="162101"/>
                  <a:pt x="521970" y="123366"/>
                </a:cubicBezTo>
                <a:cubicBezTo>
                  <a:pt x="523240" y="84631"/>
                  <a:pt x="529590" y="1446"/>
                  <a:pt x="529590" y="1446"/>
                </a:cubicBezTo>
                <a:lnTo>
                  <a:pt x="529590" y="1446"/>
                </a:lnTo>
                <a:cubicBezTo>
                  <a:pt x="535940" y="7161"/>
                  <a:pt x="533400" y="26211"/>
                  <a:pt x="567690" y="35736"/>
                </a:cubicBezTo>
                <a:cubicBezTo>
                  <a:pt x="601980" y="45261"/>
                  <a:pt x="667385" y="42721"/>
                  <a:pt x="735330" y="58596"/>
                </a:cubicBezTo>
                <a:cubicBezTo>
                  <a:pt x="803275" y="74471"/>
                  <a:pt x="906780" y="97966"/>
                  <a:pt x="975360" y="130986"/>
                </a:cubicBezTo>
                <a:cubicBezTo>
                  <a:pt x="1043940" y="164006"/>
                  <a:pt x="1096010" y="204011"/>
                  <a:pt x="1146810" y="256716"/>
                </a:cubicBezTo>
                <a:cubicBezTo>
                  <a:pt x="1197610" y="309421"/>
                  <a:pt x="1245235" y="400226"/>
                  <a:pt x="1280160" y="447216"/>
                </a:cubicBezTo>
                <a:cubicBezTo>
                  <a:pt x="1315085" y="494206"/>
                  <a:pt x="1335405" y="515796"/>
                  <a:pt x="1356360" y="538656"/>
                </a:cubicBezTo>
                <a:cubicBezTo>
                  <a:pt x="1377315" y="561516"/>
                  <a:pt x="1390650" y="576121"/>
                  <a:pt x="1405890" y="584376"/>
                </a:cubicBezTo>
                <a:cubicBezTo>
                  <a:pt x="1421130" y="592631"/>
                  <a:pt x="1447800" y="588186"/>
                  <a:pt x="1447800" y="588186"/>
                </a:cubicBezTo>
                <a:lnTo>
                  <a:pt x="2350770" y="603426"/>
                </a:lnTo>
                <a:cubicBezTo>
                  <a:pt x="2537460" y="604061"/>
                  <a:pt x="2506345" y="592631"/>
                  <a:pt x="2567940" y="591996"/>
                </a:cubicBezTo>
                <a:cubicBezTo>
                  <a:pt x="2629535" y="591361"/>
                  <a:pt x="2689860" y="598981"/>
                  <a:pt x="2720340" y="599616"/>
                </a:cubicBezTo>
                <a:cubicBezTo>
                  <a:pt x="2750820" y="600251"/>
                  <a:pt x="2745740" y="611681"/>
                  <a:pt x="2750820" y="595806"/>
                </a:cubicBezTo>
                <a:cubicBezTo>
                  <a:pt x="2755900" y="579931"/>
                  <a:pt x="2748915" y="546276"/>
                  <a:pt x="2750820" y="504366"/>
                </a:cubicBezTo>
                <a:cubicBezTo>
                  <a:pt x="2752725" y="462456"/>
                  <a:pt x="2758440" y="408481"/>
                  <a:pt x="2762250" y="344346"/>
                </a:cubicBezTo>
                <a:cubicBezTo>
                  <a:pt x="2766060" y="280211"/>
                  <a:pt x="2771140" y="176071"/>
                  <a:pt x="2773680" y="119556"/>
                </a:cubicBezTo>
                <a:cubicBezTo>
                  <a:pt x="2776220" y="63041"/>
                  <a:pt x="2771775" y="21131"/>
                  <a:pt x="2777490" y="5256"/>
                </a:cubicBezTo>
                <a:cubicBezTo>
                  <a:pt x="2783205" y="-10619"/>
                  <a:pt x="2777490" y="13511"/>
                  <a:pt x="2807970" y="24306"/>
                </a:cubicBezTo>
                <a:cubicBezTo>
                  <a:pt x="2838450" y="35101"/>
                  <a:pt x="2899410" y="54151"/>
                  <a:pt x="2960370" y="70026"/>
                </a:cubicBezTo>
                <a:cubicBezTo>
                  <a:pt x="3021330" y="85901"/>
                  <a:pt x="3106420" y="97966"/>
                  <a:pt x="3173730" y="119556"/>
                </a:cubicBezTo>
                <a:cubicBezTo>
                  <a:pt x="3241040" y="141146"/>
                  <a:pt x="3314065" y="159561"/>
                  <a:pt x="3364230" y="199566"/>
                </a:cubicBezTo>
                <a:cubicBezTo>
                  <a:pt x="3414395" y="239571"/>
                  <a:pt x="3446145" y="312596"/>
                  <a:pt x="3474720" y="359586"/>
                </a:cubicBezTo>
                <a:cubicBezTo>
                  <a:pt x="3503295" y="406576"/>
                  <a:pt x="3514725" y="447216"/>
                  <a:pt x="3535680" y="481506"/>
                </a:cubicBezTo>
                <a:cubicBezTo>
                  <a:pt x="3556635" y="515796"/>
                  <a:pt x="3582035" y="550721"/>
                  <a:pt x="3600450" y="565326"/>
                </a:cubicBezTo>
                <a:cubicBezTo>
                  <a:pt x="3618865" y="579931"/>
                  <a:pt x="3646170" y="569136"/>
                  <a:pt x="3646170" y="569136"/>
                </a:cubicBezTo>
                <a:cubicBezTo>
                  <a:pt x="3708400" y="573581"/>
                  <a:pt x="3841115" y="588821"/>
                  <a:pt x="3973830" y="591996"/>
                </a:cubicBezTo>
                <a:cubicBezTo>
                  <a:pt x="4106545" y="595171"/>
                  <a:pt x="4274502" y="591678"/>
                  <a:pt x="4442460" y="58818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386975" y="3841090"/>
            <a:ext cx="6965095" cy="1134206"/>
          </a:xfrm>
          <a:custGeom>
            <a:avLst/>
            <a:gdLst>
              <a:gd name="connsiteX0" fmla="*/ 0 w 4457700"/>
              <a:gd name="connsiteY0" fmla="*/ 670560 h 725898"/>
              <a:gd name="connsiteX1" fmla="*/ 320040 w 4457700"/>
              <a:gd name="connsiteY1" fmla="*/ 681990 h 725898"/>
              <a:gd name="connsiteX2" fmla="*/ 480060 w 4457700"/>
              <a:gd name="connsiteY2" fmla="*/ 678180 h 725898"/>
              <a:gd name="connsiteX3" fmla="*/ 548640 w 4457700"/>
              <a:gd name="connsiteY3" fmla="*/ 678180 h 725898"/>
              <a:gd name="connsiteX4" fmla="*/ 571500 w 4457700"/>
              <a:gd name="connsiteY4" fmla="*/ 678180 h 725898"/>
              <a:gd name="connsiteX5" fmla="*/ 571500 w 4457700"/>
              <a:gd name="connsiteY5" fmla="*/ 601980 h 725898"/>
              <a:gd name="connsiteX6" fmla="*/ 575310 w 4457700"/>
              <a:gd name="connsiteY6" fmla="*/ 358140 h 725898"/>
              <a:gd name="connsiteX7" fmla="*/ 579120 w 4457700"/>
              <a:gd name="connsiteY7" fmla="*/ 72390 h 725898"/>
              <a:gd name="connsiteX8" fmla="*/ 575310 w 4457700"/>
              <a:gd name="connsiteY8" fmla="*/ 0 h 725898"/>
              <a:gd name="connsiteX9" fmla="*/ 575310 w 4457700"/>
              <a:gd name="connsiteY9" fmla="*/ 0 h 725898"/>
              <a:gd name="connsiteX10" fmla="*/ 640080 w 4457700"/>
              <a:gd name="connsiteY10" fmla="*/ 80010 h 725898"/>
              <a:gd name="connsiteX11" fmla="*/ 773430 w 4457700"/>
              <a:gd name="connsiteY11" fmla="*/ 156210 h 725898"/>
              <a:gd name="connsiteX12" fmla="*/ 1009650 w 4457700"/>
              <a:gd name="connsiteY12" fmla="*/ 182880 h 725898"/>
              <a:gd name="connsiteX13" fmla="*/ 1238250 w 4457700"/>
              <a:gd name="connsiteY13" fmla="*/ 209550 h 725898"/>
              <a:gd name="connsiteX14" fmla="*/ 1417320 w 4457700"/>
              <a:gd name="connsiteY14" fmla="*/ 274320 h 725898"/>
              <a:gd name="connsiteX15" fmla="*/ 1512570 w 4457700"/>
              <a:gd name="connsiteY15" fmla="*/ 457200 h 725898"/>
              <a:gd name="connsiteX16" fmla="*/ 1562100 w 4457700"/>
              <a:gd name="connsiteY16" fmla="*/ 594360 h 725898"/>
              <a:gd name="connsiteX17" fmla="*/ 1596390 w 4457700"/>
              <a:gd name="connsiteY17" fmla="*/ 643890 h 725898"/>
              <a:gd name="connsiteX18" fmla="*/ 1760220 w 4457700"/>
              <a:gd name="connsiteY18" fmla="*/ 704850 h 725898"/>
              <a:gd name="connsiteX19" fmla="*/ 2011680 w 4457700"/>
              <a:gd name="connsiteY19" fmla="*/ 693420 h 725898"/>
              <a:gd name="connsiteX20" fmla="*/ 2438400 w 4457700"/>
              <a:gd name="connsiteY20" fmla="*/ 678180 h 725898"/>
              <a:gd name="connsiteX21" fmla="*/ 2727960 w 4457700"/>
              <a:gd name="connsiteY21" fmla="*/ 678180 h 725898"/>
              <a:gd name="connsiteX22" fmla="*/ 2804160 w 4457700"/>
              <a:gd name="connsiteY22" fmla="*/ 678180 h 725898"/>
              <a:gd name="connsiteX23" fmla="*/ 2827020 w 4457700"/>
              <a:gd name="connsiteY23" fmla="*/ 678180 h 725898"/>
              <a:gd name="connsiteX24" fmla="*/ 2827020 w 4457700"/>
              <a:gd name="connsiteY24" fmla="*/ 506730 h 725898"/>
              <a:gd name="connsiteX25" fmla="*/ 2838450 w 4457700"/>
              <a:gd name="connsiteY25" fmla="*/ 320040 h 725898"/>
              <a:gd name="connsiteX26" fmla="*/ 2834640 w 4457700"/>
              <a:gd name="connsiteY26" fmla="*/ 106680 h 725898"/>
              <a:gd name="connsiteX27" fmla="*/ 2834640 w 4457700"/>
              <a:gd name="connsiteY27" fmla="*/ 49530 h 725898"/>
              <a:gd name="connsiteX28" fmla="*/ 2903220 w 4457700"/>
              <a:gd name="connsiteY28" fmla="*/ 118110 h 725898"/>
              <a:gd name="connsiteX29" fmla="*/ 3074670 w 4457700"/>
              <a:gd name="connsiteY29" fmla="*/ 175260 h 725898"/>
              <a:gd name="connsiteX30" fmla="*/ 3379470 w 4457700"/>
              <a:gd name="connsiteY30" fmla="*/ 198120 h 725898"/>
              <a:gd name="connsiteX31" fmla="*/ 3661410 w 4457700"/>
              <a:gd name="connsiteY31" fmla="*/ 285750 h 725898"/>
              <a:gd name="connsiteX32" fmla="*/ 3726180 w 4457700"/>
              <a:gd name="connsiteY32" fmla="*/ 388620 h 725898"/>
              <a:gd name="connsiteX33" fmla="*/ 3779520 w 4457700"/>
              <a:gd name="connsiteY33" fmla="*/ 541020 h 725898"/>
              <a:gd name="connsiteX34" fmla="*/ 3806190 w 4457700"/>
              <a:gd name="connsiteY34" fmla="*/ 655320 h 725898"/>
              <a:gd name="connsiteX35" fmla="*/ 3909060 w 4457700"/>
              <a:gd name="connsiteY35" fmla="*/ 716280 h 725898"/>
              <a:gd name="connsiteX36" fmla="*/ 4251960 w 4457700"/>
              <a:gd name="connsiteY36" fmla="*/ 723900 h 725898"/>
              <a:gd name="connsiteX37" fmla="*/ 4457700 w 4457700"/>
              <a:gd name="connsiteY37" fmla="*/ 697230 h 72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457700" h="725898">
                <a:moveTo>
                  <a:pt x="0" y="670560"/>
                </a:moveTo>
                <a:lnTo>
                  <a:pt x="320040" y="681990"/>
                </a:lnTo>
                <a:lnTo>
                  <a:pt x="480060" y="678180"/>
                </a:lnTo>
                <a:cubicBezTo>
                  <a:pt x="518160" y="677545"/>
                  <a:pt x="548640" y="678180"/>
                  <a:pt x="548640" y="678180"/>
                </a:cubicBezTo>
                <a:cubicBezTo>
                  <a:pt x="563880" y="678180"/>
                  <a:pt x="567690" y="690880"/>
                  <a:pt x="571500" y="678180"/>
                </a:cubicBezTo>
                <a:cubicBezTo>
                  <a:pt x="575310" y="665480"/>
                  <a:pt x="570865" y="655320"/>
                  <a:pt x="571500" y="601980"/>
                </a:cubicBezTo>
                <a:cubicBezTo>
                  <a:pt x="572135" y="548640"/>
                  <a:pt x="574040" y="446405"/>
                  <a:pt x="575310" y="358140"/>
                </a:cubicBezTo>
                <a:cubicBezTo>
                  <a:pt x="576580" y="269875"/>
                  <a:pt x="579120" y="132080"/>
                  <a:pt x="579120" y="72390"/>
                </a:cubicBezTo>
                <a:cubicBezTo>
                  <a:pt x="579120" y="12700"/>
                  <a:pt x="575310" y="0"/>
                  <a:pt x="575310" y="0"/>
                </a:cubicBezTo>
                <a:lnTo>
                  <a:pt x="575310" y="0"/>
                </a:lnTo>
                <a:cubicBezTo>
                  <a:pt x="586105" y="13335"/>
                  <a:pt x="607060" y="53975"/>
                  <a:pt x="640080" y="80010"/>
                </a:cubicBezTo>
                <a:cubicBezTo>
                  <a:pt x="673100" y="106045"/>
                  <a:pt x="711835" y="139065"/>
                  <a:pt x="773430" y="156210"/>
                </a:cubicBezTo>
                <a:cubicBezTo>
                  <a:pt x="835025" y="173355"/>
                  <a:pt x="1009650" y="182880"/>
                  <a:pt x="1009650" y="182880"/>
                </a:cubicBezTo>
                <a:cubicBezTo>
                  <a:pt x="1087120" y="191770"/>
                  <a:pt x="1170305" y="194310"/>
                  <a:pt x="1238250" y="209550"/>
                </a:cubicBezTo>
                <a:cubicBezTo>
                  <a:pt x="1306195" y="224790"/>
                  <a:pt x="1371600" y="233045"/>
                  <a:pt x="1417320" y="274320"/>
                </a:cubicBezTo>
                <a:cubicBezTo>
                  <a:pt x="1463040" y="315595"/>
                  <a:pt x="1488440" y="403860"/>
                  <a:pt x="1512570" y="457200"/>
                </a:cubicBezTo>
                <a:cubicBezTo>
                  <a:pt x="1536700" y="510540"/>
                  <a:pt x="1548130" y="563245"/>
                  <a:pt x="1562100" y="594360"/>
                </a:cubicBezTo>
                <a:cubicBezTo>
                  <a:pt x="1576070" y="625475"/>
                  <a:pt x="1563370" y="625475"/>
                  <a:pt x="1596390" y="643890"/>
                </a:cubicBezTo>
                <a:cubicBezTo>
                  <a:pt x="1629410" y="662305"/>
                  <a:pt x="1691005" y="696595"/>
                  <a:pt x="1760220" y="704850"/>
                </a:cubicBezTo>
                <a:cubicBezTo>
                  <a:pt x="1829435" y="713105"/>
                  <a:pt x="2011680" y="693420"/>
                  <a:pt x="2011680" y="693420"/>
                </a:cubicBezTo>
                <a:lnTo>
                  <a:pt x="2438400" y="678180"/>
                </a:lnTo>
                <a:cubicBezTo>
                  <a:pt x="2557780" y="675640"/>
                  <a:pt x="2727960" y="678180"/>
                  <a:pt x="2727960" y="678180"/>
                </a:cubicBezTo>
                <a:lnTo>
                  <a:pt x="2804160" y="678180"/>
                </a:lnTo>
                <a:cubicBezTo>
                  <a:pt x="2820670" y="678180"/>
                  <a:pt x="2823210" y="706755"/>
                  <a:pt x="2827020" y="678180"/>
                </a:cubicBezTo>
                <a:cubicBezTo>
                  <a:pt x="2830830" y="649605"/>
                  <a:pt x="2825115" y="566420"/>
                  <a:pt x="2827020" y="506730"/>
                </a:cubicBezTo>
                <a:cubicBezTo>
                  <a:pt x="2828925" y="447040"/>
                  <a:pt x="2837180" y="386715"/>
                  <a:pt x="2838450" y="320040"/>
                </a:cubicBezTo>
                <a:cubicBezTo>
                  <a:pt x="2839720" y="253365"/>
                  <a:pt x="2835275" y="151765"/>
                  <a:pt x="2834640" y="106680"/>
                </a:cubicBezTo>
                <a:cubicBezTo>
                  <a:pt x="2834005" y="61595"/>
                  <a:pt x="2823210" y="47625"/>
                  <a:pt x="2834640" y="49530"/>
                </a:cubicBezTo>
                <a:cubicBezTo>
                  <a:pt x="2846070" y="51435"/>
                  <a:pt x="2863215" y="97155"/>
                  <a:pt x="2903220" y="118110"/>
                </a:cubicBezTo>
                <a:cubicBezTo>
                  <a:pt x="2943225" y="139065"/>
                  <a:pt x="2995295" y="161925"/>
                  <a:pt x="3074670" y="175260"/>
                </a:cubicBezTo>
                <a:cubicBezTo>
                  <a:pt x="3154045" y="188595"/>
                  <a:pt x="3281680" y="179705"/>
                  <a:pt x="3379470" y="198120"/>
                </a:cubicBezTo>
                <a:cubicBezTo>
                  <a:pt x="3477260" y="216535"/>
                  <a:pt x="3603625" y="254000"/>
                  <a:pt x="3661410" y="285750"/>
                </a:cubicBezTo>
                <a:cubicBezTo>
                  <a:pt x="3719195" y="317500"/>
                  <a:pt x="3706495" y="346075"/>
                  <a:pt x="3726180" y="388620"/>
                </a:cubicBezTo>
                <a:cubicBezTo>
                  <a:pt x="3745865" y="431165"/>
                  <a:pt x="3766185" y="496570"/>
                  <a:pt x="3779520" y="541020"/>
                </a:cubicBezTo>
                <a:cubicBezTo>
                  <a:pt x="3792855" y="585470"/>
                  <a:pt x="3784600" y="626110"/>
                  <a:pt x="3806190" y="655320"/>
                </a:cubicBezTo>
                <a:cubicBezTo>
                  <a:pt x="3827780" y="684530"/>
                  <a:pt x="3834765" y="704850"/>
                  <a:pt x="3909060" y="716280"/>
                </a:cubicBezTo>
                <a:cubicBezTo>
                  <a:pt x="3983355" y="727710"/>
                  <a:pt x="4160520" y="727075"/>
                  <a:pt x="4251960" y="723900"/>
                </a:cubicBezTo>
                <a:cubicBezTo>
                  <a:pt x="4343400" y="720725"/>
                  <a:pt x="4400550" y="708977"/>
                  <a:pt x="4457700" y="69723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398881" y="4223895"/>
            <a:ext cx="6953189" cy="1055422"/>
          </a:xfrm>
          <a:custGeom>
            <a:avLst/>
            <a:gdLst>
              <a:gd name="connsiteX0" fmla="*/ 0 w 4450080"/>
              <a:gd name="connsiteY0" fmla="*/ 616063 h 675476"/>
              <a:gd name="connsiteX1" fmla="*/ 217170 w 4450080"/>
              <a:gd name="connsiteY1" fmla="*/ 619873 h 675476"/>
              <a:gd name="connsiteX2" fmla="*/ 552450 w 4450080"/>
              <a:gd name="connsiteY2" fmla="*/ 627493 h 675476"/>
              <a:gd name="connsiteX3" fmla="*/ 617220 w 4450080"/>
              <a:gd name="connsiteY3" fmla="*/ 616063 h 675476"/>
              <a:gd name="connsiteX4" fmla="*/ 681990 w 4450080"/>
              <a:gd name="connsiteY4" fmla="*/ 616063 h 675476"/>
              <a:gd name="connsiteX5" fmla="*/ 689610 w 4450080"/>
              <a:gd name="connsiteY5" fmla="*/ 494143 h 675476"/>
              <a:gd name="connsiteX6" fmla="*/ 693420 w 4450080"/>
              <a:gd name="connsiteY6" fmla="*/ 311263 h 675476"/>
              <a:gd name="connsiteX7" fmla="*/ 678180 w 4450080"/>
              <a:gd name="connsiteY7" fmla="*/ 113143 h 675476"/>
              <a:gd name="connsiteX8" fmla="*/ 685800 w 4450080"/>
              <a:gd name="connsiteY8" fmla="*/ 2653 h 675476"/>
              <a:gd name="connsiteX9" fmla="*/ 727710 w 4450080"/>
              <a:gd name="connsiteY9" fmla="*/ 82663 h 675476"/>
              <a:gd name="connsiteX10" fmla="*/ 830580 w 4450080"/>
              <a:gd name="connsiteY10" fmla="*/ 147433 h 675476"/>
              <a:gd name="connsiteX11" fmla="*/ 1143000 w 4450080"/>
              <a:gd name="connsiteY11" fmla="*/ 200773 h 675476"/>
              <a:gd name="connsiteX12" fmla="*/ 1314450 w 4450080"/>
              <a:gd name="connsiteY12" fmla="*/ 265543 h 675476"/>
              <a:gd name="connsiteX13" fmla="*/ 1432560 w 4450080"/>
              <a:gd name="connsiteY13" fmla="*/ 402703 h 675476"/>
              <a:gd name="connsiteX14" fmla="*/ 1501140 w 4450080"/>
              <a:gd name="connsiteY14" fmla="*/ 528433 h 675476"/>
              <a:gd name="connsiteX15" fmla="*/ 1554480 w 4450080"/>
              <a:gd name="connsiteY15" fmla="*/ 593203 h 675476"/>
              <a:gd name="connsiteX16" fmla="*/ 1630680 w 4450080"/>
              <a:gd name="connsiteY16" fmla="*/ 619873 h 675476"/>
              <a:gd name="connsiteX17" fmla="*/ 1992630 w 4450080"/>
              <a:gd name="connsiteY17" fmla="*/ 627493 h 675476"/>
              <a:gd name="connsiteX18" fmla="*/ 2724150 w 4450080"/>
              <a:gd name="connsiteY18" fmla="*/ 627493 h 675476"/>
              <a:gd name="connsiteX19" fmla="*/ 2922270 w 4450080"/>
              <a:gd name="connsiteY19" fmla="*/ 635113 h 675476"/>
              <a:gd name="connsiteX20" fmla="*/ 2929890 w 4450080"/>
              <a:gd name="connsiteY20" fmla="*/ 631303 h 675476"/>
              <a:gd name="connsiteX21" fmla="*/ 2933700 w 4450080"/>
              <a:gd name="connsiteY21" fmla="*/ 570343 h 675476"/>
              <a:gd name="connsiteX22" fmla="*/ 2941320 w 4450080"/>
              <a:gd name="connsiteY22" fmla="*/ 288403 h 675476"/>
              <a:gd name="connsiteX23" fmla="*/ 2945130 w 4450080"/>
              <a:gd name="connsiteY23" fmla="*/ 10273 h 675476"/>
              <a:gd name="connsiteX24" fmla="*/ 2952750 w 4450080"/>
              <a:gd name="connsiteY24" fmla="*/ 67423 h 675476"/>
              <a:gd name="connsiteX25" fmla="*/ 3063240 w 4450080"/>
              <a:gd name="connsiteY25" fmla="*/ 139813 h 675476"/>
              <a:gd name="connsiteX26" fmla="*/ 3268980 w 4450080"/>
              <a:gd name="connsiteY26" fmla="*/ 193153 h 675476"/>
              <a:gd name="connsiteX27" fmla="*/ 3478530 w 4450080"/>
              <a:gd name="connsiteY27" fmla="*/ 227443 h 675476"/>
              <a:gd name="connsiteX28" fmla="*/ 3646170 w 4450080"/>
              <a:gd name="connsiteY28" fmla="*/ 345553 h 675476"/>
              <a:gd name="connsiteX29" fmla="*/ 3768090 w 4450080"/>
              <a:gd name="connsiteY29" fmla="*/ 539863 h 675476"/>
              <a:gd name="connsiteX30" fmla="*/ 3863340 w 4450080"/>
              <a:gd name="connsiteY30" fmla="*/ 638923 h 675476"/>
              <a:gd name="connsiteX31" fmla="*/ 3947160 w 4450080"/>
              <a:gd name="connsiteY31" fmla="*/ 673213 h 675476"/>
              <a:gd name="connsiteX32" fmla="*/ 4118610 w 4450080"/>
              <a:gd name="connsiteY32" fmla="*/ 669403 h 675476"/>
              <a:gd name="connsiteX33" fmla="*/ 4450080 w 4450080"/>
              <a:gd name="connsiteY33" fmla="*/ 646543 h 67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450080" h="675476">
                <a:moveTo>
                  <a:pt x="0" y="616063"/>
                </a:moveTo>
                <a:lnTo>
                  <a:pt x="217170" y="619873"/>
                </a:lnTo>
                <a:lnTo>
                  <a:pt x="552450" y="627493"/>
                </a:lnTo>
                <a:cubicBezTo>
                  <a:pt x="619125" y="626858"/>
                  <a:pt x="595630" y="617968"/>
                  <a:pt x="617220" y="616063"/>
                </a:cubicBezTo>
                <a:cubicBezTo>
                  <a:pt x="638810" y="614158"/>
                  <a:pt x="669925" y="636383"/>
                  <a:pt x="681990" y="616063"/>
                </a:cubicBezTo>
                <a:cubicBezTo>
                  <a:pt x="694055" y="595743"/>
                  <a:pt x="687705" y="544943"/>
                  <a:pt x="689610" y="494143"/>
                </a:cubicBezTo>
                <a:cubicBezTo>
                  <a:pt x="691515" y="443343"/>
                  <a:pt x="695325" y="374763"/>
                  <a:pt x="693420" y="311263"/>
                </a:cubicBezTo>
                <a:cubicBezTo>
                  <a:pt x="691515" y="247763"/>
                  <a:pt x="679450" y="164578"/>
                  <a:pt x="678180" y="113143"/>
                </a:cubicBezTo>
                <a:cubicBezTo>
                  <a:pt x="676910" y="61708"/>
                  <a:pt x="677545" y="7733"/>
                  <a:pt x="685800" y="2653"/>
                </a:cubicBezTo>
                <a:cubicBezTo>
                  <a:pt x="694055" y="-2427"/>
                  <a:pt x="703580" y="58533"/>
                  <a:pt x="727710" y="82663"/>
                </a:cubicBezTo>
                <a:cubicBezTo>
                  <a:pt x="751840" y="106793"/>
                  <a:pt x="761365" y="127748"/>
                  <a:pt x="830580" y="147433"/>
                </a:cubicBezTo>
                <a:cubicBezTo>
                  <a:pt x="899795" y="167118"/>
                  <a:pt x="1062355" y="181088"/>
                  <a:pt x="1143000" y="200773"/>
                </a:cubicBezTo>
                <a:cubicBezTo>
                  <a:pt x="1223645" y="220458"/>
                  <a:pt x="1266190" y="231888"/>
                  <a:pt x="1314450" y="265543"/>
                </a:cubicBezTo>
                <a:cubicBezTo>
                  <a:pt x="1362710" y="299198"/>
                  <a:pt x="1401445" y="358888"/>
                  <a:pt x="1432560" y="402703"/>
                </a:cubicBezTo>
                <a:cubicBezTo>
                  <a:pt x="1463675" y="446518"/>
                  <a:pt x="1480820" y="496683"/>
                  <a:pt x="1501140" y="528433"/>
                </a:cubicBezTo>
                <a:cubicBezTo>
                  <a:pt x="1521460" y="560183"/>
                  <a:pt x="1532890" y="577963"/>
                  <a:pt x="1554480" y="593203"/>
                </a:cubicBezTo>
                <a:cubicBezTo>
                  <a:pt x="1576070" y="608443"/>
                  <a:pt x="1557655" y="614158"/>
                  <a:pt x="1630680" y="619873"/>
                </a:cubicBezTo>
                <a:cubicBezTo>
                  <a:pt x="1703705" y="625588"/>
                  <a:pt x="1992630" y="627493"/>
                  <a:pt x="1992630" y="627493"/>
                </a:cubicBezTo>
                <a:lnTo>
                  <a:pt x="2724150" y="627493"/>
                </a:lnTo>
                <a:cubicBezTo>
                  <a:pt x="2879090" y="628763"/>
                  <a:pt x="2887980" y="634478"/>
                  <a:pt x="2922270" y="635113"/>
                </a:cubicBezTo>
                <a:cubicBezTo>
                  <a:pt x="2956560" y="635748"/>
                  <a:pt x="2927985" y="642098"/>
                  <a:pt x="2929890" y="631303"/>
                </a:cubicBezTo>
                <a:cubicBezTo>
                  <a:pt x="2931795" y="620508"/>
                  <a:pt x="2931795" y="627493"/>
                  <a:pt x="2933700" y="570343"/>
                </a:cubicBezTo>
                <a:cubicBezTo>
                  <a:pt x="2935605" y="513193"/>
                  <a:pt x="2939415" y="381748"/>
                  <a:pt x="2941320" y="288403"/>
                </a:cubicBezTo>
                <a:cubicBezTo>
                  <a:pt x="2943225" y="195058"/>
                  <a:pt x="2943225" y="47103"/>
                  <a:pt x="2945130" y="10273"/>
                </a:cubicBezTo>
                <a:cubicBezTo>
                  <a:pt x="2947035" y="-26557"/>
                  <a:pt x="2933065" y="45833"/>
                  <a:pt x="2952750" y="67423"/>
                </a:cubicBezTo>
                <a:cubicBezTo>
                  <a:pt x="2972435" y="89013"/>
                  <a:pt x="3010535" y="118858"/>
                  <a:pt x="3063240" y="139813"/>
                </a:cubicBezTo>
                <a:cubicBezTo>
                  <a:pt x="3115945" y="160768"/>
                  <a:pt x="3199765" y="178548"/>
                  <a:pt x="3268980" y="193153"/>
                </a:cubicBezTo>
                <a:cubicBezTo>
                  <a:pt x="3338195" y="207758"/>
                  <a:pt x="3415665" y="202043"/>
                  <a:pt x="3478530" y="227443"/>
                </a:cubicBezTo>
                <a:cubicBezTo>
                  <a:pt x="3541395" y="252843"/>
                  <a:pt x="3597910" y="293483"/>
                  <a:pt x="3646170" y="345553"/>
                </a:cubicBezTo>
                <a:cubicBezTo>
                  <a:pt x="3694430" y="397623"/>
                  <a:pt x="3731895" y="490968"/>
                  <a:pt x="3768090" y="539863"/>
                </a:cubicBezTo>
                <a:cubicBezTo>
                  <a:pt x="3804285" y="588758"/>
                  <a:pt x="3833495" y="616698"/>
                  <a:pt x="3863340" y="638923"/>
                </a:cubicBezTo>
                <a:cubicBezTo>
                  <a:pt x="3893185" y="661148"/>
                  <a:pt x="3904615" y="668133"/>
                  <a:pt x="3947160" y="673213"/>
                </a:cubicBezTo>
                <a:cubicBezTo>
                  <a:pt x="3989705" y="678293"/>
                  <a:pt x="4034790" y="673848"/>
                  <a:pt x="4118610" y="669403"/>
                </a:cubicBezTo>
                <a:cubicBezTo>
                  <a:pt x="4202430" y="664958"/>
                  <a:pt x="4326255" y="655750"/>
                  <a:pt x="4450080" y="64654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410787" y="4498433"/>
            <a:ext cx="6935329" cy="991660"/>
          </a:xfrm>
          <a:custGeom>
            <a:avLst/>
            <a:gdLst>
              <a:gd name="connsiteX0" fmla="*/ 0 w 3676650"/>
              <a:gd name="connsiteY0" fmla="*/ 600378 h 615955"/>
              <a:gd name="connsiteX1" fmla="*/ 403860 w 3676650"/>
              <a:gd name="connsiteY1" fmla="*/ 611808 h 615955"/>
              <a:gd name="connsiteX2" fmla="*/ 697230 w 3676650"/>
              <a:gd name="connsiteY2" fmla="*/ 596568 h 615955"/>
              <a:gd name="connsiteX3" fmla="*/ 716280 w 3676650"/>
              <a:gd name="connsiteY3" fmla="*/ 596568 h 615955"/>
              <a:gd name="connsiteX4" fmla="*/ 773430 w 3676650"/>
              <a:gd name="connsiteY4" fmla="*/ 588948 h 615955"/>
              <a:gd name="connsiteX5" fmla="*/ 777240 w 3676650"/>
              <a:gd name="connsiteY5" fmla="*/ 478458 h 615955"/>
              <a:gd name="connsiteX6" fmla="*/ 781050 w 3676650"/>
              <a:gd name="connsiteY6" fmla="*/ 280338 h 615955"/>
              <a:gd name="connsiteX7" fmla="*/ 777240 w 3676650"/>
              <a:gd name="connsiteY7" fmla="*/ 181278 h 615955"/>
              <a:gd name="connsiteX8" fmla="*/ 777240 w 3676650"/>
              <a:gd name="connsiteY8" fmla="*/ 6018 h 615955"/>
              <a:gd name="connsiteX9" fmla="*/ 792480 w 3676650"/>
              <a:gd name="connsiteY9" fmla="*/ 47928 h 615955"/>
              <a:gd name="connsiteX10" fmla="*/ 880110 w 3676650"/>
              <a:gd name="connsiteY10" fmla="*/ 120318 h 615955"/>
              <a:gd name="connsiteX11" fmla="*/ 1062990 w 3676650"/>
              <a:gd name="connsiteY11" fmla="*/ 135558 h 615955"/>
              <a:gd name="connsiteX12" fmla="*/ 1257300 w 3676650"/>
              <a:gd name="connsiteY12" fmla="*/ 150798 h 615955"/>
              <a:gd name="connsiteX13" fmla="*/ 1337310 w 3676650"/>
              <a:gd name="connsiteY13" fmla="*/ 200328 h 615955"/>
              <a:gd name="connsiteX14" fmla="*/ 1432560 w 3676650"/>
              <a:gd name="connsiteY14" fmla="*/ 307008 h 615955"/>
              <a:gd name="connsiteX15" fmla="*/ 1447800 w 3676650"/>
              <a:gd name="connsiteY15" fmla="*/ 455598 h 615955"/>
              <a:gd name="connsiteX16" fmla="*/ 1463040 w 3676650"/>
              <a:gd name="connsiteY16" fmla="*/ 535608 h 615955"/>
              <a:gd name="connsiteX17" fmla="*/ 1531620 w 3676650"/>
              <a:gd name="connsiteY17" fmla="*/ 600378 h 615955"/>
              <a:gd name="connsiteX18" fmla="*/ 1752600 w 3676650"/>
              <a:gd name="connsiteY18" fmla="*/ 611808 h 615955"/>
              <a:gd name="connsiteX19" fmla="*/ 2491740 w 3676650"/>
              <a:gd name="connsiteY19" fmla="*/ 615618 h 615955"/>
              <a:gd name="connsiteX20" fmla="*/ 2766060 w 3676650"/>
              <a:gd name="connsiteY20" fmla="*/ 604188 h 615955"/>
              <a:gd name="connsiteX21" fmla="*/ 2964180 w 3676650"/>
              <a:gd name="connsiteY21" fmla="*/ 604188 h 615955"/>
              <a:gd name="connsiteX22" fmla="*/ 2987040 w 3676650"/>
              <a:gd name="connsiteY22" fmla="*/ 604188 h 615955"/>
              <a:gd name="connsiteX23" fmla="*/ 2990850 w 3676650"/>
              <a:gd name="connsiteY23" fmla="*/ 535608 h 615955"/>
              <a:gd name="connsiteX24" fmla="*/ 2998470 w 3676650"/>
              <a:gd name="connsiteY24" fmla="*/ 295578 h 615955"/>
              <a:gd name="connsiteX25" fmla="*/ 2998470 w 3676650"/>
              <a:gd name="connsiteY25" fmla="*/ 181278 h 615955"/>
              <a:gd name="connsiteX26" fmla="*/ 3002280 w 3676650"/>
              <a:gd name="connsiteY26" fmla="*/ 17448 h 615955"/>
              <a:gd name="connsiteX27" fmla="*/ 3002280 w 3676650"/>
              <a:gd name="connsiteY27" fmla="*/ 13638 h 615955"/>
              <a:gd name="connsiteX28" fmla="*/ 3070860 w 3676650"/>
              <a:gd name="connsiteY28" fmla="*/ 78408 h 615955"/>
              <a:gd name="connsiteX29" fmla="*/ 3200400 w 3676650"/>
              <a:gd name="connsiteY29" fmla="*/ 131748 h 615955"/>
              <a:gd name="connsiteX30" fmla="*/ 3379470 w 3676650"/>
              <a:gd name="connsiteY30" fmla="*/ 139368 h 615955"/>
              <a:gd name="connsiteX31" fmla="*/ 3554730 w 3676650"/>
              <a:gd name="connsiteY31" fmla="*/ 173658 h 615955"/>
              <a:gd name="connsiteX32" fmla="*/ 3649980 w 3676650"/>
              <a:gd name="connsiteY32" fmla="*/ 272718 h 615955"/>
              <a:gd name="connsiteX33" fmla="*/ 3676650 w 3676650"/>
              <a:gd name="connsiteY33" fmla="*/ 432738 h 615955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4438650 w 4438650"/>
              <a:gd name="connsiteY33" fmla="*/ 634668 h 634668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3992880 w 4438650"/>
              <a:gd name="connsiteY33" fmla="*/ 596567 h 634668"/>
              <a:gd name="connsiteX34" fmla="*/ 4438650 w 4438650"/>
              <a:gd name="connsiteY34" fmla="*/ 634668 h 634668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3745230 w 4438650"/>
              <a:gd name="connsiteY33" fmla="*/ 588947 h 634668"/>
              <a:gd name="connsiteX34" fmla="*/ 3992880 w 4438650"/>
              <a:gd name="connsiteY34" fmla="*/ 596567 h 634668"/>
              <a:gd name="connsiteX35" fmla="*/ 4438650 w 4438650"/>
              <a:gd name="connsiteY35" fmla="*/ 634668 h 634668"/>
              <a:gd name="connsiteX0" fmla="*/ 0 w 4438650"/>
              <a:gd name="connsiteY0" fmla="*/ 600378 h 637217"/>
              <a:gd name="connsiteX1" fmla="*/ 403860 w 4438650"/>
              <a:gd name="connsiteY1" fmla="*/ 611808 h 637217"/>
              <a:gd name="connsiteX2" fmla="*/ 697230 w 4438650"/>
              <a:gd name="connsiteY2" fmla="*/ 596568 h 637217"/>
              <a:gd name="connsiteX3" fmla="*/ 716280 w 4438650"/>
              <a:gd name="connsiteY3" fmla="*/ 596568 h 637217"/>
              <a:gd name="connsiteX4" fmla="*/ 773430 w 4438650"/>
              <a:gd name="connsiteY4" fmla="*/ 588948 h 637217"/>
              <a:gd name="connsiteX5" fmla="*/ 777240 w 4438650"/>
              <a:gd name="connsiteY5" fmla="*/ 478458 h 637217"/>
              <a:gd name="connsiteX6" fmla="*/ 781050 w 4438650"/>
              <a:gd name="connsiteY6" fmla="*/ 280338 h 637217"/>
              <a:gd name="connsiteX7" fmla="*/ 777240 w 4438650"/>
              <a:gd name="connsiteY7" fmla="*/ 181278 h 637217"/>
              <a:gd name="connsiteX8" fmla="*/ 777240 w 4438650"/>
              <a:gd name="connsiteY8" fmla="*/ 6018 h 637217"/>
              <a:gd name="connsiteX9" fmla="*/ 792480 w 4438650"/>
              <a:gd name="connsiteY9" fmla="*/ 47928 h 637217"/>
              <a:gd name="connsiteX10" fmla="*/ 880110 w 4438650"/>
              <a:gd name="connsiteY10" fmla="*/ 120318 h 637217"/>
              <a:gd name="connsiteX11" fmla="*/ 1062990 w 4438650"/>
              <a:gd name="connsiteY11" fmla="*/ 135558 h 637217"/>
              <a:gd name="connsiteX12" fmla="*/ 1257300 w 4438650"/>
              <a:gd name="connsiteY12" fmla="*/ 150798 h 637217"/>
              <a:gd name="connsiteX13" fmla="*/ 1337310 w 4438650"/>
              <a:gd name="connsiteY13" fmla="*/ 200328 h 637217"/>
              <a:gd name="connsiteX14" fmla="*/ 1432560 w 4438650"/>
              <a:gd name="connsiteY14" fmla="*/ 307008 h 637217"/>
              <a:gd name="connsiteX15" fmla="*/ 1447800 w 4438650"/>
              <a:gd name="connsiteY15" fmla="*/ 455598 h 637217"/>
              <a:gd name="connsiteX16" fmla="*/ 1463040 w 4438650"/>
              <a:gd name="connsiteY16" fmla="*/ 535608 h 637217"/>
              <a:gd name="connsiteX17" fmla="*/ 1531620 w 4438650"/>
              <a:gd name="connsiteY17" fmla="*/ 600378 h 637217"/>
              <a:gd name="connsiteX18" fmla="*/ 1752600 w 4438650"/>
              <a:gd name="connsiteY18" fmla="*/ 611808 h 637217"/>
              <a:gd name="connsiteX19" fmla="*/ 2491740 w 4438650"/>
              <a:gd name="connsiteY19" fmla="*/ 615618 h 637217"/>
              <a:gd name="connsiteX20" fmla="*/ 2766060 w 4438650"/>
              <a:gd name="connsiteY20" fmla="*/ 604188 h 637217"/>
              <a:gd name="connsiteX21" fmla="*/ 2964180 w 4438650"/>
              <a:gd name="connsiteY21" fmla="*/ 604188 h 637217"/>
              <a:gd name="connsiteX22" fmla="*/ 2987040 w 4438650"/>
              <a:gd name="connsiteY22" fmla="*/ 604188 h 637217"/>
              <a:gd name="connsiteX23" fmla="*/ 2990850 w 4438650"/>
              <a:gd name="connsiteY23" fmla="*/ 535608 h 637217"/>
              <a:gd name="connsiteX24" fmla="*/ 2998470 w 4438650"/>
              <a:gd name="connsiteY24" fmla="*/ 295578 h 637217"/>
              <a:gd name="connsiteX25" fmla="*/ 2998470 w 4438650"/>
              <a:gd name="connsiteY25" fmla="*/ 181278 h 637217"/>
              <a:gd name="connsiteX26" fmla="*/ 3002280 w 4438650"/>
              <a:gd name="connsiteY26" fmla="*/ 17448 h 637217"/>
              <a:gd name="connsiteX27" fmla="*/ 3002280 w 4438650"/>
              <a:gd name="connsiteY27" fmla="*/ 13638 h 637217"/>
              <a:gd name="connsiteX28" fmla="*/ 3070860 w 4438650"/>
              <a:gd name="connsiteY28" fmla="*/ 78408 h 637217"/>
              <a:gd name="connsiteX29" fmla="*/ 3200400 w 4438650"/>
              <a:gd name="connsiteY29" fmla="*/ 131748 h 637217"/>
              <a:gd name="connsiteX30" fmla="*/ 3379470 w 4438650"/>
              <a:gd name="connsiteY30" fmla="*/ 139368 h 637217"/>
              <a:gd name="connsiteX31" fmla="*/ 3554730 w 4438650"/>
              <a:gd name="connsiteY31" fmla="*/ 173658 h 637217"/>
              <a:gd name="connsiteX32" fmla="*/ 3649980 w 4438650"/>
              <a:gd name="connsiteY32" fmla="*/ 272718 h 637217"/>
              <a:gd name="connsiteX33" fmla="*/ 3745230 w 4438650"/>
              <a:gd name="connsiteY33" fmla="*/ 588947 h 637217"/>
              <a:gd name="connsiteX34" fmla="*/ 3992880 w 4438650"/>
              <a:gd name="connsiteY34" fmla="*/ 611807 h 637217"/>
              <a:gd name="connsiteX35" fmla="*/ 4438650 w 4438650"/>
              <a:gd name="connsiteY35" fmla="*/ 634668 h 637217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3745230 w 4438650"/>
              <a:gd name="connsiteY33" fmla="*/ 588947 h 634668"/>
              <a:gd name="connsiteX34" fmla="*/ 3992880 w 4438650"/>
              <a:gd name="connsiteY34" fmla="*/ 611807 h 634668"/>
              <a:gd name="connsiteX35" fmla="*/ 4438650 w 4438650"/>
              <a:gd name="connsiteY35" fmla="*/ 634668 h 634668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3745230 w 4438650"/>
              <a:gd name="connsiteY33" fmla="*/ 588947 h 634668"/>
              <a:gd name="connsiteX34" fmla="*/ 3992880 w 4438650"/>
              <a:gd name="connsiteY34" fmla="*/ 611807 h 634668"/>
              <a:gd name="connsiteX35" fmla="*/ 4438650 w 4438650"/>
              <a:gd name="connsiteY35" fmla="*/ 634668 h 63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38650" h="634668">
                <a:moveTo>
                  <a:pt x="0" y="600378"/>
                </a:moveTo>
                <a:cubicBezTo>
                  <a:pt x="143827" y="606410"/>
                  <a:pt x="287655" y="612443"/>
                  <a:pt x="403860" y="611808"/>
                </a:cubicBezTo>
                <a:cubicBezTo>
                  <a:pt x="520065" y="611173"/>
                  <a:pt x="645160" y="599108"/>
                  <a:pt x="697230" y="596568"/>
                </a:cubicBezTo>
                <a:cubicBezTo>
                  <a:pt x="749300" y="594028"/>
                  <a:pt x="703580" y="597838"/>
                  <a:pt x="716280" y="596568"/>
                </a:cubicBezTo>
                <a:cubicBezTo>
                  <a:pt x="728980" y="595298"/>
                  <a:pt x="763270" y="608633"/>
                  <a:pt x="773430" y="588948"/>
                </a:cubicBezTo>
                <a:cubicBezTo>
                  <a:pt x="783590" y="569263"/>
                  <a:pt x="775970" y="529893"/>
                  <a:pt x="777240" y="478458"/>
                </a:cubicBezTo>
                <a:cubicBezTo>
                  <a:pt x="778510" y="427023"/>
                  <a:pt x="781050" y="329868"/>
                  <a:pt x="781050" y="280338"/>
                </a:cubicBezTo>
                <a:cubicBezTo>
                  <a:pt x="781050" y="230808"/>
                  <a:pt x="777875" y="226998"/>
                  <a:pt x="777240" y="181278"/>
                </a:cubicBezTo>
                <a:cubicBezTo>
                  <a:pt x="776605" y="135558"/>
                  <a:pt x="774700" y="28243"/>
                  <a:pt x="777240" y="6018"/>
                </a:cubicBezTo>
                <a:cubicBezTo>
                  <a:pt x="779780" y="-16207"/>
                  <a:pt x="775335" y="28878"/>
                  <a:pt x="792480" y="47928"/>
                </a:cubicBezTo>
                <a:cubicBezTo>
                  <a:pt x="809625" y="66978"/>
                  <a:pt x="835025" y="105713"/>
                  <a:pt x="880110" y="120318"/>
                </a:cubicBezTo>
                <a:cubicBezTo>
                  <a:pt x="925195" y="134923"/>
                  <a:pt x="1062990" y="135558"/>
                  <a:pt x="1062990" y="135558"/>
                </a:cubicBezTo>
                <a:cubicBezTo>
                  <a:pt x="1125855" y="140638"/>
                  <a:pt x="1211580" y="140003"/>
                  <a:pt x="1257300" y="150798"/>
                </a:cubicBezTo>
                <a:cubicBezTo>
                  <a:pt x="1303020" y="161593"/>
                  <a:pt x="1308100" y="174293"/>
                  <a:pt x="1337310" y="200328"/>
                </a:cubicBezTo>
                <a:cubicBezTo>
                  <a:pt x="1366520" y="226363"/>
                  <a:pt x="1414145" y="264463"/>
                  <a:pt x="1432560" y="307008"/>
                </a:cubicBezTo>
                <a:cubicBezTo>
                  <a:pt x="1450975" y="349553"/>
                  <a:pt x="1442720" y="417498"/>
                  <a:pt x="1447800" y="455598"/>
                </a:cubicBezTo>
                <a:cubicBezTo>
                  <a:pt x="1452880" y="493698"/>
                  <a:pt x="1449070" y="511478"/>
                  <a:pt x="1463040" y="535608"/>
                </a:cubicBezTo>
                <a:cubicBezTo>
                  <a:pt x="1477010" y="559738"/>
                  <a:pt x="1483360" y="587678"/>
                  <a:pt x="1531620" y="600378"/>
                </a:cubicBezTo>
                <a:cubicBezTo>
                  <a:pt x="1579880" y="613078"/>
                  <a:pt x="1592580" y="609268"/>
                  <a:pt x="1752600" y="611808"/>
                </a:cubicBezTo>
                <a:cubicBezTo>
                  <a:pt x="1912620" y="614348"/>
                  <a:pt x="2322830" y="616888"/>
                  <a:pt x="2491740" y="615618"/>
                </a:cubicBezTo>
                <a:cubicBezTo>
                  <a:pt x="2660650" y="614348"/>
                  <a:pt x="2687320" y="606093"/>
                  <a:pt x="2766060" y="604188"/>
                </a:cubicBezTo>
                <a:cubicBezTo>
                  <a:pt x="2844800" y="602283"/>
                  <a:pt x="2964180" y="604188"/>
                  <a:pt x="2964180" y="604188"/>
                </a:cubicBezTo>
                <a:cubicBezTo>
                  <a:pt x="3001010" y="604188"/>
                  <a:pt x="2982595" y="615618"/>
                  <a:pt x="2987040" y="604188"/>
                </a:cubicBezTo>
                <a:cubicBezTo>
                  <a:pt x="2991485" y="592758"/>
                  <a:pt x="2988945" y="587043"/>
                  <a:pt x="2990850" y="535608"/>
                </a:cubicBezTo>
                <a:cubicBezTo>
                  <a:pt x="2992755" y="484173"/>
                  <a:pt x="2997200" y="354633"/>
                  <a:pt x="2998470" y="295578"/>
                </a:cubicBezTo>
                <a:cubicBezTo>
                  <a:pt x="2999740" y="236523"/>
                  <a:pt x="2997835" y="227633"/>
                  <a:pt x="2998470" y="181278"/>
                </a:cubicBezTo>
                <a:cubicBezTo>
                  <a:pt x="2999105" y="134923"/>
                  <a:pt x="3001645" y="45388"/>
                  <a:pt x="3002280" y="17448"/>
                </a:cubicBezTo>
                <a:cubicBezTo>
                  <a:pt x="3002915" y="-10492"/>
                  <a:pt x="2990850" y="3478"/>
                  <a:pt x="3002280" y="13638"/>
                </a:cubicBezTo>
                <a:cubicBezTo>
                  <a:pt x="3013710" y="23798"/>
                  <a:pt x="3037840" y="58723"/>
                  <a:pt x="3070860" y="78408"/>
                </a:cubicBezTo>
                <a:cubicBezTo>
                  <a:pt x="3103880" y="98093"/>
                  <a:pt x="3148965" y="121588"/>
                  <a:pt x="3200400" y="131748"/>
                </a:cubicBezTo>
                <a:cubicBezTo>
                  <a:pt x="3251835" y="141908"/>
                  <a:pt x="3320415" y="132383"/>
                  <a:pt x="3379470" y="139368"/>
                </a:cubicBezTo>
                <a:cubicBezTo>
                  <a:pt x="3438525" y="146353"/>
                  <a:pt x="3509645" y="151433"/>
                  <a:pt x="3554730" y="173658"/>
                </a:cubicBezTo>
                <a:cubicBezTo>
                  <a:pt x="3599815" y="195883"/>
                  <a:pt x="3618230" y="203503"/>
                  <a:pt x="3649980" y="272718"/>
                </a:cubicBezTo>
                <a:cubicBezTo>
                  <a:pt x="3681730" y="341933"/>
                  <a:pt x="3688080" y="534972"/>
                  <a:pt x="3745230" y="588947"/>
                </a:cubicBezTo>
                <a:cubicBezTo>
                  <a:pt x="3802380" y="642922"/>
                  <a:pt x="3869055" y="597837"/>
                  <a:pt x="3992880" y="611807"/>
                </a:cubicBezTo>
                <a:cubicBezTo>
                  <a:pt x="4131945" y="634032"/>
                  <a:pt x="4374515" y="601648"/>
                  <a:pt x="4438650" y="63466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398881" y="4792693"/>
            <a:ext cx="6923423" cy="973445"/>
          </a:xfrm>
          <a:custGeom>
            <a:avLst/>
            <a:gdLst>
              <a:gd name="connsiteX0" fmla="*/ 0 w 4431030"/>
              <a:gd name="connsiteY0" fmla="*/ 591119 h 623010"/>
              <a:gd name="connsiteX1" fmla="*/ 392430 w 4431030"/>
              <a:gd name="connsiteY1" fmla="*/ 594929 h 623010"/>
              <a:gd name="connsiteX2" fmla="*/ 708660 w 4431030"/>
              <a:gd name="connsiteY2" fmla="*/ 591119 h 623010"/>
              <a:gd name="connsiteX3" fmla="*/ 830580 w 4431030"/>
              <a:gd name="connsiteY3" fmla="*/ 591119 h 623010"/>
              <a:gd name="connsiteX4" fmla="*/ 830580 w 4431030"/>
              <a:gd name="connsiteY4" fmla="*/ 572069 h 623010"/>
              <a:gd name="connsiteX5" fmla="*/ 830580 w 4431030"/>
              <a:gd name="connsiteY5" fmla="*/ 392999 h 623010"/>
              <a:gd name="connsiteX6" fmla="*/ 838200 w 4431030"/>
              <a:gd name="connsiteY6" fmla="*/ 27239 h 623010"/>
              <a:gd name="connsiteX7" fmla="*/ 838200 w 4431030"/>
              <a:gd name="connsiteY7" fmla="*/ 34859 h 623010"/>
              <a:gd name="connsiteX8" fmla="*/ 906780 w 4431030"/>
              <a:gd name="connsiteY8" fmla="*/ 99629 h 623010"/>
              <a:gd name="connsiteX9" fmla="*/ 1047750 w 4431030"/>
              <a:gd name="connsiteY9" fmla="*/ 130109 h 623010"/>
              <a:gd name="connsiteX10" fmla="*/ 1203960 w 4431030"/>
              <a:gd name="connsiteY10" fmla="*/ 130109 h 623010"/>
              <a:gd name="connsiteX11" fmla="*/ 1325880 w 4431030"/>
              <a:gd name="connsiteY11" fmla="*/ 141539 h 623010"/>
              <a:gd name="connsiteX12" fmla="*/ 1455420 w 4431030"/>
              <a:gd name="connsiteY12" fmla="*/ 191069 h 623010"/>
              <a:gd name="connsiteX13" fmla="*/ 1501140 w 4431030"/>
              <a:gd name="connsiteY13" fmla="*/ 328229 h 623010"/>
              <a:gd name="connsiteX14" fmla="*/ 1508760 w 4431030"/>
              <a:gd name="connsiteY14" fmla="*/ 446339 h 623010"/>
              <a:gd name="connsiteX15" fmla="*/ 1539240 w 4431030"/>
              <a:gd name="connsiteY15" fmla="*/ 545399 h 623010"/>
              <a:gd name="connsiteX16" fmla="*/ 1649730 w 4431030"/>
              <a:gd name="connsiteY16" fmla="*/ 598739 h 623010"/>
              <a:gd name="connsiteX17" fmla="*/ 1828800 w 4431030"/>
              <a:gd name="connsiteY17" fmla="*/ 598739 h 623010"/>
              <a:gd name="connsiteX18" fmla="*/ 2495550 w 4431030"/>
              <a:gd name="connsiteY18" fmla="*/ 591119 h 623010"/>
              <a:gd name="connsiteX19" fmla="*/ 2758440 w 4431030"/>
              <a:gd name="connsiteY19" fmla="*/ 591119 h 623010"/>
              <a:gd name="connsiteX20" fmla="*/ 2933700 w 4431030"/>
              <a:gd name="connsiteY20" fmla="*/ 591119 h 623010"/>
              <a:gd name="connsiteX21" fmla="*/ 3051810 w 4431030"/>
              <a:gd name="connsiteY21" fmla="*/ 587309 h 623010"/>
              <a:gd name="connsiteX22" fmla="*/ 3059430 w 4431030"/>
              <a:gd name="connsiteY22" fmla="*/ 579689 h 623010"/>
              <a:gd name="connsiteX23" fmla="*/ 3059430 w 4431030"/>
              <a:gd name="connsiteY23" fmla="*/ 499679 h 623010"/>
              <a:gd name="connsiteX24" fmla="*/ 3063240 w 4431030"/>
              <a:gd name="connsiteY24" fmla="*/ 389189 h 623010"/>
              <a:gd name="connsiteX25" fmla="*/ 3063240 w 4431030"/>
              <a:gd name="connsiteY25" fmla="*/ 95819 h 623010"/>
              <a:gd name="connsiteX26" fmla="*/ 3063240 w 4431030"/>
              <a:gd name="connsiteY26" fmla="*/ 4379 h 623010"/>
              <a:gd name="connsiteX27" fmla="*/ 3105150 w 4431030"/>
              <a:gd name="connsiteY27" fmla="*/ 61529 h 623010"/>
              <a:gd name="connsiteX28" fmla="*/ 3238500 w 4431030"/>
              <a:gd name="connsiteY28" fmla="*/ 122489 h 623010"/>
              <a:gd name="connsiteX29" fmla="*/ 3436620 w 4431030"/>
              <a:gd name="connsiteY29" fmla="*/ 133919 h 623010"/>
              <a:gd name="connsiteX30" fmla="*/ 3589020 w 4431030"/>
              <a:gd name="connsiteY30" fmla="*/ 145349 h 623010"/>
              <a:gd name="connsiteX31" fmla="*/ 3707130 w 4431030"/>
              <a:gd name="connsiteY31" fmla="*/ 213929 h 623010"/>
              <a:gd name="connsiteX32" fmla="*/ 3741420 w 4431030"/>
              <a:gd name="connsiteY32" fmla="*/ 301559 h 623010"/>
              <a:gd name="connsiteX33" fmla="*/ 3756660 w 4431030"/>
              <a:gd name="connsiteY33" fmla="*/ 423479 h 623010"/>
              <a:gd name="connsiteX34" fmla="*/ 3787140 w 4431030"/>
              <a:gd name="connsiteY34" fmla="*/ 514919 h 623010"/>
              <a:gd name="connsiteX35" fmla="*/ 3882390 w 4431030"/>
              <a:gd name="connsiteY35" fmla="*/ 602549 h 623010"/>
              <a:gd name="connsiteX36" fmla="*/ 4061460 w 4431030"/>
              <a:gd name="connsiteY36" fmla="*/ 621599 h 623010"/>
              <a:gd name="connsiteX37" fmla="*/ 4240530 w 4431030"/>
              <a:gd name="connsiteY37" fmla="*/ 621599 h 623010"/>
              <a:gd name="connsiteX38" fmla="*/ 4431030 w 4431030"/>
              <a:gd name="connsiteY38" fmla="*/ 617789 h 623010"/>
              <a:gd name="connsiteX39" fmla="*/ 4431030 w 4431030"/>
              <a:gd name="connsiteY39" fmla="*/ 617789 h 62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31030" h="623010">
                <a:moveTo>
                  <a:pt x="0" y="591119"/>
                </a:moveTo>
                <a:lnTo>
                  <a:pt x="392430" y="594929"/>
                </a:lnTo>
                <a:cubicBezTo>
                  <a:pt x="510540" y="594929"/>
                  <a:pt x="708660" y="591119"/>
                  <a:pt x="708660" y="591119"/>
                </a:cubicBezTo>
                <a:cubicBezTo>
                  <a:pt x="781685" y="590484"/>
                  <a:pt x="810260" y="594294"/>
                  <a:pt x="830580" y="591119"/>
                </a:cubicBezTo>
                <a:cubicBezTo>
                  <a:pt x="850900" y="587944"/>
                  <a:pt x="830580" y="572069"/>
                  <a:pt x="830580" y="572069"/>
                </a:cubicBezTo>
                <a:cubicBezTo>
                  <a:pt x="830580" y="539049"/>
                  <a:pt x="829310" y="483804"/>
                  <a:pt x="830580" y="392999"/>
                </a:cubicBezTo>
                <a:cubicBezTo>
                  <a:pt x="831850" y="302194"/>
                  <a:pt x="836930" y="86929"/>
                  <a:pt x="838200" y="27239"/>
                </a:cubicBezTo>
                <a:cubicBezTo>
                  <a:pt x="839470" y="-32451"/>
                  <a:pt x="826770" y="22794"/>
                  <a:pt x="838200" y="34859"/>
                </a:cubicBezTo>
                <a:cubicBezTo>
                  <a:pt x="849630" y="46924"/>
                  <a:pt x="871855" y="83754"/>
                  <a:pt x="906780" y="99629"/>
                </a:cubicBezTo>
                <a:cubicBezTo>
                  <a:pt x="941705" y="115504"/>
                  <a:pt x="998220" y="125029"/>
                  <a:pt x="1047750" y="130109"/>
                </a:cubicBezTo>
                <a:cubicBezTo>
                  <a:pt x="1097280" y="135189"/>
                  <a:pt x="1157605" y="128204"/>
                  <a:pt x="1203960" y="130109"/>
                </a:cubicBezTo>
                <a:cubicBezTo>
                  <a:pt x="1250315" y="132014"/>
                  <a:pt x="1283970" y="131379"/>
                  <a:pt x="1325880" y="141539"/>
                </a:cubicBezTo>
                <a:cubicBezTo>
                  <a:pt x="1367790" y="151699"/>
                  <a:pt x="1426210" y="159954"/>
                  <a:pt x="1455420" y="191069"/>
                </a:cubicBezTo>
                <a:cubicBezTo>
                  <a:pt x="1484630" y="222184"/>
                  <a:pt x="1492250" y="285684"/>
                  <a:pt x="1501140" y="328229"/>
                </a:cubicBezTo>
                <a:cubicBezTo>
                  <a:pt x="1510030" y="370774"/>
                  <a:pt x="1502410" y="410144"/>
                  <a:pt x="1508760" y="446339"/>
                </a:cubicBezTo>
                <a:cubicBezTo>
                  <a:pt x="1515110" y="482534"/>
                  <a:pt x="1515745" y="519999"/>
                  <a:pt x="1539240" y="545399"/>
                </a:cubicBezTo>
                <a:cubicBezTo>
                  <a:pt x="1562735" y="570799"/>
                  <a:pt x="1601470" y="589849"/>
                  <a:pt x="1649730" y="598739"/>
                </a:cubicBezTo>
                <a:cubicBezTo>
                  <a:pt x="1697990" y="607629"/>
                  <a:pt x="1828800" y="598739"/>
                  <a:pt x="1828800" y="598739"/>
                </a:cubicBezTo>
                <a:lnTo>
                  <a:pt x="2495550" y="591119"/>
                </a:lnTo>
                <a:lnTo>
                  <a:pt x="2758440" y="591119"/>
                </a:lnTo>
                <a:lnTo>
                  <a:pt x="2933700" y="591119"/>
                </a:lnTo>
                <a:cubicBezTo>
                  <a:pt x="2982595" y="590484"/>
                  <a:pt x="3030855" y="589214"/>
                  <a:pt x="3051810" y="587309"/>
                </a:cubicBezTo>
                <a:cubicBezTo>
                  <a:pt x="3072765" y="585404"/>
                  <a:pt x="3058160" y="594294"/>
                  <a:pt x="3059430" y="579689"/>
                </a:cubicBezTo>
                <a:cubicBezTo>
                  <a:pt x="3060700" y="565084"/>
                  <a:pt x="3058795" y="531429"/>
                  <a:pt x="3059430" y="499679"/>
                </a:cubicBezTo>
                <a:cubicBezTo>
                  <a:pt x="3060065" y="467929"/>
                  <a:pt x="3062605" y="456499"/>
                  <a:pt x="3063240" y="389189"/>
                </a:cubicBezTo>
                <a:cubicBezTo>
                  <a:pt x="3063875" y="321879"/>
                  <a:pt x="3063240" y="95819"/>
                  <a:pt x="3063240" y="95819"/>
                </a:cubicBezTo>
                <a:cubicBezTo>
                  <a:pt x="3063240" y="31684"/>
                  <a:pt x="3056255" y="10094"/>
                  <a:pt x="3063240" y="4379"/>
                </a:cubicBezTo>
                <a:cubicBezTo>
                  <a:pt x="3070225" y="-1336"/>
                  <a:pt x="3075940" y="41844"/>
                  <a:pt x="3105150" y="61529"/>
                </a:cubicBezTo>
                <a:cubicBezTo>
                  <a:pt x="3134360" y="81214"/>
                  <a:pt x="3183255" y="110424"/>
                  <a:pt x="3238500" y="122489"/>
                </a:cubicBezTo>
                <a:cubicBezTo>
                  <a:pt x="3293745" y="134554"/>
                  <a:pt x="3436620" y="133919"/>
                  <a:pt x="3436620" y="133919"/>
                </a:cubicBezTo>
                <a:cubicBezTo>
                  <a:pt x="3495040" y="137729"/>
                  <a:pt x="3543935" y="132014"/>
                  <a:pt x="3589020" y="145349"/>
                </a:cubicBezTo>
                <a:cubicBezTo>
                  <a:pt x="3634105" y="158684"/>
                  <a:pt x="3681730" y="187894"/>
                  <a:pt x="3707130" y="213929"/>
                </a:cubicBezTo>
                <a:cubicBezTo>
                  <a:pt x="3732530" y="239964"/>
                  <a:pt x="3733165" y="266634"/>
                  <a:pt x="3741420" y="301559"/>
                </a:cubicBezTo>
                <a:cubicBezTo>
                  <a:pt x="3749675" y="336484"/>
                  <a:pt x="3749040" y="387919"/>
                  <a:pt x="3756660" y="423479"/>
                </a:cubicBezTo>
                <a:cubicBezTo>
                  <a:pt x="3764280" y="459039"/>
                  <a:pt x="3766185" y="485074"/>
                  <a:pt x="3787140" y="514919"/>
                </a:cubicBezTo>
                <a:cubicBezTo>
                  <a:pt x="3808095" y="544764"/>
                  <a:pt x="3836670" y="584769"/>
                  <a:pt x="3882390" y="602549"/>
                </a:cubicBezTo>
                <a:cubicBezTo>
                  <a:pt x="3928110" y="620329"/>
                  <a:pt x="4001770" y="618424"/>
                  <a:pt x="4061460" y="621599"/>
                </a:cubicBezTo>
                <a:cubicBezTo>
                  <a:pt x="4121150" y="624774"/>
                  <a:pt x="4240530" y="621599"/>
                  <a:pt x="4240530" y="621599"/>
                </a:cubicBezTo>
                <a:lnTo>
                  <a:pt x="4431030" y="617789"/>
                </a:lnTo>
                <a:lnTo>
                  <a:pt x="4431030" y="617789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057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Srdeční cyklus - </a:t>
            </a:r>
            <a:r>
              <a:rPr lang="cs-CZ" sz="2800" dirty="0"/>
              <a:t>střídání systoly a diastoly síní a komor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95536" y="77689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systola: kontrakce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diastola: relaxace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179512" y="1484784"/>
            <a:ext cx="88637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depolarizace síní </a:t>
            </a:r>
            <a:r>
              <a:rPr lang="cs-CZ" b="1" dirty="0">
                <a:sym typeface="Symbol"/>
              </a:rPr>
              <a:t> systola síní </a:t>
            </a:r>
            <a:r>
              <a:rPr lang="cs-CZ" dirty="0">
                <a:sym typeface="Symbol"/>
              </a:rPr>
              <a:t>– krev je </a:t>
            </a:r>
            <a:r>
              <a:rPr lang="cs-CZ" dirty="0" err="1">
                <a:sym typeface="Symbol"/>
              </a:rPr>
              <a:t>dopumpována</a:t>
            </a:r>
            <a:r>
              <a:rPr lang="cs-CZ" dirty="0">
                <a:sym typeface="Symbol"/>
              </a:rPr>
              <a:t> do stále relaxovaných komor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depolarizace síní </a:t>
            </a:r>
            <a:r>
              <a:rPr lang="cs-CZ" b="1" dirty="0">
                <a:sym typeface="Symbol"/>
              </a:rPr>
              <a:t> systola komor :                                               </a:t>
            </a:r>
            <a:r>
              <a:rPr lang="cs-CZ" dirty="0">
                <a:sym typeface="Symbol"/>
              </a:rPr>
              <a:t>(síně se zatím relaxují)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izovolumická kontrakce </a:t>
            </a:r>
            <a:r>
              <a:rPr lang="cs-CZ" dirty="0">
                <a:sym typeface="Symbol"/>
              </a:rPr>
              <a:t>– stoupá tlak v komorách ale krev ještě není vypuzována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začíná zavřením síňokomorových chlopní (tlak v komoře převýší tlak v síni)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Končí otevřením aortální a pulmonální chlopně (tlak v komorách převýší tlak v aortální a pulmonální tepně - otvírací tlak (=diastolický tlak v aortě/plicnici)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ejekční fáze</a:t>
            </a:r>
            <a:r>
              <a:rPr lang="cs-CZ" dirty="0">
                <a:sym typeface="Symbol"/>
              </a:rPr>
              <a:t> – krev je vypuzována do tepen (tlak v komorách větší než v tepnách)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Začíná otevřením aortální a pulmonální chlopně a končí jejich uzavřením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diastola komor: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izovolumická relaxace </a:t>
            </a:r>
            <a:r>
              <a:rPr lang="cs-CZ" dirty="0">
                <a:sym typeface="Symbol"/>
              </a:rPr>
              <a:t>– klesá tlak v komorách (už je menší než v tepnách), ale komory se ještě neplní (tlak v komorách je stále větší než v síních)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Začíná uzavřením  aortální a pulmonální chlopně a končí otevřením síňokomorových chlopní (komorový tlak klesne pod síňový)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fáze plnění </a:t>
            </a:r>
            <a:r>
              <a:rPr lang="cs-CZ" dirty="0">
                <a:sym typeface="Symbol"/>
              </a:rPr>
              <a:t>– otevírají se síňokomorové chlopně a krev teče po tlakovém gradientu do komor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Na začátku fáze rychlého plnění komor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Ke konci fáze plnění je depolarizace a systola síní </a:t>
            </a:r>
            <a:r>
              <a:rPr lang="cs-CZ" dirty="0"/>
              <a:t> </a:t>
            </a:r>
            <a:r>
              <a:rPr lang="cs-CZ" dirty="0">
                <a:sym typeface="Symbol"/>
              </a:rPr>
              <a:t> doplnění komor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depolarizace a systola komor….</a:t>
            </a:r>
            <a:endParaRPr lang="cs-CZ" dirty="0"/>
          </a:p>
        </p:txBody>
      </p:sp>
      <p:sp>
        <p:nvSpPr>
          <p:cNvPr id="23" name="Obdélník 22"/>
          <p:cNvSpPr/>
          <p:nvPr/>
        </p:nvSpPr>
        <p:spPr>
          <a:xfrm>
            <a:off x="3779912" y="704890"/>
            <a:ext cx="5112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Chlopně jsou jednosměrné - uzavírají se, když je tlakový gradient „protisměrný“</a:t>
            </a:r>
          </a:p>
        </p:txBody>
      </p:sp>
    </p:spTree>
    <p:extLst>
      <p:ext uri="{BB962C8B-B14F-4D97-AF65-F5344CB8AC3E}">
        <p14:creationId xmlns:p14="http://schemas.microsoft.com/office/powerpoint/2010/main" val="71376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7" y="44624"/>
            <a:ext cx="74827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Srdeční cyklus P-V diagram (levá komora)</a:t>
            </a:r>
          </a:p>
        </p:txBody>
      </p:sp>
      <p:sp>
        <p:nvSpPr>
          <p:cNvPr id="3" name="Volný tvar 2"/>
          <p:cNvSpPr>
            <a:spLocks noChangeAspect="1"/>
          </p:cNvSpPr>
          <p:nvPr/>
        </p:nvSpPr>
        <p:spPr>
          <a:xfrm>
            <a:off x="3421932" y="1328859"/>
            <a:ext cx="2849474" cy="4106196"/>
          </a:xfrm>
          <a:custGeom>
            <a:avLst/>
            <a:gdLst>
              <a:gd name="connsiteX0" fmla="*/ 11420 w 2157620"/>
              <a:gd name="connsiteY0" fmla="*/ 3046978 h 3046978"/>
              <a:gd name="connsiteX1" fmla="*/ 702536 w 2157620"/>
              <a:gd name="connsiteY1" fmla="*/ 3015080 h 3046978"/>
              <a:gd name="connsiteX2" fmla="*/ 1361754 w 2157620"/>
              <a:gd name="connsiteY2" fmla="*/ 3015080 h 3046978"/>
              <a:gd name="connsiteX3" fmla="*/ 1872117 w 2157620"/>
              <a:gd name="connsiteY3" fmla="*/ 2961917 h 3046978"/>
              <a:gd name="connsiteX4" fmla="*/ 2137931 w 2157620"/>
              <a:gd name="connsiteY4" fmla="*/ 2908755 h 3046978"/>
              <a:gd name="connsiteX5" fmla="*/ 2137931 w 2157620"/>
              <a:gd name="connsiteY5" fmla="*/ 2908755 h 3046978"/>
              <a:gd name="connsiteX6" fmla="*/ 2137931 w 2157620"/>
              <a:gd name="connsiteY6" fmla="*/ 2642941 h 3046978"/>
              <a:gd name="connsiteX7" fmla="*/ 2137931 w 2157620"/>
              <a:gd name="connsiteY7" fmla="*/ 2164476 h 3046978"/>
              <a:gd name="connsiteX8" fmla="*/ 2137931 w 2157620"/>
              <a:gd name="connsiteY8" fmla="*/ 1696643 h 3046978"/>
              <a:gd name="connsiteX9" fmla="*/ 2137931 w 2157620"/>
              <a:gd name="connsiteY9" fmla="*/ 1239443 h 3046978"/>
              <a:gd name="connsiteX10" fmla="*/ 2137931 w 2157620"/>
              <a:gd name="connsiteY10" fmla="*/ 1228810 h 3046978"/>
              <a:gd name="connsiteX11" fmla="*/ 1872117 w 2157620"/>
              <a:gd name="connsiteY11" fmla="*/ 750345 h 3046978"/>
              <a:gd name="connsiteX12" fmla="*/ 1553140 w 2157620"/>
              <a:gd name="connsiteY12" fmla="*/ 420736 h 3046978"/>
              <a:gd name="connsiteX13" fmla="*/ 1244796 w 2157620"/>
              <a:gd name="connsiteY13" fmla="*/ 144289 h 3046978"/>
              <a:gd name="connsiteX14" fmla="*/ 872657 w 2157620"/>
              <a:gd name="connsiteY14" fmla="*/ 6066 h 3046978"/>
              <a:gd name="connsiteX15" fmla="*/ 553680 w 2157620"/>
              <a:gd name="connsiteY15" fmla="*/ 48596 h 3046978"/>
              <a:gd name="connsiteX16" fmla="*/ 309131 w 2157620"/>
              <a:gd name="connsiteY16" fmla="*/ 261248 h 3046978"/>
              <a:gd name="connsiteX17" fmla="*/ 117745 w 2157620"/>
              <a:gd name="connsiteY17" fmla="*/ 505796 h 3046978"/>
              <a:gd name="connsiteX18" fmla="*/ 787 w 2157620"/>
              <a:gd name="connsiteY18" fmla="*/ 760978 h 3046978"/>
              <a:gd name="connsiteX19" fmla="*/ 787 w 2157620"/>
              <a:gd name="connsiteY19" fmla="*/ 760978 h 3046978"/>
              <a:gd name="connsiteX20" fmla="*/ 11420 w 2157620"/>
              <a:gd name="connsiteY20" fmla="*/ 1069322 h 3046978"/>
              <a:gd name="connsiteX21" fmla="*/ 787 w 2157620"/>
              <a:gd name="connsiteY21" fmla="*/ 2090048 h 3046978"/>
              <a:gd name="connsiteX22" fmla="*/ 787 w 2157620"/>
              <a:gd name="connsiteY22" fmla="*/ 2674838 h 3046978"/>
              <a:gd name="connsiteX23" fmla="*/ 11420 w 2157620"/>
              <a:gd name="connsiteY23" fmla="*/ 3046978 h 3046978"/>
              <a:gd name="connsiteX0" fmla="*/ 11420 w 2157620"/>
              <a:gd name="connsiteY0" fmla="*/ 3046978 h 3055076"/>
              <a:gd name="connsiteX1" fmla="*/ 668877 w 2157620"/>
              <a:gd name="connsiteY1" fmla="*/ 3054348 h 3055076"/>
              <a:gd name="connsiteX2" fmla="*/ 1361754 w 2157620"/>
              <a:gd name="connsiteY2" fmla="*/ 3015080 h 3055076"/>
              <a:gd name="connsiteX3" fmla="*/ 1872117 w 2157620"/>
              <a:gd name="connsiteY3" fmla="*/ 2961917 h 3055076"/>
              <a:gd name="connsiteX4" fmla="*/ 2137931 w 2157620"/>
              <a:gd name="connsiteY4" fmla="*/ 2908755 h 3055076"/>
              <a:gd name="connsiteX5" fmla="*/ 2137931 w 2157620"/>
              <a:gd name="connsiteY5" fmla="*/ 2908755 h 3055076"/>
              <a:gd name="connsiteX6" fmla="*/ 2137931 w 2157620"/>
              <a:gd name="connsiteY6" fmla="*/ 2642941 h 3055076"/>
              <a:gd name="connsiteX7" fmla="*/ 2137931 w 2157620"/>
              <a:gd name="connsiteY7" fmla="*/ 2164476 h 3055076"/>
              <a:gd name="connsiteX8" fmla="*/ 2137931 w 2157620"/>
              <a:gd name="connsiteY8" fmla="*/ 1696643 h 3055076"/>
              <a:gd name="connsiteX9" fmla="*/ 2137931 w 2157620"/>
              <a:gd name="connsiteY9" fmla="*/ 1239443 h 3055076"/>
              <a:gd name="connsiteX10" fmla="*/ 2137931 w 2157620"/>
              <a:gd name="connsiteY10" fmla="*/ 1228810 h 3055076"/>
              <a:gd name="connsiteX11" fmla="*/ 1872117 w 2157620"/>
              <a:gd name="connsiteY11" fmla="*/ 750345 h 3055076"/>
              <a:gd name="connsiteX12" fmla="*/ 1553140 w 2157620"/>
              <a:gd name="connsiteY12" fmla="*/ 420736 h 3055076"/>
              <a:gd name="connsiteX13" fmla="*/ 1244796 w 2157620"/>
              <a:gd name="connsiteY13" fmla="*/ 144289 h 3055076"/>
              <a:gd name="connsiteX14" fmla="*/ 872657 w 2157620"/>
              <a:gd name="connsiteY14" fmla="*/ 6066 h 3055076"/>
              <a:gd name="connsiteX15" fmla="*/ 553680 w 2157620"/>
              <a:gd name="connsiteY15" fmla="*/ 48596 h 3055076"/>
              <a:gd name="connsiteX16" fmla="*/ 309131 w 2157620"/>
              <a:gd name="connsiteY16" fmla="*/ 261248 h 3055076"/>
              <a:gd name="connsiteX17" fmla="*/ 117745 w 2157620"/>
              <a:gd name="connsiteY17" fmla="*/ 505796 h 3055076"/>
              <a:gd name="connsiteX18" fmla="*/ 787 w 2157620"/>
              <a:gd name="connsiteY18" fmla="*/ 760978 h 3055076"/>
              <a:gd name="connsiteX19" fmla="*/ 787 w 2157620"/>
              <a:gd name="connsiteY19" fmla="*/ 760978 h 3055076"/>
              <a:gd name="connsiteX20" fmla="*/ 11420 w 2157620"/>
              <a:gd name="connsiteY20" fmla="*/ 1069322 h 3055076"/>
              <a:gd name="connsiteX21" fmla="*/ 787 w 2157620"/>
              <a:gd name="connsiteY21" fmla="*/ 2090048 h 3055076"/>
              <a:gd name="connsiteX22" fmla="*/ 787 w 2157620"/>
              <a:gd name="connsiteY22" fmla="*/ 2674838 h 3055076"/>
              <a:gd name="connsiteX23" fmla="*/ 11420 w 2157620"/>
              <a:gd name="connsiteY23" fmla="*/ 3046978 h 3055076"/>
              <a:gd name="connsiteX0" fmla="*/ 0 w 2163029"/>
              <a:gd name="connsiteY0" fmla="*/ 3091856 h 3091856"/>
              <a:gd name="connsiteX1" fmla="*/ 674286 w 2163029"/>
              <a:gd name="connsiteY1" fmla="*/ 3054348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75379 w 2163029"/>
              <a:gd name="connsiteY12" fmla="*/ 392687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1 w 2163030"/>
              <a:gd name="connsiteY0" fmla="*/ 3091856 h 3091856"/>
              <a:gd name="connsiteX1" fmla="*/ 691116 w 2163030"/>
              <a:gd name="connsiteY1" fmla="*/ 3088006 h 3091856"/>
              <a:gd name="connsiteX2" fmla="*/ 1428872 w 2163030"/>
              <a:gd name="connsiteY2" fmla="*/ 3048739 h 3091856"/>
              <a:gd name="connsiteX3" fmla="*/ 1905576 w 2163030"/>
              <a:gd name="connsiteY3" fmla="*/ 2978746 h 3091856"/>
              <a:gd name="connsiteX4" fmla="*/ 2143341 w 2163030"/>
              <a:gd name="connsiteY4" fmla="*/ 2908755 h 3091856"/>
              <a:gd name="connsiteX5" fmla="*/ 2143341 w 2163030"/>
              <a:gd name="connsiteY5" fmla="*/ 2908755 h 3091856"/>
              <a:gd name="connsiteX6" fmla="*/ 2143341 w 2163030"/>
              <a:gd name="connsiteY6" fmla="*/ 2642941 h 3091856"/>
              <a:gd name="connsiteX7" fmla="*/ 2143341 w 2163030"/>
              <a:gd name="connsiteY7" fmla="*/ 2164476 h 3091856"/>
              <a:gd name="connsiteX8" fmla="*/ 2143341 w 2163030"/>
              <a:gd name="connsiteY8" fmla="*/ 1696643 h 3091856"/>
              <a:gd name="connsiteX9" fmla="*/ 2143341 w 2163030"/>
              <a:gd name="connsiteY9" fmla="*/ 1239443 h 3091856"/>
              <a:gd name="connsiteX10" fmla="*/ 2143341 w 2163030"/>
              <a:gd name="connsiteY10" fmla="*/ 1228810 h 3091856"/>
              <a:gd name="connsiteX11" fmla="*/ 1877527 w 2163030"/>
              <a:gd name="connsiteY11" fmla="*/ 750345 h 3091856"/>
              <a:gd name="connsiteX12" fmla="*/ 1575380 w 2163030"/>
              <a:gd name="connsiteY12" fmla="*/ 392687 h 3091856"/>
              <a:gd name="connsiteX13" fmla="*/ 1250206 w 2163030"/>
              <a:gd name="connsiteY13" fmla="*/ 144289 h 3091856"/>
              <a:gd name="connsiteX14" fmla="*/ 878067 w 2163030"/>
              <a:gd name="connsiteY14" fmla="*/ 6066 h 3091856"/>
              <a:gd name="connsiteX15" fmla="*/ 559090 w 2163030"/>
              <a:gd name="connsiteY15" fmla="*/ 48596 h 3091856"/>
              <a:gd name="connsiteX16" fmla="*/ 314541 w 2163030"/>
              <a:gd name="connsiteY16" fmla="*/ 261248 h 3091856"/>
              <a:gd name="connsiteX17" fmla="*/ 123155 w 2163030"/>
              <a:gd name="connsiteY17" fmla="*/ 505796 h 3091856"/>
              <a:gd name="connsiteX18" fmla="*/ 6197 w 2163030"/>
              <a:gd name="connsiteY18" fmla="*/ 760978 h 3091856"/>
              <a:gd name="connsiteX19" fmla="*/ 6197 w 2163030"/>
              <a:gd name="connsiteY19" fmla="*/ 760978 h 3091856"/>
              <a:gd name="connsiteX20" fmla="*/ 0 w 2163030"/>
              <a:gd name="connsiteY20" fmla="*/ 1119810 h 3091856"/>
              <a:gd name="connsiteX21" fmla="*/ 6197 w 2163030"/>
              <a:gd name="connsiteY21" fmla="*/ 2090048 h 3091856"/>
              <a:gd name="connsiteX22" fmla="*/ 6197 w 2163030"/>
              <a:gd name="connsiteY22" fmla="*/ 2674838 h 3091856"/>
              <a:gd name="connsiteX23" fmla="*/ 1 w 2163030"/>
              <a:gd name="connsiteY23" fmla="*/ 3091856 h 3091856"/>
              <a:gd name="connsiteX0" fmla="*/ 1 w 2145578"/>
              <a:gd name="connsiteY0" fmla="*/ 3091856 h 3091856"/>
              <a:gd name="connsiteX1" fmla="*/ 691116 w 2145578"/>
              <a:gd name="connsiteY1" fmla="*/ 3088006 h 3091856"/>
              <a:gd name="connsiteX2" fmla="*/ 1428872 w 2145578"/>
              <a:gd name="connsiteY2" fmla="*/ 3048739 h 3091856"/>
              <a:gd name="connsiteX3" fmla="*/ 1905576 w 2145578"/>
              <a:gd name="connsiteY3" fmla="*/ 2978746 h 3091856"/>
              <a:gd name="connsiteX4" fmla="*/ 2143341 w 2145578"/>
              <a:gd name="connsiteY4" fmla="*/ 2908755 h 3091856"/>
              <a:gd name="connsiteX5" fmla="*/ 2143341 w 2145578"/>
              <a:gd name="connsiteY5" fmla="*/ 2908755 h 3091856"/>
              <a:gd name="connsiteX6" fmla="*/ 2143341 w 2145578"/>
              <a:gd name="connsiteY6" fmla="*/ 2642941 h 3091856"/>
              <a:gd name="connsiteX7" fmla="*/ 2143341 w 2145578"/>
              <a:gd name="connsiteY7" fmla="*/ 2164476 h 3091856"/>
              <a:gd name="connsiteX8" fmla="*/ 2143341 w 2145578"/>
              <a:gd name="connsiteY8" fmla="*/ 1696643 h 3091856"/>
              <a:gd name="connsiteX9" fmla="*/ 2143341 w 2145578"/>
              <a:gd name="connsiteY9" fmla="*/ 1239443 h 3091856"/>
              <a:gd name="connsiteX10" fmla="*/ 2143341 w 2145578"/>
              <a:gd name="connsiteY10" fmla="*/ 1228810 h 3091856"/>
              <a:gd name="connsiteX11" fmla="*/ 1877527 w 2145578"/>
              <a:gd name="connsiteY11" fmla="*/ 750345 h 3091856"/>
              <a:gd name="connsiteX12" fmla="*/ 1575380 w 2145578"/>
              <a:gd name="connsiteY12" fmla="*/ 392687 h 3091856"/>
              <a:gd name="connsiteX13" fmla="*/ 1250206 w 2145578"/>
              <a:gd name="connsiteY13" fmla="*/ 144289 h 3091856"/>
              <a:gd name="connsiteX14" fmla="*/ 878067 w 2145578"/>
              <a:gd name="connsiteY14" fmla="*/ 6066 h 3091856"/>
              <a:gd name="connsiteX15" fmla="*/ 559090 w 2145578"/>
              <a:gd name="connsiteY15" fmla="*/ 48596 h 3091856"/>
              <a:gd name="connsiteX16" fmla="*/ 314541 w 2145578"/>
              <a:gd name="connsiteY16" fmla="*/ 261248 h 3091856"/>
              <a:gd name="connsiteX17" fmla="*/ 123155 w 2145578"/>
              <a:gd name="connsiteY17" fmla="*/ 505796 h 3091856"/>
              <a:gd name="connsiteX18" fmla="*/ 6197 w 2145578"/>
              <a:gd name="connsiteY18" fmla="*/ 760978 h 3091856"/>
              <a:gd name="connsiteX19" fmla="*/ 6197 w 2145578"/>
              <a:gd name="connsiteY19" fmla="*/ 760978 h 3091856"/>
              <a:gd name="connsiteX20" fmla="*/ 0 w 2145578"/>
              <a:gd name="connsiteY20" fmla="*/ 1119810 h 3091856"/>
              <a:gd name="connsiteX21" fmla="*/ 6197 w 2145578"/>
              <a:gd name="connsiteY21" fmla="*/ 2090048 h 3091856"/>
              <a:gd name="connsiteX22" fmla="*/ 6197 w 2145578"/>
              <a:gd name="connsiteY22" fmla="*/ 2674838 h 3091856"/>
              <a:gd name="connsiteX23" fmla="*/ 1 w 2145578"/>
              <a:gd name="connsiteY23" fmla="*/ 3091856 h 309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5578" h="3091856">
                <a:moveTo>
                  <a:pt x="1" y="3091856"/>
                </a:moveTo>
                <a:lnTo>
                  <a:pt x="691116" y="3088006"/>
                </a:lnTo>
                <a:cubicBezTo>
                  <a:pt x="929261" y="3080820"/>
                  <a:pt x="1226462" y="3066949"/>
                  <a:pt x="1428872" y="3048739"/>
                </a:cubicBezTo>
                <a:cubicBezTo>
                  <a:pt x="1631282" y="3030529"/>
                  <a:pt x="1786498" y="3002077"/>
                  <a:pt x="1905576" y="2978746"/>
                </a:cubicBezTo>
                <a:lnTo>
                  <a:pt x="2143341" y="2908755"/>
                </a:lnTo>
                <a:lnTo>
                  <a:pt x="2143341" y="2908755"/>
                </a:lnTo>
                <a:lnTo>
                  <a:pt x="2143341" y="2642941"/>
                </a:lnTo>
                <a:lnTo>
                  <a:pt x="2143341" y="2164476"/>
                </a:lnTo>
                <a:lnTo>
                  <a:pt x="2143341" y="1696643"/>
                </a:lnTo>
                <a:lnTo>
                  <a:pt x="2143341" y="1239443"/>
                </a:lnTo>
                <a:cubicBezTo>
                  <a:pt x="2143341" y="1161471"/>
                  <a:pt x="2148375" y="1265447"/>
                  <a:pt x="2143341" y="1228810"/>
                </a:cubicBezTo>
                <a:cubicBezTo>
                  <a:pt x="2138307" y="1192173"/>
                  <a:pt x="1972187" y="889699"/>
                  <a:pt x="1877527" y="750345"/>
                </a:cubicBezTo>
                <a:cubicBezTo>
                  <a:pt x="1782867" y="610991"/>
                  <a:pt x="1679933" y="493696"/>
                  <a:pt x="1575380" y="392687"/>
                </a:cubicBezTo>
                <a:cubicBezTo>
                  <a:pt x="1470827" y="291678"/>
                  <a:pt x="1366425" y="208726"/>
                  <a:pt x="1250206" y="144289"/>
                </a:cubicBezTo>
                <a:cubicBezTo>
                  <a:pt x="1133987" y="79852"/>
                  <a:pt x="993253" y="22015"/>
                  <a:pt x="878067" y="6066"/>
                </a:cubicBezTo>
                <a:cubicBezTo>
                  <a:pt x="762881" y="-9883"/>
                  <a:pt x="653011" y="6066"/>
                  <a:pt x="559090" y="48596"/>
                </a:cubicBezTo>
                <a:cubicBezTo>
                  <a:pt x="465169" y="91126"/>
                  <a:pt x="387197" y="185048"/>
                  <a:pt x="314541" y="261248"/>
                </a:cubicBezTo>
                <a:cubicBezTo>
                  <a:pt x="241885" y="337448"/>
                  <a:pt x="174546" y="422508"/>
                  <a:pt x="123155" y="505796"/>
                </a:cubicBezTo>
                <a:cubicBezTo>
                  <a:pt x="71764" y="589084"/>
                  <a:pt x="6197" y="760978"/>
                  <a:pt x="6197" y="760978"/>
                </a:cubicBezTo>
                <a:lnTo>
                  <a:pt x="6197" y="760978"/>
                </a:lnTo>
                <a:cubicBezTo>
                  <a:pt x="5164" y="820783"/>
                  <a:pt x="0" y="898298"/>
                  <a:pt x="0" y="1119810"/>
                </a:cubicBezTo>
                <a:cubicBezTo>
                  <a:pt x="0" y="1341322"/>
                  <a:pt x="7969" y="1822462"/>
                  <a:pt x="6197" y="2090048"/>
                </a:cubicBezTo>
                <a:cubicBezTo>
                  <a:pt x="4425" y="2357634"/>
                  <a:pt x="6197" y="2674838"/>
                  <a:pt x="6197" y="2674838"/>
                </a:cubicBezTo>
                <a:cubicBezTo>
                  <a:pt x="4132" y="2813844"/>
                  <a:pt x="2066" y="2952850"/>
                  <a:pt x="1" y="3091856"/>
                </a:cubicBezTo>
                <a:close/>
              </a:path>
            </a:pathLst>
          </a:cu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/>
          <p:cNvCxnSpPr/>
          <p:nvPr/>
        </p:nvCxnSpPr>
        <p:spPr>
          <a:xfrm>
            <a:off x="1365248" y="755412"/>
            <a:ext cx="0" cy="49061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1365248" y="5661570"/>
            <a:ext cx="490561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3404171" y="5579824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1365248" y="5523630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6271447" y="5579824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1284896" y="2986155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1284896" y="2339154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1284896" y="1328188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Volný tvar 18"/>
          <p:cNvSpPr/>
          <p:nvPr/>
        </p:nvSpPr>
        <p:spPr>
          <a:xfrm>
            <a:off x="4413043" y="1327650"/>
            <a:ext cx="1857430" cy="1651013"/>
          </a:xfrm>
          <a:custGeom>
            <a:avLst/>
            <a:gdLst>
              <a:gd name="connsiteX0" fmla="*/ 2099145 w 2099145"/>
              <a:gd name="connsiteY0" fmla="*/ 1865866 h 1865866"/>
              <a:gd name="connsiteX1" fmla="*/ 1876508 w 2099145"/>
              <a:gd name="connsiteY1" fmla="*/ 1468301 h 1865866"/>
              <a:gd name="connsiteX2" fmla="*/ 1550505 w 2099145"/>
              <a:gd name="connsiteY2" fmla="*/ 951466 h 1865866"/>
              <a:gd name="connsiteX3" fmla="*/ 1073426 w 2099145"/>
              <a:gd name="connsiteY3" fmla="*/ 442582 h 1865866"/>
              <a:gd name="connsiteX4" fmla="*/ 707666 w 2099145"/>
              <a:gd name="connsiteY4" fmla="*/ 211995 h 1865866"/>
              <a:gd name="connsiteX5" fmla="*/ 190832 w 2099145"/>
              <a:gd name="connsiteY5" fmla="*/ 21163 h 1865866"/>
              <a:gd name="connsiteX6" fmla="*/ 0 w 2099145"/>
              <a:gd name="connsiteY6" fmla="*/ 13212 h 186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9145" h="1865866">
                <a:moveTo>
                  <a:pt x="2099145" y="1865866"/>
                </a:moveTo>
                <a:cubicBezTo>
                  <a:pt x="2033546" y="1743283"/>
                  <a:pt x="1967948" y="1620701"/>
                  <a:pt x="1876508" y="1468301"/>
                </a:cubicBezTo>
                <a:cubicBezTo>
                  <a:pt x="1785068" y="1315901"/>
                  <a:pt x="1684352" y="1122419"/>
                  <a:pt x="1550505" y="951466"/>
                </a:cubicBezTo>
                <a:cubicBezTo>
                  <a:pt x="1416658" y="780513"/>
                  <a:pt x="1213899" y="565827"/>
                  <a:pt x="1073426" y="442582"/>
                </a:cubicBezTo>
                <a:cubicBezTo>
                  <a:pt x="932953" y="319337"/>
                  <a:pt x="854765" y="282231"/>
                  <a:pt x="707666" y="211995"/>
                </a:cubicBezTo>
                <a:cubicBezTo>
                  <a:pt x="560567" y="141759"/>
                  <a:pt x="308776" y="54293"/>
                  <a:pt x="190832" y="21163"/>
                </a:cubicBezTo>
                <a:cubicBezTo>
                  <a:pt x="72888" y="-11967"/>
                  <a:pt x="36444" y="622"/>
                  <a:pt x="0" y="13212"/>
                </a:cubicBezTo>
              </a:path>
            </a:pathLst>
          </a:custGeom>
          <a:noFill/>
          <a:ln w="762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-36512" y="772369"/>
            <a:ext cx="1401760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tlak (mmHg)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5940152" y="5445224"/>
            <a:ext cx="152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objem (ml)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664368" y="1175345"/>
            <a:ext cx="637163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120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728084" y="2831969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80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728084" y="2194806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100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3125367" y="5789003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50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5976762" y="5773316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120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4232483" y="3381956"/>
            <a:ext cx="1109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plocha = práce vykonaná srdcem</a:t>
            </a:r>
          </a:p>
        </p:txBody>
      </p:sp>
      <p:grpSp>
        <p:nvGrpSpPr>
          <p:cNvPr id="86" name="Skupina 85"/>
          <p:cNvGrpSpPr/>
          <p:nvPr/>
        </p:nvGrpSpPr>
        <p:grpSpPr>
          <a:xfrm>
            <a:off x="3419361" y="5024407"/>
            <a:ext cx="2866917" cy="417933"/>
            <a:chOff x="3419361" y="5024407"/>
            <a:chExt cx="2866917" cy="417933"/>
          </a:xfrm>
        </p:grpSpPr>
        <p:sp>
          <p:nvSpPr>
            <p:cNvPr id="18" name="Volný tvar 17"/>
            <p:cNvSpPr/>
            <p:nvPr/>
          </p:nvSpPr>
          <p:spPr>
            <a:xfrm>
              <a:off x="3419361" y="5198113"/>
              <a:ext cx="2866917" cy="244227"/>
            </a:xfrm>
            <a:custGeom>
              <a:avLst/>
              <a:gdLst>
                <a:gd name="connsiteX0" fmla="*/ 0 w 3218213"/>
                <a:gd name="connsiteY0" fmla="*/ 261257 h 276009"/>
                <a:gd name="connsiteX1" fmla="*/ 1033153 w 3218213"/>
                <a:gd name="connsiteY1" fmla="*/ 273133 h 276009"/>
                <a:gd name="connsiteX2" fmla="*/ 2018805 w 3218213"/>
                <a:gd name="connsiteY2" fmla="*/ 213756 h 276009"/>
                <a:gd name="connsiteX3" fmla="*/ 2743200 w 3218213"/>
                <a:gd name="connsiteY3" fmla="*/ 142504 h 276009"/>
                <a:gd name="connsiteX4" fmla="*/ 3218213 w 3218213"/>
                <a:gd name="connsiteY4" fmla="*/ 0 h 27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8213" h="276009">
                  <a:moveTo>
                    <a:pt x="0" y="261257"/>
                  </a:moveTo>
                  <a:cubicBezTo>
                    <a:pt x="348343" y="271153"/>
                    <a:pt x="696686" y="281050"/>
                    <a:pt x="1033153" y="273133"/>
                  </a:cubicBezTo>
                  <a:cubicBezTo>
                    <a:pt x="1369620" y="265216"/>
                    <a:pt x="1733797" y="235528"/>
                    <a:pt x="2018805" y="213756"/>
                  </a:cubicBezTo>
                  <a:cubicBezTo>
                    <a:pt x="2303813" y="191984"/>
                    <a:pt x="2543299" y="178130"/>
                    <a:pt x="2743200" y="142504"/>
                  </a:cubicBezTo>
                  <a:cubicBezTo>
                    <a:pt x="2943101" y="106878"/>
                    <a:pt x="3080657" y="53439"/>
                    <a:pt x="3218213" y="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3913901" y="5024407"/>
              <a:ext cx="2096361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plnící fáze diastoly</a:t>
              </a:r>
            </a:p>
          </p:txBody>
        </p:sp>
      </p:grpSp>
      <p:grpSp>
        <p:nvGrpSpPr>
          <p:cNvPr id="85" name="Skupina 84"/>
          <p:cNvGrpSpPr/>
          <p:nvPr/>
        </p:nvGrpSpPr>
        <p:grpSpPr>
          <a:xfrm>
            <a:off x="5825393" y="2676664"/>
            <a:ext cx="443042" cy="2528084"/>
            <a:chOff x="5825393" y="2676664"/>
            <a:chExt cx="443042" cy="2528084"/>
          </a:xfrm>
        </p:grpSpPr>
        <p:cxnSp>
          <p:nvCxnSpPr>
            <p:cNvPr id="11" name="Přímá spojnice 10"/>
            <p:cNvCxnSpPr>
              <a:stCxn id="3" idx="4"/>
              <a:endCxn id="3" idx="9"/>
            </p:cNvCxnSpPr>
            <p:nvPr/>
          </p:nvCxnSpPr>
          <p:spPr>
            <a:xfrm flipV="1">
              <a:off x="6268435" y="2974924"/>
              <a:ext cx="0" cy="2229824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ovéPole 40"/>
            <p:cNvSpPr txBox="1"/>
            <p:nvPr/>
          </p:nvSpPr>
          <p:spPr>
            <a:xfrm rot="16200000">
              <a:off x="4778468" y="3723589"/>
              <a:ext cx="2420653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Izovolumická kontrakce</a:t>
              </a:r>
            </a:p>
          </p:txBody>
        </p:sp>
      </p:grpSp>
      <p:grpSp>
        <p:nvGrpSpPr>
          <p:cNvPr id="92" name="Skupina 91"/>
          <p:cNvGrpSpPr/>
          <p:nvPr/>
        </p:nvGrpSpPr>
        <p:grpSpPr>
          <a:xfrm>
            <a:off x="3413970" y="1325270"/>
            <a:ext cx="2081456" cy="1034250"/>
            <a:chOff x="3413970" y="1325270"/>
            <a:chExt cx="2081456" cy="1034250"/>
          </a:xfrm>
        </p:grpSpPr>
        <p:sp>
          <p:nvSpPr>
            <p:cNvPr id="20" name="Volný tvar 19"/>
            <p:cNvSpPr/>
            <p:nvPr/>
          </p:nvSpPr>
          <p:spPr>
            <a:xfrm>
              <a:off x="3413970" y="1325270"/>
              <a:ext cx="1020179" cy="1034250"/>
            </a:xfrm>
            <a:custGeom>
              <a:avLst/>
              <a:gdLst>
                <a:gd name="connsiteX0" fmla="*/ 1152939 w 1152939"/>
                <a:gd name="connsiteY0" fmla="*/ 0 h 1168841"/>
                <a:gd name="connsiteX1" fmla="*/ 930302 w 1152939"/>
                <a:gd name="connsiteY1" fmla="*/ 39756 h 1168841"/>
                <a:gd name="connsiteX2" fmla="*/ 667909 w 1152939"/>
                <a:gd name="connsiteY2" fmla="*/ 214685 h 1168841"/>
                <a:gd name="connsiteX3" fmla="*/ 357809 w 1152939"/>
                <a:gd name="connsiteY3" fmla="*/ 532737 h 1168841"/>
                <a:gd name="connsiteX4" fmla="*/ 206734 w 1152939"/>
                <a:gd name="connsiteY4" fmla="*/ 771276 h 1168841"/>
                <a:gd name="connsiteX5" fmla="*/ 0 w 1152939"/>
                <a:gd name="connsiteY5" fmla="*/ 1168841 h 116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2939" h="1168841">
                  <a:moveTo>
                    <a:pt x="1152939" y="0"/>
                  </a:moveTo>
                  <a:cubicBezTo>
                    <a:pt x="1082039" y="1987"/>
                    <a:pt x="1011140" y="3975"/>
                    <a:pt x="930302" y="39756"/>
                  </a:cubicBezTo>
                  <a:cubicBezTo>
                    <a:pt x="849464" y="75537"/>
                    <a:pt x="763325" y="132521"/>
                    <a:pt x="667909" y="214685"/>
                  </a:cubicBezTo>
                  <a:cubicBezTo>
                    <a:pt x="572493" y="296849"/>
                    <a:pt x="434671" y="439972"/>
                    <a:pt x="357809" y="532737"/>
                  </a:cubicBezTo>
                  <a:cubicBezTo>
                    <a:pt x="280947" y="625502"/>
                    <a:pt x="266369" y="665259"/>
                    <a:pt x="206734" y="771276"/>
                  </a:cubicBezTo>
                  <a:cubicBezTo>
                    <a:pt x="147099" y="877293"/>
                    <a:pt x="73549" y="1023067"/>
                    <a:pt x="0" y="1168841"/>
                  </a:cubicBezTo>
                </a:path>
              </a:pathLst>
            </a:custGeom>
            <a:noFill/>
            <a:ln w="7620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87" name="Skupina 86"/>
            <p:cNvGrpSpPr/>
            <p:nvPr/>
          </p:nvGrpSpPr>
          <p:grpSpPr>
            <a:xfrm>
              <a:off x="3501300" y="1463528"/>
              <a:ext cx="1994126" cy="532664"/>
              <a:chOff x="3501300" y="1463528"/>
              <a:chExt cx="1994126" cy="532664"/>
            </a:xfrm>
          </p:grpSpPr>
          <p:sp>
            <p:nvSpPr>
              <p:cNvPr id="42" name="TextovéPole 41"/>
              <p:cNvSpPr txBox="1"/>
              <p:nvPr/>
            </p:nvSpPr>
            <p:spPr>
              <a:xfrm rot="19318822">
                <a:off x="3501300" y="1609584"/>
                <a:ext cx="1204333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ejekční</a:t>
                </a:r>
              </a:p>
            </p:txBody>
          </p:sp>
          <p:sp>
            <p:nvSpPr>
              <p:cNvPr id="43" name="TextovéPole 42"/>
              <p:cNvSpPr txBox="1"/>
              <p:nvPr/>
            </p:nvSpPr>
            <p:spPr>
              <a:xfrm rot="1835738">
                <a:off x="4597119" y="1669388"/>
                <a:ext cx="898307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systoly</a:t>
                </a:r>
              </a:p>
            </p:txBody>
          </p:sp>
          <p:sp>
            <p:nvSpPr>
              <p:cNvPr id="34" name="Obdélník 33"/>
              <p:cNvSpPr/>
              <p:nvPr/>
            </p:nvSpPr>
            <p:spPr>
              <a:xfrm>
                <a:off x="4161929" y="1463528"/>
                <a:ext cx="505241" cy="326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b="1" dirty="0"/>
                  <a:t>fáze</a:t>
                </a:r>
              </a:p>
            </p:txBody>
          </p:sp>
        </p:grpSp>
      </p:grpSp>
      <p:grpSp>
        <p:nvGrpSpPr>
          <p:cNvPr id="90" name="Skupina 89"/>
          <p:cNvGrpSpPr/>
          <p:nvPr/>
        </p:nvGrpSpPr>
        <p:grpSpPr>
          <a:xfrm>
            <a:off x="3413970" y="2359520"/>
            <a:ext cx="393763" cy="3069766"/>
            <a:chOff x="3413970" y="2359520"/>
            <a:chExt cx="393763" cy="3069766"/>
          </a:xfrm>
        </p:grpSpPr>
        <p:cxnSp>
          <p:nvCxnSpPr>
            <p:cNvPr id="22" name="Přímá spojnice 21"/>
            <p:cNvCxnSpPr>
              <a:stCxn id="20" idx="5"/>
              <a:endCxn id="18" idx="0"/>
            </p:cNvCxnSpPr>
            <p:nvPr/>
          </p:nvCxnSpPr>
          <p:spPr>
            <a:xfrm>
              <a:off x="3413970" y="2359520"/>
              <a:ext cx="31855" cy="306976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ovéPole 44"/>
            <p:cNvSpPr txBox="1"/>
            <p:nvPr/>
          </p:nvSpPr>
          <p:spPr>
            <a:xfrm rot="16200000">
              <a:off x="2434412" y="3525598"/>
              <a:ext cx="2377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Izovolumická relaxace</a:t>
              </a:r>
            </a:p>
          </p:txBody>
        </p:sp>
      </p:grpSp>
      <p:grpSp>
        <p:nvGrpSpPr>
          <p:cNvPr id="81" name="Skupina 80"/>
          <p:cNvGrpSpPr/>
          <p:nvPr/>
        </p:nvGrpSpPr>
        <p:grpSpPr>
          <a:xfrm>
            <a:off x="6137696" y="2588711"/>
            <a:ext cx="2250727" cy="1200329"/>
            <a:chOff x="6137696" y="2588711"/>
            <a:chExt cx="2250727" cy="1200329"/>
          </a:xfrm>
        </p:grpSpPr>
        <p:sp>
          <p:nvSpPr>
            <p:cNvPr id="35" name="Ovál 34"/>
            <p:cNvSpPr/>
            <p:nvPr/>
          </p:nvSpPr>
          <p:spPr>
            <a:xfrm>
              <a:off x="6137696" y="2902950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6398838" y="2588711"/>
              <a:ext cx="19895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DTK - otevření aortální chlopně </a:t>
              </a:r>
              <a:r>
                <a:rPr lang="cs-CZ" dirty="0"/>
                <a:t>(dvojcípá je uzavřená)</a:t>
              </a:r>
            </a:p>
          </p:txBody>
        </p:sp>
      </p:grpSp>
      <p:grpSp>
        <p:nvGrpSpPr>
          <p:cNvPr id="83" name="Skupina 82"/>
          <p:cNvGrpSpPr/>
          <p:nvPr/>
        </p:nvGrpSpPr>
        <p:grpSpPr>
          <a:xfrm>
            <a:off x="3977618" y="755412"/>
            <a:ext cx="4014130" cy="708116"/>
            <a:chOff x="3977618" y="755412"/>
            <a:chExt cx="4014130" cy="708116"/>
          </a:xfrm>
        </p:grpSpPr>
        <p:sp>
          <p:nvSpPr>
            <p:cNvPr id="37" name="Ovál 36"/>
            <p:cNvSpPr/>
            <p:nvPr/>
          </p:nvSpPr>
          <p:spPr>
            <a:xfrm>
              <a:off x="4341099" y="1208691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3977618" y="755412"/>
              <a:ext cx="4014130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STK</a:t>
              </a:r>
              <a:r>
                <a:rPr lang="cs-CZ" dirty="0"/>
                <a:t> (maximální tlak v komoře i aortě)</a:t>
              </a:r>
            </a:p>
          </p:txBody>
        </p:sp>
      </p:grpSp>
      <p:grpSp>
        <p:nvGrpSpPr>
          <p:cNvPr id="80" name="Skupina 79"/>
          <p:cNvGrpSpPr/>
          <p:nvPr/>
        </p:nvGrpSpPr>
        <p:grpSpPr>
          <a:xfrm>
            <a:off x="6125156" y="4581128"/>
            <a:ext cx="2839332" cy="923330"/>
            <a:chOff x="6125156" y="4581128"/>
            <a:chExt cx="2839332" cy="923330"/>
          </a:xfrm>
        </p:grpSpPr>
        <p:sp>
          <p:nvSpPr>
            <p:cNvPr id="26" name="Ovál 25"/>
            <p:cNvSpPr/>
            <p:nvPr/>
          </p:nvSpPr>
          <p:spPr>
            <a:xfrm>
              <a:off x="6125156" y="5088122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8" name="TextovéPole 47"/>
            <p:cNvSpPr txBox="1"/>
            <p:nvPr/>
          </p:nvSpPr>
          <p:spPr>
            <a:xfrm>
              <a:off x="6398839" y="4581128"/>
              <a:ext cx="25656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uzavření dvojcípé chlopně </a:t>
              </a:r>
              <a:r>
                <a:rPr lang="cs-CZ" dirty="0"/>
                <a:t>(aortální je zavřená)</a:t>
              </a:r>
            </a:p>
          </p:txBody>
        </p:sp>
      </p:grpSp>
      <p:grpSp>
        <p:nvGrpSpPr>
          <p:cNvPr id="88" name="Skupina 87"/>
          <p:cNvGrpSpPr/>
          <p:nvPr/>
        </p:nvGrpSpPr>
        <p:grpSpPr>
          <a:xfrm>
            <a:off x="1757131" y="1556792"/>
            <a:ext cx="1878765" cy="923330"/>
            <a:chOff x="1757131" y="1556792"/>
            <a:chExt cx="1878765" cy="923330"/>
          </a:xfrm>
        </p:grpSpPr>
        <p:sp>
          <p:nvSpPr>
            <p:cNvPr id="38" name="Ovál 37"/>
            <p:cNvSpPr/>
            <p:nvPr/>
          </p:nvSpPr>
          <p:spPr>
            <a:xfrm>
              <a:off x="3281859" y="2190318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1757131" y="1556792"/>
              <a:ext cx="18787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uzavření aortální chlopně </a:t>
              </a:r>
              <a:r>
                <a:rPr lang="cs-CZ" dirty="0"/>
                <a:t>(dvojcípá je uzavřená)</a:t>
              </a:r>
            </a:p>
          </p:txBody>
        </p:sp>
      </p:grpSp>
      <p:grpSp>
        <p:nvGrpSpPr>
          <p:cNvPr id="79" name="Skupina 78"/>
          <p:cNvGrpSpPr/>
          <p:nvPr/>
        </p:nvGrpSpPr>
        <p:grpSpPr>
          <a:xfrm>
            <a:off x="1547664" y="4725144"/>
            <a:ext cx="2039233" cy="820546"/>
            <a:chOff x="1547664" y="4725144"/>
            <a:chExt cx="2039233" cy="820546"/>
          </a:xfrm>
        </p:grpSpPr>
        <p:sp>
          <p:nvSpPr>
            <p:cNvPr id="39" name="Ovál 38"/>
            <p:cNvSpPr/>
            <p:nvPr/>
          </p:nvSpPr>
          <p:spPr>
            <a:xfrm>
              <a:off x="3332032" y="5290853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1547664" y="4725144"/>
              <a:ext cx="1837689" cy="817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otevření dvojcípé chlopně </a:t>
              </a:r>
              <a:r>
                <a:rPr lang="cs-CZ" dirty="0"/>
                <a:t>(aortální je zavřená)</a:t>
              </a:r>
            </a:p>
          </p:txBody>
        </p:sp>
      </p:grpSp>
      <p:sp>
        <p:nvSpPr>
          <p:cNvPr id="53" name="TextovéPole 52"/>
          <p:cNvSpPr txBox="1"/>
          <p:nvPr/>
        </p:nvSpPr>
        <p:spPr>
          <a:xfrm>
            <a:off x="2806319" y="6097453"/>
            <a:ext cx="1837689" cy="571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End-systolický objem</a:t>
            </a:r>
          </a:p>
        </p:txBody>
      </p:sp>
      <p:sp>
        <p:nvSpPr>
          <p:cNvPr id="54" name="TextovéPole 53"/>
          <p:cNvSpPr txBox="1"/>
          <p:nvPr/>
        </p:nvSpPr>
        <p:spPr>
          <a:xfrm>
            <a:off x="5686639" y="6165304"/>
            <a:ext cx="1837689" cy="571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End-diastolický objem</a:t>
            </a:r>
          </a:p>
        </p:txBody>
      </p:sp>
      <p:grpSp>
        <p:nvGrpSpPr>
          <p:cNvPr id="91" name="Skupina 90"/>
          <p:cNvGrpSpPr/>
          <p:nvPr/>
        </p:nvGrpSpPr>
        <p:grpSpPr>
          <a:xfrm>
            <a:off x="3399456" y="5662989"/>
            <a:ext cx="2876986" cy="646331"/>
            <a:chOff x="3399456" y="5662989"/>
            <a:chExt cx="2876986" cy="646331"/>
          </a:xfrm>
        </p:grpSpPr>
        <p:sp>
          <p:nvSpPr>
            <p:cNvPr id="55" name="TextovéPole 54"/>
            <p:cNvSpPr txBox="1"/>
            <p:nvPr/>
          </p:nvSpPr>
          <p:spPr>
            <a:xfrm>
              <a:off x="4174471" y="5662989"/>
              <a:ext cx="18376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systolický objem</a:t>
              </a:r>
            </a:p>
            <a:p>
              <a:r>
                <a:rPr lang="cs-CZ" dirty="0"/>
                <a:t> (70 ml)</a:t>
              </a:r>
            </a:p>
          </p:txBody>
        </p:sp>
        <p:cxnSp>
          <p:nvCxnSpPr>
            <p:cNvPr id="56" name="Přímá spojnice 55"/>
            <p:cNvCxnSpPr/>
            <p:nvPr/>
          </p:nvCxnSpPr>
          <p:spPr>
            <a:xfrm flipH="1" flipV="1">
              <a:off x="3399456" y="5668001"/>
              <a:ext cx="2876986" cy="21264"/>
            </a:xfrm>
            <a:prstGeom prst="line">
              <a:avLst/>
            </a:prstGeom>
            <a:ln w="762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Skupina 81"/>
          <p:cNvGrpSpPr/>
          <p:nvPr/>
        </p:nvGrpSpPr>
        <p:grpSpPr>
          <a:xfrm>
            <a:off x="6355237" y="1126485"/>
            <a:ext cx="2177203" cy="1813785"/>
            <a:chOff x="6355237" y="1126485"/>
            <a:chExt cx="2177203" cy="1813785"/>
          </a:xfrm>
        </p:grpSpPr>
        <p:grpSp>
          <p:nvGrpSpPr>
            <p:cNvPr id="62" name="Skupina 61"/>
            <p:cNvGrpSpPr/>
            <p:nvPr/>
          </p:nvGrpSpPr>
          <p:grpSpPr>
            <a:xfrm>
              <a:off x="6804248" y="1340768"/>
              <a:ext cx="1325182" cy="591461"/>
              <a:chOff x="7198141" y="1561776"/>
              <a:chExt cx="1325182" cy="591461"/>
            </a:xfrm>
          </p:grpSpPr>
          <p:sp>
            <p:nvSpPr>
              <p:cNvPr id="60" name="Volný tvar 59"/>
              <p:cNvSpPr>
                <a:spLocks noChangeAspect="1"/>
              </p:cNvSpPr>
              <p:nvPr/>
            </p:nvSpPr>
            <p:spPr>
              <a:xfrm>
                <a:off x="7288219" y="1561776"/>
                <a:ext cx="1235104" cy="561238"/>
              </a:xfrm>
              <a:custGeom>
                <a:avLst/>
                <a:gdLst>
                  <a:gd name="connsiteX0" fmla="*/ 0 w 2410691"/>
                  <a:gd name="connsiteY0" fmla="*/ 1036055 h 1095431"/>
                  <a:gd name="connsiteX1" fmla="*/ 106878 w 2410691"/>
                  <a:gd name="connsiteY1" fmla="*/ 513541 h 1095431"/>
                  <a:gd name="connsiteX2" fmla="*/ 356259 w 2410691"/>
                  <a:gd name="connsiteY2" fmla="*/ 38528 h 1095431"/>
                  <a:gd name="connsiteX3" fmla="*/ 700644 w 2410691"/>
                  <a:gd name="connsiteY3" fmla="*/ 50403 h 1095431"/>
                  <a:gd name="connsiteX4" fmla="*/ 866898 w 2410691"/>
                  <a:gd name="connsiteY4" fmla="*/ 228533 h 1095431"/>
                  <a:gd name="connsiteX5" fmla="*/ 890649 w 2410691"/>
                  <a:gd name="connsiteY5" fmla="*/ 299785 h 1095431"/>
                  <a:gd name="connsiteX6" fmla="*/ 950026 w 2410691"/>
                  <a:gd name="connsiteY6" fmla="*/ 192907 h 1095431"/>
                  <a:gd name="connsiteX7" fmla="*/ 1009402 w 2410691"/>
                  <a:gd name="connsiteY7" fmla="*/ 192907 h 1095431"/>
                  <a:gd name="connsiteX8" fmla="*/ 1140031 w 2410691"/>
                  <a:gd name="connsiteY8" fmla="*/ 335411 h 1095431"/>
                  <a:gd name="connsiteX9" fmla="*/ 1603168 w 2410691"/>
                  <a:gd name="connsiteY9" fmla="*/ 774798 h 1095431"/>
                  <a:gd name="connsiteX10" fmla="*/ 2006930 w 2410691"/>
                  <a:gd name="connsiteY10" fmla="*/ 964803 h 1095431"/>
                  <a:gd name="connsiteX11" fmla="*/ 2410691 w 2410691"/>
                  <a:gd name="connsiteY11" fmla="*/ 1095431 h 10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0691" h="1095431">
                    <a:moveTo>
                      <a:pt x="0" y="1036055"/>
                    </a:moveTo>
                    <a:cubicBezTo>
                      <a:pt x="23751" y="857925"/>
                      <a:pt x="47502" y="679795"/>
                      <a:pt x="106878" y="513541"/>
                    </a:cubicBezTo>
                    <a:cubicBezTo>
                      <a:pt x="166254" y="347287"/>
                      <a:pt x="257298" y="115718"/>
                      <a:pt x="356259" y="38528"/>
                    </a:cubicBezTo>
                    <a:cubicBezTo>
                      <a:pt x="455220" y="-38662"/>
                      <a:pt x="615538" y="18736"/>
                      <a:pt x="700644" y="50403"/>
                    </a:cubicBezTo>
                    <a:cubicBezTo>
                      <a:pt x="785750" y="82070"/>
                      <a:pt x="835231" y="186969"/>
                      <a:pt x="866898" y="228533"/>
                    </a:cubicBezTo>
                    <a:cubicBezTo>
                      <a:pt x="898566" y="270097"/>
                      <a:pt x="876794" y="305723"/>
                      <a:pt x="890649" y="299785"/>
                    </a:cubicBezTo>
                    <a:cubicBezTo>
                      <a:pt x="904504" y="293847"/>
                      <a:pt x="930234" y="210720"/>
                      <a:pt x="950026" y="192907"/>
                    </a:cubicBezTo>
                    <a:cubicBezTo>
                      <a:pt x="969818" y="175094"/>
                      <a:pt x="977735" y="169156"/>
                      <a:pt x="1009402" y="192907"/>
                    </a:cubicBezTo>
                    <a:cubicBezTo>
                      <a:pt x="1041069" y="216658"/>
                      <a:pt x="1041070" y="238429"/>
                      <a:pt x="1140031" y="335411"/>
                    </a:cubicBezTo>
                    <a:cubicBezTo>
                      <a:pt x="1238992" y="432393"/>
                      <a:pt x="1458685" y="669899"/>
                      <a:pt x="1603168" y="774798"/>
                    </a:cubicBezTo>
                    <a:cubicBezTo>
                      <a:pt x="1747651" y="879697"/>
                      <a:pt x="1872343" y="911364"/>
                      <a:pt x="2006930" y="964803"/>
                    </a:cubicBezTo>
                    <a:cubicBezTo>
                      <a:pt x="2141517" y="1018242"/>
                      <a:pt x="2276104" y="1056836"/>
                      <a:pt x="2410691" y="1095431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3" name="Ovál 62"/>
              <p:cNvSpPr/>
              <p:nvPr/>
            </p:nvSpPr>
            <p:spPr>
              <a:xfrm>
                <a:off x="7198141" y="1973237"/>
                <a:ext cx="180000" cy="180000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61" name="Obdélník 60"/>
            <p:cNvSpPr/>
            <p:nvPr/>
          </p:nvSpPr>
          <p:spPr>
            <a:xfrm>
              <a:off x="7688235" y="1126485"/>
              <a:ext cx="8442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/>
                <a:t>TK </a:t>
              </a:r>
            </a:p>
            <a:p>
              <a:r>
                <a:rPr lang="cs-CZ" dirty="0"/>
                <a:t>v aortě</a:t>
              </a:r>
            </a:p>
          </p:txBody>
        </p:sp>
        <p:cxnSp>
          <p:nvCxnSpPr>
            <p:cNvPr id="65" name="Přímá spojnice 64"/>
            <p:cNvCxnSpPr>
              <a:stCxn id="63" idx="3"/>
              <a:endCxn id="35" idx="7"/>
            </p:cNvCxnSpPr>
            <p:nvPr/>
          </p:nvCxnSpPr>
          <p:spPr>
            <a:xfrm flipH="1">
              <a:off x="6355237" y="1905869"/>
              <a:ext cx="475371" cy="10344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Skupina 83"/>
          <p:cNvGrpSpPr/>
          <p:nvPr/>
        </p:nvGrpSpPr>
        <p:grpSpPr>
          <a:xfrm>
            <a:off x="2777331" y="771619"/>
            <a:ext cx="1563768" cy="641157"/>
            <a:chOff x="2777331" y="771619"/>
            <a:chExt cx="1563768" cy="641157"/>
          </a:xfrm>
        </p:grpSpPr>
        <p:grpSp>
          <p:nvGrpSpPr>
            <p:cNvPr id="66" name="Skupina 65"/>
            <p:cNvGrpSpPr/>
            <p:nvPr/>
          </p:nvGrpSpPr>
          <p:grpSpPr>
            <a:xfrm>
              <a:off x="2777331" y="771619"/>
              <a:ext cx="1235104" cy="641157"/>
              <a:chOff x="7288219" y="1481857"/>
              <a:chExt cx="1235104" cy="641157"/>
            </a:xfrm>
          </p:grpSpPr>
          <p:sp>
            <p:nvSpPr>
              <p:cNvPr id="67" name="Volný tvar 66"/>
              <p:cNvSpPr>
                <a:spLocks noChangeAspect="1"/>
              </p:cNvSpPr>
              <p:nvPr/>
            </p:nvSpPr>
            <p:spPr>
              <a:xfrm>
                <a:off x="7288219" y="1561776"/>
                <a:ext cx="1235104" cy="561238"/>
              </a:xfrm>
              <a:custGeom>
                <a:avLst/>
                <a:gdLst>
                  <a:gd name="connsiteX0" fmla="*/ 0 w 2410691"/>
                  <a:gd name="connsiteY0" fmla="*/ 1036055 h 1095431"/>
                  <a:gd name="connsiteX1" fmla="*/ 106878 w 2410691"/>
                  <a:gd name="connsiteY1" fmla="*/ 513541 h 1095431"/>
                  <a:gd name="connsiteX2" fmla="*/ 356259 w 2410691"/>
                  <a:gd name="connsiteY2" fmla="*/ 38528 h 1095431"/>
                  <a:gd name="connsiteX3" fmla="*/ 700644 w 2410691"/>
                  <a:gd name="connsiteY3" fmla="*/ 50403 h 1095431"/>
                  <a:gd name="connsiteX4" fmla="*/ 866898 w 2410691"/>
                  <a:gd name="connsiteY4" fmla="*/ 228533 h 1095431"/>
                  <a:gd name="connsiteX5" fmla="*/ 890649 w 2410691"/>
                  <a:gd name="connsiteY5" fmla="*/ 299785 h 1095431"/>
                  <a:gd name="connsiteX6" fmla="*/ 950026 w 2410691"/>
                  <a:gd name="connsiteY6" fmla="*/ 192907 h 1095431"/>
                  <a:gd name="connsiteX7" fmla="*/ 1009402 w 2410691"/>
                  <a:gd name="connsiteY7" fmla="*/ 192907 h 1095431"/>
                  <a:gd name="connsiteX8" fmla="*/ 1140031 w 2410691"/>
                  <a:gd name="connsiteY8" fmla="*/ 335411 h 1095431"/>
                  <a:gd name="connsiteX9" fmla="*/ 1603168 w 2410691"/>
                  <a:gd name="connsiteY9" fmla="*/ 774798 h 1095431"/>
                  <a:gd name="connsiteX10" fmla="*/ 2006930 w 2410691"/>
                  <a:gd name="connsiteY10" fmla="*/ 964803 h 1095431"/>
                  <a:gd name="connsiteX11" fmla="*/ 2410691 w 2410691"/>
                  <a:gd name="connsiteY11" fmla="*/ 1095431 h 10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0691" h="1095431">
                    <a:moveTo>
                      <a:pt x="0" y="1036055"/>
                    </a:moveTo>
                    <a:cubicBezTo>
                      <a:pt x="23751" y="857925"/>
                      <a:pt x="47502" y="679795"/>
                      <a:pt x="106878" y="513541"/>
                    </a:cubicBezTo>
                    <a:cubicBezTo>
                      <a:pt x="166254" y="347287"/>
                      <a:pt x="257298" y="115718"/>
                      <a:pt x="356259" y="38528"/>
                    </a:cubicBezTo>
                    <a:cubicBezTo>
                      <a:pt x="455220" y="-38662"/>
                      <a:pt x="615538" y="18736"/>
                      <a:pt x="700644" y="50403"/>
                    </a:cubicBezTo>
                    <a:cubicBezTo>
                      <a:pt x="785750" y="82070"/>
                      <a:pt x="835231" y="186969"/>
                      <a:pt x="866898" y="228533"/>
                    </a:cubicBezTo>
                    <a:cubicBezTo>
                      <a:pt x="898566" y="270097"/>
                      <a:pt x="876794" y="305723"/>
                      <a:pt x="890649" y="299785"/>
                    </a:cubicBezTo>
                    <a:cubicBezTo>
                      <a:pt x="904504" y="293847"/>
                      <a:pt x="930234" y="210720"/>
                      <a:pt x="950026" y="192907"/>
                    </a:cubicBezTo>
                    <a:cubicBezTo>
                      <a:pt x="969818" y="175094"/>
                      <a:pt x="977735" y="169156"/>
                      <a:pt x="1009402" y="192907"/>
                    </a:cubicBezTo>
                    <a:cubicBezTo>
                      <a:pt x="1041069" y="216658"/>
                      <a:pt x="1041070" y="238429"/>
                      <a:pt x="1140031" y="335411"/>
                    </a:cubicBezTo>
                    <a:cubicBezTo>
                      <a:pt x="1238992" y="432393"/>
                      <a:pt x="1458685" y="669899"/>
                      <a:pt x="1603168" y="774798"/>
                    </a:cubicBezTo>
                    <a:cubicBezTo>
                      <a:pt x="1747651" y="879697"/>
                      <a:pt x="1872343" y="911364"/>
                      <a:pt x="2006930" y="964803"/>
                    </a:cubicBezTo>
                    <a:cubicBezTo>
                      <a:pt x="2141517" y="1018242"/>
                      <a:pt x="2276104" y="1056836"/>
                      <a:pt x="2410691" y="1095431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8" name="Ovál 67"/>
              <p:cNvSpPr/>
              <p:nvPr/>
            </p:nvSpPr>
            <p:spPr>
              <a:xfrm>
                <a:off x="7463020" y="1481857"/>
                <a:ext cx="180000" cy="180000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74" name="Přímá spojnice 73"/>
            <p:cNvCxnSpPr>
              <a:stCxn id="68" idx="6"/>
              <a:endCxn id="37" idx="2"/>
            </p:cNvCxnSpPr>
            <p:nvPr/>
          </p:nvCxnSpPr>
          <p:spPr>
            <a:xfrm>
              <a:off x="3132132" y="861619"/>
              <a:ext cx="1208967" cy="4744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Skupina 88"/>
          <p:cNvGrpSpPr/>
          <p:nvPr/>
        </p:nvGrpSpPr>
        <p:grpSpPr>
          <a:xfrm>
            <a:off x="1959428" y="2423069"/>
            <a:ext cx="1372604" cy="872433"/>
            <a:chOff x="1959428" y="2423069"/>
            <a:chExt cx="1372604" cy="872433"/>
          </a:xfrm>
        </p:grpSpPr>
        <p:grpSp>
          <p:nvGrpSpPr>
            <p:cNvPr id="69" name="Skupina 68"/>
            <p:cNvGrpSpPr/>
            <p:nvPr/>
          </p:nvGrpSpPr>
          <p:grpSpPr>
            <a:xfrm>
              <a:off x="1959428" y="2734264"/>
              <a:ext cx="1235104" cy="561238"/>
              <a:chOff x="7288219" y="1561776"/>
              <a:chExt cx="1235104" cy="561238"/>
            </a:xfrm>
          </p:grpSpPr>
          <p:sp>
            <p:nvSpPr>
              <p:cNvPr id="70" name="Volný tvar 69"/>
              <p:cNvSpPr>
                <a:spLocks noChangeAspect="1"/>
              </p:cNvSpPr>
              <p:nvPr/>
            </p:nvSpPr>
            <p:spPr>
              <a:xfrm>
                <a:off x="7288219" y="1561776"/>
                <a:ext cx="1235104" cy="561238"/>
              </a:xfrm>
              <a:custGeom>
                <a:avLst/>
                <a:gdLst>
                  <a:gd name="connsiteX0" fmla="*/ 0 w 2410691"/>
                  <a:gd name="connsiteY0" fmla="*/ 1036055 h 1095431"/>
                  <a:gd name="connsiteX1" fmla="*/ 106878 w 2410691"/>
                  <a:gd name="connsiteY1" fmla="*/ 513541 h 1095431"/>
                  <a:gd name="connsiteX2" fmla="*/ 356259 w 2410691"/>
                  <a:gd name="connsiteY2" fmla="*/ 38528 h 1095431"/>
                  <a:gd name="connsiteX3" fmla="*/ 700644 w 2410691"/>
                  <a:gd name="connsiteY3" fmla="*/ 50403 h 1095431"/>
                  <a:gd name="connsiteX4" fmla="*/ 866898 w 2410691"/>
                  <a:gd name="connsiteY4" fmla="*/ 228533 h 1095431"/>
                  <a:gd name="connsiteX5" fmla="*/ 890649 w 2410691"/>
                  <a:gd name="connsiteY5" fmla="*/ 299785 h 1095431"/>
                  <a:gd name="connsiteX6" fmla="*/ 950026 w 2410691"/>
                  <a:gd name="connsiteY6" fmla="*/ 192907 h 1095431"/>
                  <a:gd name="connsiteX7" fmla="*/ 1009402 w 2410691"/>
                  <a:gd name="connsiteY7" fmla="*/ 192907 h 1095431"/>
                  <a:gd name="connsiteX8" fmla="*/ 1140031 w 2410691"/>
                  <a:gd name="connsiteY8" fmla="*/ 335411 h 1095431"/>
                  <a:gd name="connsiteX9" fmla="*/ 1603168 w 2410691"/>
                  <a:gd name="connsiteY9" fmla="*/ 774798 h 1095431"/>
                  <a:gd name="connsiteX10" fmla="*/ 2006930 w 2410691"/>
                  <a:gd name="connsiteY10" fmla="*/ 964803 h 1095431"/>
                  <a:gd name="connsiteX11" fmla="*/ 2410691 w 2410691"/>
                  <a:gd name="connsiteY11" fmla="*/ 1095431 h 10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0691" h="1095431">
                    <a:moveTo>
                      <a:pt x="0" y="1036055"/>
                    </a:moveTo>
                    <a:cubicBezTo>
                      <a:pt x="23751" y="857925"/>
                      <a:pt x="47502" y="679795"/>
                      <a:pt x="106878" y="513541"/>
                    </a:cubicBezTo>
                    <a:cubicBezTo>
                      <a:pt x="166254" y="347287"/>
                      <a:pt x="257298" y="115718"/>
                      <a:pt x="356259" y="38528"/>
                    </a:cubicBezTo>
                    <a:cubicBezTo>
                      <a:pt x="455220" y="-38662"/>
                      <a:pt x="615538" y="18736"/>
                      <a:pt x="700644" y="50403"/>
                    </a:cubicBezTo>
                    <a:cubicBezTo>
                      <a:pt x="785750" y="82070"/>
                      <a:pt x="835231" y="186969"/>
                      <a:pt x="866898" y="228533"/>
                    </a:cubicBezTo>
                    <a:cubicBezTo>
                      <a:pt x="898566" y="270097"/>
                      <a:pt x="876794" y="305723"/>
                      <a:pt x="890649" y="299785"/>
                    </a:cubicBezTo>
                    <a:cubicBezTo>
                      <a:pt x="904504" y="293847"/>
                      <a:pt x="930234" y="210720"/>
                      <a:pt x="950026" y="192907"/>
                    </a:cubicBezTo>
                    <a:cubicBezTo>
                      <a:pt x="969818" y="175094"/>
                      <a:pt x="977735" y="169156"/>
                      <a:pt x="1009402" y="192907"/>
                    </a:cubicBezTo>
                    <a:cubicBezTo>
                      <a:pt x="1041069" y="216658"/>
                      <a:pt x="1041070" y="238429"/>
                      <a:pt x="1140031" y="335411"/>
                    </a:cubicBezTo>
                    <a:cubicBezTo>
                      <a:pt x="1238992" y="432393"/>
                      <a:pt x="1458685" y="669899"/>
                      <a:pt x="1603168" y="774798"/>
                    </a:cubicBezTo>
                    <a:cubicBezTo>
                      <a:pt x="1747651" y="879697"/>
                      <a:pt x="1872343" y="911364"/>
                      <a:pt x="2006930" y="964803"/>
                    </a:cubicBezTo>
                    <a:cubicBezTo>
                      <a:pt x="2141517" y="1018242"/>
                      <a:pt x="2276104" y="1056836"/>
                      <a:pt x="2410691" y="1095431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1" name="Ovál 70"/>
              <p:cNvSpPr/>
              <p:nvPr/>
            </p:nvSpPr>
            <p:spPr>
              <a:xfrm>
                <a:off x="7643020" y="1671375"/>
                <a:ext cx="180000" cy="180000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78" name="Přímá spojnice 77"/>
            <p:cNvCxnSpPr>
              <a:stCxn id="71" idx="6"/>
            </p:cNvCxnSpPr>
            <p:nvPr/>
          </p:nvCxnSpPr>
          <p:spPr>
            <a:xfrm flipV="1">
              <a:off x="2494229" y="2423069"/>
              <a:ext cx="837803" cy="510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Přímá spojnice 94"/>
          <p:cNvCxnSpPr/>
          <p:nvPr/>
        </p:nvCxnSpPr>
        <p:spPr>
          <a:xfrm>
            <a:off x="1284830" y="5314804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ovéPole 95"/>
          <p:cNvSpPr txBox="1"/>
          <p:nvPr/>
        </p:nvSpPr>
        <p:spPr>
          <a:xfrm>
            <a:off x="728018" y="5160618"/>
            <a:ext cx="573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8541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-36512" y="44624"/>
            <a:ext cx="9001000" cy="6696744"/>
            <a:chOff x="-36512" y="44624"/>
            <a:chExt cx="9001000" cy="6696744"/>
          </a:xfrm>
        </p:grpSpPr>
        <p:sp>
          <p:nvSpPr>
            <p:cNvPr id="4" name="Obdélník 3"/>
            <p:cNvSpPr/>
            <p:nvPr/>
          </p:nvSpPr>
          <p:spPr>
            <a:xfrm>
              <a:off x="446067" y="44624"/>
              <a:ext cx="748270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800" b="1" dirty="0"/>
                <a:t>Srdeční cyklus P-V diagram (levá komora)</a:t>
              </a:r>
            </a:p>
          </p:txBody>
        </p:sp>
        <p:sp>
          <p:nvSpPr>
            <p:cNvPr id="3" name="Volný tvar 2"/>
            <p:cNvSpPr>
              <a:spLocks noChangeAspect="1"/>
            </p:cNvSpPr>
            <p:nvPr/>
          </p:nvSpPr>
          <p:spPr>
            <a:xfrm>
              <a:off x="3421932" y="1328859"/>
              <a:ext cx="2849474" cy="4106196"/>
            </a:xfrm>
            <a:custGeom>
              <a:avLst/>
              <a:gdLst>
                <a:gd name="connsiteX0" fmla="*/ 11420 w 2157620"/>
                <a:gd name="connsiteY0" fmla="*/ 3046978 h 3046978"/>
                <a:gd name="connsiteX1" fmla="*/ 702536 w 2157620"/>
                <a:gd name="connsiteY1" fmla="*/ 3015080 h 3046978"/>
                <a:gd name="connsiteX2" fmla="*/ 1361754 w 2157620"/>
                <a:gd name="connsiteY2" fmla="*/ 3015080 h 3046978"/>
                <a:gd name="connsiteX3" fmla="*/ 1872117 w 2157620"/>
                <a:gd name="connsiteY3" fmla="*/ 2961917 h 3046978"/>
                <a:gd name="connsiteX4" fmla="*/ 2137931 w 2157620"/>
                <a:gd name="connsiteY4" fmla="*/ 2908755 h 3046978"/>
                <a:gd name="connsiteX5" fmla="*/ 2137931 w 2157620"/>
                <a:gd name="connsiteY5" fmla="*/ 2908755 h 3046978"/>
                <a:gd name="connsiteX6" fmla="*/ 2137931 w 2157620"/>
                <a:gd name="connsiteY6" fmla="*/ 2642941 h 3046978"/>
                <a:gd name="connsiteX7" fmla="*/ 2137931 w 2157620"/>
                <a:gd name="connsiteY7" fmla="*/ 2164476 h 3046978"/>
                <a:gd name="connsiteX8" fmla="*/ 2137931 w 2157620"/>
                <a:gd name="connsiteY8" fmla="*/ 1696643 h 3046978"/>
                <a:gd name="connsiteX9" fmla="*/ 2137931 w 2157620"/>
                <a:gd name="connsiteY9" fmla="*/ 1239443 h 3046978"/>
                <a:gd name="connsiteX10" fmla="*/ 2137931 w 2157620"/>
                <a:gd name="connsiteY10" fmla="*/ 1228810 h 3046978"/>
                <a:gd name="connsiteX11" fmla="*/ 1872117 w 2157620"/>
                <a:gd name="connsiteY11" fmla="*/ 750345 h 3046978"/>
                <a:gd name="connsiteX12" fmla="*/ 1553140 w 2157620"/>
                <a:gd name="connsiteY12" fmla="*/ 420736 h 3046978"/>
                <a:gd name="connsiteX13" fmla="*/ 1244796 w 2157620"/>
                <a:gd name="connsiteY13" fmla="*/ 144289 h 3046978"/>
                <a:gd name="connsiteX14" fmla="*/ 872657 w 2157620"/>
                <a:gd name="connsiteY14" fmla="*/ 6066 h 3046978"/>
                <a:gd name="connsiteX15" fmla="*/ 553680 w 2157620"/>
                <a:gd name="connsiteY15" fmla="*/ 48596 h 3046978"/>
                <a:gd name="connsiteX16" fmla="*/ 309131 w 2157620"/>
                <a:gd name="connsiteY16" fmla="*/ 261248 h 3046978"/>
                <a:gd name="connsiteX17" fmla="*/ 117745 w 2157620"/>
                <a:gd name="connsiteY17" fmla="*/ 505796 h 3046978"/>
                <a:gd name="connsiteX18" fmla="*/ 787 w 2157620"/>
                <a:gd name="connsiteY18" fmla="*/ 760978 h 3046978"/>
                <a:gd name="connsiteX19" fmla="*/ 787 w 2157620"/>
                <a:gd name="connsiteY19" fmla="*/ 760978 h 3046978"/>
                <a:gd name="connsiteX20" fmla="*/ 11420 w 2157620"/>
                <a:gd name="connsiteY20" fmla="*/ 1069322 h 3046978"/>
                <a:gd name="connsiteX21" fmla="*/ 787 w 2157620"/>
                <a:gd name="connsiteY21" fmla="*/ 2090048 h 3046978"/>
                <a:gd name="connsiteX22" fmla="*/ 787 w 2157620"/>
                <a:gd name="connsiteY22" fmla="*/ 2674838 h 3046978"/>
                <a:gd name="connsiteX23" fmla="*/ 11420 w 2157620"/>
                <a:gd name="connsiteY23" fmla="*/ 3046978 h 3046978"/>
                <a:gd name="connsiteX0" fmla="*/ 11420 w 2157620"/>
                <a:gd name="connsiteY0" fmla="*/ 3046978 h 3055076"/>
                <a:gd name="connsiteX1" fmla="*/ 668877 w 2157620"/>
                <a:gd name="connsiteY1" fmla="*/ 3054348 h 3055076"/>
                <a:gd name="connsiteX2" fmla="*/ 1361754 w 2157620"/>
                <a:gd name="connsiteY2" fmla="*/ 3015080 h 3055076"/>
                <a:gd name="connsiteX3" fmla="*/ 1872117 w 2157620"/>
                <a:gd name="connsiteY3" fmla="*/ 2961917 h 3055076"/>
                <a:gd name="connsiteX4" fmla="*/ 2137931 w 2157620"/>
                <a:gd name="connsiteY4" fmla="*/ 2908755 h 3055076"/>
                <a:gd name="connsiteX5" fmla="*/ 2137931 w 2157620"/>
                <a:gd name="connsiteY5" fmla="*/ 2908755 h 3055076"/>
                <a:gd name="connsiteX6" fmla="*/ 2137931 w 2157620"/>
                <a:gd name="connsiteY6" fmla="*/ 2642941 h 3055076"/>
                <a:gd name="connsiteX7" fmla="*/ 2137931 w 2157620"/>
                <a:gd name="connsiteY7" fmla="*/ 2164476 h 3055076"/>
                <a:gd name="connsiteX8" fmla="*/ 2137931 w 2157620"/>
                <a:gd name="connsiteY8" fmla="*/ 1696643 h 3055076"/>
                <a:gd name="connsiteX9" fmla="*/ 2137931 w 2157620"/>
                <a:gd name="connsiteY9" fmla="*/ 1239443 h 3055076"/>
                <a:gd name="connsiteX10" fmla="*/ 2137931 w 2157620"/>
                <a:gd name="connsiteY10" fmla="*/ 1228810 h 3055076"/>
                <a:gd name="connsiteX11" fmla="*/ 1872117 w 2157620"/>
                <a:gd name="connsiteY11" fmla="*/ 750345 h 3055076"/>
                <a:gd name="connsiteX12" fmla="*/ 1553140 w 2157620"/>
                <a:gd name="connsiteY12" fmla="*/ 420736 h 3055076"/>
                <a:gd name="connsiteX13" fmla="*/ 1244796 w 2157620"/>
                <a:gd name="connsiteY13" fmla="*/ 144289 h 3055076"/>
                <a:gd name="connsiteX14" fmla="*/ 872657 w 2157620"/>
                <a:gd name="connsiteY14" fmla="*/ 6066 h 3055076"/>
                <a:gd name="connsiteX15" fmla="*/ 553680 w 2157620"/>
                <a:gd name="connsiteY15" fmla="*/ 48596 h 3055076"/>
                <a:gd name="connsiteX16" fmla="*/ 309131 w 2157620"/>
                <a:gd name="connsiteY16" fmla="*/ 261248 h 3055076"/>
                <a:gd name="connsiteX17" fmla="*/ 117745 w 2157620"/>
                <a:gd name="connsiteY17" fmla="*/ 505796 h 3055076"/>
                <a:gd name="connsiteX18" fmla="*/ 787 w 2157620"/>
                <a:gd name="connsiteY18" fmla="*/ 760978 h 3055076"/>
                <a:gd name="connsiteX19" fmla="*/ 787 w 2157620"/>
                <a:gd name="connsiteY19" fmla="*/ 760978 h 3055076"/>
                <a:gd name="connsiteX20" fmla="*/ 11420 w 2157620"/>
                <a:gd name="connsiteY20" fmla="*/ 1069322 h 3055076"/>
                <a:gd name="connsiteX21" fmla="*/ 787 w 2157620"/>
                <a:gd name="connsiteY21" fmla="*/ 2090048 h 3055076"/>
                <a:gd name="connsiteX22" fmla="*/ 787 w 2157620"/>
                <a:gd name="connsiteY22" fmla="*/ 2674838 h 3055076"/>
                <a:gd name="connsiteX23" fmla="*/ 11420 w 2157620"/>
                <a:gd name="connsiteY23" fmla="*/ 3046978 h 3055076"/>
                <a:gd name="connsiteX0" fmla="*/ 0 w 2163029"/>
                <a:gd name="connsiteY0" fmla="*/ 3091856 h 3091856"/>
                <a:gd name="connsiteX1" fmla="*/ 674286 w 2163029"/>
                <a:gd name="connsiteY1" fmla="*/ 3054348 h 3091856"/>
                <a:gd name="connsiteX2" fmla="*/ 1367163 w 2163029"/>
                <a:gd name="connsiteY2" fmla="*/ 3015080 h 3091856"/>
                <a:gd name="connsiteX3" fmla="*/ 1877526 w 2163029"/>
                <a:gd name="connsiteY3" fmla="*/ 2961917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367163 w 2163029"/>
                <a:gd name="connsiteY2" fmla="*/ 3015080 h 3091856"/>
                <a:gd name="connsiteX3" fmla="*/ 1877526 w 2163029"/>
                <a:gd name="connsiteY3" fmla="*/ 2961917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428871 w 2163029"/>
                <a:gd name="connsiteY2" fmla="*/ 3048739 h 3091856"/>
                <a:gd name="connsiteX3" fmla="*/ 1877526 w 2163029"/>
                <a:gd name="connsiteY3" fmla="*/ 2961917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428871 w 2163029"/>
                <a:gd name="connsiteY2" fmla="*/ 3048739 h 3091856"/>
                <a:gd name="connsiteX3" fmla="*/ 1905575 w 2163029"/>
                <a:gd name="connsiteY3" fmla="*/ 2978746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428871 w 2163029"/>
                <a:gd name="connsiteY2" fmla="*/ 3048739 h 3091856"/>
                <a:gd name="connsiteX3" fmla="*/ 1905575 w 2163029"/>
                <a:gd name="connsiteY3" fmla="*/ 2978746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75379 w 2163029"/>
                <a:gd name="connsiteY12" fmla="*/ 392687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1 w 2163030"/>
                <a:gd name="connsiteY0" fmla="*/ 3091856 h 3091856"/>
                <a:gd name="connsiteX1" fmla="*/ 691116 w 2163030"/>
                <a:gd name="connsiteY1" fmla="*/ 3088006 h 3091856"/>
                <a:gd name="connsiteX2" fmla="*/ 1428872 w 2163030"/>
                <a:gd name="connsiteY2" fmla="*/ 3048739 h 3091856"/>
                <a:gd name="connsiteX3" fmla="*/ 1905576 w 2163030"/>
                <a:gd name="connsiteY3" fmla="*/ 2978746 h 3091856"/>
                <a:gd name="connsiteX4" fmla="*/ 2143341 w 2163030"/>
                <a:gd name="connsiteY4" fmla="*/ 2908755 h 3091856"/>
                <a:gd name="connsiteX5" fmla="*/ 2143341 w 2163030"/>
                <a:gd name="connsiteY5" fmla="*/ 2908755 h 3091856"/>
                <a:gd name="connsiteX6" fmla="*/ 2143341 w 2163030"/>
                <a:gd name="connsiteY6" fmla="*/ 2642941 h 3091856"/>
                <a:gd name="connsiteX7" fmla="*/ 2143341 w 2163030"/>
                <a:gd name="connsiteY7" fmla="*/ 2164476 h 3091856"/>
                <a:gd name="connsiteX8" fmla="*/ 2143341 w 2163030"/>
                <a:gd name="connsiteY8" fmla="*/ 1696643 h 3091856"/>
                <a:gd name="connsiteX9" fmla="*/ 2143341 w 2163030"/>
                <a:gd name="connsiteY9" fmla="*/ 1239443 h 3091856"/>
                <a:gd name="connsiteX10" fmla="*/ 2143341 w 2163030"/>
                <a:gd name="connsiteY10" fmla="*/ 1228810 h 3091856"/>
                <a:gd name="connsiteX11" fmla="*/ 1877527 w 2163030"/>
                <a:gd name="connsiteY11" fmla="*/ 750345 h 3091856"/>
                <a:gd name="connsiteX12" fmla="*/ 1575380 w 2163030"/>
                <a:gd name="connsiteY12" fmla="*/ 392687 h 3091856"/>
                <a:gd name="connsiteX13" fmla="*/ 1250206 w 2163030"/>
                <a:gd name="connsiteY13" fmla="*/ 144289 h 3091856"/>
                <a:gd name="connsiteX14" fmla="*/ 878067 w 2163030"/>
                <a:gd name="connsiteY14" fmla="*/ 6066 h 3091856"/>
                <a:gd name="connsiteX15" fmla="*/ 559090 w 2163030"/>
                <a:gd name="connsiteY15" fmla="*/ 48596 h 3091856"/>
                <a:gd name="connsiteX16" fmla="*/ 314541 w 2163030"/>
                <a:gd name="connsiteY16" fmla="*/ 261248 h 3091856"/>
                <a:gd name="connsiteX17" fmla="*/ 123155 w 2163030"/>
                <a:gd name="connsiteY17" fmla="*/ 505796 h 3091856"/>
                <a:gd name="connsiteX18" fmla="*/ 6197 w 2163030"/>
                <a:gd name="connsiteY18" fmla="*/ 760978 h 3091856"/>
                <a:gd name="connsiteX19" fmla="*/ 6197 w 2163030"/>
                <a:gd name="connsiteY19" fmla="*/ 760978 h 3091856"/>
                <a:gd name="connsiteX20" fmla="*/ 0 w 2163030"/>
                <a:gd name="connsiteY20" fmla="*/ 1119810 h 3091856"/>
                <a:gd name="connsiteX21" fmla="*/ 6197 w 2163030"/>
                <a:gd name="connsiteY21" fmla="*/ 2090048 h 3091856"/>
                <a:gd name="connsiteX22" fmla="*/ 6197 w 2163030"/>
                <a:gd name="connsiteY22" fmla="*/ 2674838 h 3091856"/>
                <a:gd name="connsiteX23" fmla="*/ 1 w 2163030"/>
                <a:gd name="connsiteY23" fmla="*/ 3091856 h 3091856"/>
                <a:gd name="connsiteX0" fmla="*/ 1 w 2145578"/>
                <a:gd name="connsiteY0" fmla="*/ 3091856 h 3091856"/>
                <a:gd name="connsiteX1" fmla="*/ 691116 w 2145578"/>
                <a:gd name="connsiteY1" fmla="*/ 3088006 h 3091856"/>
                <a:gd name="connsiteX2" fmla="*/ 1428872 w 2145578"/>
                <a:gd name="connsiteY2" fmla="*/ 3048739 h 3091856"/>
                <a:gd name="connsiteX3" fmla="*/ 1905576 w 2145578"/>
                <a:gd name="connsiteY3" fmla="*/ 2978746 h 3091856"/>
                <a:gd name="connsiteX4" fmla="*/ 2143341 w 2145578"/>
                <a:gd name="connsiteY4" fmla="*/ 2908755 h 3091856"/>
                <a:gd name="connsiteX5" fmla="*/ 2143341 w 2145578"/>
                <a:gd name="connsiteY5" fmla="*/ 2908755 h 3091856"/>
                <a:gd name="connsiteX6" fmla="*/ 2143341 w 2145578"/>
                <a:gd name="connsiteY6" fmla="*/ 2642941 h 3091856"/>
                <a:gd name="connsiteX7" fmla="*/ 2143341 w 2145578"/>
                <a:gd name="connsiteY7" fmla="*/ 2164476 h 3091856"/>
                <a:gd name="connsiteX8" fmla="*/ 2143341 w 2145578"/>
                <a:gd name="connsiteY8" fmla="*/ 1696643 h 3091856"/>
                <a:gd name="connsiteX9" fmla="*/ 2143341 w 2145578"/>
                <a:gd name="connsiteY9" fmla="*/ 1239443 h 3091856"/>
                <a:gd name="connsiteX10" fmla="*/ 2143341 w 2145578"/>
                <a:gd name="connsiteY10" fmla="*/ 1228810 h 3091856"/>
                <a:gd name="connsiteX11" fmla="*/ 1877527 w 2145578"/>
                <a:gd name="connsiteY11" fmla="*/ 750345 h 3091856"/>
                <a:gd name="connsiteX12" fmla="*/ 1575380 w 2145578"/>
                <a:gd name="connsiteY12" fmla="*/ 392687 h 3091856"/>
                <a:gd name="connsiteX13" fmla="*/ 1250206 w 2145578"/>
                <a:gd name="connsiteY13" fmla="*/ 144289 h 3091856"/>
                <a:gd name="connsiteX14" fmla="*/ 878067 w 2145578"/>
                <a:gd name="connsiteY14" fmla="*/ 6066 h 3091856"/>
                <a:gd name="connsiteX15" fmla="*/ 559090 w 2145578"/>
                <a:gd name="connsiteY15" fmla="*/ 48596 h 3091856"/>
                <a:gd name="connsiteX16" fmla="*/ 314541 w 2145578"/>
                <a:gd name="connsiteY16" fmla="*/ 261248 h 3091856"/>
                <a:gd name="connsiteX17" fmla="*/ 123155 w 2145578"/>
                <a:gd name="connsiteY17" fmla="*/ 505796 h 3091856"/>
                <a:gd name="connsiteX18" fmla="*/ 6197 w 2145578"/>
                <a:gd name="connsiteY18" fmla="*/ 760978 h 3091856"/>
                <a:gd name="connsiteX19" fmla="*/ 6197 w 2145578"/>
                <a:gd name="connsiteY19" fmla="*/ 760978 h 3091856"/>
                <a:gd name="connsiteX20" fmla="*/ 0 w 2145578"/>
                <a:gd name="connsiteY20" fmla="*/ 1119810 h 3091856"/>
                <a:gd name="connsiteX21" fmla="*/ 6197 w 2145578"/>
                <a:gd name="connsiteY21" fmla="*/ 2090048 h 3091856"/>
                <a:gd name="connsiteX22" fmla="*/ 6197 w 2145578"/>
                <a:gd name="connsiteY22" fmla="*/ 2674838 h 3091856"/>
                <a:gd name="connsiteX23" fmla="*/ 1 w 2145578"/>
                <a:gd name="connsiteY23" fmla="*/ 3091856 h 309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5578" h="3091856">
                  <a:moveTo>
                    <a:pt x="1" y="3091856"/>
                  </a:moveTo>
                  <a:lnTo>
                    <a:pt x="691116" y="3088006"/>
                  </a:lnTo>
                  <a:cubicBezTo>
                    <a:pt x="929261" y="3080820"/>
                    <a:pt x="1226462" y="3066949"/>
                    <a:pt x="1428872" y="3048739"/>
                  </a:cubicBezTo>
                  <a:cubicBezTo>
                    <a:pt x="1631282" y="3030529"/>
                    <a:pt x="1786498" y="3002077"/>
                    <a:pt x="1905576" y="2978746"/>
                  </a:cubicBezTo>
                  <a:lnTo>
                    <a:pt x="2143341" y="2908755"/>
                  </a:lnTo>
                  <a:lnTo>
                    <a:pt x="2143341" y="2908755"/>
                  </a:lnTo>
                  <a:lnTo>
                    <a:pt x="2143341" y="2642941"/>
                  </a:lnTo>
                  <a:lnTo>
                    <a:pt x="2143341" y="2164476"/>
                  </a:lnTo>
                  <a:lnTo>
                    <a:pt x="2143341" y="1696643"/>
                  </a:lnTo>
                  <a:lnTo>
                    <a:pt x="2143341" y="1239443"/>
                  </a:lnTo>
                  <a:cubicBezTo>
                    <a:pt x="2143341" y="1161471"/>
                    <a:pt x="2148375" y="1265447"/>
                    <a:pt x="2143341" y="1228810"/>
                  </a:cubicBezTo>
                  <a:cubicBezTo>
                    <a:pt x="2138307" y="1192173"/>
                    <a:pt x="1972187" y="889699"/>
                    <a:pt x="1877527" y="750345"/>
                  </a:cubicBezTo>
                  <a:cubicBezTo>
                    <a:pt x="1782867" y="610991"/>
                    <a:pt x="1679933" y="493696"/>
                    <a:pt x="1575380" y="392687"/>
                  </a:cubicBezTo>
                  <a:cubicBezTo>
                    <a:pt x="1470827" y="291678"/>
                    <a:pt x="1366425" y="208726"/>
                    <a:pt x="1250206" y="144289"/>
                  </a:cubicBezTo>
                  <a:cubicBezTo>
                    <a:pt x="1133987" y="79852"/>
                    <a:pt x="993253" y="22015"/>
                    <a:pt x="878067" y="6066"/>
                  </a:cubicBezTo>
                  <a:cubicBezTo>
                    <a:pt x="762881" y="-9883"/>
                    <a:pt x="653011" y="6066"/>
                    <a:pt x="559090" y="48596"/>
                  </a:cubicBezTo>
                  <a:cubicBezTo>
                    <a:pt x="465169" y="91126"/>
                    <a:pt x="387197" y="185048"/>
                    <a:pt x="314541" y="261248"/>
                  </a:cubicBezTo>
                  <a:cubicBezTo>
                    <a:pt x="241885" y="337448"/>
                    <a:pt x="174546" y="422508"/>
                    <a:pt x="123155" y="505796"/>
                  </a:cubicBezTo>
                  <a:cubicBezTo>
                    <a:pt x="71764" y="589084"/>
                    <a:pt x="6197" y="760978"/>
                    <a:pt x="6197" y="760978"/>
                  </a:cubicBezTo>
                  <a:lnTo>
                    <a:pt x="6197" y="760978"/>
                  </a:lnTo>
                  <a:cubicBezTo>
                    <a:pt x="5164" y="820783"/>
                    <a:pt x="0" y="898298"/>
                    <a:pt x="0" y="1119810"/>
                  </a:cubicBezTo>
                  <a:cubicBezTo>
                    <a:pt x="0" y="1341322"/>
                    <a:pt x="7969" y="1822462"/>
                    <a:pt x="6197" y="2090048"/>
                  </a:cubicBezTo>
                  <a:cubicBezTo>
                    <a:pt x="4425" y="2357634"/>
                    <a:pt x="6197" y="2674838"/>
                    <a:pt x="6197" y="2674838"/>
                  </a:cubicBezTo>
                  <a:cubicBezTo>
                    <a:pt x="4132" y="2813844"/>
                    <a:pt x="2066" y="2952850"/>
                    <a:pt x="1" y="3091856"/>
                  </a:cubicBezTo>
                  <a:close/>
                </a:path>
              </a:pathLst>
            </a:cu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6" name="Přímá spojnice 5"/>
            <p:cNvCxnSpPr/>
            <p:nvPr/>
          </p:nvCxnSpPr>
          <p:spPr>
            <a:xfrm>
              <a:off x="1365248" y="755412"/>
              <a:ext cx="0" cy="490615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>
              <a:off x="1365248" y="5661570"/>
              <a:ext cx="490561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7"/>
            <p:cNvCxnSpPr/>
            <p:nvPr/>
          </p:nvCxnSpPr>
          <p:spPr>
            <a:xfrm>
              <a:off x="3404171" y="5579824"/>
              <a:ext cx="0" cy="1592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>
              <a:off x="1365248" y="5523630"/>
              <a:ext cx="0" cy="1592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>
              <a:off x="6271447" y="5579824"/>
              <a:ext cx="0" cy="1592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>
            <a:xfrm>
              <a:off x="1284896" y="2986155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>
            <a:xfrm>
              <a:off x="1284896" y="2339154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>
            <a:xfrm>
              <a:off x="1284896" y="1328188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Volný tvar 18"/>
            <p:cNvSpPr/>
            <p:nvPr/>
          </p:nvSpPr>
          <p:spPr>
            <a:xfrm>
              <a:off x="4413043" y="1327650"/>
              <a:ext cx="1857430" cy="1651013"/>
            </a:xfrm>
            <a:custGeom>
              <a:avLst/>
              <a:gdLst>
                <a:gd name="connsiteX0" fmla="*/ 2099145 w 2099145"/>
                <a:gd name="connsiteY0" fmla="*/ 1865866 h 1865866"/>
                <a:gd name="connsiteX1" fmla="*/ 1876508 w 2099145"/>
                <a:gd name="connsiteY1" fmla="*/ 1468301 h 1865866"/>
                <a:gd name="connsiteX2" fmla="*/ 1550505 w 2099145"/>
                <a:gd name="connsiteY2" fmla="*/ 951466 h 1865866"/>
                <a:gd name="connsiteX3" fmla="*/ 1073426 w 2099145"/>
                <a:gd name="connsiteY3" fmla="*/ 442582 h 1865866"/>
                <a:gd name="connsiteX4" fmla="*/ 707666 w 2099145"/>
                <a:gd name="connsiteY4" fmla="*/ 211995 h 1865866"/>
                <a:gd name="connsiteX5" fmla="*/ 190832 w 2099145"/>
                <a:gd name="connsiteY5" fmla="*/ 21163 h 1865866"/>
                <a:gd name="connsiteX6" fmla="*/ 0 w 2099145"/>
                <a:gd name="connsiteY6" fmla="*/ 13212 h 186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9145" h="1865866">
                  <a:moveTo>
                    <a:pt x="2099145" y="1865866"/>
                  </a:moveTo>
                  <a:cubicBezTo>
                    <a:pt x="2033546" y="1743283"/>
                    <a:pt x="1967948" y="1620701"/>
                    <a:pt x="1876508" y="1468301"/>
                  </a:cubicBezTo>
                  <a:cubicBezTo>
                    <a:pt x="1785068" y="1315901"/>
                    <a:pt x="1684352" y="1122419"/>
                    <a:pt x="1550505" y="951466"/>
                  </a:cubicBezTo>
                  <a:cubicBezTo>
                    <a:pt x="1416658" y="780513"/>
                    <a:pt x="1213899" y="565827"/>
                    <a:pt x="1073426" y="442582"/>
                  </a:cubicBezTo>
                  <a:cubicBezTo>
                    <a:pt x="932953" y="319337"/>
                    <a:pt x="854765" y="282231"/>
                    <a:pt x="707666" y="211995"/>
                  </a:cubicBezTo>
                  <a:cubicBezTo>
                    <a:pt x="560567" y="141759"/>
                    <a:pt x="308776" y="54293"/>
                    <a:pt x="190832" y="21163"/>
                  </a:cubicBezTo>
                  <a:cubicBezTo>
                    <a:pt x="72888" y="-11967"/>
                    <a:pt x="36444" y="622"/>
                    <a:pt x="0" y="13212"/>
                  </a:cubicBezTo>
                </a:path>
              </a:pathLst>
            </a:custGeom>
            <a:noFill/>
            <a:ln w="7620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-36512" y="772369"/>
              <a:ext cx="1401760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tlak (mmHg)</a:t>
              </a: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5940152" y="5445224"/>
              <a:ext cx="1526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objem (ml)</a:t>
              </a: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664368" y="1175345"/>
              <a:ext cx="637163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120</a:t>
              </a: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728084" y="2831969"/>
              <a:ext cx="573447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80</a:t>
              </a: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728084" y="2194806"/>
              <a:ext cx="573447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100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3125367" y="5789003"/>
              <a:ext cx="573447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50</a:t>
              </a: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5976762" y="5773316"/>
              <a:ext cx="573447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120</a:t>
              </a: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4232483" y="3381956"/>
              <a:ext cx="11092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plocha = práce vykonaná srdcem</a:t>
              </a:r>
            </a:p>
          </p:txBody>
        </p:sp>
        <p:grpSp>
          <p:nvGrpSpPr>
            <p:cNvPr id="86" name="Skupina 85"/>
            <p:cNvGrpSpPr/>
            <p:nvPr/>
          </p:nvGrpSpPr>
          <p:grpSpPr>
            <a:xfrm>
              <a:off x="3419361" y="5024407"/>
              <a:ext cx="2866917" cy="417933"/>
              <a:chOff x="3419361" y="5024407"/>
              <a:chExt cx="2866917" cy="417933"/>
            </a:xfrm>
          </p:grpSpPr>
          <p:sp>
            <p:nvSpPr>
              <p:cNvPr id="18" name="Volný tvar 17"/>
              <p:cNvSpPr/>
              <p:nvPr/>
            </p:nvSpPr>
            <p:spPr>
              <a:xfrm>
                <a:off x="3419361" y="5198113"/>
                <a:ext cx="2866917" cy="244227"/>
              </a:xfrm>
              <a:custGeom>
                <a:avLst/>
                <a:gdLst>
                  <a:gd name="connsiteX0" fmla="*/ 0 w 3218213"/>
                  <a:gd name="connsiteY0" fmla="*/ 261257 h 276009"/>
                  <a:gd name="connsiteX1" fmla="*/ 1033153 w 3218213"/>
                  <a:gd name="connsiteY1" fmla="*/ 273133 h 276009"/>
                  <a:gd name="connsiteX2" fmla="*/ 2018805 w 3218213"/>
                  <a:gd name="connsiteY2" fmla="*/ 213756 h 276009"/>
                  <a:gd name="connsiteX3" fmla="*/ 2743200 w 3218213"/>
                  <a:gd name="connsiteY3" fmla="*/ 142504 h 276009"/>
                  <a:gd name="connsiteX4" fmla="*/ 3218213 w 3218213"/>
                  <a:gd name="connsiteY4" fmla="*/ 0 h 27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8213" h="276009">
                    <a:moveTo>
                      <a:pt x="0" y="261257"/>
                    </a:moveTo>
                    <a:cubicBezTo>
                      <a:pt x="348343" y="271153"/>
                      <a:pt x="696686" y="281050"/>
                      <a:pt x="1033153" y="273133"/>
                    </a:cubicBezTo>
                    <a:cubicBezTo>
                      <a:pt x="1369620" y="265216"/>
                      <a:pt x="1733797" y="235528"/>
                      <a:pt x="2018805" y="213756"/>
                    </a:cubicBezTo>
                    <a:cubicBezTo>
                      <a:pt x="2303813" y="191984"/>
                      <a:pt x="2543299" y="178130"/>
                      <a:pt x="2743200" y="142504"/>
                    </a:cubicBezTo>
                    <a:cubicBezTo>
                      <a:pt x="2943101" y="106878"/>
                      <a:pt x="3080657" y="53439"/>
                      <a:pt x="3218213" y="0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3" name="TextovéPole 32"/>
              <p:cNvSpPr txBox="1"/>
              <p:nvPr/>
            </p:nvSpPr>
            <p:spPr>
              <a:xfrm>
                <a:off x="3913901" y="5024407"/>
                <a:ext cx="2096361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plnící fáze diastoly</a:t>
                </a:r>
              </a:p>
            </p:txBody>
          </p:sp>
        </p:grpSp>
        <p:grpSp>
          <p:nvGrpSpPr>
            <p:cNvPr id="85" name="Skupina 84"/>
            <p:cNvGrpSpPr/>
            <p:nvPr/>
          </p:nvGrpSpPr>
          <p:grpSpPr>
            <a:xfrm>
              <a:off x="5825393" y="2676664"/>
              <a:ext cx="443042" cy="2528084"/>
              <a:chOff x="5825393" y="2676664"/>
              <a:chExt cx="443042" cy="2528084"/>
            </a:xfrm>
          </p:grpSpPr>
          <p:cxnSp>
            <p:nvCxnSpPr>
              <p:cNvPr id="11" name="Přímá spojnice 10"/>
              <p:cNvCxnSpPr>
                <a:stCxn id="3" idx="4"/>
                <a:endCxn id="3" idx="9"/>
              </p:cNvCxnSpPr>
              <p:nvPr/>
            </p:nvCxnSpPr>
            <p:spPr>
              <a:xfrm flipV="1">
                <a:off x="6268435" y="2974924"/>
                <a:ext cx="0" cy="2229824"/>
              </a:xfrm>
              <a:prstGeom prst="line">
                <a:avLst/>
              </a:prstGeom>
              <a:ln w="762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ovéPole 40"/>
              <p:cNvSpPr txBox="1"/>
              <p:nvPr/>
            </p:nvSpPr>
            <p:spPr>
              <a:xfrm rot="16200000">
                <a:off x="4778468" y="3723589"/>
                <a:ext cx="2420653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Izovolumická kontrakce</a:t>
                </a:r>
              </a:p>
            </p:txBody>
          </p:sp>
        </p:grpSp>
        <p:grpSp>
          <p:nvGrpSpPr>
            <p:cNvPr id="92" name="Skupina 91"/>
            <p:cNvGrpSpPr/>
            <p:nvPr/>
          </p:nvGrpSpPr>
          <p:grpSpPr>
            <a:xfrm>
              <a:off x="3413970" y="1325270"/>
              <a:ext cx="2081456" cy="1034250"/>
              <a:chOff x="3413970" y="1325270"/>
              <a:chExt cx="2081456" cy="1034250"/>
            </a:xfrm>
          </p:grpSpPr>
          <p:sp>
            <p:nvSpPr>
              <p:cNvPr id="20" name="Volný tvar 19"/>
              <p:cNvSpPr/>
              <p:nvPr/>
            </p:nvSpPr>
            <p:spPr>
              <a:xfrm>
                <a:off x="3413970" y="1325270"/>
                <a:ext cx="1020179" cy="1034250"/>
              </a:xfrm>
              <a:custGeom>
                <a:avLst/>
                <a:gdLst>
                  <a:gd name="connsiteX0" fmla="*/ 1152939 w 1152939"/>
                  <a:gd name="connsiteY0" fmla="*/ 0 h 1168841"/>
                  <a:gd name="connsiteX1" fmla="*/ 930302 w 1152939"/>
                  <a:gd name="connsiteY1" fmla="*/ 39756 h 1168841"/>
                  <a:gd name="connsiteX2" fmla="*/ 667909 w 1152939"/>
                  <a:gd name="connsiteY2" fmla="*/ 214685 h 1168841"/>
                  <a:gd name="connsiteX3" fmla="*/ 357809 w 1152939"/>
                  <a:gd name="connsiteY3" fmla="*/ 532737 h 1168841"/>
                  <a:gd name="connsiteX4" fmla="*/ 206734 w 1152939"/>
                  <a:gd name="connsiteY4" fmla="*/ 771276 h 1168841"/>
                  <a:gd name="connsiteX5" fmla="*/ 0 w 1152939"/>
                  <a:gd name="connsiteY5" fmla="*/ 1168841 h 1168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2939" h="1168841">
                    <a:moveTo>
                      <a:pt x="1152939" y="0"/>
                    </a:moveTo>
                    <a:cubicBezTo>
                      <a:pt x="1082039" y="1987"/>
                      <a:pt x="1011140" y="3975"/>
                      <a:pt x="930302" y="39756"/>
                    </a:cubicBezTo>
                    <a:cubicBezTo>
                      <a:pt x="849464" y="75537"/>
                      <a:pt x="763325" y="132521"/>
                      <a:pt x="667909" y="214685"/>
                    </a:cubicBezTo>
                    <a:cubicBezTo>
                      <a:pt x="572493" y="296849"/>
                      <a:pt x="434671" y="439972"/>
                      <a:pt x="357809" y="532737"/>
                    </a:cubicBezTo>
                    <a:cubicBezTo>
                      <a:pt x="280947" y="625502"/>
                      <a:pt x="266369" y="665259"/>
                      <a:pt x="206734" y="771276"/>
                    </a:cubicBezTo>
                    <a:cubicBezTo>
                      <a:pt x="147099" y="877293"/>
                      <a:pt x="73549" y="1023067"/>
                      <a:pt x="0" y="1168841"/>
                    </a:cubicBezTo>
                  </a:path>
                </a:pathLst>
              </a:custGeom>
              <a:noFill/>
              <a:ln w="76200">
                <a:solidFill>
                  <a:srgbClr val="D600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87" name="Skupina 86"/>
              <p:cNvGrpSpPr/>
              <p:nvPr/>
            </p:nvGrpSpPr>
            <p:grpSpPr>
              <a:xfrm>
                <a:off x="3501300" y="1463528"/>
                <a:ext cx="1994126" cy="532664"/>
                <a:chOff x="3501300" y="1463528"/>
                <a:chExt cx="1994126" cy="532664"/>
              </a:xfrm>
            </p:grpSpPr>
            <p:sp>
              <p:nvSpPr>
                <p:cNvPr id="42" name="TextovéPole 41"/>
                <p:cNvSpPr txBox="1"/>
                <p:nvPr/>
              </p:nvSpPr>
              <p:spPr>
                <a:xfrm rot="19318822">
                  <a:off x="3501300" y="1609584"/>
                  <a:ext cx="1204333" cy="326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/>
                    <a:t>ejekční</a:t>
                  </a:r>
                </a:p>
              </p:txBody>
            </p:sp>
            <p:sp>
              <p:nvSpPr>
                <p:cNvPr id="43" name="TextovéPole 42"/>
                <p:cNvSpPr txBox="1"/>
                <p:nvPr/>
              </p:nvSpPr>
              <p:spPr>
                <a:xfrm rot="1835738">
                  <a:off x="4597119" y="1669388"/>
                  <a:ext cx="898307" cy="326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/>
                    <a:t>systoly</a:t>
                  </a:r>
                </a:p>
              </p:txBody>
            </p:sp>
            <p:sp>
              <p:nvSpPr>
                <p:cNvPr id="34" name="Obdélník 33"/>
                <p:cNvSpPr/>
                <p:nvPr/>
              </p:nvSpPr>
              <p:spPr>
                <a:xfrm>
                  <a:off x="4161929" y="1463528"/>
                  <a:ext cx="505241" cy="32680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cs-CZ" b="1" dirty="0"/>
                    <a:t>fáze</a:t>
                  </a:r>
                </a:p>
              </p:txBody>
            </p:sp>
          </p:grpSp>
        </p:grpSp>
        <p:grpSp>
          <p:nvGrpSpPr>
            <p:cNvPr id="90" name="Skupina 89"/>
            <p:cNvGrpSpPr/>
            <p:nvPr/>
          </p:nvGrpSpPr>
          <p:grpSpPr>
            <a:xfrm>
              <a:off x="3413970" y="2359520"/>
              <a:ext cx="393763" cy="3069766"/>
              <a:chOff x="3413970" y="2359520"/>
              <a:chExt cx="393763" cy="3069766"/>
            </a:xfrm>
          </p:grpSpPr>
          <p:cxnSp>
            <p:nvCxnSpPr>
              <p:cNvPr id="22" name="Přímá spojnice 21"/>
              <p:cNvCxnSpPr>
                <a:stCxn id="20" idx="5"/>
                <a:endCxn id="18" idx="0"/>
              </p:cNvCxnSpPr>
              <p:nvPr/>
            </p:nvCxnSpPr>
            <p:spPr>
              <a:xfrm>
                <a:off x="3413970" y="2359520"/>
                <a:ext cx="31855" cy="3069766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ovéPole 44"/>
              <p:cNvSpPr txBox="1"/>
              <p:nvPr/>
            </p:nvSpPr>
            <p:spPr>
              <a:xfrm rot="16200000">
                <a:off x="2434412" y="3525598"/>
                <a:ext cx="23773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Izovolumická relaxace</a:t>
                </a:r>
              </a:p>
            </p:txBody>
          </p:sp>
        </p:grpSp>
        <p:grpSp>
          <p:nvGrpSpPr>
            <p:cNvPr id="81" name="Skupina 80"/>
            <p:cNvGrpSpPr/>
            <p:nvPr/>
          </p:nvGrpSpPr>
          <p:grpSpPr>
            <a:xfrm>
              <a:off x="6137696" y="2588711"/>
              <a:ext cx="2250727" cy="1200329"/>
              <a:chOff x="6137696" y="2588711"/>
              <a:chExt cx="2250727" cy="1200329"/>
            </a:xfrm>
          </p:grpSpPr>
          <p:sp>
            <p:nvSpPr>
              <p:cNvPr id="35" name="Ovál 34"/>
              <p:cNvSpPr/>
              <p:nvPr/>
            </p:nvSpPr>
            <p:spPr>
              <a:xfrm>
                <a:off x="6137696" y="2902950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0" name="TextovéPole 39"/>
              <p:cNvSpPr txBox="1"/>
              <p:nvPr/>
            </p:nvSpPr>
            <p:spPr>
              <a:xfrm>
                <a:off x="6398838" y="2588711"/>
                <a:ext cx="198958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DTK - otevření aortální chlopně </a:t>
                </a:r>
                <a:r>
                  <a:rPr lang="cs-CZ" dirty="0"/>
                  <a:t>(dvojcípá je uzavřená)</a:t>
                </a:r>
              </a:p>
            </p:txBody>
          </p:sp>
        </p:grpSp>
        <p:grpSp>
          <p:nvGrpSpPr>
            <p:cNvPr id="83" name="Skupina 82"/>
            <p:cNvGrpSpPr/>
            <p:nvPr/>
          </p:nvGrpSpPr>
          <p:grpSpPr>
            <a:xfrm>
              <a:off x="3977618" y="755412"/>
              <a:ext cx="4014130" cy="708116"/>
              <a:chOff x="3977618" y="755412"/>
              <a:chExt cx="4014130" cy="708116"/>
            </a:xfrm>
          </p:grpSpPr>
          <p:sp>
            <p:nvSpPr>
              <p:cNvPr id="37" name="Ovál 36"/>
              <p:cNvSpPr/>
              <p:nvPr/>
            </p:nvSpPr>
            <p:spPr>
              <a:xfrm>
                <a:off x="4341099" y="1208691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7" name="TextovéPole 46"/>
              <p:cNvSpPr txBox="1"/>
              <p:nvPr/>
            </p:nvSpPr>
            <p:spPr>
              <a:xfrm>
                <a:off x="3977618" y="755412"/>
                <a:ext cx="4014130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STK</a:t>
                </a:r>
                <a:r>
                  <a:rPr lang="cs-CZ" dirty="0"/>
                  <a:t> (maximální tlak v komoře i aortě)</a:t>
                </a:r>
              </a:p>
            </p:txBody>
          </p:sp>
        </p:grpSp>
        <p:grpSp>
          <p:nvGrpSpPr>
            <p:cNvPr id="80" name="Skupina 79"/>
            <p:cNvGrpSpPr/>
            <p:nvPr/>
          </p:nvGrpSpPr>
          <p:grpSpPr>
            <a:xfrm>
              <a:off x="6125156" y="4581128"/>
              <a:ext cx="2839332" cy="923330"/>
              <a:chOff x="6125156" y="4581128"/>
              <a:chExt cx="2839332" cy="923330"/>
            </a:xfrm>
          </p:grpSpPr>
          <p:sp>
            <p:nvSpPr>
              <p:cNvPr id="26" name="Ovál 25"/>
              <p:cNvSpPr/>
              <p:nvPr/>
            </p:nvSpPr>
            <p:spPr>
              <a:xfrm>
                <a:off x="6125156" y="5088122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8" name="TextovéPole 47"/>
              <p:cNvSpPr txBox="1"/>
              <p:nvPr/>
            </p:nvSpPr>
            <p:spPr>
              <a:xfrm>
                <a:off x="6398839" y="4581128"/>
                <a:ext cx="256564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uzavření dvojcípé chlopně </a:t>
                </a:r>
                <a:r>
                  <a:rPr lang="cs-CZ" dirty="0"/>
                  <a:t>(aortální je zavřená)</a:t>
                </a:r>
              </a:p>
            </p:txBody>
          </p:sp>
        </p:grpSp>
        <p:grpSp>
          <p:nvGrpSpPr>
            <p:cNvPr id="88" name="Skupina 87"/>
            <p:cNvGrpSpPr/>
            <p:nvPr/>
          </p:nvGrpSpPr>
          <p:grpSpPr>
            <a:xfrm>
              <a:off x="1757131" y="1556792"/>
              <a:ext cx="1878765" cy="923330"/>
              <a:chOff x="1757131" y="1556792"/>
              <a:chExt cx="1878765" cy="923330"/>
            </a:xfrm>
          </p:grpSpPr>
          <p:sp>
            <p:nvSpPr>
              <p:cNvPr id="38" name="Ovál 37"/>
              <p:cNvSpPr/>
              <p:nvPr/>
            </p:nvSpPr>
            <p:spPr>
              <a:xfrm>
                <a:off x="3281859" y="2190318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0" name="TextovéPole 49"/>
              <p:cNvSpPr txBox="1"/>
              <p:nvPr/>
            </p:nvSpPr>
            <p:spPr>
              <a:xfrm>
                <a:off x="1757131" y="1556792"/>
                <a:ext cx="187876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uzavření aortální chlopně </a:t>
                </a:r>
                <a:r>
                  <a:rPr lang="cs-CZ" dirty="0"/>
                  <a:t>(dvojcípá je uzavřená)</a:t>
                </a:r>
              </a:p>
            </p:txBody>
          </p:sp>
        </p:grpSp>
        <p:grpSp>
          <p:nvGrpSpPr>
            <p:cNvPr id="79" name="Skupina 78"/>
            <p:cNvGrpSpPr/>
            <p:nvPr/>
          </p:nvGrpSpPr>
          <p:grpSpPr>
            <a:xfrm>
              <a:off x="1547664" y="4725144"/>
              <a:ext cx="2039233" cy="820546"/>
              <a:chOff x="1547664" y="4725144"/>
              <a:chExt cx="2039233" cy="820546"/>
            </a:xfrm>
          </p:grpSpPr>
          <p:sp>
            <p:nvSpPr>
              <p:cNvPr id="39" name="Ovál 38"/>
              <p:cNvSpPr/>
              <p:nvPr/>
            </p:nvSpPr>
            <p:spPr>
              <a:xfrm>
                <a:off x="3332032" y="5290853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1" name="TextovéPole 50"/>
              <p:cNvSpPr txBox="1"/>
              <p:nvPr/>
            </p:nvSpPr>
            <p:spPr>
              <a:xfrm>
                <a:off x="1547664" y="4725144"/>
                <a:ext cx="1837689" cy="817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otevření dvojcípé chlopně </a:t>
                </a:r>
                <a:r>
                  <a:rPr lang="cs-CZ" dirty="0"/>
                  <a:t>(aortální je zavřená)</a:t>
                </a:r>
              </a:p>
            </p:txBody>
          </p:sp>
        </p:grpSp>
        <p:grpSp>
          <p:nvGrpSpPr>
            <p:cNvPr id="82" name="Skupina 81"/>
            <p:cNvGrpSpPr/>
            <p:nvPr/>
          </p:nvGrpSpPr>
          <p:grpSpPr>
            <a:xfrm>
              <a:off x="6355237" y="1126485"/>
              <a:ext cx="2177203" cy="1813785"/>
              <a:chOff x="6355237" y="1126485"/>
              <a:chExt cx="2177203" cy="1813785"/>
            </a:xfrm>
          </p:grpSpPr>
          <p:grpSp>
            <p:nvGrpSpPr>
              <p:cNvPr id="62" name="Skupina 61"/>
              <p:cNvGrpSpPr/>
              <p:nvPr/>
            </p:nvGrpSpPr>
            <p:grpSpPr>
              <a:xfrm>
                <a:off x="6804248" y="1340768"/>
                <a:ext cx="1325182" cy="591461"/>
                <a:chOff x="7198141" y="1561776"/>
                <a:chExt cx="1325182" cy="591461"/>
              </a:xfrm>
            </p:grpSpPr>
            <p:sp>
              <p:nvSpPr>
                <p:cNvPr id="60" name="Volný tvar 59"/>
                <p:cNvSpPr>
                  <a:spLocks noChangeAspect="1"/>
                </p:cNvSpPr>
                <p:nvPr/>
              </p:nvSpPr>
              <p:spPr>
                <a:xfrm>
                  <a:off x="7288219" y="1561776"/>
                  <a:ext cx="1235104" cy="561238"/>
                </a:xfrm>
                <a:custGeom>
                  <a:avLst/>
                  <a:gdLst>
                    <a:gd name="connsiteX0" fmla="*/ 0 w 2410691"/>
                    <a:gd name="connsiteY0" fmla="*/ 1036055 h 1095431"/>
                    <a:gd name="connsiteX1" fmla="*/ 106878 w 2410691"/>
                    <a:gd name="connsiteY1" fmla="*/ 513541 h 1095431"/>
                    <a:gd name="connsiteX2" fmla="*/ 356259 w 2410691"/>
                    <a:gd name="connsiteY2" fmla="*/ 38528 h 1095431"/>
                    <a:gd name="connsiteX3" fmla="*/ 700644 w 2410691"/>
                    <a:gd name="connsiteY3" fmla="*/ 50403 h 1095431"/>
                    <a:gd name="connsiteX4" fmla="*/ 866898 w 2410691"/>
                    <a:gd name="connsiteY4" fmla="*/ 228533 h 1095431"/>
                    <a:gd name="connsiteX5" fmla="*/ 890649 w 2410691"/>
                    <a:gd name="connsiteY5" fmla="*/ 299785 h 1095431"/>
                    <a:gd name="connsiteX6" fmla="*/ 950026 w 2410691"/>
                    <a:gd name="connsiteY6" fmla="*/ 192907 h 1095431"/>
                    <a:gd name="connsiteX7" fmla="*/ 1009402 w 2410691"/>
                    <a:gd name="connsiteY7" fmla="*/ 192907 h 1095431"/>
                    <a:gd name="connsiteX8" fmla="*/ 1140031 w 2410691"/>
                    <a:gd name="connsiteY8" fmla="*/ 335411 h 1095431"/>
                    <a:gd name="connsiteX9" fmla="*/ 1603168 w 2410691"/>
                    <a:gd name="connsiteY9" fmla="*/ 774798 h 1095431"/>
                    <a:gd name="connsiteX10" fmla="*/ 2006930 w 2410691"/>
                    <a:gd name="connsiteY10" fmla="*/ 964803 h 1095431"/>
                    <a:gd name="connsiteX11" fmla="*/ 2410691 w 2410691"/>
                    <a:gd name="connsiteY11" fmla="*/ 1095431 h 109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10691" h="1095431">
                      <a:moveTo>
                        <a:pt x="0" y="1036055"/>
                      </a:moveTo>
                      <a:cubicBezTo>
                        <a:pt x="23751" y="857925"/>
                        <a:pt x="47502" y="679795"/>
                        <a:pt x="106878" y="513541"/>
                      </a:cubicBezTo>
                      <a:cubicBezTo>
                        <a:pt x="166254" y="347287"/>
                        <a:pt x="257298" y="115718"/>
                        <a:pt x="356259" y="38528"/>
                      </a:cubicBezTo>
                      <a:cubicBezTo>
                        <a:pt x="455220" y="-38662"/>
                        <a:pt x="615538" y="18736"/>
                        <a:pt x="700644" y="50403"/>
                      </a:cubicBezTo>
                      <a:cubicBezTo>
                        <a:pt x="785750" y="82070"/>
                        <a:pt x="835231" y="186969"/>
                        <a:pt x="866898" y="228533"/>
                      </a:cubicBezTo>
                      <a:cubicBezTo>
                        <a:pt x="898566" y="270097"/>
                        <a:pt x="876794" y="305723"/>
                        <a:pt x="890649" y="299785"/>
                      </a:cubicBezTo>
                      <a:cubicBezTo>
                        <a:pt x="904504" y="293847"/>
                        <a:pt x="930234" y="210720"/>
                        <a:pt x="950026" y="192907"/>
                      </a:cubicBezTo>
                      <a:cubicBezTo>
                        <a:pt x="969818" y="175094"/>
                        <a:pt x="977735" y="169156"/>
                        <a:pt x="1009402" y="192907"/>
                      </a:cubicBezTo>
                      <a:cubicBezTo>
                        <a:pt x="1041069" y="216658"/>
                        <a:pt x="1041070" y="238429"/>
                        <a:pt x="1140031" y="335411"/>
                      </a:cubicBezTo>
                      <a:cubicBezTo>
                        <a:pt x="1238992" y="432393"/>
                        <a:pt x="1458685" y="669899"/>
                        <a:pt x="1603168" y="774798"/>
                      </a:cubicBezTo>
                      <a:cubicBezTo>
                        <a:pt x="1747651" y="879697"/>
                        <a:pt x="1872343" y="911364"/>
                        <a:pt x="2006930" y="964803"/>
                      </a:cubicBezTo>
                      <a:cubicBezTo>
                        <a:pt x="2141517" y="1018242"/>
                        <a:pt x="2276104" y="1056836"/>
                        <a:pt x="2410691" y="1095431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3" name="Ovál 62"/>
                <p:cNvSpPr/>
                <p:nvPr/>
              </p:nvSpPr>
              <p:spPr>
                <a:xfrm>
                  <a:off x="7198141" y="1973237"/>
                  <a:ext cx="180000" cy="180000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1" name="Obdélník 60"/>
              <p:cNvSpPr/>
              <p:nvPr/>
            </p:nvSpPr>
            <p:spPr>
              <a:xfrm>
                <a:off x="7688235" y="1126485"/>
                <a:ext cx="84420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dirty="0"/>
                  <a:t>TK </a:t>
                </a:r>
              </a:p>
              <a:p>
                <a:r>
                  <a:rPr lang="cs-CZ" dirty="0"/>
                  <a:t>v aortě</a:t>
                </a:r>
              </a:p>
            </p:txBody>
          </p:sp>
          <p:cxnSp>
            <p:nvCxnSpPr>
              <p:cNvPr id="65" name="Přímá spojnice 64"/>
              <p:cNvCxnSpPr>
                <a:stCxn id="63" idx="3"/>
                <a:endCxn id="35" idx="7"/>
              </p:cNvCxnSpPr>
              <p:nvPr/>
            </p:nvCxnSpPr>
            <p:spPr>
              <a:xfrm flipH="1">
                <a:off x="6355237" y="1905869"/>
                <a:ext cx="475371" cy="10344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Skupina 83"/>
            <p:cNvGrpSpPr/>
            <p:nvPr/>
          </p:nvGrpSpPr>
          <p:grpSpPr>
            <a:xfrm>
              <a:off x="2777331" y="771619"/>
              <a:ext cx="1563768" cy="641157"/>
              <a:chOff x="2777331" y="771619"/>
              <a:chExt cx="1563768" cy="641157"/>
            </a:xfrm>
          </p:grpSpPr>
          <p:grpSp>
            <p:nvGrpSpPr>
              <p:cNvPr id="66" name="Skupina 65"/>
              <p:cNvGrpSpPr/>
              <p:nvPr/>
            </p:nvGrpSpPr>
            <p:grpSpPr>
              <a:xfrm>
                <a:off x="2777331" y="771619"/>
                <a:ext cx="1235104" cy="641157"/>
                <a:chOff x="7288219" y="1481857"/>
                <a:chExt cx="1235104" cy="641157"/>
              </a:xfrm>
            </p:grpSpPr>
            <p:sp>
              <p:nvSpPr>
                <p:cNvPr id="67" name="Volný tvar 66"/>
                <p:cNvSpPr>
                  <a:spLocks noChangeAspect="1"/>
                </p:cNvSpPr>
                <p:nvPr/>
              </p:nvSpPr>
              <p:spPr>
                <a:xfrm>
                  <a:off x="7288219" y="1561776"/>
                  <a:ext cx="1235104" cy="561238"/>
                </a:xfrm>
                <a:custGeom>
                  <a:avLst/>
                  <a:gdLst>
                    <a:gd name="connsiteX0" fmla="*/ 0 w 2410691"/>
                    <a:gd name="connsiteY0" fmla="*/ 1036055 h 1095431"/>
                    <a:gd name="connsiteX1" fmla="*/ 106878 w 2410691"/>
                    <a:gd name="connsiteY1" fmla="*/ 513541 h 1095431"/>
                    <a:gd name="connsiteX2" fmla="*/ 356259 w 2410691"/>
                    <a:gd name="connsiteY2" fmla="*/ 38528 h 1095431"/>
                    <a:gd name="connsiteX3" fmla="*/ 700644 w 2410691"/>
                    <a:gd name="connsiteY3" fmla="*/ 50403 h 1095431"/>
                    <a:gd name="connsiteX4" fmla="*/ 866898 w 2410691"/>
                    <a:gd name="connsiteY4" fmla="*/ 228533 h 1095431"/>
                    <a:gd name="connsiteX5" fmla="*/ 890649 w 2410691"/>
                    <a:gd name="connsiteY5" fmla="*/ 299785 h 1095431"/>
                    <a:gd name="connsiteX6" fmla="*/ 950026 w 2410691"/>
                    <a:gd name="connsiteY6" fmla="*/ 192907 h 1095431"/>
                    <a:gd name="connsiteX7" fmla="*/ 1009402 w 2410691"/>
                    <a:gd name="connsiteY7" fmla="*/ 192907 h 1095431"/>
                    <a:gd name="connsiteX8" fmla="*/ 1140031 w 2410691"/>
                    <a:gd name="connsiteY8" fmla="*/ 335411 h 1095431"/>
                    <a:gd name="connsiteX9" fmla="*/ 1603168 w 2410691"/>
                    <a:gd name="connsiteY9" fmla="*/ 774798 h 1095431"/>
                    <a:gd name="connsiteX10" fmla="*/ 2006930 w 2410691"/>
                    <a:gd name="connsiteY10" fmla="*/ 964803 h 1095431"/>
                    <a:gd name="connsiteX11" fmla="*/ 2410691 w 2410691"/>
                    <a:gd name="connsiteY11" fmla="*/ 1095431 h 109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10691" h="1095431">
                      <a:moveTo>
                        <a:pt x="0" y="1036055"/>
                      </a:moveTo>
                      <a:cubicBezTo>
                        <a:pt x="23751" y="857925"/>
                        <a:pt x="47502" y="679795"/>
                        <a:pt x="106878" y="513541"/>
                      </a:cubicBezTo>
                      <a:cubicBezTo>
                        <a:pt x="166254" y="347287"/>
                        <a:pt x="257298" y="115718"/>
                        <a:pt x="356259" y="38528"/>
                      </a:cubicBezTo>
                      <a:cubicBezTo>
                        <a:pt x="455220" y="-38662"/>
                        <a:pt x="615538" y="18736"/>
                        <a:pt x="700644" y="50403"/>
                      </a:cubicBezTo>
                      <a:cubicBezTo>
                        <a:pt x="785750" y="82070"/>
                        <a:pt x="835231" y="186969"/>
                        <a:pt x="866898" y="228533"/>
                      </a:cubicBezTo>
                      <a:cubicBezTo>
                        <a:pt x="898566" y="270097"/>
                        <a:pt x="876794" y="305723"/>
                        <a:pt x="890649" y="299785"/>
                      </a:cubicBezTo>
                      <a:cubicBezTo>
                        <a:pt x="904504" y="293847"/>
                        <a:pt x="930234" y="210720"/>
                        <a:pt x="950026" y="192907"/>
                      </a:cubicBezTo>
                      <a:cubicBezTo>
                        <a:pt x="969818" y="175094"/>
                        <a:pt x="977735" y="169156"/>
                        <a:pt x="1009402" y="192907"/>
                      </a:cubicBezTo>
                      <a:cubicBezTo>
                        <a:pt x="1041069" y="216658"/>
                        <a:pt x="1041070" y="238429"/>
                        <a:pt x="1140031" y="335411"/>
                      </a:cubicBezTo>
                      <a:cubicBezTo>
                        <a:pt x="1238992" y="432393"/>
                        <a:pt x="1458685" y="669899"/>
                        <a:pt x="1603168" y="774798"/>
                      </a:cubicBezTo>
                      <a:cubicBezTo>
                        <a:pt x="1747651" y="879697"/>
                        <a:pt x="1872343" y="911364"/>
                        <a:pt x="2006930" y="964803"/>
                      </a:cubicBezTo>
                      <a:cubicBezTo>
                        <a:pt x="2141517" y="1018242"/>
                        <a:pt x="2276104" y="1056836"/>
                        <a:pt x="2410691" y="1095431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8" name="Ovál 67"/>
                <p:cNvSpPr/>
                <p:nvPr/>
              </p:nvSpPr>
              <p:spPr>
                <a:xfrm>
                  <a:off x="7463020" y="1481857"/>
                  <a:ext cx="180000" cy="180000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74" name="Přímá spojnice 73"/>
              <p:cNvCxnSpPr>
                <a:stCxn id="68" idx="6"/>
                <a:endCxn id="37" idx="2"/>
              </p:cNvCxnSpPr>
              <p:nvPr/>
            </p:nvCxnSpPr>
            <p:spPr>
              <a:xfrm>
                <a:off x="3132132" y="861619"/>
                <a:ext cx="1208967" cy="4744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Skupina 88"/>
            <p:cNvGrpSpPr/>
            <p:nvPr/>
          </p:nvGrpSpPr>
          <p:grpSpPr>
            <a:xfrm>
              <a:off x="1959428" y="2423069"/>
              <a:ext cx="1372604" cy="872433"/>
              <a:chOff x="1959428" y="2423069"/>
              <a:chExt cx="1372604" cy="872433"/>
            </a:xfrm>
          </p:grpSpPr>
          <p:grpSp>
            <p:nvGrpSpPr>
              <p:cNvPr id="69" name="Skupina 68"/>
              <p:cNvGrpSpPr/>
              <p:nvPr/>
            </p:nvGrpSpPr>
            <p:grpSpPr>
              <a:xfrm>
                <a:off x="1959428" y="2734264"/>
                <a:ext cx="1235104" cy="561238"/>
                <a:chOff x="7288219" y="1561776"/>
                <a:chExt cx="1235104" cy="561238"/>
              </a:xfrm>
            </p:grpSpPr>
            <p:sp>
              <p:nvSpPr>
                <p:cNvPr id="70" name="Volný tvar 69"/>
                <p:cNvSpPr>
                  <a:spLocks noChangeAspect="1"/>
                </p:cNvSpPr>
                <p:nvPr/>
              </p:nvSpPr>
              <p:spPr>
                <a:xfrm>
                  <a:off x="7288219" y="1561776"/>
                  <a:ext cx="1235104" cy="561238"/>
                </a:xfrm>
                <a:custGeom>
                  <a:avLst/>
                  <a:gdLst>
                    <a:gd name="connsiteX0" fmla="*/ 0 w 2410691"/>
                    <a:gd name="connsiteY0" fmla="*/ 1036055 h 1095431"/>
                    <a:gd name="connsiteX1" fmla="*/ 106878 w 2410691"/>
                    <a:gd name="connsiteY1" fmla="*/ 513541 h 1095431"/>
                    <a:gd name="connsiteX2" fmla="*/ 356259 w 2410691"/>
                    <a:gd name="connsiteY2" fmla="*/ 38528 h 1095431"/>
                    <a:gd name="connsiteX3" fmla="*/ 700644 w 2410691"/>
                    <a:gd name="connsiteY3" fmla="*/ 50403 h 1095431"/>
                    <a:gd name="connsiteX4" fmla="*/ 866898 w 2410691"/>
                    <a:gd name="connsiteY4" fmla="*/ 228533 h 1095431"/>
                    <a:gd name="connsiteX5" fmla="*/ 890649 w 2410691"/>
                    <a:gd name="connsiteY5" fmla="*/ 299785 h 1095431"/>
                    <a:gd name="connsiteX6" fmla="*/ 950026 w 2410691"/>
                    <a:gd name="connsiteY6" fmla="*/ 192907 h 1095431"/>
                    <a:gd name="connsiteX7" fmla="*/ 1009402 w 2410691"/>
                    <a:gd name="connsiteY7" fmla="*/ 192907 h 1095431"/>
                    <a:gd name="connsiteX8" fmla="*/ 1140031 w 2410691"/>
                    <a:gd name="connsiteY8" fmla="*/ 335411 h 1095431"/>
                    <a:gd name="connsiteX9" fmla="*/ 1603168 w 2410691"/>
                    <a:gd name="connsiteY9" fmla="*/ 774798 h 1095431"/>
                    <a:gd name="connsiteX10" fmla="*/ 2006930 w 2410691"/>
                    <a:gd name="connsiteY10" fmla="*/ 964803 h 1095431"/>
                    <a:gd name="connsiteX11" fmla="*/ 2410691 w 2410691"/>
                    <a:gd name="connsiteY11" fmla="*/ 1095431 h 109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10691" h="1095431">
                      <a:moveTo>
                        <a:pt x="0" y="1036055"/>
                      </a:moveTo>
                      <a:cubicBezTo>
                        <a:pt x="23751" y="857925"/>
                        <a:pt x="47502" y="679795"/>
                        <a:pt x="106878" y="513541"/>
                      </a:cubicBezTo>
                      <a:cubicBezTo>
                        <a:pt x="166254" y="347287"/>
                        <a:pt x="257298" y="115718"/>
                        <a:pt x="356259" y="38528"/>
                      </a:cubicBezTo>
                      <a:cubicBezTo>
                        <a:pt x="455220" y="-38662"/>
                        <a:pt x="615538" y="18736"/>
                        <a:pt x="700644" y="50403"/>
                      </a:cubicBezTo>
                      <a:cubicBezTo>
                        <a:pt x="785750" y="82070"/>
                        <a:pt x="835231" y="186969"/>
                        <a:pt x="866898" y="228533"/>
                      </a:cubicBezTo>
                      <a:cubicBezTo>
                        <a:pt x="898566" y="270097"/>
                        <a:pt x="876794" y="305723"/>
                        <a:pt x="890649" y="299785"/>
                      </a:cubicBezTo>
                      <a:cubicBezTo>
                        <a:pt x="904504" y="293847"/>
                        <a:pt x="930234" y="210720"/>
                        <a:pt x="950026" y="192907"/>
                      </a:cubicBezTo>
                      <a:cubicBezTo>
                        <a:pt x="969818" y="175094"/>
                        <a:pt x="977735" y="169156"/>
                        <a:pt x="1009402" y="192907"/>
                      </a:cubicBezTo>
                      <a:cubicBezTo>
                        <a:pt x="1041069" y="216658"/>
                        <a:pt x="1041070" y="238429"/>
                        <a:pt x="1140031" y="335411"/>
                      </a:cubicBezTo>
                      <a:cubicBezTo>
                        <a:pt x="1238992" y="432393"/>
                        <a:pt x="1458685" y="669899"/>
                        <a:pt x="1603168" y="774798"/>
                      </a:cubicBezTo>
                      <a:cubicBezTo>
                        <a:pt x="1747651" y="879697"/>
                        <a:pt x="1872343" y="911364"/>
                        <a:pt x="2006930" y="964803"/>
                      </a:cubicBezTo>
                      <a:cubicBezTo>
                        <a:pt x="2141517" y="1018242"/>
                        <a:pt x="2276104" y="1056836"/>
                        <a:pt x="2410691" y="1095431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1" name="Ovál 70"/>
                <p:cNvSpPr/>
                <p:nvPr/>
              </p:nvSpPr>
              <p:spPr>
                <a:xfrm>
                  <a:off x="7643020" y="1671375"/>
                  <a:ext cx="180000" cy="180000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78" name="Přímá spojnice 77"/>
              <p:cNvCxnSpPr>
                <a:stCxn id="71" idx="6"/>
              </p:cNvCxnSpPr>
              <p:nvPr/>
            </p:nvCxnSpPr>
            <p:spPr>
              <a:xfrm flipV="1">
                <a:off x="2494229" y="2423069"/>
                <a:ext cx="837803" cy="5107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TextovéPole 71"/>
            <p:cNvSpPr txBox="1"/>
            <p:nvPr/>
          </p:nvSpPr>
          <p:spPr>
            <a:xfrm>
              <a:off x="6444208" y="3982120"/>
              <a:ext cx="14522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/>
                <a:t>P</a:t>
              </a:r>
              <a:r>
                <a:rPr lang="en-US" sz="2000" b="1" baseline="-25000" dirty="0"/>
                <a:t>S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K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A</a:t>
              </a:r>
              <a:endParaRPr lang="cs-CZ" sz="2000" b="1" baseline="-25000" dirty="0"/>
            </a:p>
          </p:txBody>
        </p:sp>
        <p:sp>
          <p:nvSpPr>
            <p:cNvPr id="75" name="TextovéPole 74"/>
            <p:cNvSpPr txBox="1"/>
            <p:nvPr/>
          </p:nvSpPr>
          <p:spPr>
            <a:xfrm>
              <a:off x="5423981" y="1307015"/>
              <a:ext cx="14522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/>
                <a:t>P</a:t>
              </a:r>
              <a:r>
                <a:rPr lang="en-US" sz="2000" b="1" baseline="-25000" dirty="0"/>
                <a:t>S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A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K</a:t>
              </a:r>
              <a:endParaRPr lang="cs-CZ" sz="2000" b="1" baseline="-25000" dirty="0"/>
            </a:p>
          </p:txBody>
        </p:sp>
        <p:sp>
          <p:nvSpPr>
            <p:cNvPr id="76" name="TextovéPole 75"/>
            <p:cNvSpPr txBox="1"/>
            <p:nvPr/>
          </p:nvSpPr>
          <p:spPr>
            <a:xfrm>
              <a:off x="2267744" y="3693488"/>
              <a:ext cx="14522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/>
                <a:t>P</a:t>
              </a:r>
              <a:r>
                <a:rPr lang="en-US" sz="2000" b="1" baseline="-25000" dirty="0"/>
                <a:t>S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K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A</a:t>
              </a:r>
              <a:endParaRPr lang="cs-CZ" sz="2000" b="1" baseline="-25000" dirty="0"/>
            </a:p>
          </p:txBody>
        </p:sp>
        <p:sp>
          <p:nvSpPr>
            <p:cNvPr id="77" name="TextovéPole 76"/>
            <p:cNvSpPr txBox="1"/>
            <p:nvPr/>
          </p:nvSpPr>
          <p:spPr>
            <a:xfrm>
              <a:off x="4271853" y="4757082"/>
              <a:ext cx="14522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P</a:t>
              </a:r>
              <a:r>
                <a:rPr lang="en-US" sz="2000" b="1" baseline="-25000" dirty="0"/>
                <a:t>K</a:t>
              </a:r>
              <a:r>
                <a:rPr lang="en-US" sz="2000" b="1" dirty="0"/>
                <a:t>&lt;</a:t>
              </a:r>
              <a:r>
                <a:rPr lang="cs-CZ" sz="2000" b="1" dirty="0"/>
                <a:t>P</a:t>
              </a:r>
              <a:r>
                <a:rPr lang="en-US" sz="2000" b="1" baseline="-25000" dirty="0"/>
                <a:t>S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A</a:t>
              </a:r>
              <a:endParaRPr lang="cs-CZ" sz="2000" b="1" baseline="-25000" dirty="0"/>
            </a:p>
          </p:txBody>
        </p:sp>
        <p:sp>
          <p:nvSpPr>
            <p:cNvPr id="93" name="TextovéPole 92"/>
            <p:cNvSpPr txBox="1"/>
            <p:nvPr/>
          </p:nvSpPr>
          <p:spPr>
            <a:xfrm>
              <a:off x="395536" y="6021288"/>
              <a:ext cx="62492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/>
                <a:t>P</a:t>
              </a:r>
              <a:r>
                <a:rPr lang="en-US" sz="2000" b="1" baseline="-25000" dirty="0"/>
                <a:t>S</a:t>
              </a:r>
              <a:r>
                <a:rPr lang="cs-CZ" sz="2000" b="1" dirty="0"/>
                <a:t>: </a:t>
              </a:r>
              <a:r>
                <a:rPr lang="en-US" sz="2000" b="1" dirty="0" err="1"/>
                <a:t>tlak</a:t>
              </a:r>
              <a:r>
                <a:rPr lang="en-US" sz="2000" b="1" dirty="0"/>
                <a:t> v s</a:t>
              </a:r>
              <a:r>
                <a:rPr lang="cs-CZ" sz="2000" b="1" dirty="0" err="1"/>
                <a:t>íni</a:t>
              </a:r>
              <a:r>
                <a:rPr lang="cs-CZ" sz="2000" b="1" dirty="0"/>
                <a:t>, </a:t>
              </a:r>
              <a:r>
                <a:rPr lang="en-US" sz="2000" b="1" dirty="0"/>
                <a:t>P</a:t>
              </a:r>
              <a:r>
                <a:rPr lang="en-US" sz="2000" b="1" baseline="-25000" dirty="0"/>
                <a:t>A</a:t>
              </a:r>
              <a:r>
                <a:rPr lang="cs-CZ" sz="2000" b="1" dirty="0"/>
                <a:t>: </a:t>
              </a:r>
              <a:r>
                <a:rPr lang="en-US" sz="2000" b="1" dirty="0" err="1"/>
                <a:t>tlak</a:t>
              </a:r>
              <a:r>
                <a:rPr lang="en-US" sz="2000" b="1" dirty="0"/>
                <a:t> v </a:t>
              </a:r>
              <a:r>
                <a:rPr lang="cs-CZ" sz="2000" b="1" dirty="0"/>
                <a:t>aortě, </a:t>
              </a:r>
              <a:r>
                <a:rPr lang="en-US" sz="2000" b="1" dirty="0"/>
                <a:t>P</a:t>
              </a:r>
              <a:r>
                <a:rPr lang="en-US" sz="2000" b="1" baseline="-25000" dirty="0"/>
                <a:t>K</a:t>
              </a:r>
              <a:r>
                <a:rPr lang="cs-CZ" sz="2000" b="1" dirty="0"/>
                <a:t>: </a:t>
              </a:r>
              <a:r>
                <a:rPr lang="en-US" sz="2000" b="1" dirty="0" err="1"/>
                <a:t>tlak</a:t>
              </a:r>
              <a:r>
                <a:rPr lang="en-US" sz="2000" b="1" dirty="0"/>
                <a:t> v </a:t>
              </a:r>
              <a:r>
                <a:rPr lang="cs-CZ" sz="2000" b="1" dirty="0"/>
                <a:t>komoře</a:t>
              </a:r>
              <a:endParaRPr lang="cs-CZ" sz="2000" b="1" baseline="-25000" dirty="0"/>
            </a:p>
          </p:txBody>
        </p:sp>
        <p:sp>
          <p:nvSpPr>
            <p:cNvPr id="94" name="TextovéPole 93"/>
            <p:cNvSpPr txBox="1"/>
            <p:nvPr/>
          </p:nvSpPr>
          <p:spPr>
            <a:xfrm>
              <a:off x="410973" y="6341258"/>
              <a:ext cx="62492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Tok krve pouze </a:t>
              </a:r>
              <a:r>
                <a:rPr lang="cs-CZ" sz="2000" b="1" dirty="0"/>
                <a:t>síně </a:t>
              </a:r>
              <a:r>
                <a:rPr lang="cs-CZ" sz="2000" b="1" dirty="0">
                  <a:sym typeface="Symbol"/>
                </a:rPr>
                <a:t></a:t>
              </a:r>
              <a:r>
                <a:rPr lang="cs-CZ" sz="2000" b="1" dirty="0"/>
                <a:t> komora </a:t>
              </a:r>
              <a:r>
                <a:rPr lang="cs-CZ" sz="2000" b="1" dirty="0">
                  <a:sym typeface="Symbol"/>
                </a:rPr>
                <a:t></a:t>
              </a:r>
              <a:r>
                <a:rPr lang="cs-CZ" sz="2000" b="1" dirty="0"/>
                <a:t> aorta</a:t>
              </a:r>
              <a:endParaRPr lang="cs-CZ" sz="2000" b="1" baseline="-25000" dirty="0"/>
            </a:p>
          </p:txBody>
        </p:sp>
        <p:cxnSp>
          <p:nvCxnSpPr>
            <p:cNvPr id="96" name="Přímá spojnice 95"/>
            <p:cNvCxnSpPr/>
            <p:nvPr/>
          </p:nvCxnSpPr>
          <p:spPr>
            <a:xfrm>
              <a:off x="1284830" y="5314804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ovéPole 96"/>
            <p:cNvSpPr txBox="1"/>
            <p:nvPr/>
          </p:nvSpPr>
          <p:spPr>
            <a:xfrm>
              <a:off x="728018" y="5160618"/>
              <a:ext cx="573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1157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6" t="16458" r="12311" b="22077"/>
          <a:stretch/>
        </p:blipFill>
        <p:spPr>
          <a:xfrm>
            <a:off x="5206084" y="4838818"/>
            <a:ext cx="1565420" cy="2046566"/>
          </a:xfrm>
          <a:prstGeom prst="rect">
            <a:avLst/>
          </a:prstGeom>
        </p:spPr>
      </p:pic>
      <p:pic>
        <p:nvPicPr>
          <p:cNvPr id="46" name="Obrázek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6" t="19638" r="15190" b="22076"/>
          <a:stretch/>
        </p:blipFill>
        <p:spPr>
          <a:xfrm>
            <a:off x="3092790" y="4944644"/>
            <a:ext cx="1429886" cy="1940740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6" t="16458" r="17493" b="25002"/>
          <a:stretch/>
        </p:blipFill>
        <p:spPr>
          <a:xfrm>
            <a:off x="5796136" y="43885"/>
            <a:ext cx="1409556" cy="1949184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 t="16458" r="15190" b="25002"/>
          <a:stretch/>
        </p:blipFill>
        <p:spPr>
          <a:xfrm>
            <a:off x="2282259" y="-99392"/>
            <a:ext cx="1497653" cy="1949183"/>
          </a:xfrm>
          <a:prstGeom prst="rect">
            <a:avLst/>
          </a:prstGeom>
        </p:spPr>
      </p:pic>
      <p:sp>
        <p:nvSpPr>
          <p:cNvPr id="3" name="Volný tvar 2"/>
          <p:cNvSpPr>
            <a:spLocks noChangeAspect="1"/>
          </p:cNvSpPr>
          <p:nvPr/>
        </p:nvSpPr>
        <p:spPr>
          <a:xfrm>
            <a:off x="3421932" y="846251"/>
            <a:ext cx="2849474" cy="4106196"/>
          </a:xfrm>
          <a:custGeom>
            <a:avLst/>
            <a:gdLst>
              <a:gd name="connsiteX0" fmla="*/ 11420 w 2157620"/>
              <a:gd name="connsiteY0" fmla="*/ 3046978 h 3046978"/>
              <a:gd name="connsiteX1" fmla="*/ 702536 w 2157620"/>
              <a:gd name="connsiteY1" fmla="*/ 3015080 h 3046978"/>
              <a:gd name="connsiteX2" fmla="*/ 1361754 w 2157620"/>
              <a:gd name="connsiteY2" fmla="*/ 3015080 h 3046978"/>
              <a:gd name="connsiteX3" fmla="*/ 1872117 w 2157620"/>
              <a:gd name="connsiteY3" fmla="*/ 2961917 h 3046978"/>
              <a:gd name="connsiteX4" fmla="*/ 2137931 w 2157620"/>
              <a:gd name="connsiteY4" fmla="*/ 2908755 h 3046978"/>
              <a:gd name="connsiteX5" fmla="*/ 2137931 w 2157620"/>
              <a:gd name="connsiteY5" fmla="*/ 2908755 h 3046978"/>
              <a:gd name="connsiteX6" fmla="*/ 2137931 w 2157620"/>
              <a:gd name="connsiteY6" fmla="*/ 2642941 h 3046978"/>
              <a:gd name="connsiteX7" fmla="*/ 2137931 w 2157620"/>
              <a:gd name="connsiteY7" fmla="*/ 2164476 h 3046978"/>
              <a:gd name="connsiteX8" fmla="*/ 2137931 w 2157620"/>
              <a:gd name="connsiteY8" fmla="*/ 1696643 h 3046978"/>
              <a:gd name="connsiteX9" fmla="*/ 2137931 w 2157620"/>
              <a:gd name="connsiteY9" fmla="*/ 1239443 h 3046978"/>
              <a:gd name="connsiteX10" fmla="*/ 2137931 w 2157620"/>
              <a:gd name="connsiteY10" fmla="*/ 1228810 h 3046978"/>
              <a:gd name="connsiteX11" fmla="*/ 1872117 w 2157620"/>
              <a:gd name="connsiteY11" fmla="*/ 750345 h 3046978"/>
              <a:gd name="connsiteX12" fmla="*/ 1553140 w 2157620"/>
              <a:gd name="connsiteY12" fmla="*/ 420736 h 3046978"/>
              <a:gd name="connsiteX13" fmla="*/ 1244796 w 2157620"/>
              <a:gd name="connsiteY13" fmla="*/ 144289 h 3046978"/>
              <a:gd name="connsiteX14" fmla="*/ 872657 w 2157620"/>
              <a:gd name="connsiteY14" fmla="*/ 6066 h 3046978"/>
              <a:gd name="connsiteX15" fmla="*/ 553680 w 2157620"/>
              <a:gd name="connsiteY15" fmla="*/ 48596 h 3046978"/>
              <a:gd name="connsiteX16" fmla="*/ 309131 w 2157620"/>
              <a:gd name="connsiteY16" fmla="*/ 261248 h 3046978"/>
              <a:gd name="connsiteX17" fmla="*/ 117745 w 2157620"/>
              <a:gd name="connsiteY17" fmla="*/ 505796 h 3046978"/>
              <a:gd name="connsiteX18" fmla="*/ 787 w 2157620"/>
              <a:gd name="connsiteY18" fmla="*/ 760978 h 3046978"/>
              <a:gd name="connsiteX19" fmla="*/ 787 w 2157620"/>
              <a:gd name="connsiteY19" fmla="*/ 760978 h 3046978"/>
              <a:gd name="connsiteX20" fmla="*/ 11420 w 2157620"/>
              <a:gd name="connsiteY20" fmla="*/ 1069322 h 3046978"/>
              <a:gd name="connsiteX21" fmla="*/ 787 w 2157620"/>
              <a:gd name="connsiteY21" fmla="*/ 2090048 h 3046978"/>
              <a:gd name="connsiteX22" fmla="*/ 787 w 2157620"/>
              <a:gd name="connsiteY22" fmla="*/ 2674838 h 3046978"/>
              <a:gd name="connsiteX23" fmla="*/ 11420 w 2157620"/>
              <a:gd name="connsiteY23" fmla="*/ 3046978 h 3046978"/>
              <a:gd name="connsiteX0" fmla="*/ 11420 w 2157620"/>
              <a:gd name="connsiteY0" fmla="*/ 3046978 h 3055076"/>
              <a:gd name="connsiteX1" fmla="*/ 668877 w 2157620"/>
              <a:gd name="connsiteY1" fmla="*/ 3054348 h 3055076"/>
              <a:gd name="connsiteX2" fmla="*/ 1361754 w 2157620"/>
              <a:gd name="connsiteY2" fmla="*/ 3015080 h 3055076"/>
              <a:gd name="connsiteX3" fmla="*/ 1872117 w 2157620"/>
              <a:gd name="connsiteY3" fmla="*/ 2961917 h 3055076"/>
              <a:gd name="connsiteX4" fmla="*/ 2137931 w 2157620"/>
              <a:gd name="connsiteY4" fmla="*/ 2908755 h 3055076"/>
              <a:gd name="connsiteX5" fmla="*/ 2137931 w 2157620"/>
              <a:gd name="connsiteY5" fmla="*/ 2908755 h 3055076"/>
              <a:gd name="connsiteX6" fmla="*/ 2137931 w 2157620"/>
              <a:gd name="connsiteY6" fmla="*/ 2642941 h 3055076"/>
              <a:gd name="connsiteX7" fmla="*/ 2137931 w 2157620"/>
              <a:gd name="connsiteY7" fmla="*/ 2164476 h 3055076"/>
              <a:gd name="connsiteX8" fmla="*/ 2137931 w 2157620"/>
              <a:gd name="connsiteY8" fmla="*/ 1696643 h 3055076"/>
              <a:gd name="connsiteX9" fmla="*/ 2137931 w 2157620"/>
              <a:gd name="connsiteY9" fmla="*/ 1239443 h 3055076"/>
              <a:gd name="connsiteX10" fmla="*/ 2137931 w 2157620"/>
              <a:gd name="connsiteY10" fmla="*/ 1228810 h 3055076"/>
              <a:gd name="connsiteX11" fmla="*/ 1872117 w 2157620"/>
              <a:gd name="connsiteY11" fmla="*/ 750345 h 3055076"/>
              <a:gd name="connsiteX12" fmla="*/ 1553140 w 2157620"/>
              <a:gd name="connsiteY12" fmla="*/ 420736 h 3055076"/>
              <a:gd name="connsiteX13" fmla="*/ 1244796 w 2157620"/>
              <a:gd name="connsiteY13" fmla="*/ 144289 h 3055076"/>
              <a:gd name="connsiteX14" fmla="*/ 872657 w 2157620"/>
              <a:gd name="connsiteY14" fmla="*/ 6066 h 3055076"/>
              <a:gd name="connsiteX15" fmla="*/ 553680 w 2157620"/>
              <a:gd name="connsiteY15" fmla="*/ 48596 h 3055076"/>
              <a:gd name="connsiteX16" fmla="*/ 309131 w 2157620"/>
              <a:gd name="connsiteY16" fmla="*/ 261248 h 3055076"/>
              <a:gd name="connsiteX17" fmla="*/ 117745 w 2157620"/>
              <a:gd name="connsiteY17" fmla="*/ 505796 h 3055076"/>
              <a:gd name="connsiteX18" fmla="*/ 787 w 2157620"/>
              <a:gd name="connsiteY18" fmla="*/ 760978 h 3055076"/>
              <a:gd name="connsiteX19" fmla="*/ 787 w 2157620"/>
              <a:gd name="connsiteY19" fmla="*/ 760978 h 3055076"/>
              <a:gd name="connsiteX20" fmla="*/ 11420 w 2157620"/>
              <a:gd name="connsiteY20" fmla="*/ 1069322 h 3055076"/>
              <a:gd name="connsiteX21" fmla="*/ 787 w 2157620"/>
              <a:gd name="connsiteY21" fmla="*/ 2090048 h 3055076"/>
              <a:gd name="connsiteX22" fmla="*/ 787 w 2157620"/>
              <a:gd name="connsiteY22" fmla="*/ 2674838 h 3055076"/>
              <a:gd name="connsiteX23" fmla="*/ 11420 w 2157620"/>
              <a:gd name="connsiteY23" fmla="*/ 3046978 h 3055076"/>
              <a:gd name="connsiteX0" fmla="*/ 0 w 2163029"/>
              <a:gd name="connsiteY0" fmla="*/ 3091856 h 3091856"/>
              <a:gd name="connsiteX1" fmla="*/ 674286 w 2163029"/>
              <a:gd name="connsiteY1" fmla="*/ 3054348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75379 w 2163029"/>
              <a:gd name="connsiteY12" fmla="*/ 392687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1 w 2163030"/>
              <a:gd name="connsiteY0" fmla="*/ 3091856 h 3091856"/>
              <a:gd name="connsiteX1" fmla="*/ 691116 w 2163030"/>
              <a:gd name="connsiteY1" fmla="*/ 3088006 h 3091856"/>
              <a:gd name="connsiteX2" fmla="*/ 1428872 w 2163030"/>
              <a:gd name="connsiteY2" fmla="*/ 3048739 h 3091856"/>
              <a:gd name="connsiteX3" fmla="*/ 1905576 w 2163030"/>
              <a:gd name="connsiteY3" fmla="*/ 2978746 h 3091856"/>
              <a:gd name="connsiteX4" fmla="*/ 2143341 w 2163030"/>
              <a:gd name="connsiteY4" fmla="*/ 2908755 h 3091856"/>
              <a:gd name="connsiteX5" fmla="*/ 2143341 w 2163030"/>
              <a:gd name="connsiteY5" fmla="*/ 2908755 h 3091856"/>
              <a:gd name="connsiteX6" fmla="*/ 2143341 w 2163030"/>
              <a:gd name="connsiteY6" fmla="*/ 2642941 h 3091856"/>
              <a:gd name="connsiteX7" fmla="*/ 2143341 w 2163030"/>
              <a:gd name="connsiteY7" fmla="*/ 2164476 h 3091856"/>
              <a:gd name="connsiteX8" fmla="*/ 2143341 w 2163030"/>
              <a:gd name="connsiteY8" fmla="*/ 1696643 h 3091856"/>
              <a:gd name="connsiteX9" fmla="*/ 2143341 w 2163030"/>
              <a:gd name="connsiteY9" fmla="*/ 1239443 h 3091856"/>
              <a:gd name="connsiteX10" fmla="*/ 2143341 w 2163030"/>
              <a:gd name="connsiteY10" fmla="*/ 1228810 h 3091856"/>
              <a:gd name="connsiteX11" fmla="*/ 1877527 w 2163030"/>
              <a:gd name="connsiteY11" fmla="*/ 750345 h 3091856"/>
              <a:gd name="connsiteX12" fmla="*/ 1575380 w 2163030"/>
              <a:gd name="connsiteY12" fmla="*/ 392687 h 3091856"/>
              <a:gd name="connsiteX13" fmla="*/ 1250206 w 2163030"/>
              <a:gd name="connsiteY13" fmla="*/ 144289 h 3091856"/>
              <a:gd name="connsiteX14" fmla="*/ 878067 w 2163030"/>
              <a:gd name="connsiteY14" fmla="*/ 6066 h 3091856"/>
              <a:gd name="connsiteX15" fmla="*/ 559090 w 2163030"/>
              <a:gd name="connsiteY15" fmla="*/ 48596 h 3091856"/>
              <a:gd name="connsiteX16" fmla="*/ 314541 w 2163030"/>
              <a:gd name="connsiteY16" fmla="*/ 261248 h 3091856"/>
              <a:gd name="connsiteX17" fmla="*/ 123155 w 2163030"/>
              <a:gd name="connsiteY17" fmla="*/ 505796 h 3091856"/>
              <a:gd name="connsiteX18" fmla="*/ 6197 w 2163030"/>
              <a:gd name="connsiteY18" fmla="*/ 760978 h 3091856"/>
              <a:gd name="connsiteX19" fmla="*/ 6197 w 2163030"/>
              <a:gd name="connsiteY19" fmla="*/ 760978 h 3091856"/>
              <a:gd name="connsiteX20" fmla="*/ 0 w 2163030"/>
              <a:gd name="connsiteY20" fmla="*/ 1119810 h 3091856"/>
              <a:gd name="connsiteX21" fmla="*/ 6197 w 2163030"/>
              <a:gd name="connsiteY21" fmla="*/ 2090048 h 3091856"/>
              <a:gd name="connsiteX22" fmla="*/ 6197 w 2163030"/>
              <a:gd name="connsiteY22" fmla="*/ 2674838 h 3091856"/>
              <a:gd name="connsiteX23" fmla="*/ 1 w 2163030"/>
              <a:gd name="connsiteY23" fmla="*/ 3091856 h 3091856"/>
              <a:gd name="connsiteX0" fmla="*/ 1 w 2145578"/>
              <a:gd name="connsiteY0" fmla="*/ 3091856 h 3091856"/>
              <a:gd name="connsiteX1" fmla="*/ 691116 w 2145578"/>
              <a:gd name="connsiteY1" fmla="*/ 3088006 h 3091856"/>
              <a:gd name="connsiteX2" fmla="*/ 1428872 w 2145578"/>
              <a:gd name="connsiteY2" fmla="*/ 3048739 h 3091856"/>
              <a:gd name="connsiteX3" fmla="*/ 1905576 w 2145578"/>
              <a:gd name="connsiteY3" fmla="*/ 2978746 h 3091856"/>
              <a:gd name="connsiteX4" fmla="*/ 2143341 w 2145578"/>
              <a:gd name="connsiteY4" fmla="*/ 2908755 h 3091856"/>
              <a:gd name="connsiteX5" fmla="*/ 2143341 w 2145578"/>
              <a:gd name="connsiteY5" fmla="*/ 2908755 h 3091856"/>
              <a:gd name="connsiteX6" fmla="*/ 2143341 w 2145578"/>
              <a:gd name="connsiteY6" fmla="*/ 2642941 h 3091856"/>
              <a:gd name="connsiteX7" fmla="*/ 2143341 w 2145578"/>
              <a:gd name="connsiteY7" fmla="*/ 2164476 h 3091856"/>
              <a:gd name="connsiteX8" fmla="*/ 2143341 w 2145578"/>
              <a:gd name="connsiteY8" fmla="*/ 1696643 h 3091856"/>
              <a:gd name="connsiteX9" fmla="*/ 2143341 w 2145578"/>
              <a:gd name="connsiteY9" fmla="*/ 1239443 h 3091856"/>
              <a:gd name="connsiteX10" fmla="*/ 2143341 w 2145578"/>
              <a:gd name="connsiteY10" fmla="*/ 1228810 h 3091856"/>
              <a:gd name="connsiteX11" fmla="*/ 1877527 w 2145578"/>
              <a:gd name="connsiteY11" fmla="*/ 750345 h 3091856"/>
              <a:gd name="connsiteX12" fmla="*/ 1575380 w 2145578"/>
              <a:gd name="connsiteY12" fmla="*/ 392687 h 3091856"/>
              <a:gd name="connsiteX13" fmla="*/ 1250206 w 2145578"/>
              <a:gd name="connsiteY13" fmla="*/ 144289 h 3091856"/>
              <a:gd name="connsiteX14" fmla="*/ 878067 w 2145578"/>
              <a:gd name="connsiteY14" fmla="*/ 6066 h 3091856"/>
              <a:gd name="connsiteX15" fmla="*/ 559090 w 2145578"/>
              <a:gd name="connsiteY15" fmla="*/ 48596 h 3091856"/>
              <a:gd name="connsiteX16" fmla="*/ 314541 w 2145578"/>
              <a:gd name="connsiteY16" fmla="*/ 261248 h 3091856"/>
              <a:gd name="connsiteX17" fmla="*/ 123155 w 2145578"/>
              <a:gd name="connsiteY17" fmla="*/ 505796 h 3091856"/>
              <a:gd name="connsiteX18" fmla="*/ 6197 w 2145578"/>
              <a:gd name="connsiteY18" fmla="*/ 760978 h 3091856"/>
              <a:gd name="connsiteX19" fmla="*/ 6197 w 2145578"/>
              <a:gd name="connsiteY19" fmla="*/ 760978 h 3091856"/>
              <a:gd name="connsiteX20" fmla="*/ 0 w 2145578"/>
              <a:gd name="connsiteY20" fmla="*/ 1119810 h 3091856"/>
              <a:gd name="connsiteX21" fmla="*/ 6197 w 2145578"/>
              <a:gd name="connsiteY21" fmla="*/ 2090048 h 3091856"/>
              <a:gd name="connsiteX22" fmla="*/ 6197 w 2145578"/>
              <a:gd name="connsiteY22" fmla="*/ 2674838 h 3091856"/>
              <a:gd name="connsiteX23" fmla="*/ 1 w 2145578"/>
              <a:gd name="connsiteY23" fmla="*/ 3091856 h 309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5578" h="3091856">
                <a:moveTo>
                  <a:pt x="1" y="3091856"/>
                </a:moveTo>
                <a:lnTo>
                  <a:pt x="691116" y="3088006"/>
                </a:lnTo>
                <a:cubicBezTo>
                  <a:pt x="929261" y="3080820"/>
                  <a:pt x="1226462" y="3066949"/>
                  <a:pt x="1428872" y="3048739"/>
                </a:cubicBezTo>
                <a:cubicBezTo>
                  <a:pt x="1631282" y="3030529"/>
                  <a:pt x="1786498" y="3002077"/>
                  <a:pt x="1905576" y="2978746"/>
                </a:cubicBezTo>
                <a:lnTo>
                  <a:pt x="2143341" y="2908755"/>
                </a:lnTo>
                <a:lnTo>
                  <a:pt x="2143341" y="2908755"/>
                </a:lnTo>
                <a:lnTo>
                  <a:pt x="2143341" y="2642941"/>
                </a:lnTo>
                <a:lnTo>
                  <a:pt x="2143341" y="2164476"/>
                </a:lnTo>
                <a:lnTo>
                  <a:pt x="2143341" y="1696643"/>
                </a:lnTo>
                <a:lnTo>
                  <a:pt x="2143341" y="1239443"/>
                </a:lnTo>
                <a:cubicBezTo>
                  <a:pt x="2143341" y="1161471"/>
                  <a:pt x="2148375" y="1265447"/>
                  <a:pt x="2143341" y="1228810"/>
                </a:cubicBezTo>
                <a:cubicBezTo>
                  <a:pt x="2138307" y="1192173"/>
                  <a:pt x="1972187" y="889699"/>
                  <a:pt x="1877527" y="750345"/>
                </a:cubicBezTo>
                <a:cubicBezTo>
                  <a:pt x="1782867" y="610991"/>
                  <a:pt x="1679933" y="493696"/>
                  <a:pt x="1575380" y="392687"/>
                </a:cubicBezTo>
                <a:cubicBezTo>
                  <a:pt x="1470827" y="291678"/>
                  <a:pt x="1366425" y="208726"/>
                  <a:pt x="1250206" y="144289"/>
                </a:cubicBezTo>
                <a:cubicBezTo>
                  <a:pt x="1133987" y="79852"/>
                  <a:pt x="993253" y="22015"/>
                  <a:pt x="878067" y="6066"/>
                </a:cubicBezTo>
                <a:cubicBezTo>
                  <a:pt x="762881" y="-9883"/>
                  <a:pt x="653011" y="6066"/>
                  <a:pt x="559090" y="48596"/>
                </a:cubicBezTo>
                <a:cubicBezTo>
                  <a:pt x="465169" y="91126"/>
                  <a:pt x="387197" y="185048"/>
                  <a:pt x="314541" y="261248"/>
                </a:cubicBezTo>
                <a:cubicBezTo>
                  <a:pt x="241885" y="337448"/>
                  <a:pt x="174546" y="422508"/>
                  <a:pt x="123155" y="505796"/>
                </a:cubicBezTo>
                <a:cubicBezTo>
                  <a:pt x="71764" y="589084"/>
                  <a:pt x="6197" y="760978"/>
                  <a:pt x="6197" y="760978"/>
                </a:cubicBezTo>
                <a:lnTo>
                  <a:pt x="6197" y="760978"/>
                </a:lnTo>
                <a:cubicBezTo>
                  <a:pt x="5164" y="820783"/>
                  <a:pt x="0" y="898298"/>
                  <a:pt x="0" y="1119810"/>
                </a:cubicBezTo>
                <a:cubicBezTo>
                  <a:pt x="0" y="1341322"/>
                  <a:pt x="7969" y="1822462"/>
                  <a:pt x="6197" y="2090048"/>
                </a:cubicBezTo>
                <a:cubicBezTo>
                  <a:pt x="4425" y="2357634"/>
                  <a:pt x="6197" y="2674838"/>
                  <a:pt x="6197" y="2674838"/>
                </a:cubicBezTo>
                <a:cubicBezTo>
                  <a:pt x="4132" y="2813844"/>
                  <a:pt x="2066" y="2952850"/>
                  <a:pt x="1" y="3091856"/>
                </a:cubicBezTo>
                <a:close/>
              </a:path>
            </a:pathLst>
          </a:cu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olný tvar 18"/>
          <p:cNvSpPr/>
          <p:nvPr/>
        </p:nvSpPr>
        <p:spPr>
          <a:xfrm>
            <a:off x="4413043" y="845042"/>
            <a:ext cx="1857430" cy="1651013"/>
          </a:xfrm>
          <a:custGeom>
            <a:avLst/>
            <a:gdLst>
              <a:gd name="connsiteX0" fmla="*/ 2099145 w 2099145"/>
              <a:gd name="connsiteY0" fmla="*/ 1865866 h 1865866"/>
              <a:gd name="connsiteX1" fmla="*/ 1876508 w 2099145"/>
              <a:gd name="connsiteY1" fmla="*/ 1468301 h 1865866"/>
              <a:gd name="connsiteX2" fmla="*/ 1550505 w 2099145"/>
              <a:gd name="connsiteY2" fmla="*/ 951466 h 1865866"/>
              <a:gd name="connsiteX3" fmla="*/ 1073426 w 2099145"/>
              <a:gd name="connsiteY3" fmla="*/ 442582 h 1865866"/>
              <a:gd name="connsiteX4" fmla="*/ 707666 w 2099145"/>
              <a:gd name="connsiteY4" fmla="*/ 211995 h 1865866"/>
              <a:gd name="connsiteX5" fmla="*/ 190832 w 2099145"/>
              <a:gd name="connsiteY5" fmla="*/ 21163 h 1865866"/>
              <a:gd name="connsiteX6" fmla="*/ 0 w 2099145"/>
              <a:gd name="connsiteY6" fmla="*/ 13212 h 186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9145" h="1865866">
                <a:moveTo>
                  <a:pt x="2099145" y="1865866"/>
                </a:moveTo>
                <a:cubicBezTo>
                  <a:pt x="2033546" y="1743283"/>
                  <a:pt x="1967948" y="1620701"/>
                  <a:pt x="1876508" y="1468301"/>
                </a:cubicBezTo>
                <a:cubicBezTo>
                  <a:pt x="1785068" y="1315901"/>
                  <a:pt x="1684352" y="1122419"/>
                  <a:pt x="1550505" y="951466"/>
                </a:cubicBezTo>
                <a:cubicBezTo>
                  <a:pt x="1416658" y="780513"/>
                  <a:pt x="1213899" y="565827"/>
                  <a:pt x="1073426" y="442582"/>
                </a:cubicBezTo>
                <a:cubicBezTo>
                  <a:pt x="932953" y="319337"/>
                  <a:pt x="854765" y="282231"/>
                  <a:pt x="707666" y="211995"/>
                </a:cubicBezTo>
                <a:cubicBezTo>
                  <a:pt x="560567" y="141759"/>
                  <a:pt x="308776" y="54293"/>
                  <a:pt x="190832" y="21163"/>
                </a:cubicBezTo>
                <a:cubicBezTo>
                  <a:pt x="72888" y="-11967"/>
                  <a:pt x="36444" y="622"/>
                  <a:pt x="0" y="13212"/>
                </a:cubicBezTo>
              </a:path>
            </a:pathLst>
          </a:custGeom>
          <a:noFill/>
          <a:ln w="762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6" name="Skupina 85"/>
          <p:cNvGrpSpPr/>
          <p:nvPr/>
        </p:nvGrpSpPr>
        <p:grpSpPr>
          <a:xfrm>
            <a:off x="3419361" y="4541799"/>
            <a:ext cx="2866917" cy="417933"/>
            <a:chOff x="3419361" y="5024407"/>
            <a:chExt cx="2866917" cy="417933"/>
          </a:xfrm>
        </p:grpSpPr>
        <p:sp>
          <p:nvSpPr>
            <p:cNvPr id="18" name="Volný tvar 17"/>
            <p:cNvSpPr/>
            <p:nvPr/>
          </p:nvSpPr>
          <p:spPr>
            <a:xfrm>
              <a:off x="3419361" y="5198113"/>
              <a:ext cx="2866917" cy="244227"/>
            </a:xfrm>
            <a:custGeom>
              <a:avLst/>
              <a:gdLst>
                <a:gd name="connsiteX0" fmla="*/ 0 w 3218213"/>
                <a:gd name="connsiteY0" fmla="*/ 261257 h 276009"/>
                <a:gd name="connsiteX1" fmla="*/ 1033153 w 3218213"/>
                <a:gd name="connsiteY1" fmla="*/ 273133 h 276009"/>
                <a:gd name="connsiteX2" fmla="*/ 2018805 w 3218213"/>
                <a:gd name="connsiteY2" fmla="*/ 213756 h 276009"/>
                <a:gd name="connsiteX3" fmla="*/ 2743200 w 3218213"/>
                <a:gd name="connsiteY3" fmla="*/ 142504 h 276009"/>
                <a:gd name="connsiteX4" fmla="*/ 3218213 w 3218213"/>
                <a:gd name="connsiteY4" fmla="*/ 0 h 27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8213" h="276009">
                  <a:moveTo>
                    <a:pt x="0" y="261257"/>
                  </a:moveTo>
                  <a:cubicBezTo>
                    <a:pt x="348343" y="271153"/>
                    <a:pt x="696686" y="281050"/>
                    <a:pt x="1033153" y="273133"/>
                  </a:cubicBezTo>
                  <a:cubicBezTo>
                    <a:pt x="1369620" y="265216"/>
                    <a:pt x="1733797" y="235528"/>
                    <a:pt x="2018805" y="213756"/>
                  </a:cubicBezTo>
                  <a:cubicBezTo>
                    <a:pt x="2303813" y="191984"/>
                    <a:pt x="2543299" y="178130"/>
                    <a:pt x="2743200" y="142504"/>
                  </a:cubicBezTo>
                  <a:cubicBezTo>
                    <a:pt x="2943101" y="106878"/>
                    <a:pt x="3080657" y="53439"/>
                    <a:pt x="3218213" y="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3913901" y="5024407"/>
              <a:ext cx="2096361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plnící fáze diastoly</a:t>
              </a:r>
            </a:p>
          </p:txBody>
        </p:sp>
      </p:grpSp>
      <p:grpSp>
        <p:nvGrpSpPr>
          <p:cNvPr id="85" name="Skupina 84"/>
          <p:cNvGrpSpPr/>
          <p:nvPr/>
        </p:nvGrpSpPr>
        <p:grpSpPr>
          <a:xfrm>
            <a:off x="5825393" y="2194056"/>
            <a:ext cx="443042" cy="2499967"/>
            <a:chOff x="5825393" y="2676664"/>
            <a:chExt cx="443042" cy="2499967"/>
          </a:xfrm>
        </p:grpSpPr>
        <p:cxnSp>
          <p:nvCxnSpPr>
            <p:cNvPr id="11" name="Přímá spojnice 10"/>
            <p:cNvCxnSpPr>
              <a:stCxn id="3" idx="4"/>
              <a:endCxn id="3" idx="9"/>
            </p:cNvCxnSpPr>
            <p:nvPr/>
          </p:nvCxnSpPr>
          <p:spPr>
            <a:xfrm flipV="1">
              <a:off x="6268435" y="2959671"/>
              <a:ext cx="0" cy="221696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ovéPole 40"/>
            <p:cNvSpPr txBox="1"/>
            <p:nvPr/>
          </p:nvSpPr>
          <p:spPr>
            <a:xfrm rot="16200000">
              <a:off x="4778468" y="3723589"/>
              <a:ext cx="2420653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Izovolumická kontrakce</a:t>
              </a:r>
            </a:p>
          </p:txBody>
        </p:sp>
      </p:grpSp>
      <p:grpSp>
        <p:nvGrpSpPr>
          <p:cNvPr id="92" name="Skupina 91"/>
          <p:cNvGrpSpPr/>
          <p:nvPr/>
        </p:nvGrpSpPr>
        <p:grpSpPr>
          <a:xfrm>
            <a:off x="3413970" y="842662"/>
            <a:ext cx="2081456" cy="1034250"/>
            <a:chOff x="3413970" y="1325270"/>
            <a:chExt cx="2081456" cy="1034250"/>
          </a:xfrm>
        </p:grpSpPr>
        <p:sp>
          <p:nvSpPr>
            <p:cNvPr id="20" name="Volný tvar 19"/>
            <p:cNvSpPr/>
            <p:nvPr/>
          </p:nvSpPr>
          <p:spPr>
            <a:xfrm>
              <a:off x="3413970" y="1325270"/>
              <a:ext cx="1020179" cy="1034250"/>
            </a:xfrm>
            <a:custGeom>
              <a:avLst/>
              <a:gdLst>
                <a:gd name="connsiteX0" fmla="*/ 1152939 w 1152939"/>
                <a:gd name="connsiteY0" fmla="*/ 0 h 1168841"/>
                <a:gd name="connsiteX1" fmla="*/ 930302 w 1152939"/>
                <a:gd name="connsiteY1" fmla="*/ 39756 h 1168841"/>
                <a:gd name="connsiteX2" fmla="*/ 667909 w 1152939"/>
                <a:gd name="connsiteY2" fmla="*/ 214685 h 1168841"/>
                <a:gd name="connsiteX3" fmla="*/ 357809 w 1152939"/>
                <a:gd name="connsiteY3" fmla="*/ 532737 h 1168841"/>
                <a:gd name="connsiteX4" fmla="*/ 206734 w 1152939"/>
                <a:gd name="connsiteY4" fmla="*/ 771276 h 1168841"/>
                <a:gd name="connsiteX5" fmla="*/ 0 w 1152939"/>
                <a:gd name="connsiteY5" fmla="*/ 1168841 h 116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2939" h="1168841">
                  <a:moveTo>
                    <a:pt x="1152939" y="0"/>
                  </a:moveTo>
                  <a:cubicBezTo>
                    <a:pt x="1082039" y="1987"/>
                    <a:pt x="1011140" y="3975"/>
                    <a:pt x="930302" y="39756"/>
                  </a:cubicBezTo>
                  <a:cubicBezTo>
                    <a:pt x="849464" y="75537"/>
                    <a:pt x="763325" y="132521"/>
                    <a:pt x="667909" y="214685"/>
                  </a:cubicBezTo>
                  <a:cubicBezTo>
                    <a:pt x="572493" y="296849"/>
                    <a:pt x="434671" y="439972"/>
                    <a:pt x="357809" y="532737"/>
                  </a:cubicBezTo>
                  <a:cubicBezTo>
                    <a:pt x="280947" y="625502"/>
                    <a:pt x="266369" y="665259"/>
                    <a:pt x="206734" y="771276"/>
                  </a:cubicBezTo>
                  <a:cubicBezTo>
                    <a:pt x="147099" y="877293"/>
                    <a:pt x="73549" y="1023067"/>
                    <a:pt x="0" y="1168841"/>
                  </a:cubicBezTo>
                </a:path>
              </a:pathLst>
            </a:custGeom>
            <a:noFill/>
            <a:ln w="7620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87" name="Skupina 86"/>
            <p:cNvGrpSpPr/>
            <p:nvPr/>
          </p:nvGrpSpPr>
          <p:grpSpPr>
            <a:xfrm>
              <a:off x="3501300" y="1463528"/>
              <a:ext cx="1994126" cy="532664"/>
              <a:chOff x="3501300" y="1463528"/>
              <a:chExt cx="1994126" cy="532664"/>
            </a:xfrm>
          </p:grpSpPr>
          <p:sp>
            <p:nvSpPr>
              <p:cNvPr id="42" name="TextovéPole 41"/>
              <p:cNvSpPr txBox="1"/>
              <p:nvPr/>
            </p:nvSpPr>
            <p:spPr>
              <a:xfrm rot="19318822">
                <a:off x="3501300" y="1609584"/>
                <a:ext cx="1204333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ejekční</a:t>
                </a:r>
              </a:p>
            </p:txBody>
          </p:sp>
          <p:sp>
            <p:nvSpPr>
              <p:cNvPr id="43" name="TextovéPole 42"/>
              <p:cNvSpPr txBox="1"/>
              <p:nvPr/>
            </p:nvSpPr>
            <p:spPr>
              <a:xfrm rot="1835738">
                <a:off x="4597119" y="1669388"/>
                <a:ext cx="898307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systoly</a:t>
                </a:r>
              </a:p>
            </p:txBody>
          </p:sp>
          <p:sp>
            <p:nvSpPr>
              <p:cNvPr id="34" name="Obdélník 33"/>
              <p:cNvSpPr/>
              <p:nvPr/>
            </p:nvSpPr>
            <p:spPr>
              <a:xfrm>
                <a:off x="4161929" y="1463528"/>
                <a:ext cx="505241" cy="326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b="1" dirty="0"/>
                  <a:t>fáze</a:t>
                </a:r>
              </a:p>
            </p:txBody>
          </p:sp>
        </p:grpSp>
      </p:grpSp>
      <p:grpSp>
        <p:nvGrpSpPr>
          <p:cNvPr id="90" name="Skupina 89"/>
          <p:cNvGrpSpPr/>
          <p:nvPr/>
        </p:nvGrpSpPr>
        <p:grpSpPr>
          <a:xfrm>
            <a:off x="3413970" y="1861659"/>
            <a:ext cx="393763" cy="3069767"/>
            <a:chOff x="3413970" y="2344267"/>
            <a:chExt cx="393763" cy="3069767"/>
          </a:xfrm>
        </p:grpSpPr>
        <p:cxnSp>
          <p:nvCxnSpPr>
            <p:cNvPr id="22" name="Přímá spojnice 21"/>
            <p:cNvCxnSpPr>
              <a:stCxn id="20" idx="5"/>
              <a:endCxn id="18" idx="0"/>
            </p:cNvCxnSpPr>
            <p:nvPr/>
          </p:nvCxnSpPr>
          <p:spPr>
            <a:xfrm>
              <a:off x="3413970" y="2344267"/>
              <a:ext cx="5391" cy="306976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ovéPole 44"/>
            <p:cNvSpPr txBox="1"/>
            <p:nvPr/>
          </p:nvSpPr>
          <p:spPr>
            <a:xfrm rot="16200000">
              <a:off x="2434412" y="3525598"/>
              <a:ext cx="2377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Izovolumická relaxace</a:t>
              </a:r>
            </a:p>
          </p:txBody>
        </p:sp>
      </p:grpSp>
      <p:sp>
        <p:nvSpPr>
          <p:cNvPr id="26" name="Ovál 25"/>
          <p:cNvSpPr/>
          <p:nvPr/>
        </p:nvSpPr>
        <p:spPr>
          <a:xfrm>
            <a:off x="6125156" y="4605514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3281859" y="1707710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Ovál 90"/>
          <p:cNvSpPr/>
          <p:nvPr/>
        </p:nvSpPr>
        <p:spPr>
          <a:xfrm>
            <a:off x="4321617" y="764704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5" name="Ovál 94"/>
          <p:cNvSpPr/>
          <p:nvPr/>
        </p:nvSpPr>
        <p:spPr>
          <a:xfrm>
            <a:off x="6158845" y="2368636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8" name="Ovál 97"/>
          <p:cNvSpPr/>
          <p:nvPr/>
        </p:nvSpPr>
        <p:spPr>
          <a:xfrm>
            <a:off x="3318392" y="4815094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 t="16458" r="13750" b="23939"/>
          <a:stretch/>
        </p:blipFill>
        <p:spPr>
          <a:xfrm>
            <a:off x="6787150" y="2580930"/>
            <a:ext cx="1531537" cy="1984556"/>
          </a:xfrm>
          <a:prstGeom prst="rect">
            <a:avLst/>
          </a:prstGeom>
        </p:spPr>
      </p:pic>
      <p:pic>
        <p:nvPicPr>
          <p:cNvPr id="53" name="Obrázek 5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6" t="16459" r="15190" b="23939"/>
          <a:stretch/>
        </p:blipFill>
        <p:spPr>
          <a:xfrm>
            <a:off x="1641987" y="2499154"/>
            <a:ext cx="1429886" cy="198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00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rajec flaÅ¡k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0"/>
          <a:stretch/>
        </p:blipFill>
        <p:spPr bwMode="auto">
          <a:xfrm>
            <a:off x="3347864" y="1340768"/>
            <a:ext cx="214898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674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63888" y="263691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Video PV diagram</a:t>
            </a:r>
          </a:p>
        </p:txBody>
      </p:sp>
    </p:spTree>
    <p:extLst>
      <p:ext uri="{BB962C8B-B14F-4D97-AF65-F5344CB8AC3E}">
        <p14:creationId xmlns:p14="http://schemas.microsoft.com/office/powerpoint/2010/main" val="2305040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7" y="44624"/>
            <a:ext cx="74827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Srdeční cyklus P-V diagram (pravá komora)</a:t>
            </a:r>
          </a:p>
        </p:txBody>
      </p:sp>
      <p:sp>
        <p:nvSpPr>
          <p:cNvPr id="3" name="Volný tvar 2"/>
          <p:cNvSpPr>
            <a:spLocks noChangeAspect="1"/>
          </p:cNvSpPr>
          <p:nvPr/>
        </p:nvSpPr>
        <p:spPr>
          <a:xfrm>
            <a:off x="3421932" y="1328859"/>
            <a:ext cx="2849474" cy="4106196"/>
          </a:xfrm>
          <a:custGeom>
            <a:avLst/>
            <a:gdLst>
              <a:gd name="connsiteX0" fmla="*/ 11420 w 2157620"/>
              <a:gd name="connsiteY0" fmla="*/ 3046978 h 3046978"/>
              <a:gd name="connsiteX1" fmla="*/ 702536 w 2157620"/>
              <a:gd name="connsiteY1" fmla="*/ 3015080 h 3046978"/>
              <a:gd name="connsiteX2" fmla="*/ 1361754 w 2157620"/>
              <a:gd name="connsiteY2" fmla="*/ 3015080 h 3046978"/>
              <a:gd name="connsiteX3" fmla="*/ 1872117 w 2157620"/>
              <a:gd name="connsiteY3" fmla="*/ 2961917 h 3046978"/>
              <a:gd name="connsiteX4" fmla="*/ 2137931 w 2157620"/>
              <a:gd name="connsiteY4" fmla="*/ 2908755 h 3046978"/>
              <a:gd name="connsiteX5" fmla="*/ 2137931 w 2157620"/>
              <a:gd name="connsiteY5" fmla="*/ 2908755 h 3046978"/>
              <a:gd name="connsiteX6" fmla="*/ 2137931 w 2157620"/>
              <a:gd name="connsiteY6" fmla="*/ 2642941 h 3046978"/>
              <a:gd name="connsiteX7" fmla="*/ 2137931 w 2157620"/>
              <a:gd name="connsiteY7" fmla="*/ 2164476 h 3046978"/>
              <a:gd name="connsiteX8" fmla="*/ 2137931 w 2157620"/>
              <a:gd name="connsiteY8" fmla="*/ 1696643 h 3046978"/>
              <a:gd name="connsiteX9" fmla="*/ 2137931 w 2157620"/>
              <a:gd name="connsiteY9" fmla="*/ 1239443 h 3046978"/>
              <a:gd name="connsiteX10" fmla="*/ 2137931 w 2157620"/>
              <a:gd name="connsiteY10" fmla="*/ 1228810 h 3046978"/>
              <a:gd name="connsiteX11" fmla="*/ 1872117 w 2157620"/>
              <a:gd name="connsiteY11" fmla="*/ 750345 h 3046978"/>
              <a:gd name="connsiteX12" fmla="*/ 1553140 w 2157620"/>
              <a:gd name="connsiteY12" fmla="*/ 420736 h 3046978"/>
              <a:gd name="connsiteX13" fmla="*/ 1244796 w 2157620"/>
              <a:gd name="connsiteY13" fmla="*/ 144289 h 3046978"/>
              <a:gd name="connsiteX14" fmla="*/ 872657 w 2157620"/>
              <a:gd name="connsiteY14" fmla="*/ 6066 h 3046978"/>
              <a:gd name="connsiteX15" fmla="*/ 553680 w 2157620"/>
              <a:gd name="connsiteY15" fmla="*/ 48596 h 3046978"/>
              <a:gd name="connsiteX16" fmla="*/ 309131 w 2157620"/>
              <a:gd name="connsiteY16" fmla="*/ 261248 h 3046978"/>
              <a:gd name="connsiteX17" fmla="*/ 117745 w 2157620"/>
              <a:gd name="connsiteY17" fmla="*/ 505796 h 3046978"/>
              <a:gd name="connsiteX18" fmla="*/ 787 w 2157620"/>
              <a:gd name="connsiteY18" fmla="*/ 760978 h 3046978"/>
              <a:gd name="connsiteX19" fmla="*/ 787 w 2157620"/>
              <a:gd name="connsiteY19" fmla="*/ 760978 h 3046978"/>
              <a:gd name="connsiteX20" fmla="*/ 11420 w 2157620"/>
              <a:gd name="connsiteY20" fmla="*/ 1069322 h 3046978"/>
              <a:gd name="connsiteX21" fmla="*/ 787 w 2157620"/>
              <a:gd name="connsiteY21" fmla="*/ 2090048 h 3046978"/>
              <a:gd name="connsiteX22" fmla="*/ 787 w 2157620"/>
              <a:gd name="connsiteY22" fmla="*/ 2674838 h 3046978"/>
              <a:gd name="connsiteX23" fmla="*/ 11420 w 2157620"/>
              <a:gd name="connsiteY23" fmla="*/ 3046978 h 3046978"/>
              <a:gd name="connsiteX0" fmla="*/ 11420 w 2157620"/>
              <a:gd name="connsiteY0" fmla="*/ 3046978 h 3055076"/>
              <a:gd name="connsiteX1" fmla="*/ 668877 w 2157620"/>
              <a:gd name="connsiteY1" fmla="*/ 3054348 h 3055076"/>
              <a:gd name="connsiteX2" fmla="*/ 1361754 w 2157620"/>
              <a:gd name="connsiteY2" fmla="*/ 3015080 h 3055076"/>
              <a:gd name="connsiteX3" fmla="*/ 1872117 w 2157620"/>
              <a:gd name="connsiteY3" fmla="*/ 2961917 h 3055076"/>
              <a:gd name="connsiteX4" fmla="*/ 2137931 w 2157620"/>
              <a:gd name="connsiteY4" fmla="*/ 2908755 h 3055076"/>
              <a:gd name="connsiteX5" fmla="*/ 2137931 w 2157620"/>
              <a:gd name="connsiteY5" fmla="*/ 2908755 h 3055076"/>
              <a:gd name="connsiteX6" fmla="*/ 2137931 w 2157620"/>
              <a:gd name="connsiteY6" fmla="*/ 2642941 h 3055076"/>
              <a:gd name="connsiteX7" fmla="*/ 2137931 w 2157620"/>
              <a:gd name="connsiteY7" fmla="*/ 2164476 h 3055076"/>
              <a:gd name="connsiteX8" fmla="*/ 2137931 w 2157620"/>
              <a:gd name="connsiteY8" fmla="*/ 1696643 h 3055076"/>
              <a:gd name="connsiteX9" fmla="*/ 2137931 w 2157620"/>
              <a:gd name="connsiteY9" fmla="*/ 1239443 h 3055076"/>
              <a:gd name="connsiteX10" fmla="*/ 2137931 w 2157620"/>
              <a:gd name="connsiteY10" fmla="*/ 1228810 h 3055076"/>
              <a:gd name="connsiteX11" fmla="*/ 1872117 w 2157620"/>
              <a:gd name="connsiteY11" fmla="*/ 750345 h 3055076"/>
              <a:gd name="connsiteX12" fmla="*/ 1553140 w 2157620"/>
              <a:gd name="connsiteY12" fmla="*/ 420736 h 3055076"/>
              <a:gd name="connsiteX13" fmla="*/ 1244796 w 2157620"/>
              <a:gd name="connsiteY13" fmla="*/ 144289 h 3055076"/>
              <a:gd name="connsiteX14" fmla="*/ 872657 w 2157620"/>
              <a:gd name="connsiteY14" fmla="*/ 6066 h 3055076"/>
              <a:gd name="connsiteX15" fmla="*/ 553680 w 2157620"/>
              <a:gd name="connsiteY15" fmla="*/ 48596 h 3055076"/>
              <a:gd name="connsiteX16" fmla="*/ 309131 w 2157620"/>
              <a:gd name="connsiteY16" fmla="*/ 261248 h 3055076"/>
              <a:gd name="connsiteX17" fmla="*/ 117745 w 2157620"/>
              <a:gd name="connsiteY17" fmla="*/ 505796 h 3055076"/>
              <a:gd name="connsiteX18" fmla="*/ 787 w 2157620"/>
              <a:gd name="connsiteY18" fmla="*/ 760978 h 3055076"/>
              <a:gd name="connsiteX19" fmla="*/ 787 w 2157620"/>
              <a:gd name="connsiteY19" fmla="*/ 760978 h 3055076"/>
              <a:gd name="connsiteX20" fmla="*/ 11420 w 2157620"/>
              <a:gd name="connsiteY20" fmla="*/ 1069322 h 3055076"/>
              <a:gd name="connsiteX21" fmla="*/ 787 w 2157620"/>
              <a:gd name="connsiteY21" fmla="*/ 2090048 h 3055076"/>
              <a:gd name="connsiteX22" fmla="*/ 787 w 2157620"/>
              <a:gd name="connsiteY22" fmla="*/ 2674838 h 3055076"/>
              <a:gd name="connsiteX23" fmla="*/ 11420 w 2157620"/>
              <a:gd name="connsiteY23" fmla="*/ 3046978 h 3055076"/>
              <a:gd name="connsiteX0" fmla="*/ 0 w 2163029"/>
              <a:gd name="connsiteY0" fmla="*/ 3091856 h 3091856"/>
              <a:gd name="connsiteX1" fmla="*/ 674286 w 2163029"/>
              <a:gd name="connsiteY1" fmla="*/ 3054348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75379 w 2163029"/>
              <a:gd name="connsiteY12" fmla="*/ 392687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1 w 2163030"/>
              <a:gd name="connsiteY0" fmla="*/ 3091856 h 3091856"/>
              <a:gd name="connsiteX1" fmla="*/ 691116 w 2163030"/>
              <a:gd name="connsiteY1" fmla="*/ 3088006 h 3091856"/>
              <a:gd name="connsiteX2" fmla="*/ 1428872 w 2163030"/>
              <a:gd name="connsiteY2" fmla="*/ 3048739 h 3091856"/>
              <a:gd name="connsiteX3" fmla="*/ 1905576 w 2163030"/>
              <a:gd name="connsiteY3" fmla="*/ 2978746 h 3091856"/>
              <a:gd name="connsiteX4" fmla="*/ 2143341 w 2163030"/>
              <a:gd name="connsiteY4" fmla="*/ 2908755 h 3091856"/>
              <a:gd name="connsiteX5" fmla="*/ 2143341 w 2163030"/>
              <a:gd name="connsiteY5" fmla="*/ 2908755 h 3091856"/>
              <a:gd name="connsiteX6" fmla="*/ 2143341 w 2163030"/>
              <a:gd name="connsiteY6" fmla="*/ 2642941 h 3091856"/>
              <a:gd name="connsiteX7" fmla="*/ 2143341 w 2163030"/>
              <a:gd name="connsiteY7" fmla="*/ 2164476 h 3091856"/>
              <a:gd name="connsiteX8" fmla="*/ 2143341 w 2163030"/>
              <a:gd name="connsiteY8" fmla="*/ 1696643 h 3091856"/>
              <a:gd name="connsiteX9" fmla="*/ 2143341 w 2163030"/>
              <a:gd name="connsiteY9" fmla="*/ 1239443 h 3091856"/>
              <a:gd name="connsiteX10" fmla="*/ 2143341 w 2163030"/>
              <a:gd name="connsiteY10" fmla="*/ 1228810 h 3091856"/>
              <a:gd name="connsiteX11" fmla="*/ 1877527 w 2163030"/>
              <a:gd name="connsiteY11" fmla="*/ 750345 h 3091856"/>
              <a:gd name="connsiteX12" fmla="*/ 1575380 w 2163030"/>
              <a:gd name="connsiteY12" fmla="*/ 392687 h 3091856"/>
              <a:gd name="connsiteX13" fmla="*/ 1250206 w 2163030"/>
              <a:gd name="connsiteY13" fmla="*/ 144289 h 3091856"/>
              <a:gd name="connsiteX14" fmla="*/ 878067 w 2163030"/>
              <a:gd name="connsiteY14" fmla="*/ 6066 h 3091856"/>
              <a:gd name="connsiteX15" fmla="*/ 559090 w 2163030"/>
              <a:gd name="connsiteY15" fmla="*/ 48596 h 3091856"/>
              <a:gd name="connsiteX16" fmla="*/ 314541 w 2163030"/>
              <a:gd name="connsiteY16" fmla="*/ 261248 h 3091856"/>
              <a:gd name="connsiteX17" fmla="*/ 123155 w 2163030"/>
              <a:gd name="connsiteY17" fmla="*/ 505796 h 3091856"/>
              <a:gd name="connsiteX18" fmla="*/ 6197 w 2163030"/>
              <a:gd name="connsiteY18" fmla="*/ 760978 h 3091856"/>
              <a:gd name="connsiteX19" fmla="*/ 6197 w 2163030"/>
              <a:gd name="connsiteY19" fmla="*/ 760978 h 3091856"/>
              <a:gd name="connsiteX20" fmla="*/ 0 w 2163030"/>
              <a:gd name="connsiteY20" fmla="*/ 1119810 h 3091856"/>
              <a:gd name="connsiteX21" fmla="*/ 6197 w 2163030"/>
              <a:gd name="connsiteY21" fmla="*/ 2090048 h 3091856"/>
              <a:gd name="connsiteX22" fmla="*/ 6197 w 2163030"/>
              <a:gd name="connsiteY22" fmla="*/ 2674838 h 3091856"/>
              <a:gd name="connsiteX23" fmla="*/ 1 w 2163030"/>
              <a:gd name="connsiteY23" fmla="*/ 3091856 h 3091856"/>
              <a:gd name="connsiteX0" fmla="*/ 1 w 2145578"/>
              <a:gd name="connsiteY0" fmla="*/ 3091856 h 3091856"/>
              <a:gd name="connsiteX1" fmla="*/ 691116 w 2145578"/>
              <a:gd name="connsiteY1" fmla="*/ 3088006 h 3091856"/>
              <a:gd name="connsiteX2" fmla="*/ 1428872 w 2145578"/>
              <a:gd name="connsiteY2" fmla="*/ 3048739 h 3091856"/>
              <a:gd name="connsiteX3" fmla="*/ 1905576 w 2145578"/>
              <a:gd name="connsiteY3" fmla="*/ 2978746 h 3091856"/>
              <a:gd name="connsiteX4" fmla="*/ 2143341 w 2145578"/>
              <a:gd name="connsiteY4" fmla="*/ 2908755 h 3091856"/>
              <a:gd name="connsiteX5" fmla="*/ 2143341 w 2145578"/>
              <a:gd name="connsiteY5" fmla="*/ 2908755 h 3091856"/>
              <a:gd name="connsiteX6" fmla="*/ 2143341 w 2145578"/>
              <a:gd name="connsiteY6" fmla="*/ 2642941 h 3091856"/>
              <a:gd name="connsiteX7" fmla="*/ 2143341 w 2145578"/>
              <a:gd name="connsiteY7" fmla="*/ 2164476 h 3091856"/>
              <a:gd name="connsiteX8" fmla="*/ 2143341 w 2145578"/>
              <a:gd name="connsiteY8" fmla="*/ 1696643 h 3091856"/>
              <a:gd name="connsiteX9" fmla="*/ 2143341 w 2145578"/>
              <a:gd name="connsiteY9" fmla="*/ 1239443 h 3091856"/>
              <a:gd name="connsiteX10" fmla="*/ 2143341 w 2145578"/>
              <a:gd name="connsiteY10" fmla="*/ 1228810 h 3091856"/>
              <a:gd name="connsiteX11" fmla="*/ 1877527 w 2145578"/>
              <a:gd name="connsiteY11" fmla="*/ 750345 h 3091856"/>
              <a:gd name="connsiteX12" fmla="*/ 1575380 w 2145578"/>
              <a:gd name="connsiteY12" fmla="*/ 392687 h 3091856"/>
              <a:gd name="connsiteX13" fmla="*/ 1250206 w 2145578"/>
              <a:gd name="connsiteY13" fmla="*/ 144289 h 3091856"/>
              <a:gd name="connsiteX14" fmla="*/ 878067 w 2145578"/>
              <a:gd name="connsiteY14" fmla="*/ 6066 h 3091856"/>
              <a:gd name="connsiteX15" fmla="*/ 559090 w 2145578"/>
              <a:gd name="connsiteY15" fmla="*/ 48596 h 3091856"/>
              <a:gd name="connsiteX16" fmla="*/ 314541 w 2145578"/>
              <a:gd name="connsiteY16" fmla="*/ 261248 h 3091856"/>
              <a:gd name="connsiteX17" fmla="*/ 123155 w 2145578"/>
              <a:gd name="connsiteY17" fmla="*/ 505796 h 3091856"/>
              <a:gd name="connsiteX18" fmla="*/ 6197 w 2145578"/>
              <a:gd name="connsiteY18" fmla="*/ 760978 h 3091856"/>
              <a:gd name="connsiteX19" fmla="*/ 6197 w 2145578"/>
              <a:gd name="connsiteY19" fmla="*/ 760978 h 3091856"/>
              <a:gd name="connsiteX20" fmla="*/ 0 w 2145578"/>
              <a:gd name="connsiteY20" fmla="*/ 1119810 h 3091856"/>
              <a:gd name="connsiteX21" fmla="*/ 6197 w 2145578"/>
              <a:gd name="connsiteY21" fmla="*/ 2090048 h 3091856"/>
              <a:gd name="connsiteX22" fmla="*/ 6197 w 2145578"/>
              <a:gd name="connsiteY22" fmla="*/ 2674838 h 3091856"/>
              <a:gd name="connsiteX23" fmla="*/ 1 w 2145578"/>
              <a:gd name="connsiteY23" fmla="*/ 3091856 h 309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5578" h="3091856">
                <a:moveTo>
                  <a:pt x="1" y="3091856"/>
                </a:moveTo>
                <a:lnTo>
                  <a:pt x="691116" y="3088006"/>
                </a:lnTo>
                <a:cubicBezTo>
                  <a:pt x="929261" y="3080820"/>
                  <a:pt x="1226462" y="3066949"/>
                  <a:pt x="1428872" y="3048739"/>
                </a:cubicBezTo>
                <a:cubicBezTo>
                  <a:pt x="1631282" y="3030529"/>
                  <a:pt x="1786498" y="3002077"/>
                  <a:pt x="1905576" y="2978746"/>
                </a:cubicBezTo>
                <a:lnTo>
                  <a:pt x="2143341" y="2908755"/>
                </a:lnTo>
                <a:lnTo>
                  <a:pt x="2143341" y="2908755"/>
                </a:lnTo>
                <a:lnTo>
                  <a:pt x="2143341" y="2642941"/>
                </a:lnTo>
                <a:lnTo>
                  <a:pt x="2143341" y="2164476"/>
                </a:lnTo>
                <a:lnTo>
                  <a:pt x="2143341" y="1696643"/>
                </a:lnTo>
                <a:lnTo>
                  <a:pt x="2143341" y="1239443"/>
                </a:lnTo>
                <a:cubicBezTo>
                  <a:pt x="2143341" y="1161471"/>
                  <a:pt x="2148375" y="1265447"/>
                  <a:pt x="2143341" y="1228810"/>
                </a:cubicBezTo>
                <a:cubicBezTo>
                  <a:pt x="2138307" y="1192173"/>
                  <a:pt x="1972187" y="889699"/>
                  <a:pt x="1877527" y="750345"/>
                </a:cubicBezTo>
                <a:cubicBezTo>
                  <a:pt x="1782867" y="610991"/>
                  <a:pt x="1679933" y="493696"/>
                  <a:pt x="1575380" y="392687"/>
                </a:cubicBezTo>
                <a:cubicBezTo>
                  <a:pt x="1470827" y="291678"/>
                  <a:pt x="1366425" y="208726"/>
                  <a:pt x="1250206" y="144289"/>
                </a:cubicBezTo>
                <a:cubicBezTo>
                  <a:pt x="1133987" y="79852"/>
                  <a:pt x="993253" y="22015"/>
                  <a:pt x="878067" y="6066"/>
                </a:cubicBezTo>
                <a:cubicBezTo>
                  <a:pt x="762881" y="-9883"/>
                  <a:pt x="653011" y="6066"/>
                  <a:pt x="559090" y="48596"/>
                </a:cubicBezTo>
                <a:cubicBezTo>
                  <a:pt x="465169" y="91126"/>
                  <a:pt x="387197" y="185048"/>
                  <a:pt x="314541" y="261248"/>
                </a:cubicBezTo>
                <a:cubicBezTo>
                  <a:pt x="241885" y="337448"/>
                  <a:pt x="174546" y="422508"/>
                  <a:pt x="123155" y="505796"/>
                </a:cubicBezTo>
                <a:cubicBezTo>
                  <a:pt x="71764" y="589084"/>
                  <a:pt x="6197" y="760978"/>
                  <a:pt x="6197" y="760978"/>
                </a:cubicBezTo>
                <a:lnTo>
                  <a:pt x="6197" y="760978"/>
                </a:lnTo>
                <a:cubicBezTo>
                  <a:pt x="5164" y="820783"/>
                  <a:pt x="0" y="898298"/>
                  <a:pt x="0" y="1119810"/>
                </a:cubicBezTo>
                <a:cubicBezTo>
                  <a:pt x="0" y="1341322"/>
                  <a:pt x="7969" y="1822462"/>
                  <a:pt x="6197" y="2090048"/>
                </a:cubicBezTo>
                <a:cubicBezTo>
                  <a:pt x="4425" y="2357634"/>
                  <a:pt x="6197" y="2674838"/>
                  <a:pt x="6197" y="2674838"/>
                </a:cubicBezTo>
                <a:cubicBezTo>
                  <a:pt x="4132" y="2813844"/>
                  <a:pt x="2066" y="2952850"/>
                  <a:pt x="1" y="3091856"/>
                </a:cubicBezTo>
                <a:close/>
              </a:path>
            </a:pathLst>
          </a:cu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/>
          <p:cNvCxnSpPr/>
          <p:nvPr/>
        </p:nvCxnSpPr>
        <p:spPr>
          <a:xfrm>
            <a:off x="1365248" y="755412"/>
            <a:ext cx="0" cy="49061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1365248" y="5661570"/>
            <a:ext cx="490561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3404171" y="5579824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1365248" y="5523630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6271447" y="5579824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1284896" y="2986155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1284896" y="2339154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1284896" y="1328188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-36512" y="772369"/>
            <a:ext cx="1401760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tlak (mmHg)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5940152" y="5445224"/>
            <a:ext cx="152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objem (ml)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664368" y="1175345"/>
            <a:ext cx="637163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120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728084" y="2831969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80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728084" y="2194806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100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3125367" y="5789003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50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5976762" y="5773316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120</a:t>
            </a:r>
          </a:p>
        </p:txBody>
      </p:sp>
      <p:sp>
        <p:nvSpPr>
          <p:cNvPr id="18" name="Volný tvar 17"/>
          <p:cNvSpPr/>
          <p:nvPr/>
        </p:nvSpPr>
        <p:spPr>
          <a:xfrm>
            <a:off x="3419361" y="5198113"/>
            <a:ext cx="2866917" cy="244227"/>
          </a:xfrm>
          <a:custGeom>
            <a:avLst/>
            <a:gdLst>
              <a:gd name="connsiteX0" fmla="*/ 0 w 3218213"/>
              <a:gd name="connsiteY0" fmla="*/ 261257 h 276009"/>
              <a:gd name="connsiteX1" fmla="*/ 1033153 w 3218213"/>
              <a:gd name="connsiteY1" fmla="*/ 273133 h 276009"/>
              <a:gd name="connsiteX2" fmla="*/ 2018805 w 3218213"/>
              <a:gd name="connsiteY2" fmla="*/ 213756 h 276009"/>
              <a:gd name="connsiteX3" fmla="*/ 2743200 w 3218213"/>
              <a:gd name="connsiteY3" fmla="*/ 142504 h 276009"/>
              <a:gd name="connsiteX4" fmla="*/ 3218213 w 3218213"/>
              <a:gd name="connsiteY4" fmla="*/ 0 h 27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8213" h="276009">
                <a:moveTo>
                  <a:pt x="0" y="261257"/>
                </a:moveTo>
                <a:cubicBezTo>
                  <a:pt x="348343" y="271153"/>
                  <a:pt x="696686" y="281050"/>
                  <a:pt x="1033153" y="273133"/>
                </a:cubicBezTo>
                <a:cubicBezTo>
                  <a:pt x="1369620" y="265216"/>
                  <a:pt x="1733797" y="235528"/>
                  <a:pt x="2018805" y="213756"/>
                </a:cubicBezTo>
                <a:cubicBezTo>
                  <a:pt x="2303813" y="191984"/>
                  <a:pt x="2543299" y="178130"/>
                  <a:pt x="2743200" y="142504"/>
                </a:cubicBezTo>
                <a:cubicBezTo>
                  <a:pt x="2943101" y="106878"/>
                  <a:pt x="3080657" y="53439"/>
                  <a:pt x="3218213" y="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3413970" y="4365104"/>
            <a:ext cx="2856503" cy="1008773"/>
            <a:chOff x="3413970" y="4149080"/>
            <a:chExt cx="2856503" cy="1280207"/>
          </a:xfrm>
        </p:grpSpPr>
        <p:cxnSp>
          <p:nvCxnSpPr>
            <p:cNvPr id="11" name="Přímá spojnice 10"/>
            <p:cNvCxnSpPr>
              <a:stCxn id="3" idx="4"/>
              <a:endCxn id="3" idx="9"/>
            </p:cNvCxnSpPr>
            <p:nvPr/>
          </p:nvCxnSpPr>
          <p:spPr>
            <a:xfrm flipV="1">
              <a:off x="6268435" y="4676413"/>
              <a:ext cx="0" cy="683997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Skupina 1"/>
            <p:cNvGrpSpPr/>
            <p:nvPr/>
          </p:nvGrpSpPr>
          <p:grpSpPr>
            <a:xfrm>
              <a:off x="3413970" y="4149080"/>
              <a:ext cx="2856503" cy="528480"/>
              <a:chOff x="3413970" y="1325270"/>
              <a:chExt cx="2856503" cy="1653393"/>
            </a:xfrm>
          </p:grpSpPr>
          <p:sp>
            <p:nvSpPr>
              <p:cNvPr id="19" name="Volný tvar 18"/>
              <p:cNvSpPr/>
              <p:nvPr/>
            </p:nvSpPr>
            <p:spPr>
              <a:xfrm>
                <a:off x="4413043" y="1327650"/>
                <a:ext cx="1857430" cy="1651013"/>
              </a:xfrm>
              <a:custGeom>
                <a:avLst/>
                <a:gdLst>
                  <a:gd name="connsiteX0" fmla="*/ 2099145 w 2099145"/>
                  <a:gd name="connsiteY0" fmla="*/ 1865866 h 1865866"/>
                  <a:gd name="connsiteX1" fmla="*/ 1876508 w 2099145"/>
                  <a:gd name="connsiteY1" fmla="*/ 1468301 h 1865866"/>
                  <a:gd name="connsiteX2" fmla="*/ 1550505 w 2099145"/>
                  <a:gd name="connsiteY2" fmla="*/ 951466 h 1865866"/>
                  <a:gd name="connsiteX3" fmla="*/ 1073426 w 2099145"/>
                  <a:gd name="connsiteY3" fmla="*/ 442582 h 1865866"/>
                  <a:gd name="connsiteX4" fmla="*/ 707666 w 2099145"/>
                  <a:gd name="connsiteY4" fmla="*/ 211995 h 1865866"/>
                  <a:gd name="connsiteX5" fmla="*/ 190832 w 2099145"/>
                  <a:gd name="connsiteY5" fmla="*/ 21163 h 1865866"/>
                  <a:gd name="connsiteX6" fmla="*/ 0 w 2099145"/>
                  <a:gd name="connsiteY6" fmla="*/ 13212 h 1865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99145" h="1865866">
                    <a:moveTo>
                      <a:pt x="2099145" y="1865866"/>
                    </a:moveTo>
                    <a:cubicBezTo>
                      <a:pt x="2033546" y="1743283"/>
                      <a:pt x="1967948" y="1620701"/>
                      <a:pt x="1876508" y="1468301"/>
                    </a:cubicBezTo>
                    <a:cubicBezTo>
                      <a:pt x="1785068" y="1315901"/>
                      <a:pt x="1684352" y="1122419"/>
                      <a:pt x="1550505" y="951466"/>
                    </a:cubicBezTo>
                    <a:cubicBezTo>
                      <a:pt x="1416658" y="780513"/>
                      <a:pt x="1213899" y="565827"/>
                      <a:pt x="1073426" y="442582"/>
                    </a:cubicBezTo>
                    <a:cubicBezTo>
                      <a:pt x="932953" y="319337"/>
                      <a:pt x="854765" y="282231"/>
                      <a:pt x="707666" y="211995"/>
                    </a:cubicBezTo>
                    <a:cubicBezTo>
                      <a:pt x="560567" y="141759"/>
                      <a:pt x="308776" y="54293"/>
                      <a:pt x="190832" y="21163"/>
                    </a:cubicBezTo>
                    <a:cubicBezTo>
                      <a:pt x="72888" y="-11967"/>
                      <a:pt x="36444" y="622"/>
                      <a:pt x="0" y="13212"/>
                    </a:cubicBezTo>
                  </a:path>
                </a:pathLst>
              </a:custGeom>
              <a:noFill/>
              <a:ln w="76200">
                <a:solidFill>
                  <a:srgbClr val="66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" name="Volný tvar 19"/>
              <p:cNvSpPr/>
              <p:nvPr/>
            </p:nvSpPr>
            <p:spPr>
              <a:xfrm>
                <a:off x="3413970" y="1325270"/>
                <a:ext cx="1020179" cy="1034250"/>
              </a:xfrm>
              <a:custGeom>
                <a:avLst/>
                <a:gdLst>
                  <a:gd name="connsiteX0" fmla="*/ 1152939 w 1152939"/>
                  <a:gd name="connsiteY0" fmla="*/ 0 h 1168841"/>
                  <a:gd name="connsiteX1" fmla="*/ 930302 w 1152939"/>
                  <a:gd name="connsiteY1" fmla="*/ 39756 h 1168841"/>
                  <a:gd name="connsiteX2" fmla="*/ 667909 w 1152939"/>
                  <a:gd name="connsiteY2" fmla="*/ 214685 h 1168841"/>
                  <a:gd name="connsiteX3" fmla="*/ 357809 w 1152939"/>
                  <a:gd name="connsiteY3" fmla="*/ 532737 h 1168841"/>
                  <a:gd name="connsiteX4" fmla="*/ 206734 w 1152939"/>
                  <a:gd name="connsiteY4" fmla="*/ 771276 h 1168841"/>
                  <a:gd name="connsiteX5" fmla="*/ 0 w 1152939"/>
                  <a:gd name="connsiteY5" fmla="*/ 1168841 h 1168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2939" h="1168841">
                    <a:moveTo>
                      <a:pt x="1152939" y="0"/>
                    </a:moveTo>
                    <a:cubicBezTo>
                      <a:pt x="1082039" y="1987"/>
                      <a:pt x="1011140" y="3975"/>
                      <a:pt x="930302" y="39756"/>
                    </a:cubicBezTo>
                    <a:cubicBezTo>
                      <a:pt x="849464" y="75537"/>
                      <a:pt x="763325" y="132521"/>
                      <a:pt x="667909" y="214685"/>
                    </a:cubicBezTo>
                    <a:cubicBezTo>
                      <a:pt x="572493" y="296849"/>
                      <a:pt x="434671" y="439972"/>
                      <a:pt x="357809" y="532737"/>
                    </a:cubicBezTo>
                    <a:cubicBezTo>
                      <a:pt x="280947" y="625502"/>
                      <a:pt x="266369" y="665259"/>
                      <a:pt x="206734" y="771276"/>
                    </a:cubicBezTo>
                    <a:cubicBezTo>
                      <a:pt x="147099" y="877293"/>
                      <a:pt x="73549" y="1023067"/>
                      <a:pt x="0" y="1168841"/>
                    </a:cubicBezTo>
                  </a:path>
                </a:pathLst>
              </a:custGeom>
              <a:noFill/>
              <a:ln w="76200">
                <a:solidFill>
                  <a:srgbClr val="D600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22" name="Přímá spojnice 21"/>
            <p:cNvCxnSpPr>
              <a:stCxn id="20" idx="5"/>
              <a:endCxn id="18" idx="0"/>
            </p:cNvCxnSpPr>
            <p:nvPr/>
          </p:nvCxnSpPr>
          <p:spPr>
            <a:xfrm>
              <a:off x="3413970" y="4479661"/>
              <a:ext cx="5391" cy="94962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Ovál 34"/>
          <p:cNvSpPr/>
          <p:nvPr/>
        </p:nvSpPr>
        <p:spPr>
          <a:xfrm>
            <a:off x="6137696" y="4725144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4341099" y="4293096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6125156" y="5088122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3281859" y="4470307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3332032" y="5290853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6" name="Přímá spojnice 95"/>
          <p:cNvCxnSpPr/>
          <p:nvPr/>
        </p:nvCxnSpPr>
        <p:spPr>
          <a:xfrm>
            <a:off x="1284830" y="5314804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ovéPole 96"/>
          <p:cNvSpPr txBox="1"/>
          <p:nvPr/>
        </p:nvSpPr>
        <p:spPr>
          <a:xfrm>
            <a:off x="728018" y="5160618"/>
            <a:ext cx="573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839456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8109" y="228837"/>
            <a:ext cx="580078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Fonokardiografie</a:t>
            </a:r>
          </a:p>
          <a:p>
            <a:endParaRPr lang="cs-CZ" dirty="0"/>
          </a:p>
          <a:p>
            <a:r>
              <a:rPr lang="cs-CZ" b="1" dirty="0"/>
              <a:t>Ozva I</a:t>
            </a:r>
            <a:r>
              <a:rPr lang="cs-CZ" dirty="0"/>
              <a:t>: uzavření chlopní síňokomorových chlopní (trojcípé T, dvojcípé M) – </a:t>
            </a:r>
            <a:r>
              <a:rPr lang="cs-CZ" b="1" dirty="0"/>
              <a:t>začátek systoly</a:t>
            </a:r>
          </a:p>
          <a:p>
            <a:r>
              <a:rPr lang="cs-CZ" dirty="0"/>
              <a:t>Ukončuje plnící fázi diastoly a začíná </a:t>
            </a:r>
            <a:r>
              <a:rPr lang="cs-CZ" dirty="0" err="1"/>
              <a:t>izovolumickou</a:t>
            </a:r>
            <a:r>
              <a:rPr lang="cs-CZ" dirty="0"/>
              <a:t> kontrakci</a:t>
            </a:r>
          </a:p>
          <a:p>
            <a:endParaRPr lang="cs-CZ" dirty="0"/>
          </a:p>
          <a:p>
            <a:r>
              <a:rPr lang="cs-CZ" b="1" dirty="0"/>
              <a:t>Ozva II</a:t>
            </a:r>
            <a:r>
              <a:rPr lang="cs-CZ" dirty="0"/>
              <a:t>: uzavření aortální (A) a pulmonální (P) chlopně – </a:t>
            </a:r>
            <a:r>
              <a:rPr lang="cs-CZ" b="1" dirty="0"/>
              <a:t>začátek diastoly</a:t>
            </a:r>
          </a:p>
          <a:p>
            <a:r>
              <a:rPr lang="cs-CZ" dirty="0"/>
              <a:t>Ukončuje ejekční fázi systoly a začíná </a:t>
            </a:r>
            <a:r>
              <a:rPr lang="cs-CZ" dirty="0" err="1"/>
              <a:t>izovolumickou</a:t>
            </a:r>
            <a:r>
              <a:rPr lang="cs-CZ" dirty="0"/>
              <a:t> relaxaci</a:t>
            </a:r>
          </a:p>
          <a:p>
            <a:endParaRPr lang="cs-CZ" dirty="0"/>
          </a:p>
          <a:p>
            <a:r>
              <a:rPr lang="cs-CZ" dirty="0"/>
              <a:t>Ozva III: slabší, méně slyšitelná, fyziologická jen u dětí a sportovců, jinak patologická</a:t>
            </a:r>
          </a:p>
          <a:p>
            <a:r>
              <a:rPr lang="cs-CZ" dirty="0"/>
              <a:t>Začátek rychlého plnění komor v diastole</a:t>
            </a:r>
          </a:p>
          <a:p>
            <a:endParaRPr lang="cs-CZ" dirty="0"/>
          </a:p>
          <a:p>
            <a:r>
              <a:rPr lang="cs-CZ" dirty="0"/>
              <a:t>Ozva IV: slabá, patologická</a:t>
            </a:r>
          </a:p>
          <a:p>
            <a:r>
              <a:rPr lang="cs-CZ" dirty="0"/>
              <a:t>Způsobená systolou síní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5A773AD4-0603-45B7-82BA-F3666732EF46}"/>
              </a:ext>
            </a:extLst>
          </p:cNvPr>
          <p:cNvGrpSpPr/>
          <p:nvPr/>
        </p:nvGrpSpPr>
        <p:grpSpPr>
          <a:xfrm>
            <a:off x="395536" y="5253737"/>
            <a:ext cx="7304722" cy="1487631"/>
            <a:chOff x="1088895" y="4893697"/>
            <a:chExt cx="7304722" cy="1487631"/>
          </a:xfrm>
        </p:grpSpPr>
        <p:sp>
          <p:nvSpPr>
            <p:cNvPr id="4" name="Volný tvar 3"/>
            <p:cNvSpPr/>
            <p:nvPr/>
          </p:nvSpPr>
          <p:spPr>
            <a:xfrm>
              <a:off x="1168830" y="5200238"/>
              <a:ext cx="6938457" cy="979244"/>
            </a:xfrm>
            <a:custGeom>
              <a:avLst/>
              <a:gdLst>
                <a:gd name="connsiteX0" fmla="*/ 0 w 2729603"/>
                <a:gd name="connsiteY0" fmla="*/ 10197 h 10197"/>
                <a:gd name="connsiteX1" fmla="*/ 2729603 w 2729603"/>
                <a:gd name="connsiteY1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2729603 w 2729603"/>
                <a:gd name="connsiteY2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2729603 w 2729603"/>
                <a:gd name="connsiteY2" fmla="*/ 0 h 10197"/>
                <a:gd name="connsiteX0" fmla="*/ 28036 w 2757639"/>
                <a:gd name="connsiteY0" fmla="*/ 10197 h 10197"/>
                <a:gd name="connsiteX1" fmla="*/ 143655 w 2757639"/>
                <a:gd name="connsiteY1" fmla="*/ 6781 h 10197"/>
                <a:gd name="connsiteX2" fmla="*/ 203187 w 2757639"/>
                <a:gd name="connsiteY2" fmla="*/ 2018 h 10197"/>
                <a:gd name="connsiteX3" fmla="*/ 2757639 w 2757639"/>
                <a:gd name="connsiteY3" fmla="*/ 0 h 10197"/>
                <a:gd name="connsiteX0" fmla="*/ 28036 w 2757639"/>
                <a:gd name="connsiteY0" fmla="*/ 10197 h 10197"/>
                <a:gd name="connsiteX1" fmla="*/ 143655 w 2757639"/>
                <a:gd name="connsiteY1" fmla="*/ 6781 h 10197"/>
                <a:gd name="connsiteX2" fmla="*/ 203187 w 2757639"/>
                <a:gd name="connsiteY2" fmla="*/ 2018 h 10197"/>
                <a:gd name="connsiteX3" fmla="*/ 2757639 w 2757639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560 h 10560"/>
                <a:gd name="connsiteX1" fmla="*/ 115619 w 2729603"/>
                <a:gd name="connsiteY1" fmla="*/ 7144 h 10560"/>
                <a:gd name="connsiteX2" fmla="*/ 175151 w 2729603"/>
                <a:gd name="connsiteY2" fmla="*/ 2381 h 10560"/>
                <a:gd name="connsiteX3" fmla="*/ 1320532 w 2729603"/>
                <a:gd name="connsiteY3" fmla="*/ 0 h 10560"/>
                <a:gd name="connsiteX4" fmla="*/ 2729603 w 2729603"/>
                <a:gd name="connsiteY4" fmla="*/ 363 h 10560"/>
                <a:gd name="connsiteX0" fmla="*/ 0 w 2729603"/>
                <a:gd name="connsiteY0" fmla="*/ 10560 h 10560"/>
                <a:gd name="connsiteX1" fmla="*/ 115619 w 2729603"/>
                <a:gd name="connsiteY1" fmla="*/ 7144 h 10560"/>
                <a:gd name="connsiteX2" fmla="*/ 175151 w 2729603"/>
                <a:gd name="connsiteY2" fmla="*/ 2381 h 10560"/>
                <a:gd name="connsiteX3" fmla="*/ 1320532 w 2729603"/>
                <a:gd name="connsiteY3" fmla="*/ 0 h 10560"/>
                <a:gd name="connsiteX4" fmla="*/ 2729603 w 2729603"/>
                <a:gd name="connsiteY4" fmla="*/ 363 h 10560"/>
                <a:gd name="connsiteX0" fmla="*/ 0 w 2729603"/>
                <a:gd name="connsiteY0" fmla="*/ 10560 h 10560"/>
                <a:gd name="connsiteX1" fmla="*/ 115619 w 2729603"/>
                <a:gd name="connsiteY1" fmla="*/ 7144 h 10560"/>
                <a:gd name="connsiteX2" fmla="*/ 175151 w 2729603"/>
                <a:gd name="connsiteY2" fmla="*/ 2381 h 10560"/>
                <a:gd name="connsiteX3" fmla="*/ 1320532 w 2729603"/>
                <a:gd name="connsiteY3" fmla="*/ 0 h 10560"/>
                <a:gd name="connsiteX4" fmla="*/ 2729603 w 2729603"/>
                <a:gd name="connsiteY4" fmla="*/ 363 h 10560"/>
                <a:gd name="connsiteX0" fmla="*/ 0 w 2729603"/>
                <a:gd name="connsiteY0" fmla="*/ 10599 h 10599"/>
                <a:gd name="connsiteX1" fmla="*/ 115619 w 2729603"/>
                <a:gd name="connsiteY1" fmla="*/ 7183 h 10599"/>
                <a:gd name="connsiteX2" fmla="*/ 175151 w 2729603"/>
                <a:gd name="connsiteY2" fmla="*/ 2420 h 10599"/>
                <a:gd name="connsiteX3" fmla="*/ 1320532 w 2729603"/>
                <a:gd name="connsiteY3" fmla="*/ 39 h 10599"/>
                <a:gd name="connsiteX4" fmla="*/ 1432451 w 2729603"/>
                <a:gd name="connsiteY4" fmla="*/ 2420 h 10599"/>
                <a:gd name="connsiteX5" fmla="*/ 2729603 w 2729603"/>
                <a:gd name="connsiteY5" fmla="*/ 402 h 10599"/>
                <a:gd name="connsiteX0" fmla="*/ 0 w 2729603"/>
                <a:gd name="connsiteY0" fmla="*/ 11045 h 11045"/>
                <a:gd name="connsiteX1" fmla="*/ 115619 w 2729603"/>
                <a:gd name="connsiteY1" fmla="*/ 7629 h 11045"/>
                <a:gd name="connsiteX2" fmla="*/ 175151 w 2729603"/>
                <a:gd name="connsiteY2" fmla="*/ 2866 h 11045"/>
                <a:gd name="connsiteX3" fmla="*/ 1320532 w 2729603"/>
                <a:gd name="connsiteY3" fmla="*/ 485 h 11045"/>
                <a:gd name="connsiteX4" fmla="*/ 1432451 w 2729603"/>
                <a:gd name="connsiteY4" fmla="*/ 2866 h 11045"/>
                <a:gd name="connsiteX5" fmla="*/ 2729603 w 2729603"/>
                <a:gd name="connsiteY5" fmla="*/ 848 h 11045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1320532 w 2729603"/>
                <a:gd name="connsiteY3" fmla="*/ 769 h 11329"/>
                <a:gd name="connsiteX4" fmla="*/ 1432451 w 2729603"/>
                <a:gd name="connsiteY4" fmla="*/ 3150 h 11329"/>
                <a:gd name="connsiteX5" fmla="*/ 2729603 w 2729603"/>
                <a:gd name="connsiteY5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1320532 w 2729603"/>
                <a:gd name="connsiteY4" fmla="*/ 769 h 11329"/>
                <a:gd name="connsiteX5" fmla="*/ 1432451 w 2729603"/>
                <a:gd name="connsiteY5" fmla="*/ 3150 h 11329"/>
                <a:gd name="connsiteX6" fmla="*/ 2729603 w 2729603"/>
                <a:gd name="connsiteY6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1320532 w 2729603"/>
                <a:gd name="connsiteY4" fmla="*/ 769 h 11329"/>
                <a:gd name="connsiteX5" fmla="*/ 1432451 w 2729603"/>
                <a:gd name="connsiteY5" fmla="*/ 3150 h 11329"/>
                <a:gd name="connsiteX6" fmla="*/ 2729603 w 2729603"/>
                <a:gd name="connsiteY6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1320532 w 2729603"/>
                <a:gd name="connsiteY4" fmla="*/ 769 h 11329"/>
                <a:gd name="connsiteX5" fmla="*/ 1432451 w 2729603"/>
                <a:gd name="connsiteY5" fmla="*/ 3150 h 11329"/>
                <a:gd name="connsiteX6" fmla="*/ 2729603 w 2729603"/>
                <a:gd name="connsiteY6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560913 w 2729603"/>
                <a:gd name="connsiteY4" fmla="*/ 7914 h 11329"/>
                <a:gd name="connsiteX5" fmla="*/ 1320532 w 2729603"/>
                <a:gd name="connsiteY5" fmla="*/ 769 h 11329"/>
                <a:gd name="connsiteX6" fmla="*/ 1432451 w 2729603"/>
                <a:gd name="connsiteY6" fmla="*/ 3150 h 11329"/>
                <a:gd name="connsiteX7" fmla="*/ 2729603 w 2729603"/>
                <a:gd name="connsiteY7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560913 w 2729603"/>
                <a:gd name="connsiteY4" fmla="*/ 7914 h 11329"/>
                <a:gd name="connsiteX5" fmla="*/ 1320532 w 2729603"/>
                <a:gd name="connsiteY5" fmla="*/ 769 h 11329"/>
                <a:gd name="connsiteX6" fmla="*/ 1432451 w 2729603"/>
                <a:gd name="connsiteY6" fmla="*/ 3150 h 11329"/>
                <a:gd name="connsiteX7" fmla="*/ 2729603 w 2729603"/>
                <a:gd name="connsiteY7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560913 w 2729603"/>
                <a:gd name="connsiteY4" fmla="*/ 7914 h 11329"/>
                <a:gd name="connsiteX5" fmla="*/ 1320532 w 2729603"/>
                <a:gd name="connsiteY5" fmla="*/ 769 h 11329"/>
                <a:gd name="connsiteX6" fmla="*/ 1432451 w 2729603"/>
                <a:gd name="connsiteY6" fmla="*/ 3150 h 11329"/>
                <a:gd name="connsiteX7" fmla="*/ 2729603 w 2729603"/>
                <a:gd name="connsiteY7" fmla="*/ 1132 h 11329"/>
                <a:gd name="connsiteX0" fmla="*/ 0 w 2729603"/>
                <a:gd name="connsiteY0" fmla="*/ 11329 h 131747"/>
                <a:gd name="connsiteX1" fmla="*/ 115619 w 2729603"/>
                <a:gd name="connsiteY1" fmla="*/ 7913 h 131747"/>
                <a:gd name="connsiteX2" fmla="*/ 175151 w 2729603"/>
                <a:gd name="connsiteY2" fmla="*/ 3150 h 131747"/>
                <a:gd name="connsiteX3" fmla="*/ 370413 w 2729603"/>
                <a:gd name="connsiteY3" fmla="*/ 770 h 131747"/>
                <a:gd name="connsiteX4" fmla="*/ 394226 w 2729603"/>
                <a:gd name="connsiteY4" fmla="*/ 131739 h 131747"/>
                <a:gd name="connsiteX5" fmla="*/ 560913 w 2729603"/>
                <a:gd name="connsiteY5" fmla="*/ 7914 h 131747"/>
                <a:gd name="connsiteX6" fmla="*/ 1320532 w 2729603"/>
                <a:gd name="connsiteY6" fmla="*/ 769 h 131747"/>
                <a:gd name="connsiteX7" fmla="*/ 1432451 w 2729603"/>
                <a:gd name="connsiteY7" fmla="*/ 3150 h 131747"/>
                <a:gd name="connsiteX8" fmla="*/ 2729603 w 2729603"/>
                <a:gd name="connsiteY8" fmla="*/ 1132 h 131747"/>
                <a:gd name="connsiteX0" fmla="*/ 0 w 2729603"/>
                <a:gd name="connsiteY0" fmla="*/ 197637 h 318341"/>
                <a:gd name="connsiteX1" fmla="*/ 115619 w 2729603"/>
                <a:gd name="connsiteY1" fmla="*/ 194221 h 318341"/>
                <a:gd name="connsiteX2" fmla="*/ 175151 w 2729603"/>
                <a:gd name="connsiteY2" fmla="*/ 189458 h 318341"/>
                <a:gd name="connsiteX3" fmla="*/ 370413 w 2729603"/>
                <a:gd name="connsiteY3" fmla="*/ 187078 h 318341"/>
                <a:gd name="connsiteX4" fmla="*/ 394226 w 2729603"/>
                <a:gd name="connsiteY4" fmla="*/ 318047 h 318341"/>
                <a:gd name="connsiteX5" fmla="*/ 432326 w 2729603"/>
                <a:gd name="connsiteY5" fmla="*/ 1340 h 318341"/>
                <a:gd name="connsiteX6" fmla="*/ 560913 w 2729603"/>
                <a:gd name="connsiteY6" fmla="*/ 194222 h 318341"/>
                <a:gd name="connsiteX7" fmla="*/ 1320532 w 2729603"/>
                <a:gd name="connsiteY7" fmla="*/ 187077 h 318341"/>
                <a:gd name="connsiteX8" fmla="*/ 1432451 w 2729603"/>
                <a:gd name="connsiteY8" fmla="*/ 189458 h 318341"/>
                <a:gd name="connsiteX9" fmla="*/ 2729603 w 2729603"/>
                <a:gd name="connsiteY9" fmla="*/ 187440 h 31834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560913 w 2729603"/>
                <a:gd name="connsiteY7" fmla="*/ 195102 h 319221"/>
                <a:gd name="connsiteX8" fmla="*/ 1320532 w 2729603"/>
                <a:gd name="connsiteY8" fmla="*/ 187957 h 319221"/>
                <a:gd name="connsiteX9" fmla="*/ 1432451 w 2729603"/>
                <a:gd name="connsiteY9" fmla="*/ 190338 h 319221"/>
                <a:gd name="connsiteX10" fmla="*/ 2729603 w 2729603"/>
                <a:gd name="connsiteY1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60913 w 2729603"/>
                <a:gd name="connsiteY8" fmla="*/ 195102 h 319221"/>
                <a:gd name="connsiteX9" fmla="*/ 1320532 w 2729603"/>
                <a:gd name="connsiteY9" fmla="*/ 187957 h 319221"/>
                <a:gd name="connsiteX10" fmla="*/ 1432451 w 2729603"/>
                <a:gd name="connsiteY10" fmla="*/ 190338 h 319221"/>
                <a:gd name="connsiteX11" fmla="*/ 2729603 w 2729603"/>
                <a:gd name="connsiteY1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60913 w 2729603"/>
                <a:gd name="connsiteY9" fmla="*/ 195102 h 319221"/>
                <a:gd name="connsiteX10" fmla="*/ 1320532 w 2729603"/>
                <a:gd name="connsiteY10" fmla="*/ 187957 h 319221"/>
                <a:gd name="connsiteX11" fmla="*/ 1432451 w 2729603"/>
                <a:gd name="connsiteY11" fmla="*/ 190338 h 319221"/>
                <a:gd name="connsiteX12" fmla="*/ 2729603 w 2729603"/>
                <a:gd name="connsiteY1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75151 w 2729603"/>
                <a:gd name="connsiteY3" fmla="*/ 190338 h 319221"/>
                <a:gd name="connsiteX4" fmla="*/ 370413 w 2729603"/>
                <a:gd name="connsiteY4" fmla="*/ 187958 h 319221"/>
                <a:gd name="connsiteX5" fmla="*/ 394226 w 2729603"/>
                <a:gd name="connsiteY5" fmla="*/ 318927 h 319221"/>
                <a:gd name="connsiteX6" fmla="*/ 432326 w 2729603"/>
                <a:gd name="connsiteY6" fmla="*/ 2220 h 319221"/>
                <a:gd name="connsiteX7" fmla="*/ 451376 w 2729603"/>
                <a:gd name="connsiteY7" fmla="*/ 268920 h 319221"/>
                <a:gd name="connsiteX8" fmla="*/ 477569 w 2729603"/>
                <a:gd name="connsiteY8" fmla="*/ 35558 h 319221"/>
                <a:gd name="connsiteX9" fmla="*/ 503763 w 2729603"/>
                <a:gd name="connsiteY9" fmla="*/ 273683 h 319221"/>
                <a:gd name="connsiteX10" fmla="*/ 525194 w 2729603"/>
                <a:gd name="connsiteY10" fmla="*/ 118902 h 319221"/>
                <a:gd name="connsiteX11" fmla="*/ 560913 w 2729603"/>
                <a:gd name="connsiteY11" fmla="*/ 195102 h 319221"/>
                <a:gd name="connsiteX12" fmla="*/ 599013 w 2729603"/>
                <a:gd name="connsiteY12" fmla="*/ 195102 h 319221"/>
                <a:gd name="connsiteX13" fmla="*/ 1320532 w 2729603"/>
                <a:gd name="connsiteY13" fmla="*/ 187957 h 319221"/>
                <a:gd name="connsiteX14" fmla="*/ 1432451 w 2729603"/>
                <a:gd name="connsiteY14" fmla="*/ 190338 h 319221"/>
                <a:gd name="connsiteX15" fmla="*/ 2729603 w 2729603"/>
                <a:gd name="connsiteY15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75151 w 2729603"/>
                <a:gd name="connsiteY4" fmla="*/ 190338 h 319221"/>
                <a:gd name="connsiteX5" fmla="*/ 370413 w 2729603"/>
                <a:gd name="connsiteY5" fmla="*/ 187958 h 319221"/>
                <a:gd name="connsiteX6" fmla="*/ 394226 w 2729603"/>
                <a:gd name="connsiteY6" fmla="*/ 318927 h 319221"/>
                <a:gd name="connsiteX7" fmla="*/ 432326 w 2729603"/>
                <a:gd name="connsiteY7" fmla="*/ 2220 h 319221"/>
                <a:gd name="connsiteX8" fmla="*/ 451376 w 2729603"/>
                <a:gd name="connsiteY8" fmla="*/ 268920 h 319221"/>
                <a:gd name="connsiteX9" fmla="*/ 477569 w 2729603"/>
                <a:gd name="connsiteY9" fmla="*/ 35558 h 319221"/>
                <a:gd name="connsiteX10" fmla="*/ 503763 w 2729603"/>
                <a:gd name="connsiteY10" fmla="*/ 273683 h 319221"/>
                <a:gd name="connsiteX11" fmla="*/ 525194 w 2729603"/>
                <a:gd name="connsiteY11" fmla="*/ 118902 h 319221"/>
                <a:gd name="connsiteX12" fmla="*/ 560913 w 2729603"/>
                <a:gd name="connsiteY12" fmla="*/ 195102 h 319221"/>
                <a:gd name="connsiteX13" fmla="*/ 599013 w 2729603"/>
                <a:gd name="connsiteY13" fmla="*/ 195102 h 319221"/>
                <a:gd name="connsiteX14" fmla="*/ 1320532 w 2729603"/>
                <a:gd name="connsiteY14" fmla="*/ 187957 h 319221"/>
                <a:gd name="connsiteX15" fmla="*/ 1432451 w 2729603"/>
                <a:gd name="connsiteY15" fmla="*/ 190338 h 319221"/>
                <a:gd name="connsiteX16" fmla="*/ 2729603 w 2729603"/>
                <a:gd name="connsiteY1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75151 w 2729603"/>
                <a:gd name="connsiteY5" fmla="*/ 190338 h 319221"/>
                <a:gd name="connsiteX6" fmla="*/ 370413 w 2729603"/>
                <a:gd name="connsiteY6" fmla="*/ 187958 h 319221"/>
                <a:gd name="connsiteX7" fmla="*/ 394226 w 2729603"/>
                <a:gd name="connsiteY7" fmla="*/ 318927 h 319221"/>
                <a:gd name="connsiteX8" fmla="*/ 432326 w 2729603"/>
                <a:gd name="connsiteY8" fmla="*/ 2220 h 319221"/>
                <a:gd name="connsiteX9" fmla="*/ 451376 w 2729603"/>
                <a:gd name="connsiteY9" fmla="*/ 268920 h 319221"/>
                <a:gd name="connsiteX10" fmla="*/ 477569 w 2729603"/>
                <a:gd name="connsiteY10" fmla="*/ 35558 h 319221"/>
                <a:gd name="connsiteX11" fmla="*/ 503763 w 2729603"/>
                <a:gd name="connsiteY11" fmla="*/ 273683 h 319221"/>
                <a:gd name="connsiteX12" fmla="*/ 525194 w 2729603"/>
                <a:gd name="connsiteY12" fmla="*/ 118902 h 319221"/>
                <a:gd name="connsiteX13" fmla="*/ 560913 w 2729603"/>
                <a:gd name="connsiteY13" fmla="*/ 195102 h 319221"/>
                <a:gd name="connsiteX14" fmla="*/ 599013 w 2729603"/>
                <a:gd name="connsiteY14" fmla="*/ 195102 h 319221"/>
                <a:gd name="connsiteX15" fmla="*/ 1320532 w 2729603"/>
                <a:gd name="connsiteY15" fmla="*/ 187957 h 319221"/>
                <a:gd name="connsiteX16" fmla="*/ 1432451 w 2729603"/>
                <a:gd name="connsiteY16" fmla="*/ 190338 h 319221"/>
                <a:gd name="connsiteX17" fmla="*/ 2729603 w 2729603"/>
                <a:gd name="connsiteY1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90338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432451 w 2729603"/>
                <a:gd name="connsiteY18" fmla="*/ 190338 h 319221"/>
                <a:gd name="connsiteX19" fmla="*/ 2729603 w 2729603"/>
                <a:gd name="connsiteY1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432451 w 2729603"/>
                <a:gd name="connsiteY18" fmla="*/ 190338 h 319221"/>
                <a:gd name="connsiteX19" fmla="*/ 2729603 w 2729603"/>
                <a:gd name="connsiteY1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432451 w 2729603"/>
                <a:gd name="connsiteY18" fmla="*/ 190338 h 319221"/>
                <a:gd name="connsiteX19" fmla="*/ 2729603 w 2729603"/>
                <a:gd name="connsiteY1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32451 w 2729603"/>
                <a:gd name="connsiteY19" fmla="*/ 190338 h 319221"/>
                <a:gd name="connsiteX20" fmla="*/ 2729603 w 2729603"/>
                <a:gd name="connsiteY2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32451 w 2729603"/>
                <a:gd name="connsiteY19" fmla="*/ 190338 h 319221"/>
                <a:gd name="connsiteX20" fmla="*/ 2729603 w 2729603"/>
                <a:gd name="connsiteY2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32451 w 2729603"/>
                <a:gd name="connsiteY20" fmla="*/ 190338 h 319221"/>
                <a:gd name="connsiteX21" fmla="*/ 2729603 w 2729603"/>
                <a:gd name="connsiteY2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46739 w 2729603"/>
                <a:gd name="connsiteY20" fmla="*/ 192720 h 319221"/>
                <a:gd name="connsiteX21" fmla="*/ 2729603 w 2729603"/>
                <a:gd name="connsiteY2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46739 w 2729603"/>
                <a:gd name="connsiteY20" fmla="*/ 192720 h 319221"/>
                <a:gd name="connsiteX21" fmla="*/ 2729603 w 2729603"/>
                <a:gd name="connsiteY2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25307 w 2729603"/>
                <a:gd name="connsiteY20" fmla="*/ 197483 h 319221"/>
                <a:gd name="connsiteX21" fmla="*/ 1446739 w 2729603"/>
                <a:gd name="connsiteY21" fmla="*/ 192720 h 319221"/>
                <a:gd name="connsiteX22" fmla="*/ 2729603 w 2729603"/>
                <a:gd name="connsiteY2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25307 w 2729603"/>
                <a:gd name="connsiteY20" fmla="*/ 197483 h 319221"/>
                <a:gd name="connsiteX21" fmla="*/ 1446739 w 2729603"/>
                <a:gd name="connsiteY21" fmla="*/ 192720 h 319221"/>
                <a:gd name="connsiteX22" fmla="*/ 2729603 w 2729603"/>
                <a:gd name="connsiteY2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75301 w 2729603"/>
                <a:gd name="connsiteY19" fmla="*/ 264158 h 319221"/>
                <a:gd name="connsiteX20" fmla="*/ 1401494 w 2729603"/>
                <a:gd name="connsiteY20" fmla="*/ 116520 h 319221"/>
                <a:gd name="connsiteX21" fmla="*/ 1425307 w 2729603"/>
                <a:gd name="connsiteY21" fmla="*/ 197483 h 319221"/>
                <a:gd name="connsiteX22" fmla="*/ 1446739 w 2729603"/>
                <a:gd name="connsiteY22" fmla="*/ 192720 h 319221"/>
                <a:gd name="connsiteX23" fmla="*/ 2729603 w 2729603"/>
                <a:gd name="connsiteY2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96732 w 2729603"/>
                <a:gd name="connsiteY19" fmla="*/ 266539 h 319221"/>
                <a:gd name="connsiteX20" fmla="*/ 1401494 w 2729603"/>
                <a:gd name="connsiteY20" fmla="*/ 116520 h 319221"/>
                <a:gd name="connsiteX21" fmla="*/ 1425307 w 2729603"/>
                <a:gd name="connsiteY21" fmla="*/ 197483 h 319221"/>
                <a:gd name="connsiteX22" fmla="*/ 1446739 w 2729603"/>
                <a:gd name="connsiteY22" fmla="*/ 192720 h 319221"/>
                <a:gd name="connsiteX23" fmla="*/ 2729603 w 2729603"/>
                <a:gd name="connsiteY2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75301 w 2729603"/>
                <a:gd name="connsiteY19" fmla="*/ 71277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2729603 w 2729603"/>
                <a:gd name="connsiteY2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2729603 w 2729603"/>
                <a:gd name="connsiteY2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94401 w 2729603"/>
                <a:gd name="connsiteY24" fmla="*/ 185577 h 319221"/>
                <a:gd name="connsiteX25" fmla="*/ 2729603 w 2729603"/>
                <a:gd name="connsiteY25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94401 w 2729603"/>
                <a:gd name="connsiteY24" fmla="*/ 185577 h 319221"/>
                <a:gd name="connsiteX25" fmla="*/ 2729603 w 2729603"/>
                <a:gd name="connsiteY25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53919 w 2729603"/>
                <a:gd name="connsiteY24" fmla="*/ 197483 h 319221"/>
                <a:gd name="connsiteX25" fmla="*/ 1794401 w 2729603"/>
                <a:gd name="connsiteY25" fmla="*/ 185577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53919 w 2729603"/>
                <a:gd name="connsiteY24" fmla="*/ 197483 h 319221"/>
                <a:gd name="connsiteX25" fmla="*/ 1794401 w 2729603"/>
                <a:gd name="connsiteY25" fmla="*/ 185577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46775 w 2729603"/>
                <a:gd name="connsiteY24" fmla="*/ 187958 h 319221"/>
                <a:gd name="connsiteX25" fmla="*/ 1794401 w 2729603"/>
                <a:gd name="connsiteY25" fmla="*/ 185577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46775 w 2729603"/>
                <a:gd name="connsiteY24" fmla="*/ 187958 h 319221"/>
                <a:gd name="connsiteX25" fmla="*/ 1780114 w 2729603"/>
                <a:gd name="connsiteY25" fmla="*/ 183196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46775 w 2729603"/>
                <a:gd name="connsiteY24" fmla="*/ 187958 h 319221"/>
                <a:gd name="connsiteX25" fmla="*/ 1780114 w 2729603"/>
                <a:gd name="connsiteY25" fmla="*/ 183196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746775 w 2729603"/>
                <a:gd name="connsiteY25" fmla="*/ 187958 h 319221"/>
                <a:gd name="connsiteX26" fmla="*/ 1780114 w 2729603"/>
                <a:gd name="connsiteY26" fmla="*/ 183196 h 319221"/>
                <a:gd name="connsiteX27" fmla="*/ 2729603 w 2729603"/>
                <a:gd name="connsiteY2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746775 w 2729603"/>
                <a:gd name="connsiteY25" fmla="*/ 187958 h 319221"/>
                <a:gd name="connsiteX26" fmla="*/ 1780114 w 2729603"/>
                <a:gd name="connsiteY26" fmla="*/ 183196 h 319221"/>
                <a:gd name="connsiteX27" fmla="*/ 2729603 w 2729603"/>
                <a:gd name="connsiteY2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746775 w 2729603"/>
                <a:gd name="connsiteY25" fmla="*/ 187958 h 319221"/>
                <a:gd name="connsiteX26" fmla="*/ 1780114 w 2729603"/>
                <a:gd name="connsiteY26" fmla="*/ 183196 h 319221"/>
                <a:gd name="connsiteX27" fmla="*/ 2729603 w 2729603"/>
                <a:gd name="connsiteY2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746775 w 2729603"/>
                <a:gd name="connsiteY26" fmla="*/ 187958 h 319221"/>
                <a:gd name="connsiteX27" fmla="*/ 1780114 w 2729603"/>
                <a:gd name="connsiteY27" fmla="*/ 183196 h 319221"/>
                <a:gd name="connsiteX28" fmla="*/ 2729603 w 2729603"/>
                <a:gd name="connsiteY2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746775 w 2729603"/>
                <a:gd name="connsiteY27" fmla="*/ 187958 h 319221"/>
                <a:gd name="connsiteX28" fmla="*/ 1780114 w 2729603"/>
                <a:gd name="connsiteY28" fmla="*/ 183196 h 319221"/>
                <a:gd name="connsiteX29" fmla="*/ 2729603 w 2729603"/>
                <a:gd name="connsiteY2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746775 w 2729603"/>
                <a:gd name="connsiteY28" fmla="*/ 187958 h 319221"/>
                <a:gd name="connsiteX29" fmla="*/ 1780114 w 2729603"/>
                <a:gd name="connsiteY29" fmla="*/ 183196 h 319221"/>
                <a:gd name="connsiteX30" fmla="*/ 2729603 w 2729603"/>
                <a:gd name="connsiteY3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668194 w 2729603"/>
                <a:gd name="connsiteY28" fmla="*/ 221295 h 319221"/>
                <a:gd name="connsiteX29" fmla="*/ 1746775 w 2729603"/>
                <a:gd name="connsiteY29" fmla="*/ 187958 h 319221"/>
                <a:gd name="connsiteX30" fmla="*/ 1780114 w 2729603"/>
                <a:gd name="connsiteY30" fmla="*/ 183196 h 319221"/>
                <a:gd name="connsiteX31" fmla="*/ 2729603 w 2729603"/>
                <a:gd name="connsiteY3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668194 w 2729603"/>
                <a:gd name="connsiteY28" fmla="*/ 221295 h 319221"/>
                <a:gd name="connsiteX29" fmla="*/ 1687244 w 2729603"/>
                <a:gd name="connsiteY29" fmla="*/ 176052 h 319221"/>
                <a:gd name="connsiteX30" fmla="*/ 1746775 w 2729603"/>
                <a:gd name="connsiteY30" fmla="*/ 187958 h 319221"/>
                <a:gd name="connsiteX31" fmla="*/ 1780114 w 2729603"/>
                <a:gd name="connsiteY31" fmla="*/ 183196 h 319221"/>
                <a:gd name="connsiteX32" fmla="*/ 2729603 w 2729603"/>
                <a:gd name="connsiteY3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668194 w 2729603"/>
                <a:gd name="connsiteY28" fmla="*/ 221295 h 319221"/>
                <a:gd name="connsiteX29" fmla="*/ 1687244 w 2729603"/>
                <a:gd name="connsiteY29" fmla="*/ 176052 h 319221"/>
                <a:gd name="connsiteX30" fmla="*/ 1701532 w 2729603"/>
                <a:gd name="connsiteY30" fmla="*/ 199864 h 319221"/>
                <a:gd name="connsiteX31" fmla="*/ 1746775 w 2729603"/>
                <a:gd name="connsiteY31" fmla="*/ 187958 h 319221"/>
                <a:gd name="connsiteX32" fmla="*/ 1780114 w 2729603"/>
                <a:gd name="connsiteY32" fmla="*/ 183196 h 319221"/>
                <a:gd name="connsiteX33" fmla="*/ 2729603 w 2729603"/>
                <a:gd name="connsiteY33" fmla="*/ 188320 h 319221"/>
                <a:gd name="connsiteX0" fmla="*/ 0 w 2884771"/>
                <a:gd name="connsiteY0" fmla="*/ 198517 h 319221"/>
                <a:gd name="connsiteX1" fmla="*/ 270787 w 2884771"/>
                <a:gd name="connsiteY1" fmla="*/ 195101 h 319221"/>
                <a:gd name="connsiteX2" fmla="*/ 285075 w 2884771"/>
                <a:gd name="connsiteY2" fmla="*/ 168908 h 319221"/>
                <a:gd name="connsiteX3" fmla="*/ 296981 w 2884771"/>
                <a:gd name="connsiteY3" fmla="*/ 214152 h 319221"/>
                <a:gd name="connsiteX4" fmla="*/ 304125 w 2884771"/>
                <a:gd name="connsiteY4" fmla="*/ 164145 h 319221"/>
                <a:gd name="connsiteX5" fmla="*/ 318412 w 2884771"/>
                <a:gd name="connsiteY5" fmla="*/ 221295 h 319221"/>
                <a:gd name="connsiteX6" fmla="*/ 330319 w 2884771"/>
                <a:gd name="connsiteY6" fmla="*/ 183195 h 319221"/>
                <a:gd name="connsiteX7" fmla="*/ 525581 w 2884771"/>
                <a:gd name="connsiteY7" fmla="*/ 187958 h 319221"/>
                <a:gd name="connsiteX8" fmla="*/ 549394 w 2884771"/>
                <a:gd name="connsiteY8" fmla="*/ 318927 h 319221"/>
                <a:gd name="connsiteX9" fmla="*/ 587494 w 2884771"/>
                <a:gd name="connsiteY9" fmla="*/ 2220 h 319221"/>
                <a:gd name="connsiteX10" fmla="*/ 606544 w 2884771"/>
                <a:gd name="connsiteY10" fmla="*/ 268920 h 319221"/>
                <a:gd name="connsiteX11" fmla="*/ 632737 w 2884771"/>
                <a:gd name="connsiteY11" fmla="*/ 35558 h 319221"/>
                <a:gd name="connsiteX12" fmla="*/ 658931 w 2884771"/>
                <a:gd name="connsiteY12" fmla="*/ 273683 h 319221"/>
                <a:gd name="connsiteX13" fmla="*/ 680362 w 2884771"/>
                <a:gd name="connsiteY13" fmla="*/ 118902 h 319221"/>
                <a:gd name="connsiteX14" fmla="*/ 716081 w 2884771"/>
                <a:gd name="connsiteY14" fmla="*/ 195102 h 319221"/>
                <a:gd name="connsiteX15" fmla="*/ 754181 w 2884771"/>
                <a:gd name="connsiteY15" fmla="*/ 195102 h 319221"/>
                <a:gd name="connsiteX16" fmla="*/ 1461412 w 2884771"/>
                <a:gd name="connsiteY16" fmla="*/ 195101 h 319221"/>
                <a:gd name="connsiteX17" fmla="*/ 1489987 w 2884771"/>
                <a:gd name="connsiteY17" fmla="*/ 102233 h 319221"/>
                <a:gd name="connsiteX18" fmla="*/ 1492369 w 2884771"/>
                <a:gd name="connsiteY18" fmla="*/ 247489 h 319221"/>
                <a:gd name="connsiteX19" fmla="*/ 1520944 w 2884771"/>
                <a:gd name="connsiteY19" fmla="*/ 68895 h 319221"/>
                <a:gd name="connsiteX20" fmla="*/ 1551900 w 2884771"/>
                <a:gd name="connsiteY20" fmla="*/ 266539 h 319221"/>
                <a:gd name="connsiteX21" fmla="*/ 1556662 w 2884771"/>
                <a:gd name="connsiteY21" fmla="*/ 116520 h 319221"/>
                <a:gd name="connsiteX22" fmla="*/ 1580475 w 2884771"/>
                <a:gd name="connsiteY22" fmla="*/ 197483 h 319221"/>
                <a:gd name="connsiteX23" fmla="*/ 1601907 w 2884771"/>
                <a:gd name="connsiteY23" fmla="*/ 192720 h 319221"/>
                <a:gd name="connsiteX24" fmla="*/ 1742400 w 2884771"/>
                <a:gd name="connsiteY24" fmla="*/ 195102 h 319221"/>
                <a:gd name="connsiteX25" fmla="*/ 1768594 w 2884771"/>
                <a:gd name="connsiteY25" fmla="*/ 159383 h 319221"/>
                <a:gd name="connsiteX26" fmla="*/ 1782881 w 2884771"/>
                <a:gd name="connsiteY26" fmla="*/ 223677 h 319221"/>
                <a:gd name="connsiteX27" fmla="*/ 1809075 w 2884771"/>
                <a:gd name="connsiteY27" fmla="*/ 173670 h 319221"/>
                <a:gd name="connsiteX28" fmla="*/ 1823362 w 2884771"/>
                <a:gd name="connsiteY28" fmla="*/ 221295 h 319221"/>
                <a:gd name="connsiteX29" fmla="*/ 1842412 w 2884771"/>
                <a:gd name="connsiteY29" fmla="*/ 176052 h 319221"/>
                <a:gd name="connsiteX30" fmla="*/ 1856700 w 2884771"/>
                <a:gd name="connsiteY30" fmla="*/ 199864 h 319221"/>
                <a:gd name="connsiteX31" fmla="*/ 1901943 w 2884771"/>
                <a:gd name="connsiteY31" fmla="*/ 187958 h 319221"/>
                <a:gd name="connsiteX32" fmla="*/ 1935282 w 2884771"/>
                <a:gd name="connsiteY32" fmla="*/ 183196 h 319221"/>
                <a:gd name="connsiteX33" fmla="*/ 2884771 w 288477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89987 w 2916891"/>
                <a:gd name="connsiteY17" fmla="*/ 102233 h 319221"/>
                <a:gd name="connsiteX18" fmla="*/ 1492369 w 2916891"/>
                <a:gd name="connsiteY18" fmla="*/ 247489 h 319221"/>
                <a:gd name="connsiteX19" fmla="*/ 1520944 w 2916891"/>
                <a:gd name="connsiteY19" fmla="*/ 68895 h 319221"/>
                <a:gd name="connsiteX20" fmla="*/ 1551900 w 2916891"/>
                <a:gd name="connsiteY20" fmla="*/ 266539 h 319221"/>
                <a:gd name="connsiteX21" fmla="*/ 1556662 w 2916891"/>
                <a:gd name="connsiteY21" fmla="*/ 116520 h 319221"/>
                <a:gd name="connsiteX22" fmla="*/ 1580475 w 2916891"/>
                <a:gd name="connsiteY22" fmla="*/ 197483 h 319221"/>
                <a:gd name="connsiteX23" fmla="*/ 1601907 w 2916891"/>
                <a:gd name="connsiteY23" fmla="*/ 192720 h 319221"/>
                <a:gd name="connsiteX24" fmla="*/ 1742400 w 2916891"/>
                <a:gd name="connsiteY24" fmla="*/ 195102 h 319221"/>
                <a:gd name="connsiteX25" fmla="*/ 1768594 w 2916891"/>
                <a:gd name="connsiteY25" fmla="*/ 159383 h 319221"/>
                <a:gd name="connsiteX26" fmla="*/ 1782881 w 2916891"/>
                <a:gd name="connsiteY26" fmla="*/ 223677 h 319221"/>
                <a:gd name="connsiteX27" fmla="*/ 1809075 w 2916891"/>
                <a:gd name="connsiteY27" fmla="*/ 173670 h 319221"/>
                <a:gd name="connsiteX28" fmla="*/ 1823362 w 2916891"/>
                <a:gd name="connsiteY28" fmla="*/ 221295 h 319221"/>
                <a:gd name="connsiteX29" fmla="*/ 1842412 w 2916891"/>
                <a:gd name="connsiteY29" fmla="*/ 176052 h 319221"/>
                <a:gd name="connsiteX30" fmla="*/ 1856700 w 2916891"/>
                <a:gd name="connsiteY30" fmla="*/ 199864 h 319221"/>
                <a:gd name="connsiteX31" fmla="*/ 1901943 w 2916891"/>
                <a:gd name="connsiteY31" fmla="*/ 187958 h 319221"/>
                <a:gd name="connsiteX32" fmla="*/ 1935282 w 2916891"/>
                <a:gd name="connsiteY32" fmla="*/ 183196 h 319221"/>
                <a:gd name="connsiteX33" fmla="*/ 2916891 w 291689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89987 w 2916891"/>
                <a:gd name="connsiteY17" fmla="*/ 102233 h 319221"/>
                <a:gd name="connsiteX18" fmla="*/ 1518188 w 2916891"/>
                <a:gd name="connsiteY18" fmla="*/ 247489 h 319221"/>
                <a:gd name="connsiteX19" fmla="*/ 1520944 w 2916891"/>
                <a:gd name="connsiteY19" fmla="*/ 68895 h 319221"/>
                <a:gd name="connsiteX20" fmla="*/ 1551900 w 2916891"/>
                <a:gd name="connsiteY20" fmla="*/ 266539 h 319221"/>
                <a:gd name="connsiteX21" fmla="*/ 1556662 w 2916891"/>
                <a:gd name="connsiteY21" fmla="*/ 116520 h 319221"/>
                <a:gd name="connsiteX22" fmla="*/ 1580475 w 2916891"/>
                <a:gd name="connsiteY22" fmla="*/ 197483 h 319221"/>
                <a:gd name="connsiteX23" fmla="*/ 1601907 w 2916891"/>
                <a:gd name="connsiteY23" fmla="*/ 192720 h 319221"/>
                <a:gd name="connsiteX24" fmla="*/ 1742400 w 2916891"/>
                <a:gd name="connsiteY24" fmla="*/ 195102 h 319221"/>
                <a:gd name="connsiteX25" fmla="*/ 1768594 w 2916891"/>
                <a:gd name="connsiteY25" fmla="*/ 159383 h 319221"/>
                <a:gd name="connsiteX26" fmla="*/ 1782881 w 2916891"/>
                <a:gd name="connsiteY26" fmla="*/ 223677 h 319221"/>
                <a:gd name="connsiteX27" fmla="*/ 1809075 w 2916891"/>
                <a:gd name="connsiteY27" fmla="*/ 173670 h 319221"/>
                <a:gd name="connsiteX28" fmla="*/ 1823362 w 2916891"/>
                <a:gd name="connsiteY28" fmla="*/ 221295 h 319221"/>
                <a:gd name="connsiteX29" fmla="*/ 1842412 w 2916891"/>
                <a:gd name="connsiteY29" fmla="*/ 176052 h 319221"/>
                <a:gd name="connsiteX30" fmla="*/ 1856700 w 2916891"/>
                <a:gd name="connsiteY30" fmla="*/ 199864 h 319221"/>
                <a:gd name="connsiteX31" fmla="*/ 1901943 w 2916891"/>
                <a:gd name="connsiteY31" fmla="*/ 187958 h 319221"/>
                <a:gd name="connsiteX32" fmla="*/ 1935282 w 2916891"/>
                <a:gd name="connsiteY32" fmla="*/ 183196 h 319221"/>
                <a:gd name="connsiteX33" fmla="*/ 2916891 w 291689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89987 w 2916891"/>
                <a:gd name="connsiteY17" fmla="*/ 102233 h 319221"/>
                <a:gd name="connsiteX18" fmla="*/ 1518188 w 2916891"/>
                <a:gd name="connsiteY18" fmla="*/ 247489 h 319221"/>
                <a:gd name="connsiteX19" fmla="*/ 1541025 w 2916891"/>
                <a:gd name="connsiteY19" fmla="*/ 62222 h 319221"/>
                <a:gd name="connsiteX20" fmla="*/ 1551900 w 2916891"/>
                <a:gd name="connsiteY20" fmla="*/ 266539 h 319221"/>
                <a:gd name="connsiteX21" fmla="*/ 1556662 w 2916891"/>
                <a:gd name="connsiteY21" fmla="*/ 116520 h 319221"/>
                <a:gd name="connsiteX22" fmla="*/ 1580475 w 2916891"/>
                <a:gd name="connsiteY22" fmla="*/ 197483 h 319221"/>
                <a:gd name="connsiteX23" fmla="*/ 1601907 w 2916891"/>
                <a:gd name="connsiteY23" fmla="*/ 192720 h 319221"/>
                <a:gd name="connsiteX24" fmla="*/ 1742400 w 2916891"/>
                <a:gd name="connsiteY24" fmla="*/ 195102 h 319221"/>
                <a:gd name="connsiteX25" fmla="*/ 1768594 w 2916891"/>
                <a:gd name="connsiteY25" fmla="*/ 159383 h 319221"/>
                <a:gd name="connsiteX26" fmla="*/ 1782881 w 2916891"/>
                <a:gd name="connsiteY26" fmla="*/ 223677 h 319221"/>
                <a:gd name="connsiteX27" fmla="*/ 1809075 w 2916891"/>
                <a:gd name="connsiteY27" fmla="*/ 173670 h 319221"/>
                <a:gd name="connsiteX28" fmla="*/ 1823362 w 2916891"/>
                <a:gd name="connsiteY28" fmla="*/ 221295 h 319221"/>
                <a:gd name="connsiteX29" fmla="*/ 1842412 w 2916891"/>
                <a:gd name="connsiteY29" fmla="*/ 176052 h 319221"/>
                <a:gd name="connsiteX30" fmla="*/ 1856700 w 2916891"/>
                <a:gd name="connsiteY30" fmla="*/ 199864 h 319221"/>
                <a:gd name="connsiteX31" fmla="*/ 1901943 w 2916891"/>
                <a:gd name="connsiteY31" fmla="*/ 187958 h 319221"/>
                <a:gd name="connsiteX32" fmla="*/ 1935282 w 2916891"/>
                <a:gd name="connsiteY32" fmla="*/ 183196 h 319221"/>
                <a:gd name="connsiteX33" fmla="*/ 2916891 w 291689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500908 w 2916891"/>
                <a:gd name="connsiteY17" fmla="*/ 131028 h 319221"/>
                <a:gd name="connsiteX18" fmla="*/ 1489987 w 2916891"/>
                <a:gd name="connsiteY18" fmla="*/ 102233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500908 w 2916891"/>
                <a:gd name="connsiteY17" fmla="*/ 131028 h 319221"/>
                <a:gd name="connsiteX18" fmla="*/ 1489987 w 2916891"/>
                <a:gd name="connsiteY18" fmla="*/ 102233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500908 w 2916891"/>
                <a:gd name="connsiteY17" fmla="*/ 131028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92302 w 2916891"/>
                <a:gd name="connsiteY17" fmla="*/ 137701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70018 w 2916891"/>
                <a:gd name="connsiteY16" fmla="*/ 188428 h 319221"/>
                <a:gd name="connsiteX17" fmla="*/ 1492302 w 2916891"/>
                <a:gd name="connsiteY17" fmla="*/ 137701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70018 w 2916891"/>
                <a:gd name="connsiteY16" fmla="*/ 188428 h 319221"/>
                <a:gd name="connsiteX17" fmla="*/ 1492302 w 2916891"/>
                <a:gd name="connsiteY17" fmla="*/ 137701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65268 w 2916891"/>
                <a:gd name="connsiteY22" fmla="*/ 109847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16891" h="319221">
                  <a:moveTo>
                    <a:pt x="0" y="198517"/>
                  </a:moveTo>
                  <a:cubicBezTo>
                    <a:pt x="13933" y="196584"/>
                    <a:pt x="256854" y="194652"/>
                    <a:pt x="270787" y="195101"/>
                  </a:cubicBezTo>
                  <a:cubicBezTo>
                    <a:pt x="294026" y="194135"/>
                    <a:pt x="275153" y="169702"/>
                    <a:pt x="285075" y="168908"/>
                  </a:cubicBezTo>
                  <a:cubicBezTo>
                    <a:pt x="290631" y="167718"/>
                    <a:pt x="289440" y="210580"/>
                    <a:pt x="296981" y="214152"/>
                  </a:cubicBezTo>
                  <a:cubicBezTo>
                    <a:pt x="300553" y="218517"/>
                    <a:pt x="298569" y="168114"/>
                    <a:pt x="304125" y="164145"/>
                  </a:cubicBezTo>
                  <a:cubicBezTo>
                    <a:pt x="306506" y="159383"/>
                    <a:pt x="314046" y="216930"/>
                    <a:pt x="318412" y="221295"/>
                  </a:cubicBezTo>
                  <a:cubicBezTo>
                    <a:pt x="322778" y="225660"/>
                    <a:pt x="294600" y="182798"/>
                    <a:pt x="330319" y="183195"/>
                  </a:cubicBezTo>
                  <a:lnTo>
                    <a:pt x="525581" y="187958"/>
                  </a:lnTo>
                  <a:cubicBezTo>
                    <a:pt x="546218" y="185974"/>
                    <a:pt x="543837" y="308211"/>
                    <a:pt x="549394" y="318927"/>
                  </a:cubicBezTo>
                  <a:cubicBezTo>
                    <a:pt x="560506" y="330039"/>
                    <a:pt x="559713" y="22857"/>
                    <a:pt x="587494" y="2220"/>
                  </a:cubicBezTo>
                  <a:cubicBezTo>
                    <a:pt x="599400" y="-26752"/>
                    <a:pt x="585113" y="236773"/>
                    <a:pt x="606544" y="268920"/>
                  </a:cubicBezTo>
                  <a:cubicBezTo>
                    <a:pt x="614084" y="304639"/>
                    <a:pt x="614481" y="47861"/>
                    <a:pt x="632737" y="35558"/>
                  </a:cubicBezTo>
                  <a:cubicBezTo>
                    <a:pt x="639484" y="18493"/>
                    <a:pt x="645040" y="247092"/>
                    <a:pt x="658931" y="273683"/>
                  </a:cubicBezTo>
                  <a:cubicBezTo>
                    <a:pt x="664487" y="300670"/>
                    <a:pt x="658931" y="129617"/>
                    <a:pt x="680362" y="118902"/>
                  </a:cubicBezTo>
                  <a:cubicBezTo>
                    <a:pt x="685124" y="158193"/>
                    <a:pt x="681156" y="194309"/>
                    <a:pt x="716081" y="195102"/>
                  </a:cubicBezTo>
                  <a:cubicBezTo>
                    <a:pt x="726797" y="207405"/>
                    <a:pt x="741878" y="191531"/>
                    <a:pt x="754181" y="195102"/>
                  </a:cubicBezTo>
                  <a:cubicBezTo>
                    <a:pt x="766087" y="197483"/>
                    <a:pt x="1229512" y="190810"/>
                    <a:pt x="1470018" y="188428"/>
                  </a:cubicBezTo>
                  <a:cubicBezTo>
                    <a:pt x="1476855" y="181456"/>
                    <a:pt x="1487540" y="153179"/>
                    <a:pt x="1492302" y="137701"/>
                  </a:cubicBezTo>
                  <a:cubicBezTo>
                    <a:pt x="1497064" y="122223"/>
                    <a:pt x="1504319" y="93204"/>
                    <a:pt x="1510068" y="115580"/>
                  </a:cubicBezTo>
                  <a:cubicBezTo>
                    <a:pt x="1517212" y="113993"/>
                    <a:pt x="1511441" y="220502"/>
                    <a:pt x="1518188" y="247489"/>
                  </a:cubicBezTo>
                  <a:cubicBezTo>
                    <a:pt x="1523347" y="275667"/>
                    <a:pt x="1531103" y="59047"/>
                    <a:pt x="1541025" y="62222"/>
                  </a:cubicBezTo>
                  <a:cubicBezTo>
                    <a:pt x="1550947" y="65397"/>
                    <a:pt x="1545947" y="292336"/>
                    <a:pt x="1551900" y="266539"/>
                  </a:cubicBezTo>
                  <a:cubicBezTo>
                    <a:pt x="1563409" y="288764"/>
                    <a:pt x="1555743" y="122150"/>
                    <a:pt x="1565268" y="109847"/>
                  </a:cubicBezTo>
                  <a:cubicBezTo>
                    <a:pt x="1573602" y="95163"/>
                    <a:pt x="1572934" y="184783"/>
                    <a:pt x="1580475" y="197483"/>
                  </a:cubicBezTo>
                  <a:cubicBezTo>
                    <a:pt x="1588016" y="210183"/>
                    <a:pt x="1573729" y="193911"/>
                    <a:pt x="1601907" y="192720"/>
                  </a:cubicBezTo>
                  <a:cubicBezTo>
                    <a:pt x="1630085" y="191529"/>
                    <a:pt x="1713428" y="194705"/>
                    <a:pt x="1742400" y="195102"/>
                  </a:cubicBezTo>
                  <a:cubicBezTo>
                    <a:pt x="1771372" y="195499"/>
                    <a:pt x="1755894" y="164146"/>
                    <a:pt x="1768594" y="159383"/>
                  </a:cubicBezTo>
                  <a:cubicBezTo>
                    <a:pt x="1781294" y="154620"/>
                    <a:pt x="1774547" y="213755"/>
                    <a:pt x="1782881" y="223677"/>
                  </a:cubicBezTo>
                  <a:cubicBezTo>
                    <a:pt x="1791215" y="233599"/>
                    <a:pt x="1800741" y="181608"/>
                    <a:pt x="1809075" y="173670"/>
                  </a:cubicBezTo>
                  <a:cubicBezTo>
                    <a:pt x="1817409" y="165732"/>
                    <a:pt x="1816218" y="215342"/>
                    <a:pt x="1823362" y="221295"/>
                  </a:cubicBezTo>
                  <a:cubicBezTo>
                    <a:pt x="1830506" y="227248"/>
                    <a:pt x="1834871" y="183196"/>
                    <a:pt x="1842412" y="176052"/>
                  </a:cubicBezTo>
                  <a:cubicBezTo>
                    <a:pt x="1849953" y="168908"/>
                    <a:pt x="1846778" y="197880"/>
                    <a:pt x="1856700" y="199864"/>
                  </a:cubicBezTo>
                  <a:cubicBezTo>
                    <a:pt x="1866622" y="201848"/>
                    <a:pt x="1890830" y="187164"/>
                    <a:pt x="1901943" y="187958"/>
                  </a:cubicBezTo>
                  <a:lnTo>
                    <a:pt x="1935282" y="183196"/>
                  </a:lnTo>
                  <a:lnTo>
                    <a:pt x="2916891" y="188320"/>
                  </a:lnTo>
                </a:path>
              </a:pathLst>
            </a:custGeom>
            <a:ln w="38100">
              <a:solidFill>
                <a:srgbClr val="9A08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2416953" y="4893697"/>
              <a:ext cx="650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I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1407598" y="5296783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IV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4375464" y="4925963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II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995125" y="5078363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III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5513297" y="5224212"/>
              <a:ext cx="2880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rgbClr val="9A089A"/>
                  </a:solidFill>
                </a:rPr>
                <a:t>fonokardiogram</a:t>
              </a:r>
            </a:p>
          </p:txBody>
        </p:sp>
        <p:cxnSp>
          <p:nvCxnSpPr>
            <p:cNvPr id="13" name="Přímá spojnice 12"/>
            <p:cNvCxnSpPr/>
            <p:nvPr/>
          </p:nvCxnSpPr>
          <p:spPr>
            <a:xfrm>
              <a:off x="2416953" y="6348033"/>
              <a:ext cx="2340000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3067752" y="5843977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systola</a:t>
              </a:r>
            </a:p>
          </p:txBody>
        </p:sp>
        <p:cxnSp>
          <p:nvCxnSpPr>
            <p:cNvPr id="15" name="Přímá spojnice 14"/>
            <p:cNvCxnSpPr/>
            <p:nvPr/>
          </p:nvCxnSpPr>
          <p:spPr>
            <a:xfrm>
              <a:off x="4721209" y="5877328"/>
              <a:ext cx="0" cy="50400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8015E9DE-5E02-4245-9F9A-9087C6C7439F}"/>
                </a:ext>
              </a:extLst>
            </p:cNvPr>
            <p:cNvSpPr txBox="1"/>
            <p:nvPr/>
          </p:nvSpPr>
          <p:spPr>
            <a:xfrm>
              <a:off x="1088895" y="6006403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diastola</a:t>
              </a: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5672B48B-8BF9-4530-8AF9-52E1454FAE38}"/>
                </a:ext>
              </a:extLst>
            </p:cNvPr>
            <p:cNvSpPr txBox="1"/>
            <p:nvPr/>
          </p:nvSpPr>
          <p:spPr>
            <a:xfrm>
              <a:off x="5898878" y="6006403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diastola</a:t>
              </a:r>
            </a:p>
          </p:txBody>
        </p:sp>
      </p:grpSp>
      <p:pic>
        <p:nvPicPr>
          <p:cNvPr id="5126" name="Picture 6" descr="Vyšetření srdce | Interní propedeutika.cz 2.0">
            <a:extLst>
              <a:ext uri="{FF2B5EF4-FFF2-40B4-BE49-F238E27FC236}">
                <a16:creationId xmlns:a16="http://schemas.microsoft.com/office/drawing/2014/main" id="{01A7D844-1D7B-4640-8D39-C672DBAB2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3"/>
          <a:stretch/>
        </p:blipFill>
        <p:spPr bwMode="auto">
          <a:xfrm>
            <a:off x="6223451" y="1319720"/>
            <a:ext cx="2829363" cy="378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2C3E4709-1D64-4067-A1C0-6A225E4F155A}"/>
              </a:ext>
            </a:extLst>
          </p:cNvPr>
          <p:cNvSpPr txBox="1"/>
          <p:nvPr/>
        </p:nvSpPr>
        <p:spPr>
          <a:xfrm>
            <a:off x="6283793" y="5114728"/>
            <a:ext cx="24947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http://new.propedeutika.cz/?p=225</a:t>
            </a:r>
          </a:p>
        </p:txBody>
      </p:sp>
    </p:spTree>
    <p:extLst>
      <p:ext uri="{BB962C8B-B14F-4D97-AF65-F5344CB8AC3E}">
        <p14:creationId xmlns:p14="http://schemas.microsoft.com/office/powerpoint/2010/main" val="3158088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jídlo&#10;&#10;Popis byl vytvořen automaticky">
            <a:extLst>
              <a:ext uri="{FF2B5EF4-FFF2-40B4-BE49-F238E27FC236}">
                <a16:creationId xmlns:a16="http://schemas.microsoft.com/office/drawing/2014/main" id="{EA9599B9-116D-4581-9D82-0CA3BD0628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267744" y="167825"/>
            <a:ext cx="4464496" cy="6522350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5C40C3A1-5D22-44F8-87F9-6DAA66A9B2F0}"/>
              </a:ext>
            </a:extLst>
          </p:cNvPr>
          <p:cNvSpPr/>
          <p:nvPr/>
        </p:nvSpPr>
        <p:spPr>
          <a:xfrm>
            <a:off x="611560" y="5036983"/>
            <a:ext cx="8230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/>
              <a:t>Fyziologie</a:t>
            </a:r>
            <a:br>
              <a:rPr lang="cs-CZ" sz="3600" b="1" dirty="0"/>
            </a:br>
            <a:r>
              <a:rPr lang="cs-CZ" sz="3600" b="1" dirty="0"/>
              <a:t>Srdce</a:t>
            </a:r>
          </a:p>
        </p:txBody>
      </p:sp>
      <p:pic>
        <p:nvPicPr>
          <p:cNvPr id="14" name="Obrázek 13" descr="Obsah obrázku hnědá, hledání, vsedě, stůl&#10;&#10;Popis byl vytvořen automaticky">
            <a:extLst>
              <a:ext uri="{FF2B5EF4-FFF2-40B4-BE49-F238E27FC236}">
                <a16:creationId xmlns:a16="http://schemas.microsoft.com/office/drawing/2014/main" id="{4031D6DA-BFAF-48F0-B90D-2D843AC9C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538" y="997920"/>
            <a:ext cx="2978646" cy="4112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513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476672"/>
            <a:ext cx="8352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Fonokardiografie</a:t>
            </a:r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2E1D27F-F710-4F8B-A5B6-44EE5F33B425}"/>
              </a:ext>
            </a:extLst>
          </p:cNvPr>
          <p:cNvSpPr txBox="1"/>
          <p:nvPr/>
        </p:nvSpPr>
        <p:spPr>
          <a:xfrm>
            <a:off x="147172" y="1023745"/>
            <a:ext cx="325810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záznam zvuků srdce</a:t>
            </a:r>
          </a:p>
          <a:p>
            <a:endParaRPr lang="cs-CZ" dirty="0"/>
          </a:p>
          <a:p>
            <a:r>
              <a:rPr lang="cs-CZ" dirty="0"/>
              <a:t>Šelesty (patologické zvukové fenomény) – rozdělujeme systolické a diastolické podle umístění</a:t>
            </a:r>
          </a:p>
          <a:p>
            <a:endParaRPr lang="cs-CZ" dirty="0"/>
          </a:p>
          <a:p>
            <a:r>
              <a:rPr lang="cs-CZ" dirty="0"/>
              <a:t>Šelesty z poruchy chlopní – vzniká turbulentní proudění krve, které je slyšet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nedomykavost (insuficience) – šelest je v době, kdy by měla být chlopeň uzavřená (způsobená zpětných vtokem krve - regurgitace)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zúžení (</a:t>
            </a:r>
            <a:r>
              <a:rPr lang="cs-CZ" dirty="0" err="1"/>
              <a:t>stenoza</a:t>
            </a:r>
            <a:r>
              <a:rPr lang="cs-CZ" dirty="0"/>
              <a:t>) – šelest je v době, kdy by měla být chlopeň otevřená  </a:t>
            </a:r>
          </a:p>
          <a:p>
            <a:endParaRPr lang="cs-CZ" dirty="0"/>
          </a:p>
        </p:txBody>
      </p:sp>
      <p:pic>
        <p:nvPicPr>
          <p:cNvPr id="5124" name="Picture 4" descr="Phonocardiograms from normal and abnormal heart sounds. Adapted from... |  Download Scientific Diagram">
            <a:extLst>
              <a:ext uri="{FF2B5EF4-FFF2-40B4-BE49-F238E27FC236}">
                <a16:creationId xmlns:a16="http://schemas.microsoft.com/office/drawing/2014/main" id="{FD942D4B-44BA-42F0-AE0D-5AFBBFE83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23" y="8144"/>
            <a:ext cx="5508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289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Volný tvar 62"/>
          <p:cNvSpPr/>
          <p:nvPr/>
        </p:nvSpPr>
        <p:spPr>
          <a:xfrm>
            <a:off x="1190769" y="4376199"/>
            <a:ext cx="6936123" cy="1673810"/>
          </a:xfrm>
          <a:custGeom>
            <a:avLst/>
            <a:gdLst>
              <a:gd name="connsiteX0" fmla="*/ 0 w 2727960"/>
              <a:gd name="connsiteY0" fmla="*/ 636469 h 737221"/>
              <a:gd name="connsiteX1" fmla="*/ 114300 w 2727960"/>
              <a:gd name="connsiteY1" fmla="*/ 682189 h 737221"/>
              <a:gd name="connsiteX2" fmla="*/ 339090 w 2727960"/>
              <a:gd name="connsiteY2" fmla="*/ 708859 h 737221"/>
              <a:gd name="connsiteX3" fmla="*/ 548640 w 2727960"/>
              <a:gd name="connsiteY3" fmla="*/ 731719 h 737221"/>
              <a:gd name="connsiteX4" fmla="*/ 575310 w 2727960"/>
              <a:gd name="connsiteY4" fmla="*/ 598369 h 737221"/>
              <a:gd name="connsiteX5" fmla="*/ 689610 w 2727960"/>
              <a:gd name="connsiteY5" fmla="*/ 224989 h 737221"/>
              <a:gd name="connsiteX6" fmla="*/ 803910 w 2727960"/>
              <a:gd name="connsiteY6" fmla="*/ 19249 h 737221"/>
              <a:gd name="connsiteX7" fmla="*/ 1291590 w 2727960"/>
              <a:gd name="connsiteY7" fmla="*/ 23059 h 737221"/>
              <a:gd name="connsiteX8" fmla="*/ 1329690 w 2727960"/>
              <a:gd name="connsiteY8" fmla="*/ 144979 h 737221"/>
              <a:gd name="connsiteX9" fmla="*/ 1356360 w 2727960"/>
              <a:gd name="connsiteY9" fmla="*/ 236419 h 737221"/>
              <a:gd name="connsiteX10" fmla="*/ 1371600 w 2727960"/>
              <a:gd name="connsiteY10" fmla="*/ 232609 h 737221"/>
              <a:gd name="connsiteX11" fmla="*/ 1455420 w 2727960"/>
              <a:gd name="connsiteY11" fmla="*/ 167839 h 737221"/>
              <a:gd name="connsiteX12" fmla="*/ 1527810 w 2727960"/>
              <a:gd name="connsiteY12" fmla="*/ 186889 h 737221"/>
              <a:gd name="connsiteX13" fmla="*/ 1832610 w 2727960"/>
              <a:gd name="connsiteY13" fmla="*/ 324049 h 737221"/>
              <a:gd name="connsiteX14" fmla="*/ 2156460 w 2727960"/>
              <a:gd name="connsiteY14" fmla="*/ 480259 h 737221"/>
              <a:gd name="connsiteX15" fmla="*/ 2586990 w 2727960"/>
              <a:gd name="connsiteY15" fmla="*/ 632659 h 737221"/>
              <a:gd name="connsiteX16" fmla="*/ 2727960 w 2727960"/>
              <a:gd name="connsiteY16" fmla="*/ 663139 h 737221"/>
              <a:gd name="connsiteX0" fmla="*/ 0 w 2727960"/>
              <a:gd name="connsiteY0" fmla="*/ 636469 h 737179"/>
              <a:gd name="connsiteX1" fmla="*/ 169069 w 2727960"/>
              <a:gd name="connsiteY1" fmla="*/ 684570 h 737179"/>
              <a:gd name="connsiteX2" fmla="*/ 339090 w 2727960"/>
              <a:gd name="connsiteY2" fmla="*/ 708859 h 737179"/>
              <a:gd name="connsiteX3" fmla="*/ 548640 w 2727960"/>
              <a:gd name="connsiteY3" fmla="*/ 731719 h 737179"/>
              <a:gd name="connsiteX4" fmla="*/ 575310 w 2727960"/>
              <a:gd name="connsiteY4" fmla="*/ 598369 h 737179"/>
              <a:gd name="connsiteX5" fmla="*/ 689610 w 2727960"/>
              <a:gd name="connsiteY5" fmla="*/ 224989 h 737179"/>
              <a:gd name="connsiteX6" fmla="*/ 803910 w 2727960"/>
              <a:gd name="connsiteY6" fmla="*/ 19249 h 737179"/>
              <a:gd name="connsiteX7" fmla="*/ 1291590 w 2727960"/>
              <a:gd name="connsiteY7" fmla="*/ 23059 h 737179"/>
              <a:gd name="connsiteX8" fmla="*/ 1329690 w 2727960"/>
              <a:gd name="connsiteY8" fmla="*/ 144979 h 737179"/>
              <a:gd name="connsiteX9" fmla="*/ 1356360 w 2727960"/>
              <a:gd name="connsiteY9" fmla="*/ 236419 h 737179"/>
              <a:gd name="connsiteX10" fmla="*/ 1371600 w 2727960"/>
              <a:gd name="connsiteY10" fmla="*/ 232609 h 737179"/>
              <a:gd name="connsiteX11" fmla="*/ 1455420 w 2727960"/>
              <a:gd name="connsiteY11" fmla="*/ 167839 h 737179"/>
              <a:gd name="connsiteX12" fmla="*/ 1527810 w 2727960"/>
              <a:gd name="connsiteY12" fmla="*/ 186889 h 737179"/>
              <a:gd name="connsiteX13" fmla="*/ 1832610 w 2727960"/>
              <a:gd name="connsiteY13" fmla="*/ 324049 h 737179"/>
              <a:gd name="connsiteX14" fmla="*/ 2156460 w 2727960"/>
              <a:gd name="connsiteY14" fmla="*/ 480259 h 737179"/>
              <a:gd name="connsiteX15" fmla="*/ 2586990 w 2727960"/>
              <a:gd name="connsiteY15" fmla="*/ 632659 h 737179"/>
              <a:gd name="connsiteX16" fmla="*/ 2727960 w 2727960"/>
              <a:gd name="connsiteY16" fmla="*/ 663139 h 737179"/>
              <a:gd name="connsiteX0" fmla="*/ 0 w 2716054"/>
              <a:gd name="connsiteY0" fmla="*/ 648376 h 737179"/>
              <a:gd name="connsiteX1" fmla="*/ 157163 w 2716054"/>
              <a:gd name="connsiteY1" fmla="*/ 684570 h 737179"/>
              <a:gd name="connsiteX2" fmla="*/ 327184 w 2716054"/>
              <a:gd name="connsiteY2" fmla="*/ 708859 h 737179"/>
              <a:gd name="connsiteX3" fmla="*/ 536734 w 2716054"/>
              <a:gd name="connsiteY3" fmla="*/ 731719 h 737179"/>
              <a:gd name="connsiteX4" fmla="*/ 563404 w 2716054"/>
              <a:gd name="connsiteY4" fmla="*/ 598369 h 737179"/>
              <a:gd name="connsiteX5" fmla="*/ 677704 w 2716054"/>
              <a:gd name="connsiteY5" fmla="*/ 224989 h 737179"/>
              <a:gd name="connsiteX6" fmla="*/ 792004 w 2716054"/>
              <a:gd name="connsiteY6" fmla="*/ 19249 h 737179"/>
              <a:gd name="connsiteX7" fmla="*/ 1279684 w 2716054"/>
              <a:gd name="connsiteY7" fmla="*/ 23059 h 737179"/>
              <a:gd name="connsiteX8" fmla="*/ 1317784 w 2716054"/>
              <a:gd name="connsiteY8" fmla="*/ 144979 h 737179"/>
              <a:gd name="connsiteX9" fmla="*/ 1344454 w 2716054"/>
              <a:gd name="connsiteY9" fmla="*/ 236419 h 737179"/>
              <a:gd name="connsiteX10" fmla="*/ 1359694 w 2716054"/>
              <a:gd name="connsiteY10" fmla="*/ 232609 h 737179"/>
              <a:gd name="connsiteX11" fmla="*/ 1443514 w 2716054"/>
              <a:gd name="connsiteY11" fmla="*/ 167839 h 737179"/>
              <a:gd name="connsiteX12" fmla="*/ 1515904 w 2716054"/>
              <a:gd name="connsiteY12" fmla="*/ 186889 h 737179"/>
              <a:gd name="connsiteX13" fmla="*/ 1820704 w 2716054"/>
              <a:gd name="connsiteY13" fmla="*/ 324049 h 737179"/>
              <a:gd name="connsiteX14" fmla="*/ 2144554 w 2716054"/>
              <a:gd name="connsiteY14" fmla="*/ 480259 h 737179"/>
              <a:gd name="connsiteX15" fmla="*/ 2575084 w 2716054"/>
              <a:gd name="connsiteY15" fmla="*/ 632659 h 737179"/>
              <a:gd name="connsiteX16" fmla="*/ 2716054 w 2716054"/>
              <a:gd name="connsiteY16" fmla="*/ 663139 h 737179"/>
              <a:gd name="connsiteX0" fmla="*/ 0 w 2716054"/>
              <a:gd name="connsiteY0" fmla="*/ 648376 h 728765"/>
              <a:gd name="connsiteX1" fmla="*/ 157163 w 2716054"/>
              <a:gd name="connsiteY1" fmla="*/ 684570 h 728765"/>
              <a:gd name="connsiteX2" fmla="*/ 327184 w 2716054"/>
              <a:gd name="connsiteY2" fmla="*/ 708859 h 728765"/>
              <a:gd name="connsiteX3" fmla="*/ 536734 w 2716054"/>
              <a:gd name="connsiteY3" fmla="*/ 722194 h 728765"/>
              <a:gd name="connsiteX4" fmla="*/ 563404 w 2716054"/>
              <a:gd name="connsiteY4" fmla="*/ 598369 h 728765"/>
              <a:gd name="connsiteX5" fmla="*/ 677704 w 2716054"/>
              <a:gd name="connsiteY5" fmla="*/ 224989 h 728765"/>
              <a:gd name="connsiteX6" fmla="*/ 792004 w 2716054"/>
              <a:gd name="connsiteY6" fmla="*/ 19249 h 728765"/>
              <a:gd name="connsiteX7" fmla="*/ 1279684 w 2716054"/>
              <a:gd name="connsiteY7" fmla="*/ 23059 h 728765"/>
              <a:gd name="connsiteX8" fmla="*/ 1317784 w 2716054"/>
              <a:gd name="connsiteY8" fmla="*/ 144979 h 728765"/>
              <a:gd name="connsiteX9" fmla="*/ 1344454 w 2716054"/>
              <a:gd name="connsiteY9" fmla="*/ 236419 h 728765"/>
              <a:gd name="connsiteX10" fmla="*/ 1359694 w 2716054"/>
              <a:gd name="connsiteY10" fmla="*/ 232609 h 728765"/>
              <a:gd name="connsiteX11" fmla="*/ 1443514 w 2716054"/>
              <a:gd name="connsiteY11" fmla="*/ 167839 h 728765"/>
              <a:gd name="connsiteX12" fmla="*/ 1515904 w 2716054"/>
              <a:gd name="connsiteY12" fmla="*/ 186889 h 728765"/>
              <a:gd name="connsiteX13" fmla="*/ 1820704 w 2716054"/>
              <a:gd name="connsiteY13" fmla="*/ 324049 h 728765"/>
              <a:gd name="connsiteX14" fmla="*/ 2144554 w 2716054"/>
              <a:gd name="connsiteY14" fmla="*/ 480259 h 728765"/>
              <a:gd name="connsiteX15" fmla="*/ 2575084 w 2716054"/>
              <a:gd name="connsiteY15" fmla="*/ 632659 h 728765"/>
              <a:gd name="connsiteX16" fmla="*/ 2716054 w 2716054"/>
              <a:gd name="connsiteY16" fmla="*/ 663139 h 728765"/>
              <a:gd name="connsiteX0" fmla="*/ 0 w 2716054"/>
              <a:gd name="connsiteY0" fmla="*/ 648376 h 722201"/>
              <a:gd name="connsiteX1" fmla="*/ 157163 w 2716054"/>
              <a:gd name="connsiteY1" fmla="*/ 684570 h 722201"/>
              <a:gd name="connsiteX2" fmla="*/ 327184 w 2716054"/>
              <a:gd name="connsiteY2" fmla="*/ 708859 h 722201"/>
              <a:gd name="connsiteX3" fmla="*/ 536734 w 2716054"/>
              <a:gd name="connsiteY3" fmla="*/ 722194 h 722201"/>
              <a:gd name="connsiteX4" fmla="*/ 563404 w 2716054"/>
              <a:gd name="connsiteY4" fmla="*/ 598369 h 722201"/>
              <a:gd name="connsiteX5" fmla="*/ 677704 w 2716054"/>
              <a:gd name="connsiteY5" fmla="*/ 224989 h 722201"/>
              <a:gd name="connsiteX6" fmla="*/ 792004 w 2716054"/>
              <a:gd name="connsiteY6" fmla="*/ 19249 h 722201"/>
              <a:gd name="connsiteX7" fmla="*/ 1279684 w 2716054"/>
              <a:gd name="connsiteY7" fmla="*/ 23059 h 722201"/>
              <a:gd name="connsiteX8" fmla="*/ 1317784 w 2716054"/>
              <a:gd name="connsiteY8" fmla="*/ 144979 h 722201"/>
              <a:gd name="connsiteX9" fmla="*/ 1344454 w 2716054"/>
              <a:gd name="connsiteY9" fmla="*/ 236419 h 722201"/>
              <a:gd name="connsiteX10" fmla="*/ 1359694 w 2716054"/>
              <a:gd name="connsiteY10" fmla="*/ 232609 h 722201"/>
              <a:gd name="connsiteX11" fmla="*/ 1443514 w 2716054"/>
              <a:gd name="connsiteY11" fmla="*/ 167839 h 722201"/>
              <a:gd name="connsiteX12" fmla="*/ 1515904 w 2716054"/>
              <a:gd name="connsiteY12" fmla="*/ 186889 h 722201"/>
              <a:gd name="connsiteX13" fmla="*/ 1820704 w 2716054"/>
              <a:gd name="connsiteY13" fmla="*/ 324049 h 722201"/>
              <a:gd name="connsiteX14" fmla="*/ 2144554 w 2716054"/>
              <a:gd name="connsiteY14" fmla="*/ 480259 h 722201"/>
              <a:gd name="connsiteX15" fmla="*/ 2575084 w 2716054"/>
              <a:gd name="connsiteY15" fmla="*/ 632659 h 722201"/>
              <a:gd name="connsiteX16" fmla="*/ 2716054 w 2716054"/>
              <a:gd name="connsiteY16" fmla="*/ 663139 h 722201"/>
              <a:gd name="connsiteX0" fmla="*/ 0 w 2716054"/>
              <a:gd name="connsiteY0" fmla="*/ 731421 h 805246"/>
              <a:gd name="connsiteX1" fmla="*/ 157163 w 2716054"/>
              <a:gd name="connsiteY1" fmla="*/ 767615 h 805246"/>
              <a:gd name="connsiteX2" fmla="*/ 327184 w 2716054"/>
              <a:gd name="connsiteY2" fmla="*/ 791904 h 805246"/>
              <a:gd name="connsiteX3" fmla="*/ 536734 w 2716054"/>
              <a:gd name="connsiteY3" fmla="*/ 805239 h 805246"/>
              <a:gd name="connsiteX4" fmla="*/ 563404 w 2716054"/>
              <a:gd name="connsiteY4" fmla="*/ 681414 h 805246"/>
              <a:gd name="connsiteX5" fmla="*/ 677704 w 2716054"/>
              <a:gd name="connsiteY5" fmla="*/ 308034 h 805246"/>
              <a:gd name="connsiteX6" fmla="*/ 906304 w 2716054"/>
              <a:gd name="connsiteY6" fmla="*/ 7044 h 805246"/>
              <a:gd name="connsiteX7" fmla="*/ 1279684 w 2716054"/>
              <a:gd name="connsiteY7" fmla="*/ 106104 h 805246"/>
              <a:gd name="connsiteX8" fmla="*/ 1317784 w 2716054"/>
              <a:gd name="connsiteY8" fmla="*/ 228024 h 805246"/>
              <a:gd name="connsiteX9" fmla="*/ 1344454 w 2716054"/>
              <a:gd name="connsiteY9" fmla="*/ 319464 h 805246"/>
              <a:gd name="connsiteX10" fmla="*/ 1359694 w 2716054"/>
              <a:gd name="connsiteY10" fmla="*/ 315654 h 805246"/>
              <a:gd name="connsiteX11" fmla="*/ 1443514 w 2716054"/>
              <a:gd name="connsiteY11" fmla="*/ 250884 h 805246"/>
              <a:gd name="connsiteX12" fmla="*/ 1515904 w 2716054"/>
              <a:gd name="connsiteY12" fmla="*/ 269934 h 805246"/>
              <a:gd name="connsiteX13" fmla="*/ 1820704 w 2716054"/>
              <a:gd name="connsiteY13" fmla="*/ 407094 h 805246"/>
              <a:gd name="connsiteX14" fmla="*/ 2144554 w 2716054"/>
              <a:gd name="connsiteY14" fmla="*/ 563304 h 805246"/>
              <a:gd name="connsiteX15" fmla="*/ 2575084 w 2716054"/>
              <a:gd name="connsiteY15" fmla="*/ 715704 h 805246"/>
              <a:gd name="connsiteX16" fmla="*/ 2716054 w 2716054"/>
              <a:gd name="connsiteY16" fmla="*/ 746184 h 805246"/>
              <a:gd name="connsiteX0" fmla="*/ 0 w 2716054"/>
              <a:gd name="connsiteY0" fmla="*/ 768819 h 842644"/>
              <a:gd name="connsiteX1" fmla="*/ 157163 w 2716054"/>
              <a:gd name="connsiteY1" fmla="*/ 805013 h 842644"/>
              <a:gd name="connsiteX2" fmla="*/ 327184 w 2716054"/>
              <a:gd name="connsiteY2" fmla="*/ 829302 h 842644"/>
              <a:gd name="connsiteX3" fmla="*/ 536734 w 2716054"/>
              <a:gd name="connsiteY3" fmla="*/ 842637 h 842644"/>
              <a:gd name="connsiteX4" fmla="*/ 563404 w 2716054"/>
              <a:gd name="connsiteY4" fmla="*/ 718812 h 842644"/>
              <a:gd name="connsiteX5" fmla="*/ 677704 w 2716054"/>
              <a:gd name="connsiteY5" fmla="*/ 345432 h 842644"/>
              <a:gd name="connsiteX6" fmla="*/ 906304 w 2716054"/>
              <a:gd name="connsiteY6" fmla="*/ 44442 h 842644"/>
              <a:gd name="connsiteX7" fmla="*/ 1143953 w 2716054"/>
              <a:gd name="connsiteY7" fmla="*/ 24439 h 842644"/>
              <a:gd name="connsiteX8" fmla="*/ 1317784 w 2716054"/>
              <a:gd name="connsiteY8" fmla="*/ 265422 h 842644"/>
              <a:gd name="connsiteX9" fmla="*/ 1344454 w 2716054"/>
              <a:gd name="connsiteY9" fmla="*/ 356862 h 842644"/>
              <a:gd name="connsiteX10" fmla="*/ 1359694 w 2716054"/>
              <a:gd name="connsiteY10" fmla="*/ 353052 h 842644"/>
              <a:gd name="connsiteX11" fmla="*/ 1443514 w 2716054"/>
              <a:gd name="connsiteY11" fmla="*/ 288282 h 842644"/>
              <a:gd name="connsiteX12" fmla="*/ 1515904 w 2716054"/>
              <a:gd name="connsiteY12" fmla="*/ 307332 h 842644"/>
              <a:gd name="connsiteX13" fmla="*/ 1820704 w 2716054"/>
              <a:gd name="connsiteY13" fmla="*/ 444492 h 842644"/>
              <a:gd name="connsiteX14" fmla="*/ 2144554 w 2716054"/>
              <a:gd name="connsiteY14" fmla="*/ 600702 h 842644"/>
              <a:gd name="connsiteX15" fmla="*/ 2575084 w 2716054"/>
              <a:gd name="connsiteY15" fmla="*/ 753102 h 842644"/>
              <a:gd name="connsiteX16" fmla="*/ 2716054 w 2716054"/>
              <a:gd name="connsiteY16" fmla="*/ 783582 h 842644"/>
              <a:gd name="connsiteX0" fmla="*/ 0 w 2716054"/>
              <a:gd name="connsiteY0" fmla="*/ 768819 h 842644"/>
              <a:gd name="connsiteX1" fmla="*/ 157163 w 2716054"/>
              <a:gd name="connsiteY1" fmla="*/ 805013 h 842644"/>
              <a:gd name="connsiteX2" fmla="*/ 327184 w 2716054"/>
              <a:gd name="connsiteY2" fmla="*/ 829302 h 842644"/>
              <a:gd name="connsiteX3" fmla="*/ 536734 w 2716054"/>
              <a:gd name="connsiteY3" fmla="*/ 842637 h 842644"/>
              <a:gd name="connsiteX4" fmla="*/ 563404 w 2716054"/>
              <a:gd name="connsiteY4" fmla="*/ 718812 h 842644"/>
              <a:gd name="connsiteX5" fmla="*/ 677704 w 2716054"/>
              <a:gd name="connsiteY5" fmla="*/ 345432 h 842644"/>
              <a:gd name="connsiteX6" fmla="*/ 906304 w 2716054"/>
              <a:gd name="connsiteY6" fmla="*/ 44442 h 842644"/>
              <a:gd name="connsiteX7" fmla="*/ 1143953 w 2716054"/>
              <a:gd name="connsiteY7" fmla="*/ 24439 h 842644"/>
              <a:gd name="connsiteX8" fmla="*/ 1317784 w 2716054"/>
              <a:gd name="connsiteY8" fmla="*/ 265422 h 842644"/>
              <a:gd name="connsiteX9" fmla="*/ 1344454 w 2716054"/>
              <a:gd name="connsiteY9" fmla="*/ 356862 h 842644"/>
              <a:gd name="connsiteX10" fmla="*/ 1369219 w 2716054"/>
              <a:gd name="connsiteY10" fmla="*/ 324477 h 842644"/>
              <a:gd name="connsiteX11" fmla="*/ 1443514 w 2716054"/>
              <a:gd name="connsiteY11" fmla="*/ 288282 h 842644"/>
              <a:gd name="connsiteX12" fmla="*/ 1515904 w 2716054"/>
              <a:gd name="connsiteY12" fmla="*/ 307332 h 842644"/>
              <a:gd name="connsiteX13" fmla="*/ 1820704 w 2716054"/>
              <a:gd name="connsiteY13" fmla="*/ 444492 h 842644"/>
              <a:gd name="connsiteX14" fmla="*/ 2144554 w 2716054"/>
              <a:gd name="connsiteY14" fmla="*/ 600702 h 842644"/>
              <a:gd name="connsiteX15" fmla="*/ 2575084 w 2716054"/>
              <a:gd name="connsiteY15" fmla="*/ 753102 h 842644"/>
              <a:gd name="connsiteX16" fmla="*/ 2716054 w 2716054"/>
              <a:gd name="connsiteY16" fmla="*/ 783582 h 842644"/>
              <a:gd name="connsiteX0" fmla="*/ 0 w 2716054"/>
              <a:gd name="connsiteY0" fmla="*/ 768819 h 842644"/>
              <a:gd name="connsiteX1" fmla="*/ 157163 w 2716054"/>
              <a:gd name="connsiteY1" fmla="*/ 805013 h 842644"/>
              <a:gd name="connsiteX2" fmla="*/ 327184 w 2716054"/>
              <a:gd name="connsiteY2" fmla="*/ 829302 h 842644"/>
              <a:gd name="connsiteX3" fmla="*/ 536734 w 2716054"/>
              <a:gd name="connsiteY3" fmla="*/ 842637 h 842644"/>
              <a:gd name="connsiteX4" fmla="*/ 563404 w 2716054"/>
              <a:gd name="connsiteY4" fmla="*/ 718812 h 842644"/>
              <a:gd name="connsiteX5" fmla="*/ 677704 w 2716054"/>
              <a:gd name="connsiteY5" fmla="*/ 345432 h 842644"/>
              <a:gd name="connsiteX6" fmla="*/ 906304 w 2716054"/>
              <a:gd name="connsiteY6" fmla="*/ 44442 h 842644"/>
              <a:gd name="connsiteX7" fmla="*/ 1143953 w 2716054"/>
              <a:gd name="connsiteY7" fmla="*/ 24439 h 842644"/>
              <a:gd name="connsiteX8" fmla="*/ 1317784 w 2716054"/>
              <a:gd name="connsiteY8" fmla="*/ 265422 h 842644"/>
              <a:gd name="connsiteX9" fmla="*/ 1344454 w 2716054"/>
              <a:gd name="connsiteY9" fmla="*/ 371150 h 842644"/>
              <a:gd name="connsiteX10" fmla="*/ 1369219 w 2716054"/>
              <a:gd name="connsiteY10" fmla="*/ 324477 h 842644"/>
              <a:gd name="connsiteX11" fmla="*/ 1443514 w 2716054"/>
              <a:gd name="connsiteY11" fmla="*/ 288282 h 842644"/>
              <a:gd name="connsiteX12" fmla="*/ 1515904 w 2716054"/>
              <a:gd name="connsiteY12" fmla="*/ 307332 h 842644"/>
              <a:gd name="connsiteX13" fmla="*/ 1820704 w 2716054"/>
              <a:gd name="connsiteY13" fmla="*/ 444492 h 842644"/>
              <a:gd name="connsiteX14" fmla="*/ 2144554 w 2716054"/>
              <a:gd name="connsiteY14" fmla="*/ 600702 h 842644"/>
              <a:gd name="connsiteX15" fmla="*/ 2575084 w 2716054"/>
              <a:gd name="connsiteY15" fmla="*/ 753102 h 842644"/>
              <a:gd name="connsiteX16" fmla="*/ 2716054 w 2716054"/>
              <a:gd name="connsiteY16" fmla="*/ 783582 h 842644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69219 w 2716054"/>
              <a:gd name="connsiteY10" fmla="*/ 321531 h 839698"/>
              <a:gd name="connsiteX11" fmla="*/ 1443514 w 2716054"/>
              <a:gd name="connsiteY11" fmla="*/ 285336 h 839698"/>
              <a:gd name="connsiteX12" fmla="*/ 1515904 w 2716054"/>
              <a:gd name="connsiteY12" fmla="*/ 304386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69219 w 2716054"/>
              <a:gd name="connsiteY10" fmla="*/ 321531 h 839698"/>
              <a:gd name="connsiteX11" fmla="*/ 1443514 w 2716054"/>
              <a:gd name="connsiteY11" fmla="*/ 285336 h 839698"/>
              <a:gd name="connsiteX12" fmla="*/ 1515904 w 2716054"/>
              <a:gd name="connsiteY12" fmla="*/ 304386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83506 w 2716054"/>
              <a:gd name="connsiteY10" fmla="*/ 323912 h 839698"/>
              <a:gd name="connsiteX11" fmla="*/ 1443514 w 2716054"/>
              <a:gd name="connsiteY11" fmla="*/ 285336 h 839698"/>
              <a:gd name="connsiteX12" fmla="*/ 1515904 w 2716054"/>
              <a:gd name="connsiteY12" fmla="*/ 304386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83506 w 2716054"/>
              <a:gd name="connsiteY10" fmla="*/ 323912 h 839698"/>
              <a:gd name="connsiteX11" fmla="*/ 1443514 w 2716054"/>
              <a:gd name="connsiteY11" fmla="*/ 285336 h 839698"/>
              <a:gd name="connsiteX12" fmla="*/ 1582579 w 2716054"/>
              <a:gd name="connsiteY12" fmla="*/ 330580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83506 w 2716054"/>
              <a:gd name="connsiteY10" fmla="*/ 323912 h 839698"/>
              <a:gd name="connsiteX11" fmla="*/ 1450658 w 2716054"/>
              <a:gd name="connsiteY11" fmla="*/ 294861 h 839698"/>
              <a:gd name="connsiteX12" fmla="*/ 1582579 w 2716054"/>
              <a:gd name="connsiteY12" fmla="*/ 330580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83506 w 2716054"/>
              <a:gd name="connsiteY10" fmla="*/ 323912 h 839698"/>
              <a:gd name="connsiteX11" fmla="*/ 1450658 w 2716054"/>
              <a:gd name="connsiteY11" fmla="*/ 292480 h 839698"/>
              <a:gd name="connsiteX12" fmla="*/ 1582579 w 2716054"/>
              <a:gd name="connsiteY12" fmla="*/ 330580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1210 h 835035"/>
              <a:gd name="connsiteX1" fmla="*/ 157163 w 2716054"/>
              <a:gd name="connsiteY1" fmla="*/ 797404 h 835035"/>
              <a:gd name="connsiteX2" fmla="*/ 327184 w 2716054"/>
              <a:gd name="connsiteY2" fmla="*/ 821693 h 835035"/>
              <a:gd name="connsiteX3" fmla="*/ 536734 w 2716054"/>
              <a:gd name="connsiteY3" fmla="*/ 835028 h 835035"/>
              <a:gd name="connsiteX4" fmla="*/ 563404 w 2716054"/>
              <a:gd name="connsiteY4" fmla="*/ 711203 h 835035"/>
              <a:gd name="connsiteX5" fmla="*/ 677704 w 2716054"/>
              <a:gd name="connsiteY5" fmla="*/ 337823 h 835035"/>
              <a:gd name="connsiteX6" fmla="*/ 872782 w 2716054"/>
              <a:gd name="connsiteY6" fmla="*/ 47148 h 835035"/>
              <a:gd name="connsiteX7" fmla="*/ 1143953 w 2716054"/>
              <a:gd name="connsiteY7" fmla="*/ 16830 h 835035"/>
              <a:gd name="connsiteX8" fmla="*/ 1298734 w 2716054"/>
              <a:gd name="connsiteY8" fmla="*/ 214950 h 835035"/>
              <a:gd name="connsiteX9" fmla="*/ 1344454 w 2716054"/>
              <a:gd name="connsiteY9" fmla="*/ 363541 h 835035"/>
              <a:gd name="connsiteX10" fmla="*/ 1383506 w 2716054"/>
              <a:gd name="connsiteY10" fmla="*/ 319249 h 835035"/>
              <a:gd name="connsiteX11" fmla="*/ 1450658 w 2716054"/>
              <a:gd name="connsiteY11" fmla="*/ 287817 h 835035"/>
              <a:gd name="connsiteX12" fmla="*/ 1582579 w 2716054"/>
              <a:gd name="connsiteY12" fmla="*/ 325917 h 835035"/>
              <a:gd name="connsiteX13" fmla="*/ 1820704 w 2716054"/>
              <a:gd name="connsiteY13" fmla="*/ 436883 h 835035"/>
              <a:gd name="connsiteX14" fmla="*/ 2144554 w 2716054"/>
              <a:gd name="connsiteY14" fmla="*/ 593093 h 835035"/>
              <a:gd name="connsiteX15" fmla="*/ 2575084 w 2716054"/>
              <a:gd name="connsiteY15" fmla="*/ 745493 h 835035"/>
              <a:gd name="connsiteX16" fmla="*/ 2716054 w 2716054"/>
              <a:gd name="connsiteY16" fmla="*/ 775973 h 835035"/>
              <a:gd name="connsiteX0" fmla="*/ 0 w 2716054"/>
              <a:gd name="connsiteY0" fmla="*/ 752676 h 826501"/>
              <a:gd name="connsiteX1" fmla="*/ 157163 w 2716054"/>
              <a:gd name="connsiteY1" fmla="*/ 788870 h 826501"/>
              <a:gd name="connsiteX2" fmla="*/ 327184 w 2716054"/>
              <a:gd name="connsiteY2" fmla="*/ 813159 h 826501"/>
              <a:gd name="connsiteX3" fmla="*/ 536734 w 2716054"/>
              <a:gd name="connsiteY3" fmla="*/ 826494 h 826501"/>
              <a:gd name="connsiteX4" fmla="*/ 563404 w 2716054"/>
              <a:gd name="connsiteY4" fmla="*/ 702669 h 826501"/>
              <a:gd name="connsiteX5" fmla="*/ 677704 w 2716054"/>
              <a:gd name="connsiteY5" fmla="*/ 329289 h 826501"/>
              <a:gd name="connsiteX6" fmla="*/ 872782 w 2716054"/>
              <a:gd name="connsiteY6" fmla="*/ 38614 h 826501"/>
              <a:gd name="connsiteX7" fmla="*/ 1097537 w 2716054"/>
              <a:gd name="connsiteY7" fmla="*/ 21189 h 826501"/>
              <a:gd name="connsiteX8" fmla="*/ 1298734 w 2716054"/>
              <a:gd name="connsiteY8" fmla="*/ 206416 h 826501"/>
              <a:gd name="connsiteX9" fmla="*/ 1344454 w 2716054"/>
              <a:gd name="connsiteY9" fmla="*/ 355007 h 826501"/>
              <a:gd name="connsiteX10" fmla="*/ 1383506 w 2716054"/>
              <a:gd name="connsiteY10" fmla="*/ 310715 h 826501"/>
              <a:gd name="connsiteX11" fmla="*/ 1450658 w 2716054"/>
              <a:gd name="connsiteY11" fmla="*/ 279283 h 826501"/>
              <a:gd name="connsiteX12" fmla="*/ 1582579 w 2716054"/>
              <a:gd name="connsiteY12" fmla="*/ 317383 h 826501"/>
              <a:gd name="connsiteX13" fmla="*/ 1820704 w 2716054"/>
              <a:gd name="connsiteY13" fmla="*/ 428349 h 826501"/>
              <a:gd name="connsiteX14" fmla="*/ 2144554 w 2716054"/>
              <a:gd name="connsiteY14" fmla="*/ 584559 h 826501"/>
              <a:gd name="connsiteX15" fmla="*/ 2575084 w 2716054"/>
              <a:gd name="connsiteY15" fmla="*/ 736959 h 826501"/>
              <a:gd name="connsiteX16" fmla="*/ 2716054 w 2716054"/>
              <a:gd name="connsiteY16" fmla="*/ 767439 h 826501"/>
              <a:gd name="connsiteX0" fmla="*/ 0 w 2716054"/>
              <a:gd name="connsiteY0" fmla="*/ 747851 h 821676"/>
              <a:gd name="connsiteX1" fmla="*/ 157163 w 2716054"/>
              <a:gd name="connsiteY1" fmla="*/ 784045 h 821676"/>
              <a:gd name="connsiteX2" fmla="*/ 327184 w 2716054"/>
              <a:gd name="connsiteY2" fmla="*/ 808334 h 821676"/>
              <a:gd name="connsiteX3" fmla="*/ 536734 w 2716054"/>
              <a:gd name="connsiteY3" fmla="*/ 821669 h 821676"/>
              <a:gd name="connsiteX4" fmla="*/ 563404 w 2716054"/>
              <a:gd name="connsiteY4" fmla="*/ 697844 h 821676"/>
              <a:gd name="connsiteX5" fmla="*/ 677704 w 2716054"/>
              <a:gd name="connsiteY5" fmla="*/ 324464 h 821676"/>
              <a:gd name="connsiteX6" fmla="*/ 852153 w 2716054"/>
              <a:gd name="connsiteY6" fmla="*/ 44103 h 821676"/>
              <a:gd name="connsiteX7" fmla="*/ 1097537 w 2716054"/>
              <a:gd name="connsiteY7" fmla="*/ 16364 h 821676"/>
              <a:gd name="connsiteX8" fmla="*/ 1298734 w 2716054"/>
              <a:gd name="connsiteY8" fmla="*/ 201591 h 821676"/>
              <a:gd name="connsiteX9" fmla="*/ 1344454 w 2716054"/>
              <a:gd name="connsiteY9" fmla="*/ 350182 h 821676"/>
              <a:gd name="connsiteX10" fmla="*/ 1383506 w 2716054"/>
              <a:gd name="connsiteY10" fmla="*/ 305890 h 821676"/>
              <a:gd name="connsiteX11" fmla="*/ 1450658 w 2716054"/>
              <a:gd name="connsiteY11" fmla="*/ 274458 h 821676"/>
              <a:gd name="connsiteX12" fmla="*/ 1582579 w 2716054"/>
              <a:gd name="connsiteY12" fmla="*/ 312558 h 821676"/>
              <a:gd name="connsiteX13" fmla="*/ 1820704 w 2716054"/>
              <a:gd name="connsiteY13" fmla="*/ 423524 h 821676"/>
              <a:gd name="connsiteX14" fmla="*/ 2144554 w 2716054"/>
              <a:gd name="connsiteY14" fmla="*/ 579734 h 821676"/>
              <a:gd name="connsiteX15" fmla="*/ 2575084 w 2716054"/>
              <a:gd name="connsiteY15" fmla="*/ 732134 h 821676"/>
              <a:gd name="connsiteX16" fmla="*/ 2716054 w 2716054"/>
              <a:gd name="connsiteY16" fmla="*/ 762614 h 821676"/>
              <a:gd name="connsiteX0" fmla="*/ 0 w 2716054"/>
              <a:gd name="connsiteY0" fmla="*/ 745434 h 819261"/>
              <a:gd name="connsiteX1" fmla="*/ 157163 w 2716054"/>
              <a:gd name="connsiteY1" fmla="*/ 781628 h 819261"/>
              <a:gd name="connsiteX2" fmla="*/ 327184 w 2716054"/>
              <a:gd name="connsiteY2" fmla="*/ 805917 h 819261"/>
              <a:gd name="connsiteX3" fmla="*/ 536734 w 2716054"/>
              <a:gd name="connsiteY3" fmla="*/ 819252 h 819261"/>
              <a:gd name="connsiteX4" fmla="*/ 563404 w 2716054"/>
              <a:gd name="connsiteY4" fmla="*/ 695427 h 819261"/>
              <a:gd name="connsiteX5" fmla="*/ 682861 w 2716054"/>
              <a:gd name="connsiteY5" fmla="*/ 267895 h 819261"/>
              <a:gd name="connsiteX6" fmla="*/ 852153 w 2716054"/>
              <a:gd name="connsiteY6" fmla="*/ 41686 h 819261"/>
              <a:gd name="connsiteX7" fmla="*/ 1097537 w 2716054"/>
              <a:gd name="connsiteY7" fmla="*/ 13947 h 819261"/>
              <a:gd name="connsiteX8" fmla="*/ 1298734 w 2716054"/>
              <a:gd name="connsiteY8" fmla="*/ 199174 h 819261"/>
              <a:gd name="connsiteX9" fmla="*/ 1344454 w 2716054"/>
              <a:gd name="connsiteY9" fmla="*/ 347765 h 819261"/>
              <a:gd name="connsiteX10" fmla="*/ 1383506 w 2716054"/>
              <a:gd name="connsiteY10" fmla="*/ 303473 h 819261"/>
              <a:gd name="connsiteX11" fmla="*/ 1450658 w 2716054"/>
              <a:gd name="connsiteY11" fmla="*/ 272041 h 819261"/>
              <a:gd name="connsiteX12" fmla="*/ 1582579 w 2716054"/>
              <a:gd name="connsiteY12" fmla="*/ 310141 h 819261"/>
              <a:gd name="connsiteX13" fmla="*/ 1820704 w 2716054"/>
              <a:gd name="connsiteY13" fmla="*/ 421107 h 819261"/>
              <a:gd name="connsiteX14" fmla="*/ 2144554 w 2716054"/>
              <a:gd name="connsiteY14" fmla="*/ 577317 h 819261"/>
              <a:gd name="connsiteX15" fmla="*/ 2575084 w 2716054"/>
              <a:gd name="connsiteY15" fmla="*/ 729717 h 819261"/>
              <a:gd name="connsiteX16" fmla="*/ 2716054 w 2716054"/>
              <a:gd name="connsiteY16" fmla="*/ 760197 h 819261"/>
              <a:gd name="connsiteX0" fmla="*/ 0 w 2716054"/>
              <a:gd name="connsiteY0" fmla="*/ 742773 h 816600"/>
              <a:gd name="connsiteX1" fmla="*/ 157163 w 2716054"/>
              <a:gd name="connsiteY1" fmla="*/ 778967 h 816600"/>
              <a:gd name="connsiteX2" fmla="*/ 327184 w 2716054"/>
              <a:gd name="connsiteY2" fmla="*/ 803256 h 816600"/>
              <a:gd name="connsiteX3" fmla="*/ 536734 w 2716054"/>
              <a:gd name="connsiteY3" fmla="*/ 816591 h 816600"/>
              <a:gd name="connsiteX4" fmla="*/ 563404 w 2716054"/>
              <a:gd name="connsiteY4" fmla="*/ 692766 h 816600"/>
              <a:gd name="connsiteX5" fmla="*/ 682861 w 2716054"/>
              <a:gd name="connsiteY5" fmla="*/ 265234 h 816600"/>
              <a:gd name="connsiteX6" fmla="*/ 852153 w 2716054"/>
              <a:gd name="connsiteY6" fmla="*/ 39025 h 816600"/>
              <a:gd name="connsiteX7" fmla="*/ 1097537 w 2716054"/>
              <a:gd name="connsiteY7" fmla="*/ 11286 h 816600"/>
              <a:gd name="connsiteX8" fmla="*/ 1285841 w 2716054"/>
              <a:gd name="connsiteY8" fmla="*/ 160411 h 816600"/>
              <a:gd name="connsiteX9" fmla="*/ 1344454 w 2716054"/>
              <a:gd name="connsiteY9" fmla="*/ 345104 h 816600"/>
              <a:gd name="connsiteX10" fmla="*/ 1383506 w 2716054"/>
              <a:gd name="connsiteY10" fmla="*/ 300812 h 816600"/>
              <a:gd name="connsiteX11" fmla="*/ 1450658 w 2716054"/>
              <a:gd name="connsiteY11" fmla="*/ 269380 h 816600"/>
              <a:gd name="connsiteX12" fmla="*/ 1582579 w 2716054"/>
              <a:gd name="connsiteY12" fmla="*/ 307480 h 816600"/>
              <a:gd name="connsiteX13" fmla="*/ 1820704 w 2716054"/>
              <a:gd name="connsiteY13" fmla="*/ 418446 h 816600"/>
              <a:gd name="connsiteX14" fmla="*/ 2144554 w 2716054"/>
              <a:gd name="connsiteY14" fmla="*/ 574656 h 816600"/>
              <a:gd name="connsiteX15" fmla="*/ 2575084 w 2716054"/>
              <a:gd name="connsiteY15" fmla="*/ 727056 h 816600"/>
              <a:gd name="connsiteX16" fmla="*/ 2716054 w 2716054"/>
              <a:gd name="connsiteY16" fmla="*/ 757536 h 816600"/>
              <a:gd name="connsiteX0" fmla="*/ 0 w 2755311"/>
              <a:gd name="connsiteY0" fmla="*/ 742773 h 816600"/>
              <a:gd name="connsiteX1" fmla="*/ 157163 w 2755311"/>
              <a:gd name="connsiteY1" fmla="*/ 778967 h 816600"/>
              <a:gd name="connsiteX2" fmla="*/ 327184 w 2755311"/>
              <a:gd name="connsiteY2" fmla="*/ 803256 h 816600"/>
              <a:gd name="connsiteX3" fmla="*/ 536734 w 2755311"/>
              <a:gd name="connsiteY3" fmla="*/ 816591 h 816600"/>
              <a:gd name="connsiteX4" fmla="*/ 563404 w 2755311"/>
              <a:gd name="connsiteY4" fmla="*/ 692766 h 816600"/>
              <a:gd name="connsiteX5" fmla="*/ 682861 w 2755311"/>
              <a:gd name="connsiteY5" fmla="*/ 265234 h 816600"/>
              <a:gd name="connsiteX6" fmla="*/ 852153 w 2755311"/>
              <a:gd name="connsiteY6" fmla="*/ 39025 h 816600"/>
              <a:gd name="connsiteX7" fmla="*/ 1097537 w 2755311"/>
              <a:gd name="connsiteY7" fmla="*/ 11286 h 816600"/>
              <a:gd name="connsiteX8" fmla="*/ 1285841 w 2755311"/>
              <a:gd name="connsiteY8" fmla="*/ 160411 h 816600"/>
              <a:gd name="connsiteX9" fmla="*/ 1344454 w 2755311"/>
              <a:gd name="connsiteY9" fmla="*/ 345104 h 816600"/>
              <a:gd name="connsiteX10" fmla="*/ 1383506 w 2755311"/>
              <a:gd name="connsiteY10" fmla="*/ 300812 h 816600"/>
              <a:gd name="connsiteX11" fmla="*/ 1450658 w 2755311"/>
              <a:gd name="connsiteY11" fmla="*/ 269380 h 816600"/>
              <a:gd name="connsiteX12" fmla="*/ 1582579 w 2755311"/>
              <a:gd name="connsiteY12" fmla="*/ 307480 h 816600"/>
              <a:gd name="connsiteX13" fmla="*/ 1820704 w 2755311"/>
              <a:gd name="connsiteY13" fmla="*/ 418446 h 816600"/>
              <a:gd name="connsiteX14" fmla="*/ 2144554 w 2755311"/>
              <a:gd name="connsiteY14" fmla="*/ 574656 h 816600"/>
              <a:gd name="connsiteX15" fmla="*/ 2575084 w 2755311"/>
              <a:gd name="connsiteY15" fmla="*/ 727056 h 816600"/>
              <a:gd name="connsiteX16" fmla="*/ 2755311 w 2755311"/>
              <a:gd name="connsiteY16" fmla="*/ 768243 h 816600"/>
              <a:gd name="connsiteX0" fmla="*/ 0 w 2915910"/>
              <a:gd name="connsiteY0" fmla="*/ 728497 h 816600"/>
              <a:gd name="connsiteX1" fmla="*/ 317762 w 2915910"/>
              <a:gd name="connsiteY1" fmla="*/ 778967 h 816600"/>
              <a:gd name="connsiteX2" fmla="*/ 487783 w 2915910"/>
              <a:gd name="connsiteY2" fmla="*/ 803256 h 816600"/>
              <a:gd name="connsiteX3" fmla="*/ 697333 w 2915910"/>
              <a:gd name="connsiteY3" fmla="*/ 816591 h 816600"/>
              <a:gd name="connsiteX4" fmla="*/ 724003 w 2915910"/>
              <a:gd name="connsiteY4" fmla="*/ 692766 h 816600"/>
              <a:gd name="connsiteX5" fmla="*/ 843460 w 2915910"/>
              <a:gd name="connsiteY5" fmla="*/ 265234 h 816600"/>
              <a:gd name="connsiteX6" fmla="*/ 1012752 w 2915910"/>
              <a:gd name="connsiteY6" fmla="*/ 39025 h 816600"/>
              <a:gd name="connsiteX7" fmla="*/ 1258136 w 2915910"/>
              <a:gd name="connsiteY7" fmla="*/ 11286 h 816600"/>
              <a:gd name="connsiteX8" fmla="*/ 1446440 w 2915910"/>
              <a:gd name="connsiteY8" fmla="*/ 160411 h 816600"/>
              <a:gd name="connsiteX9" fmla="*/ 1505053 w 2915910"/>
              <a:gd name="connsiteY9" fmla="*/ 345104 h 816600"/>
              <a:gd name="connsiteX10" fmla="*/ 1544105 w 2915910"/>
              <a:gd name="connsiteY10" fmla="*/ 300812 h 816600"/>
              <a:gd name="connsiteX11" fmla="*/ 1611257 w 2915910"/>
              <a:gd name="connsiteY11" fmla="*/ 269380 h 816600"/>
              <a:gd name="connsiteX12" fmla="*/ 1743178 w 2915910"/>
              <a:gd name="connsiteY12" fmla="*/ 307480 h 816600"/>
              <a:gd name="connsiteX13" fmla="*/ 1981303 w 2915910"/>
              <a:gd name="connsiteY13" fmla="*/ 418446 h 816600"/>
              <a:gd name="connsiteX14" fmla="*/ 2305153 w 2915910"/>
              <a:gd name="connsiteY14" fmla="*/ 574656 h 816600"/>
              <a:gd name="connsiteX15" fmla="*/ 2735683 w 2915910"/>
              <a:gd name="connsiteY15" fmla="*/ 727056 h 816600"/>
              <a:gd name="connsiteX16" fmla="*/ 2915910 w 2915910"/>
              <a:gd name="connsiteY16" fmla="*/ 768243 h 816600"/>
              <a:gd name="connsiteX0" fmla="*/ 0 w 2915910"/>
              <a:gd name="connsiteY0" fmla="*/ 728497 h 816600"/>
              <a:gd name="connsiteX1" fmla="*/ 317762 w 2915910"/>
              <a:gd name="connsiteY1" fmla="*/ 778967 h 816600"/>
              <a:gd name="connsiteX2" fmla="*/ 487783 w 2915910"/>
              <a:gd name="connsiteY2" fmla="*/ 803256 h 816600"/>
              <a:gd name="connsiteX3" fmla="*/ 697333 w 2915910"/>
              <a:gd name="connsiteY3" fmla="*/ 816591 h 816600"/>
              <a:gd name="connsiteX4" fmla="*/ 724003 w 2915910"/>
              <a:gd name="connsiteY4" fmla="*/ 692766 h 816600"/>
              <a:gd name="connsiteX5" fmla="*/ 843460 w 2915910"/>
              <a:gd name="connsiteY5" fmla="*/ 265234 h 816600"/>
              <a:gd name="connsiteX6" fmla="*/ 1012752 w 2915910"/>
              <a:gd name="connsiteY6" fmla="*/ 39025 h 816600"/>
              <a:gd name="connsiteX7" fmla="*/ 1258136 w 2915910"/>
              <a:gd name="connsiteY7" fmla="*/ 11286 h 816600"/>
              <a:gd name="connsiteX8" fmla="*/ 1446440 w 2915910"/>
              <a:gd name="connsiteY8" fmla="*/ 160411 h 816600"/>
              <a:gd name="connsiteX9" fmla="*/ 1505053 w 2915910"/>
              <a:gd name="connsiteY9" fmla="*/ 345104 h 816600"/>
              <a:gd name="connsiteX10" fmla="*/ 1544105 w 2915910"/>
              <a:gd name="connsiteY10" fmla="*/ 300812 h 816600"/>
              <a:gd name="connsiteX11" fmla="*/ 1611257 w 2915910"/>
              <a:gd name="connsiteY11" fmla="*/ 269380 h 816600"/>
              <a:gd name="connsiteX12" fmla="*/ 1743178 w 2915910"/>
              <a:gd name="connsiteY12" fmla="*/ 307480 h 816600"/>
              <a:gd name="connsiteX13" fmla="*/ 1981303 w 2915910"/>
              <a:gd name="connsiteY13" fmla="*/ 418446 h 816600"/>
              <a:gd name="connsiteX14" fmla="*/ 2305153 w 2915910"/>
              <a:gd name="connsiteY14" fmla="*/ 574656 h 816600"/>
              <a:gd name="connsiteX15" fmla="*/ 2735683 w 2915910"/>
              <a:gd name="connsiteY15" fmla="*/ 727056 h 816600"/>
              <a:gd name="connsiteX16" fmla="*/ 2915910 w 2915910"/>
              <a:gd name="connsiteY16" fmla="*/ 768243 h 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5910" h="816600">
                <a:moveTo>
                  <a:pt x="0" y="728497"/>
                </a:moveTo>
                <a:cubicBezTo>
                  <a:pt x="75287" y="738186"/>
                  <a:pt x="236465" y="766507"/>
                  <a:pt x="317762" y="778967"/>
                </a:cubicBezTo>
                <a:cubicBezTo>
                  <a:pt x="399059" y="791427"/>
                  <a:pt x="424521" y="796985"/>
                  <a:pt x="487783" y="803256"/>
                </a:cubicBezTo>
                <a:cubicBezTo>
                  <a:pt x="551045" y="809527"/>
                  <a:pt x="688919" y="815956"/>
                  <a:pt x="697333" y="816591"/>
                </a:cubicBezTo>
                <a:cubicBezTo>
                  <a:pt x="705747" y="817226"/>
                  <a:pt x="699649" y="784659"/>
                  <a:pt x="724003" y="692766"/>
                </a:cubicBezTo>
                <a:cubicBezTo>
                  <a:pt x="748357" y="600873"/>
                  <a:pt x="795335" y="374191"/>
                  <a:pt x="843460" y="265234"/>
                </a:cubicBezTo>
                <a:cubicBezTo>
                  <a:pt x="891585" y="156277"/>
                  <a:pt x="943639" y="81350"/>
                  <a:pt x="1012752" y="39025"/>
                </a:cubicBezTo>
                <a:cubicBezTo>
                  <a:pt x="1081865" y="-3300"/>
                  <a:pt x="1185855" y="-8945"/>
                  <a:pt x="1258136" y="11286"/>
                </a:cubicBezTo>
                <a:cubicBezTo>
                  <a:pt x="1330417" y="31517"/>
                  <a:pt x="1405287" y="104775"/>
                  <a:pt x="1446440" y="160411"/>
                </a:cubicBezTo>
                <a:cubicBezTo>
                  <a:pt x="1487593" y="216047"/>
                  <a:pt x="1488776" y="321704"/>
                  <a:pt x="1505053" y="345104"/>
                </a:cubicBezTo>
                <a:cubicBezTo>
                  <a:pt x="1521330" y="368504"/>
                  <a:pt x="1526404" y="313433"/>
                  <a:pt x="1544105" y="300812"/>
                </a:cubicBezTo>
                <a:cubicBezTo>
                  <a:pt x="1561806" y="288191"/>
                  <a:pt x="1578078" y="268269"/>
                  <a:pt x="1611257" y="269380"/>
                </a:cubicBezTo>
                <a:cubicBezTo>
                  <a:pt x="1644436" y="270491"/>
                  <a:pt x="1681504" y="282636"/>
                  <a:pt x="1743178" y="307480"/>
                </a:cubicBezTo>
                <a:cubicBezTo>
                  <a:pt x="1804852" y="332324"/>
                  <a:pt x="1887641" y="373917"/>
                  <a:pt x="1981303" y="418446"/>
                </a:cubicBezTo>
                <a:cubicBezTo>
                  <a:pt x="2074966" y="462975"/>
                  <a:pt x="2179423" y="523221"/>
                  <a:pt x="2305153" y="574656"/>
                </a:cubicBezTo>
                <a:cubicBezTo>
                  <a:pt x="2430883" y="626091"/>
                  <a:pt x="2633890" y="694792"/>
                  <a:pt x="2735683" y="727056"/>
                </a:cubicBezTo>
                <a:cubicBezTo>
                  <a:pt x="2837476" y="759320"/>
                  <a:pt x="2893050" y="767608"/>
                  <a:pt x="2915910" y="768243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Volný tvar 63"/>
          <p:cNvSpPr/>
          <p:nvPr/>
        </p:nvSpPr>
        <p:spPr>
          <a:xfrm>
            <a:off x="1177565" y="621693"/>
            <a:ext cx="6950120" cy="1655184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921794" h="807513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7176" y="565417"/>
                  <a:pt x="278607" y="564623"/>
                </a:cubicBezTo>
                <a:cubicBezTo>
                  <a:pt x="300038" y="563829"/>
                  <a:pt x="337344" y="556686"/>
                  <a:pt x="359569" y="555098"/>
                </a:cubicBezTo>
                <a:cubicBezTo>
                  <a:pt x="381794" y="553510"/>
                  <a:pt x="395685" y="544381"/>
                  <a:pt x="411957" y="555097"/>
                </a:cubicBezTo>
                <a:cubicBezTo>
                  <a:pt x="428229" y="565813"/>
                  <a:pt x="448469" y="624154"/>
                  <a:pt x="457200" y="619392"/>
                </a:cubicBezTo>
                <a:cubicBezTo>
                  <a:pt x="465931" y="614630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085" y="409445"/>
                  <a:pt x="554832" y="514617"/>
                </a:cubicBezTo>
                <a:cubicBezTo>
                  <a:pt x="561579" y="619789"/>
                  <a:pt x="561579" y="665826"/>
                  <a:pt x="564357" y="714642"/>
                </a:cubicBezTo>
                <a:cubicBezTo>
                  <a:pt x="567135" y="763458"/>
                  <a:pt x="568722" y="807114"/>
                  <a:pt x="571500" y="807511"/>
                </a:cubicBezTo>
                <a:cubicBezTo>
                  <a:pt x="574278" y="807908"/>
                  <a:pt x="577056" y="756711"/>
                  <a:pt x="581025" y="717023"/>
                </a:cubicBezTo>
                <a:cubicBezTo>
                  <a:pt x="584994" y="677335"/>
                  <a:pt x="580628" y="583673"/>
                  <a:pt x="595313" y="569386"/>
                </a:cubicBezTo>
                <a:cubicBezTo>
                  <a:pt x="609998" y="555099"/>
                  <a:pt x="653654" y="561447"/>
                  <a:pt x="697707" y="559860"/>
                </a:cubicBezTo>
                <a:cubicBezTo>
                  <a:pt x="741760" y="558273"/>
                  <a:pt x="798043" y="561764"/>
                  <a:pt x="859632" y="559861"/>
                </a:cubicBezTo>
                <a:cubicBezTo>
                  <a:pt x="921221" y="557958"/>
                  <a:pt x="1005725" y="566299"/>
                  <a:pt x="1067240" y="548440"/>
                </a:cubicBezTo>
                <a:cubicBezTo>
                  <a:pt x="1128756" y="530581"/>
                  <a:pt x="1173009" y="471269"/>
                  <a:pt x="1228725" y="452705"/>
                </a:cubicBezTo>
                <a:cubicBezTo>
                  <a:pt x="1284442" y="434141"/>
                  <a:pt x="1343780" y="420701"/>
                  <a:pt x="1401539" y="437054"/>
                </a:cubicBezTo>
                <a:cubicBezTo>
                  <a:pt x="1459298" y="453407"/>
                  <a:pt x="1523913" y="530353"/>
                  <a:pt x="1575279" y="550821"/>
                </a:cubicBezTo>
                <a:cubicBezTo>
                  <a:pt x="1626646" y="571289"/>
                  <a:pt x="1567869" y="559545"/>
                  <a:pt x="1709738" y="559861"/>
                </a:cubicBezTo>
                <a:lnTo>
                  <a:pt x="2426494" y="552717"/>
                </a:lnTo>
                <a:cubicBezTo>
                  <a:pt x="2591594" y="552320"/>
                  <a:pt x="2667397" y="564624"/>
                  <a:pt x="2700338" y="557480"/>
                </a:cubicBezTo>
                <a:cubicBezTo>
                  <a:pt x="2733279" y="550336"/>
                  <a:pt x="2733676" y="527714"/>
                  <a:pt x="2752725" y="509854"/>
                </a:cubicBezTo>
                <a:cubicBezTo>
                  <a:pt x="2771774" y="491994"/>
                  <a:pt x="2815035" y="470166"/>
                  <a:pt x="2843213" y="478897"/>
                </a:cubicBezTo>
                <a:cubicBezTo>
                  <a:pt x="2871391" y="487628"/>
                  <a:pt x="2899965" y="520968"/>
                  <a:pt x="2921794" y="562242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5" name="Přímá spojnice 64"/>
          <p:cNvCxnSpPr/>
          <p:nvPr/>
        </p:nvCxnSpPr>
        <p:spPr>
          <a:xfrm>
            <a:off x="1148035" y="5517232"/>
            <a:ext cx="6976933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>
            <a:off x="1165262" y="6046961"/>
            <a:ext cx="167112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/>
          <p:cNvCxnSpPr/>
          <p:nvPr/>
        </p:nvCxnSpPr>
        <p:spPr>
          <a:xfrm>
            <a:off x="1167436" y="5109890"/>
            <a:ext cx="3634688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>
            <a:off x="1153211" y="4382157"/>
            <a:ext cx="2757351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/>
          <p:cNvCxnSpPr/>
          <p:nvPr/>
        </p:nvCxnSpPr>
        <p:spPr>
          <a:xfrm>
            <a:off x="1163614" y="6167675"/>
            <a:ext cx="69769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ovéPole 75"/>
          <p:cNvSpPr txBox="1"/>
          <p:nvPr/>
        </p:nvSpPr>
        <p:spPr>
          <a:xfrm>
            <a:off x="921660" y="6177973"/>
            <a:ext cx="839970" cy="62557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0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7310495" y="6167675"/>
            <a:ext cx="1299146" cy="62557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0.8 s</a:t>
            </a:r>
          </a:p>
        </p:txBody>
      </p:sp>
      <p:sp>
        <p:nvSpPr>
          <p:cNvPr id="78" name="TextovéPole 77"/>
          <p:cNvSpPr txBox="1"/>
          <p:nvPr/>
        </p:nvSpPr>
        <p:spPr>
          <a:xfrm>
            <a:off x="4075967" y="6184844"/>
            <a:ext cx="1120354" cy="62557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0.4</a:t>
            </a:r>
          </a:p>
        </p:txBody>
      </p:sp>
      <p:sp>
        <p:nvSpPr>
          <p:cNvPr id="70" name="Volný tvar 69"/>
          <p:cNvSpPr/>
          <p:nvPr/>
        </p:nvSpPr>
        <p:spPr>
          <a:xfrm>
            <a:off x="1168830" y="2881806"/>
            <a:ext cx="6938457" cy="979244"/>
          </a:xfrm>
          <a:custGeom>
            <a:avLst/>
            <a:gdLst>
              <a:gd name="connsiteX0" fmla="*/ 0 w 2729603"/>
              <a:gd name="connsiteY0" fmla="*/ 10197 h 10197"/>
              <a:gd name="connsiteX1" fmla="*/ 2729603 w 2729603"/>
              <a:gd name="connsiteY1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2729603 w 2729603"/>
              <a:gd name="connsiteY2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2729603 w 2729603"/>
              <a:gd name="connsiteY2" fmla="*/ 0 h 10197"/>
              <a:gd name="connsiteX0" fmla="*/ 28036 w 2757639"/>
              <a:gd name="connsiteY0" fmla="*/ 10197 h 10197"/>
              <a:gd name="connsiteX1" fmla="*/ 143655 w 2757639"/>
              <a:gd name="connsiteY1" fmla="*/ 6781 h 10197"/>
              <a:gd name="connsiteX2" fmla="*/ 203187 w 2757639"/>
              <a:gd name="connsiteY2" fmla="*/ 2018 h 10197"/>
              <a:gd name="connsiteX3" fmla="*/ 2757639 w 2757639"/>
              <a:gd name="connsiteY3" fmla="*/ 0 h 10197"/>
              <a:gd name="connsiteX0" fmla="*/ 28036 w 2757639"/>
              <a:gd name="connsiteY0" fmla="*/ 10197 h 10197"/>
              <a:gd name="connsiteX1" fmla="*/ 143655 w 2757639"/>
              <a:gd name="connsiteY1" fmla="*/ 6781 h 10197"/>
              <a:gd name="connsiteX2" fmla="*/ 203187 w 2757639"/>
              <a:gd name="connsiteY2" fmla="*/ 2018 h 10197"/>
              <a:gd name="connsiteX3" fmla="*/ 2757639 w 2757639"/>
              <a:gd name="connsiteY3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175151 w 2729603"/>
              <a:gd name="connsiteY2" fmla="*/ 2018 h 10197"/>
              <a:gd name="connsiteX3" fmla="*/ 2729603 w 2729603"/>
              <a:gd name="connsiteY3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175151 w 2729603"/>
              <a:gd name="connsiteY2" fmla="*/ 2018 h 10197"/>
              <a:gd name="connsiteX3" fmla="*/ 2729603 w 2729603"/>
              <a:gd name="connsiteY3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175151 w 2729603"/>
              <a:gd name="connsiteY2" fmla="*/ 2018 h 10197"/>
              <a:gd name="connsiteX3" fmla="*/ 2729603 w 2729603"/>
              <a:gd name="connsiteY3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175151 w 2729603"/>
              <a:gd name="connsiteY2" fmla="*/ 2018 h 10197"/>
              <a:gd name="connsiteX3" fmla="*/ 2729603 w 2729603"/>
              <a:gd name="connsiteY3" fmla="*/ 0 h 10197"/>
              <a:gd name="connsiteX0" fmla="*/ 0 w 2729603"/>
              <a:gd name="connsiteY0" fmla="*/ 10560 h 10560"/>
              <a:gd name="connsiteX1" fmla="*/ 115619 w 2729603"/>
              <a:gd name="connsiteY1" fmla="*/ 7144 h 10560"/>
              <a:gd name="connsiteX2" fmla="*/ 175151 w 2729603"/>
              <a:gd name="connsiteY2" fmla="*/ 2381 h 10560"/>
              <a:gd name="connsiteX3" fmla="*/ 1320532 w 2729603"/>
              <a:gd name="connsiteY3" fmla="*/ 0 h 10560"/>
              <a:gd name="connsiteX4" fmla="*/ 2729603 w 2729603"/>
              <a:gd name="connsiteY4" fmla="*/ 363 h 10560"/>
              <a:gd name="connsiteX0" fmla="*/ 0 w 2729603"/>
              <a:gd name="connsiteY0" fmla="*/ 10560 h 10560"/>
              <a:gd name="connsiteX1" fmla="*/ 115619 w 2729603"/>
              <a:gd name="connsiteY1" fmla="*/ 7144 h 10560"/>
              <a:gd name="connsiteX2" fmla="*/ 175151 w 2729603"/>
              <a:gd name="connsiteY2" fmla="*/ 2381 h 10560"/>
              <a:gd name="connsiteX3" fmla="*/ 1320532 w 2729603"/>
              <a:gd name="connsiteY3" fmla="*/ 0 h 10560"/>
              <a:gd name="connsiteX4" fmla="*/ 2729603 w 2729603"/>
              <a:gd name="connsiteY4" fmla="*/ 363 h 10560"/>
              <a:gd name="connsiteX0" fmla="*/ 0 w 2729603"/>
              <a:gd name="connsiteY0" fmla="*/ 10560 h 10560"/>
              <a:gd name="connsiteX1" fmla="*/ 115619 w 2729603"/>
              <a:gd name="connsiteY1" fmla="*/ 7144 h 10560"/>
              <a:gd name="connsiteX2" fmla="*/ 175151 w 2729603"/>
              <a:gd name="connsiteY2" fmla="*/ 2381 h 10560"/>
              <a:gd name="connsiteX3" fmla="*/ 1320532 w 2729603"/>
              <a:gd name="connsiteY3" fmla="*/ 0 h 10560"/>
              <a:gd name="connsiteX4" fmla="*/ 2729603 w 2729603"/>
              <a:gd name="connsiteY4" fmla="*/ 363 h 10560"/>
              <a:gd name="connsiteX0" fmla="*/ 0 w 2729603"/>
              <a:gd name="connsiteY0" fmla="*/ 10599 h 10599"/>
              <a:gd name="connsiteX1" fmla="*/ 115619 w 2729603"/>
              <a:gd name="connsiteY1" fmla="*/ 7183 h 10599"/>
              <a:gd name="connsiteX2" fmla="*/ 175151 w 2729603"/>
              <a:gd name="connsiteY2" fmla="*/ 2420 h 10599"/>
              <a:gd name="connsiteX3" fmla="*/ 1320532 w 2729603"/>
              <a:gd name="connsiteY3" fmla="*/ 39 h 10599"/>
              <a:gd name="connsiteX4" fmla="*/ 1432451 w 2729603"/>
              <a:gd name="connsiteY4" fmla="*/ 2420 h 10599"/>
              <a:gd name="connsiteX5" fmla="*/ 2729603 w 2729603"/>
              <a:gd name="connsiteY5" fmla="*/ 402 h 10599"/>
              <a:gd name="connsiteX0" fmla="*/ 0 w 2729603"/>
              <a:gd name="connsiteY0" fmla="*/ 11045 h 11045"/>
              <a:gd name="connsiteX1" fmla="*/ 115619 w 2729603"/>
              <a:gd name="connsiteY1" fmla="*/ 7629 h 11045"/>
              <a:gd name="connsiteX2" fmla="*/ 175151 w 2729603"/>
              <a:gd name="connsiteY2" fmla="*/ 2866 h 11045"/>
              <a:gd name="connsiteX3" fmla="*/ 1320532 w 2729603"/>
              <a:gd name="connsiteY3" fmla="*/ 485 h 11045"/>
              <a:gd name="connsiteX4" fmla="*/ 1432451 w 2729603"/>
              <a:gd name="connsiteY4" fmla="*/ 2866 h 11045"/>
              <a:gd name="connsiteX5" fmla="*/ 2729603 w 2729603"/>
              <a:gd name="connsiteY5" fmla="*/ 848 h 11045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1320532 w 2729603"/>
              <a:gd name="connsiteY3" fmla="*/ 769 h 11329"/>
              <a:gd name="connsiteX4" fmla="*/ 1432451 w 2729603"/>
              <a:gd name="connsiteY4" fmla="*/ 3150 h 11329"/>
              <a:gd name="connsiteX5" fmla="*/ 2729603 w 2729603"/>
              <a:gd name="connsiteY5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1320532 w 2729603"/>
              <a:gd name="connsiteY4" fmla="*/ 769 h 11329"/>
              <a:gd name="connsiteX5" fmla="*/ 1432451 w 2729603"/>
              <a:gd name="connsiteY5" fmla="*/ 3150 h 11329"/>
              <a:gd name="connsiteX6" fmla="*/ 2729603 w 2729603"/>
              <a:gd name="connsiteY6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1320532 w 2729603"/>
              <a:gd name="connsiteY4" fmla="*/ 769 h 11329"/>
              <a:gd name="connsiteX5" fmla="*/ 1432451 w 2729603"/>
              <a:gd name="connsiteY5" fmla="*/ 3150 h 11329"/>
              <a:gd name="connsiteX6" fmla="*/ 2729603 w 2729603"/>
              <a:gd name="connsiteY6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1320532 w 2729603"/>
              <a:gd name="connsiteY4" fmla="*/ 769 h 11329"/>
              <a:gd name="connsiteX5" fmla="*/ 1432451 w 2729603"/>
              <a:gd name="connsiteY5" fmla="*/ 3150 h 11329"/>
              <a:gd name="connsiteX6" fmla="*/ 2729603 w 2729603"/>
              <a:gd name="connsiteY6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560913 w 2729603"/>
              <a:gd name="connsiteY4" fmla="*/ 7914 h 11329"/>
              <a:gd name="connsiteX5" fmla="*/ 1320532 w 2729603"/>
              <a:gd name="connsiteY5" fmla="*/ 769 h 11329"/>
              <a:gd name="connsiteX6" fmla="*/ 1432451 w 2729603"/>
              <a:gd name="connsiteY6" fmla="*/ 3150 h 11329"/>
              <a:gd name="connsiteX7" fmla="*/ 2729603 w 2729603"/>
              <a:gd name="connsiteY7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560913 w 2729603"/>
              <a:gd name="connsiteY4" fmla="*/ 7914 h 11329"/>
              <a:gd name="connsiteX5" fmla="*/ 1320532 w 2729603"/>
              <a:gd name="connsiteY5" fmla="*/ 769 h 11329"/>
              <a:gd name="connsiteX6" fmla="*/ 1432451 w 2729603"/>
              <a:gd name="connsiteY6" fmla="*/ 3150 h 11329"/>
              <a:gd name="connsiteX7" fmla="*/ 2729603 w 2729603"/>
              <a:gd name="connsiteY7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560913 w 2729603"/>
              <a:gd name="connsiteY4" fmla="*/ 7914 h 11329"/>
              <a:gd name="connsiteX5" fmla="*/ 1320532 w 2729603"/>
              <a:gd name="connsiteY5" fmla="*/ 769 h 11329"/>
              <a:gd name="connsiteX6" fmla="*/ 1432451 w 2729603"/>
              <a:gd name="connsiteY6" fmla="*/ 3150 h 11329"/>
              <a:gd name="connsiteX7" fmla="*/ 2729603 w 2729603"/>
              <a:gd name="connsiteY7" fmla="*/ 1132 h 11329"/>
              <a:gd name="connsiteX0" fmla="*/ 0 w 2729603"/>
              <a:gd name="connsiteY0" fmla="*/ 11329 h 131747"/>
              <a:gd name="connsiteX1" fmla="*/ 115619 w 2729603"/>
              <a:gd name="connsiteY1" fmla="*/ 7913 h 131747"/>
              <a:gd name="connsiteX2" fmla="*/ 175151 w 2729603"/>
              <a:gd name="connsiteY2" fmla="*/ 3150 h 131747"/>
              <a:gd name="connsiteX3" fmla="*/ 370413 w 2729603"/>
              <a:gd name="connsiteY3" fmla="*/ 770 h 131747"/>
              <a:gd name="connsiteX4" fmla="*/ 394226 w 2729603"/>
              <a:gd name="connsiteY4" fmla="*/ 131739 h 131747"/>
              <a:gd name="connsiteX5" fmla="*/ 560913 w 2729603"/>
              <a:gd name="connsiteY5" fmla="*/ 7914 h 131747"/>
              <a:gd name="connsiteX6" fmla="*/ 1320532 w 2729603"/>
              <a:gd name="connsiteY6" fmla="*/ 769 h 131747"/>
              <a:gd name="connsiteX7" fmla="*/ 1432451 w 2729603"/>
              <a:gd name="connsiteY7" fmla="*/ 3150 h 131747"/>
              <a:gd name="connsiteX8" fmla="*/ 2729603 w 2729603"/>
              <a:gd name="connsiteY8" fmla="*/ 1132 h 131747"/>
              <a:gd name="connsiteX0" fmla="*/ 0 w 2729603"/>
              <a:gd name="connsiteY0" fmla="*/ 197637 h 318341"/>
              <a:gd name="connsiteX1" fmla="*/ 115619 w 2729603"/>
              <a:gd name="connsiteY1" fmla="*/ 194221 h 318341"/>
              <a:gd name="connsiteX2" fmla="*/ 175151 w 2729603"/>
              <a:gd name="connsiteY2" fmla="*/ 189458 h 318341"/>
              <a:gd name="connsiteX3" fmla="*/ 370413 w 2729603"/>
              <a:gd name="connsiteY3" fmla="*/ 187078 h 318341"/>
              <a:gd name="connsiteX4" fmla="*/ 394226 w 2729603"/>
              <a:gd name="connsiteY4" fmla="*/ 318047 h 318341"/>
              <a:gd name="connsiteX5" fmla="*/ 432326 w 2729603"/>
              <a:gd name="connsiteY5" fmla="*/ 1340 h 318341"/>
              <a:gd name="connsiteX6" fmla="*/ 560913 w 2729603"/>
              <a:gd name="connsiteY6" fmla="*/ 194222 h 318341"/>
              <a:gd name="connsiteX7" fmla="*/ 1320532 w 2729603"/>
              <a:gd name="connsiteY7" fmla="*/ 187077 h 318341"/>
              <a:gd name="connsiteX8" fmla="*/ 1432451 w 2729603"/>
              <a:gd name="connsiteY8" fmla="*/ 189458 h 318341"/>
              <a:gd name="connsiteX9" fmla="*/ 2729603 w 2729603"/>
              <a:gd name="connsiteY9" fmla="*/ 187440 h 31834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560913 w 2729603"/>
              <a:gd name="connsiteY7" fmla="*/ 195102 h 319221"/>
              <a:gd name="connsiteX8" fmla="*/ 1320532 w 2729603"/>
              <a:gd name="connsiteY8" fmla="*/ 187957 h 319221"/>
              <a:gd name="connsiteX9" fmla="*/ 1432451 w 2729603"/>
              <a:gd name="connsiteY9" fmla="*/ 190338 h 319221"/>
              <a:gd name="connsiteX10" fmla="*/ 2729603 w 2729603"/>
              <a:gd name="connsiteY10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60913 w 2729603"/>
              <a:gd name="connsiteY8" fmla="*/ 195102 h 319221"/>
              <a:gd name="connsiteX9" fmla="*/ 1320532 w 2729603"/>
              <a:gd name="connsiteY9" fmla="*/ 187957 h 319221"/>
              <a:gd name="connsiteX10" fmla="*/ 1432451 w 2729603"/>
              <a:gd name="connsiteY10" fmla="*/ 190338 h 319221"/>
              <a:gd name="connsiteX11" fmla="*/ 2729603 w 2729603"/>
              <a:gd name="connsiteY11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60913 w 2729603"/>
              <a:gd name="connsiteY9" fmla="*/ 195102 h 319221"/>
              <a:gd name="connsiteX10" fmla="*/ 1320532 w 2729603"/>
              <a:gd name="connsiteY10" fmla="*/ 187957 h 319221"/>
              <a:gd name="connsiteX11" fmla="*/ 1432451 w 2729603"/>
              <a:gd name="connsiteY11" fmla="*/ 190338 h 319221"/>
              <a:gd name="connsiteX12" fmla="*/ 2729603 w 2729603"/>
              <a:gd name="connsiteY12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1320532 w 2729603"/>
              <a:gd name="connsiteY11" fmla="*/ 187957 h 319221"/>
              <a:gd name="connsiteX12" fmla="*/ 1432451 w 2729603"/>
              <a:gd name="connsiteY12" fmla="*/ 190338 h 319221"/>
              <a:gd name="connsiteX13" fmla="*/ 2729603 w 2729603"/>
              <a:gd name="connsiteY1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1320532 w 2729603"/>
              <a:gd name="connsiteY11" fmla="*/ 187957 h 319221"/>
              <a:gd name="connsiteX12" fmla="*/ 1432451 w 2729603"/>
              <a:gd name="connsiteY12" fmla="*/ 190338 h 319221"/>
              <a:gd name="connsiteX13" fmla="*/ 2729603 w 2729603"/>
              <a:gd name="connsiteY1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1320532 w 2729603"/>
              <a:gd name="connsiteY11" fmla="*/ 187957 h 319221"/>
              <a:gd name="connsiteX12" fmla="*/ 1432451 w 2729603"/>
              <a:gd name="connsiteY12" fmla="*/ 190338 h 319221"/>
              <a:gd name="connsiteX13" fmla="*/ 2729603 w 2729603"/>
              <a:gd name="connsiteY1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1320532 w 2729603"/>
              <a:gd name="connsiteY11" fmla="*/ 187957 h 319221"/>
              <a:gd name="connsiteX12" fmla="*/ 1432451 w 2729603"/>
              <a:gd name="connsiteY12" fmla="*/ 190338 h 319221"/>
              <a:gd name="connsiteX13" fmla="*/ 2729603 w 2729603"/>
              <a:gd name="connsiteY1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1320532 w 2729603"/>
              <a:gd name="connsiteY11" fmla="*/ 187957 h 319221"/>
              <a:gd name="connsiteX12" fmla="*/ 1432451 w 2729603"/>
              <a:gd name="connsiteY12" fmla="*/ 190338 h 319221"/>
              <a:gd name="connsiteX13" fmla="*/ 2729603 w 2729603"/>
              <a:gd name="connsiteY1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75151 w 2729603"/>
              <a:gd name="connsiteY3" fmla="*/ 190338 h 319221"/>
              <a:gd name="connsiteX4" fmla="*/ 370413 w 2729603"/>
              <a:gd name="connsiteY4" fmla="*/ 187958 h 319221"/>
              <a:gd name="connsiteX5" fmla="*/ 394226 w 2729603"/>
              <a:gd name="connsiteY5" fmla="*/ 318927 h 319221"/>
              <a:gd name="connsiteX6" fmla="*/ 432326 w 2729603"/>
              <a:gd name="connsiteY6" fmla="*/ 2220 h 319221"/>
              <a:gd name="connsiteX7" fmla="*/ 451376 w 2729603"/>
              <a:gd name="connsiteY7" fmla="*/ 268920 h 319221"/>
              <a:gd name="connsiteX8" fmla="*/ 477569 w 2729603"/>
              <a:gd name="connsiteY8" fmla="*/ 35558 h 319221"/>
              <a:gd name="connsiteX9" fmla="*/ 503763 w 2729603"/>
              <a:gd name="connsiteY9" fmla="*/ 273683 h 319221"/>
              <a:gd name="connsiteX10" fmla="*/ 525194 w 2729603"/>
              <a:gd name="connsiteY10" fmla="*/ 118902 h 319221"/>
              <a:gd name="connsiteX11" fmla="*/ 560913 w 2729603"/>
              <a:gd name="connsiteY11" fmla="*/ 195102 h 319221"/>
              <a:gd name="connsiteX12" fmla="*/ 599013 w 2729603"/>
              <a:gd name="connsiteY12" fmla="*/ 195102 h 319221"/>
              <a:gd name="connsiteX13" fmla="*/ 1320532 w 2729603"/>
              <a:gd name="connsiteY13" fmla="*/ 187957 h 319221"/>
              <a:gd name="connsiteX14" fmla="*/ 1432451 w 2729603"/>
              <a:gd name="connsiteY14" fmla="*/ 190338 h 319221"/>
              <a:gd name="connsiteX15" fmla="*/ 2729603 w 2729603"/>
              <a:gd name="connsiteY15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75151 w 2729603"/>
              <a:gd name="connsiteY4" fmla="*/ 190338 h 319221"/>
              <a:gd name="connsiteX5" fmla="*/ 370413 w 2729603"/>
              <a:gd name="connsiteY5" fmla="*/ 187958 h 319221"/>
              <a:gd name="connsiteX6" fmla="*/ 394226 w 2729603"/>
              <a:gd name="connsiteY6" fmla="*/ 318927 h 319221"/>
              <a:gd name="connsiteX7" fmla="*/ 432326 w 2729603"/>
              <a:gd name="connsiteY7" fmla="*/ 2220 h 319221"/>
              <a:gd name="connsiteX8" fmla="*/ 451376 w 2729603"/>
              <a:gd name="connsiteY8" fmla="*/ 268920 h 319221"/>
              <a:gd name="connsiteX9" fmla="*/ 477569 w 2729603"/>
              <a:gd name="connsiteY9" fmla="*/ 35558 h 319221"/>
              <a:gd name="connsiteX10" fmla="*/ 503763 w 2729603"/>
              <a:gd name="connsiteY10" fmla="*/ 273683 h 319221"/>
              <a:gd name="connsiteX11" fmla="*/ 525194 w 2729603"/>
              <a:gd name="connsiteY11" fmla="*/ 118902 h 319221"/>
              <a:gd name="connsiteX12" fmla="*/ 560913 w 2729603"/>
              <a:gd name="connsiteY12" fmla="*/ 195102 h 319221"/>
              <a:gd name="connsiteX13" fmla="*/ 599013 w 2729603"/>
              <a:gd name="connsiteY13" fmla="*/ 195102 h 319221"/>
              <a:gd name="connsiteX14" fmla="*/ 1320532 w 2729603"/>
              <a:gd name="connsiteY14" fmla="*/ 187957 h 319221"/>
              <a:gd name="connsiteX15" fmla="*/ 1432451 w 2729603"/>
              <a:gd name="connsiteY15" fmla="*/ 190338 h 319221"/>
              <a:gd name="connsiteX16" fmla="*/ 2729603 w 2729603"/>
              <a:gd name="connsiteY1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75151 w 2729603"/>
              <a:gd name="connsiteY5" fmla="*/ 190338 h 319221"/>
              <a:gd name="connsiteX6" fmla="*/ 370413 w 2729603"/>
              <a:gd name="connsiteY6" fmla="*/ 187958 h 319221"/>
              <a:gd name="connsiteX7" fmla="*/ 394226 w 2729603"/>
              <a:gd name="connsiteY7" fmla="*/ 318927 h 319221"/>
              <a:gd name="connsiteX8" fmla="*/ 432326 w 2729603"/>
              <a:gd name="connsiteY8" fmla="*/ 2220 h 319221"/>
              <a:gd name="connsiteX9" fmla="*/ 451376 w 2729603"/>
              <a:gd name="connsiteY9" fmla="*/ 268920 h 319221"/>
              <a:gd name="connsiteX10" fmla="*/ 477569 w 2729603"/>
              <a:gd name="connsiteY10" fmla="*/ 35558 h 319221"/>
              <a:gd name="connsiteX11" fmla="*/ 503763 w 2729603"/>
              <a:gd name="connsiteY11" fmla="*/ 273683 h 319221"/>
              <a:gd name="connsiteX12" fmla="*/ 525194 w 2729603"/>
              <a:gd name="connsiteY12" fmla="*/ 118902 h 319221"/>
              <a:gd name="connsiteX13" fmla="*/ 560913 w 2729603"/>
              <a:gd name="connsiteY13" fmla="*/ 195102 h 319221"/>
              <a:gd name="connsiteX14" fmla="*/ 599013 w 2729603"/>
              <a:gd name="connsiteY14" fmla="*/ 195102 h 319221"/>
              <a:gd name="connsiteX15" fmla="*/ 1320532 w 2729603"/>
              <a:gd name="connsiteY15" fmla="*/ 187957 h 319221"/>
              <a:gd name="connsiteX16" fmla="*/ 1432451 w 2729603"/>
              <a:gd name="connsiteY16" fmla="*/ 190338 h 319221"/>
              <a:gd name="connsiteX17" fmla="*/ 2729603 w 2729603"/>
              <a:gd name="connsiteY17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90338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20532 w 2729603"/>
              <a:gd name="connsiteY16" fmla="*/ 187957 h 319221"/>
              <a:gd name="connsiteX17" fmla="*/ 1432451 w 2729603"/>
              <a:gd name="connsiteY17" fmla="*/ 190338 h 319221"/>
              <a:gd name="connsiteX18" fmla="*/ 2729603 w 2729603"/>
              <a:gd name="connsiteY1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20532 w 2729603"/>
              <a:gd name="connsiteY16" fmla="*/ 187957 h 319221"/>
              <a:gd name="connsiteX17" fmla="*/ 1432451 w 2729603"/>
              <a:gd name="connsiteY17" fmla="*/ 190338 h 319221"/>
              <a:gd name="connsiteX18" fmla="*/ 2729603 w 2729603"/>
              <a:gd name="connsiteY1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20532 w 2729603"/>
              <a:gd name="connsiteY16" fmla="*/ 187957 h 319221"/>
              <a:gd name="connsiteX17" fmla="*/ 1432451 w 2729603"/>
              <a:gd name="connsiteY17" fmla="*/ 190338 h 319221"/>
              <a:gd name="connsiteX18" fmla="*/ 2729603 w 2729603"/>
              <a:gd name="connsiteY1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20532 w 2729603"/>
              <a:gd name="connsiteY16" fmla="*/ 187957 h 319221"/>
              <a:gd name="connsiteX17" fmla="*/ 1432451 w 2729603"/>
              <a:gd name="connsiteY17" fmla="*/ 190338 h 319221"/>
              <a:gd name="connsiteX18" fmla="*/ 2729603 w 2729603"/>
              <a:gd name="connsiteY1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432451 w 2729603"/>
              <a:gd name="connsiteY17" fmla="*/ 190338 h 319221"/>
              <a:gd name="connsiteX18" fmla="*/ 2729603 w 2729603"/>
              <a:gd name="connsiteY1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432451 w 2729603"/>
              <a:gd name="connsiteY18" fmla="*/ 190338 h 319221"/>
              <a:gd name="connsiteX19" fmla="*/ 2729603 w 2729603"/>
              <a:gd name="connsiteY19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432451 w 2729603"/>
              <a:gd name="connsiteY18" fmla="*/ 190338 h 319221"/>
              <a:gd name="connsiteX19" fmla="*/ 2729603 w 2729603"/>
              <a:gd name="connsiteY19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432451 w 2729603"/>
              <a:gd name="connsiteY18" fmla="*/ 190338 h 319221"/>
              <a:gd name="connsiteX19" fmla="*/ 2729603 w 2729603"/>
              <a:gd name="connsiteY19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32451 w 2729603"/>
              <a:gd name="connsiteY19" fmla="*/ 190338 h 319221"/>
              <a:gd name="connsiteX20" fmla="*/ 2729603 w 2729603"/>
              <a:gd name="connsiteY20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32451 w 2729603"/>
              <a:gd name="connsiteY19" fmla="*/ 190338 h 319221"/>
              <a:gd name="connsiteX20" fmla="*/ 2729603 w 2729603"/>
              <a:gd name="connsiteY20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01494 w 2729603"/>
              <a:gd name="connsiteY19" fmla="*/ 116520 h 319221"/>
              <a:gd name="connsiteX20" fmla="*/ 1432451 w 2729603"/>
              <a:gd name="connsiteY20" fmla="*/ 190338 h 319221"/>
              <a:gd name="connsiteX21" fmla="*/ 2729603 w 2729603"/>
              <a:gd name="connsiteY21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01494 w 2729603"/>
              <a:gd name="connsiteY19" fmla="*/ 116520 h 319221"/>
              <a:gd name="connsiteX20" fmla="*/ 1446739 w 2729603"/>
              <a:gd name="connsiteY20" fmla="*/ 192720 h 319221"/>
              <a:gd name="connsiteX21" fmla="*/ 2729603 w 2729603"/>
              <a:gd name="connsiteY21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01494 w 2729603"/>
              <a:gd name="connsiteY19" fmla="*/ 116520 h 319221"/>
              <a:gd name="connsiteX20" fmla="*/ 1446739 w 2729603"/>
              <a:gd name="connsiteY20" fmla="*/ 192720 h 319221"/>
              <a:gd name="connsiteX21" fmla="*/ 2729603 w 2729603"/>
              <a:gd name="connsiteY21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01494 w 2729603"/>
              <a:gd name="connsiteY19" fmla="*/ 116520 h 319221"/>
              <a:gd name="connsiteX20" fmla="*/ 1425307 w 2729603"/>
              <a:gd name="connsiteY20" fmla="*/ 197483 h 319221"/>
              <a:gd name="connsiteX21" fmla="*/ 1446739 w 2729603"/>
              <a:gd name="connsiteY21" fmla="*/ 192720 h 319221"/>
              <a:gd name="connsiteX22" fmla="*/ 2729603 w 2729603"/>
              <a:gd name="connsiteY22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01494 w 2729603"/>
              <a:gd name="connsiteY19" fmla="*/ 116520 h 319221"/>
              <a:gd name="connsiteX20" fmla="*/ 1425307 w 2729603"/>
              <a:gd name="connsiteY20" fmla="*/ 197483 h 319221"/>
              <a:gd name="connsiteX21" fmla="*/ 1446739 w 2729603"/>
              <a:gd name="connsiteY21" fmla="*/ 192720 h 319221"/>
              <a:gd name="connsiteX22" fmla="*/ 2729603 w 2729603"/>
              <a:gd name="connsiteY22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75301 w 2729603"/>
              <a:gd name="connsiteY19" fmla="*/ 264158 h 319221"/>
              <a:gd name="connsiteX20" fmla="*/ 1401494 w 2729603"/>
              <a:gd name="connsiteY20" fmla="*/ 116520 h 319221"/>
              <a:gd name="connsiteX21" fmla="*/ 1425307 w 2729603"/>
              <a:gd name="connsiteY21" fmla="*/ 197483 h 319221"/>
              <a:gd name="connsiteX22" fmla="*/ 1446739 w 2729603"/>
              <a:gd name="connsiteY22" fmla="*/ 192720 h 319221"/>
              <a:gd name="connsiteX23" fmla="*/ 2729603 w 2729603"/>
              <a:gd name="connsiteY2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96732 w 2729603"/>
              <a:gd name="connsiteY19" fmla="*/ 266539 h 319221"/>
              <a:gd name="connsiteX20" fmla="*/ 1401494 w 2729603"/>
              <a:gd name="connsiteY20" fmla="*/ 116520 h 319221"/>
              <a:gd name="connsiteX21" fmla="*/ 1425307 w 2729603"/>
              <a:gd name="connsiteY21" fmla="*/ 197483 h 319221"/>
              <a:gd name="connsiteX22" fmla="*/ 1446739 w 2729603"/>
              <a:gd name="connsiteY22" fmla="*/ 192720 h 319221"/>
              <a:gd name="connsiteX23" fmla="*/ 2729603 w 2729603"/>
              <a:gd name="connsiteY2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75301 w 2729603"/>
              <a:gd name="connsiteY19" fmla="*/ 71277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2729603 w 2729603"/>
              <a:gd name="connsiteY2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2729603 w 2729603"/>
              <a:gd name="connsiteY2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94401 w 2729603"/>
              <a:gd name="connsiteY24" fmla="*/ 185577 h 319221"/>
              <a:gd name="connsiteX25" fmla="*/ 2729603 w 2729603"/>
              <a:gd name="connsiteY25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94401 w 2729603"/>
              <a:gd name="connsiteY24" fmla="*/ 185577 h 319221"/>
              <a:gd name="connsiteX25" fmla="*/ 2729603 w 2729603"/>
              <a:gd name="connsiteY25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53919 w 2729603"/>
              <a:gd name="connsiteY24" fmla="*/ 197483 h 319221"/>
              <a:gd name="connsiteX25" fmla="*/ 1794401 w 2729603"/>
              <a:gd name="connsiteY25" fmla="*/ 185577 h 319221"/>
              <a:gd name="connsiteX26" fmla="*/ 2729603 w 2729603"/>
              <a:gd name="connsiteY2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53919 w 2729603"/>
              <a:gd name="connsiteY24" fmla="*/ 197483 h 319221"/>
              <a:gd name="connsiteX25" fmla="*/ 1794401 w 2729603"/>
              <a:gd name="connsiteY25" fmla="*/ 185577 h 319221"/>
              <a:gd name="connsiteX26" fmla="*/ 2729603 w 2729603"/>
              <a:gd name="connsiteY2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46775 w 2729603"/>
              <a:gd name="connsiteY24" fmla="*/ 187958 h 319221"/>
              <a:gd name="connsiteX25" fmla="*/ 1794401 w 2729603"/>
              <a:gd name="connsiteY25" fmla="*/ 185577 h 319221"/>
              <a:gd name="connsiteX26" fmla="*/ 2729603 w 2729603"/>
              <a:gd name="connsiteY2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46775 w 2729603"/>
              <a:gd name="connsiteY24" fmla="*/ 187958 h 319221"/>
              <a:gd name="connsiteX25" fmla="*/ 1780114 w 2729603"/>
              <a:gd name="connsiteY25" fmla="*/ 183196 h 319221"/>
              <a:gd name="connsiteX26" fmla="*/ 2729603 w 2729603"/>
              <a:gd name="connsiteY2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46775 w 2729603"/>
              <a:gd name="connsiteY24" fmla="*/ 187958 h 319221"/>
              <a:gd name="connsiteX25" fmla="*/ 1780114 w 2729603"/>
              <a:gd name="connsiteY25" fmla="*/ 183196 h 319221"/>
              <a:gd name="connsiteX26" fmla="*/ 2729603 w 2729603"/>
              <a:gd name="connsiteY2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746775 w 2729603"/>
              <a:gd name="connsiteY25" fmla="*/ 187958 h 319221"/>
              <a:gd name="connsiteX26" fmla="*/ 1780114 w 2729603"/>
              <a:gd name="connsiteY26" fmla="*/ 183196 h 319221"/>
              <a:gd name="connsiteX27" fmla="*/ 2729603 w 2729603"/>
              <a:gd name="connsiteY27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746775 w 2729603"/>
              <a:gd name="connsiteY25" fmla="*/ 187958 h 319221"/>
              <a:gd name="connsiteX26" fmla="*/ 1780114 w 2729603"/>
              <a:gd name="connsiteY26" fmla="*/ 183196 h 319221"/>
              <a:gd name="connsiteX27" fmla="*/ 2729603 w 2729603"/>
              <a:gd name="connsiteY27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746775 w 2729603"/>
              <a:gd name="connsiteY25" fmla="*/ 187958 h 319221"/>
              <a:gd name="connsiteX26" fmla="*/ 1780114 w 2729603"/>
              <a:gd name="connsiteY26" fmla="*/ 183196 h 319221"/>
              <a:gd name="connsiteX27" fmla="*/ 2729603 w 2729603"/>
              <a:gd name="connsiteY27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746775 w 2729603"/>
              <a:gd name="connsiteY26" fmla="*/ 187958 h 319221"/>
              <a:gd name="connsiteX27" fmla="*/ 1780114 w 2729603"/>
              <a:gd name="connsiteY27" fmla="*/ 183196 h 319221"/>
              <a:gd name="connsiteX28" fmla="*/ 2729603 w 2729603"/>
              <a:gd name="connsiteY2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627713 w 2729603"/>
              <a:gd name="connsiteY26" fmla="*/ 223677 h 319221"/>
              <a:gd name="connsiteX27" fmla="*/ 1746775 w 2729603"/>
              <a:gd name="connsiteY27" fmla="*/ 187958 h 319221"/>
              <a:gd name="connsiteX28" fmla="*/ 1780114 w 2729603"/>
              <a:gd name="connsiteY28" fmla="*/ 183196 h 319221"/>
              <a:gd name="connsiteX29" fmla="*/ 2729603 w 2729603"/>
              <a:gd name="connsiteY29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627713 w 2729603"/>
              <a:gd name="connsiteY26" fmla="*/ 223677 h 319221"/>
              <a:gd name="connsiteX27" fmla="*/ 1653907 w 2729603"/>
              <a:gd name="connsiteY27" fmla="*/ 173670 h 319221"/>
              <a:gd name="connsiteX28" fmla="*/ 1746775 w 2729603"/>
              <a:gd name="connsiteY28" fmla="*/ 187958 h 319221"/>
              <a:gd name="connsiteX29" fmla="*/ 1780114 w 2729603"/>
              <a:gd name="connsiteY29" fmla="*/ 183196 h 319221"/>
              <a:gd name="connsiteX30" fmla="*/ 2729603 w 2729603"/>
              <a:gd name="connsiteY30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627713 w 2729603"/>
              <a:gd name="connsiteY26" fmla="*/ 223677 h 319221"/>
              <a:gd name="connsiteX27" fmla="*/ 1653907 w 2729603"/>
              <a:gd name="connsiteY27" fmla="*/ 173670 h 319221"/>
              <a:gd name="connsiteX28" fmla="*/ 1668194 w 2729603"/>
              <a:gd name="connsiteY28" fmla="*/ 221295 h 319221"/>
              <a:gd name="connsiteX29" fmla="*/ 1746775 w 2729603"/>
              <a:gd name="connsiteY29" fmla="*/ 187958 h 319221"/>
              <a:gd name="connsiteX30" fmla="*/ 1780114 w 2729603"/>
              <a:gd name="connsiteY30" fmla="*/ 183196 h 319221"/>
              <a:gd name="connsiteX31" fmla="*/ 2729603 w 2729603"/>
              <a:gd name="connsiteY31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627713 w 2729603"/>
              <a:gd name="connsiteY26" fmla="*/ 223677 h 319221"/>
              <a:gd name="connsiteX27" fmla="*/ 1653907 w 2729603"/>
              <a:gd name="connsiteY27" fmla="*/ 173670 h 319221"/>
              <a:gd name="connsiteX28" fmla="*/ 1668194 w 2729603"/>
              <a:gd name="connsiteY28" fmla="*/ 221295 h 319221"/>
              <a:gd name="connsiteX29" fmla="*/ 1687244 w 2729603"/>
              <a:gd name="connsiteY29" fmla="*/ 176052 h 319221"/>
              <a:gd name="connsiteX30" fmla="*/ 1746775 w 2729603"/>
              <a:gd name="connsiteY30" fmla="*/ 187958 h 319221"/>
              <a:gd name="connsiteX31" fmla="*/ 1780114 w 2729603"/>
              <a:gd name="connsiteY31" fmla="*/ 183196 h 319221"/>
              <a:gd name="connsiteX32" fmla="*/ 2729603 w 2729603"/>
              <a:gd name="connsiteY32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627713 w 2729603"/>
              <a:gd name="connsiteY26" fmla="*/ 223677 h 319221"/>
              <a:gd name="connsiteX27" fmla="*/ 1653907 w 2729603"/>
              <a:gd name="connsiteY27" fmla="*/ 173670 h 319221"/>
              <a:gd name="connsiteX28" fmla="*/ 1668194 w 2729603"/>
              <a:gd name="connsiteY28" fmla="*/ 221295 h 319221"/>
              <a:gd name="connsiteX29" fmla="*/ 1687244 w 2729603"/>
              <a:gd name="connsiteY29" fmla="*/ 176052 h 319221"/>
              <a:gd name="connsiteX30" fmla="*/ 1701532 w 2729603"/>
              <a:gd name="connsiteY30" fmla="*/ 199864 h 319221"/>
              <a:gd name="connsiteX31" fmla="*/ 1746775 w 2729603"/>
              <a:gd name="connsiteY31" fmla="*/ 187958 h 319221"/>
              <a:gd name="connsiteX32" fmla="*/ 1780114 w 2729603"/>
              <a:gd name="connsiteY32" fmla="*/ 183196 h 319221"/>
              <a:gd name="connsiteX33" fmla="*/ 2729603 w 2729603"/>
              <a:gd name="connsiteY33" fmla="*/ 188320 h 319221"/>
              <a:gd name="connsiteX0" fmla="*/ 0 w 2884771"/>
              <a:gd name="connsiteY0" fmla="*/ 198517 h 319221"/>
              <a:gd name="connsiteX1" fmla="*/ 270787 w 2884771"/>
              <a:gd name="connsiteY1" fmla="*/ 195101 h 319221"/>
              <a:gd name="connsiteX2" fmla="*/ 285075 w 2884771"/>
              <a:gd name="connsiteY2" fmla="*/ 168908 h 319221"/>
              <a:gd name="connsiteX3" fmla="*/ 296981 w 2884771"/>
              <a:gd name="connsiteY3" fmla="*/ 214152 h 319221"/>
              <a:gd name="connsiteX4" fmla="*/ 304125 w 2884771"/>
              <a:gd name="connsiteY4" fmla="*/ 164145 h 319221"/>
              <a:gd name="connsiteX5" fmla="*/ 318412 w 2884771"/>
              <a:gd name="connsiteY5" fmla="*/ 221295 h 319221"/>
              <a:gd name="connsiteX6" fmla="*/ 330319 w 2884771"/>
              <a:gd name="connsiteY6" fmla="*/ 183195 h 319221"/>
              <a:gd name="connsiteX7" fmla="*/ 525581 w 2884771"/>
              <a:gd name="connsiteY7" fmla="*/ 187958 h 319221"/>
              <a:gd name="connsiteX8" fmla="*/ 549394 w 2884771"/>
              <a:gd name="connsiteY8" fmla="*/ 318927 h 319221"/>
              <a:gd name="connsiteX9" fmla="*/ 587494 w 2884771"/>
              <a:gd name="connsiteY9" fmla="*/ 2220 h 319221"/>
              <a:gd name="connsiteX10" fmla="*/ 606544 w 2884771"/>
              <a:gd name="connsiteY10" fmla="*/ 268920 h 319221"/>
              <a:gd name="connsiteX11" fmla="*/ 632737 w 2884771"/>
              <a:gd name="connsiteY11" fmla="*/ 35558 h 319221"/>
              <a:gd name="connsiteX12" fmla="*/ 658931 w 2884771"/>
              <a:gd name="connsiteY12" fmla="*/ 273683 h 319221"/>
              <a:gd name="connsiteX13" fmla="*/ 680362 w 2884771"/>
              <a:gd name="connsiteY13" fmla="*/ 118902 h 319221"/>
              <a:gd name="connsiteX14" fmla="*/ 716081 w 2884771"/>
              <a:gd name="connsiteY14" fmla="*/ 195102 h 319221"/>
              <a:gd name="connsiteX15" fmla="*/ 754181 w 2884771"/>
              <a:gd name="connsiteY15" fmla="*/ 195102 h 319221"/>
              <a:gd name="connsiteX16" fmla="*/ 1461412 w 2884771"/>
              <a:gd name="connsiteY16" fmla="*/ 195101 h 319221"/>
              <a:gd name="connsiteX17" fmla="*/ 1489987 w 2884771"/>
              <a:gd name="connsiteY17" fmla="*/ 102233 h 319221"/>
              <a:gd name="connsiteX18" fmla="*/ 1492369 w 2884771"/>
              <a:gd name="connsiteY18" fmla="*/ 247489 h 319221"/>
              <a:gd name="connsiteX19" fmla="*/ 1520944 w 2884771"/>
              <a:gd name="connsiteY19" fmla="*/ 68895 h 319221"/>
              <a:gd name="connsiteX20" fmla="*/ 1551900 w 2884771"/>
              <a:gd name="connsiteY20" fmla="*/ 266539 h 319221"/>
              <a:gd name="connsiteX21" fmla="*/ 1556662 w 2884771"/>
              <a:gd name="connsiteY21" fmla="*/ 116520 h 319221"/>
              <a:gd name="connsiteX22" fmla="*/ 1580475 w 2884771"/>
              <a:gd name="connsiteY22" fmla="*/ 197483 h 319221"/>
              <a:gd name="connsiteX23" fmla="*/ 1601907 w 2884771"/>
              <a:gd name="connsiteY23" fmla="*/ 192720 h 319221"/>
              <a:gd name="connsiteX24" fmla="*/ 1742400 w 2884771"/>
              <a:gd name="connsiteY24" fmla="*/ 195102 h 319221"/>
              <a:gd name="connsiteX25" fmla="*/ 1768594 w 2884771"/>
              <a:gd name="connsiteY25" fmla="*/ 159383 h 319221"/>
              <a:gd name="connsiteX26" fmla="*/ 1782881 w 2884771"/>
              <a:gd name="connsiteY26" fmla="*/ 223677 h 319221"/>
              <a:gd name="connsiteX27" fmla="*/ 1809075 w 2884771"/>
              <a:gd name="connsiteY27" fmla="*/ 173670 h 319221"/>
              <a:gd name="connsiteX28" fmla="*/ 1823362 w 2884771"/>
              <a:gd name="connsiteY28" fmla="*/ 221295 h 319221"/>
              <a:gd name="connsiteX29" fmla="*/ 1842412 w 2884771"/>
              <a:gd name="connsiteY29" fmla="*/ 176052 h 319221"/>
              <a:gd name="connsiteX30" fmla="*/ 1856700 w 2884771"/>
              <a:gd name="connsiteY30" fmla="*/ 199864 h 319221"/>
              <a:gd name="connsiteX31" fmla="*/ 1901943 w 2884771"/>
              <a:gd name="connsiteY31" fmla="*/ 187958 h 319221"/>
              <a:gd name="connsiteX32" fmla="*/ 1935282 w 2884771"/>
              <a:gd name="connsiteY32" fmla="*/ 183196 h 319221"/>
              <a:gd name="connsiteX33" fmla="*/ 2884771 w 2884771"/>
              <a:gd name="connsiteY33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489987 w 2916891"/>
              <a:gd name="connsiteY17" fmla="*/ 102233 h 319221"/>
              <a:gd name="connsiteX18" fmla="*/ 1492369 w 2916891"/>
              <a:gd name="connsiteY18" fmla="*/ 247489 h 319221"/>
              <a:gd name="connsiteX19" fmla="*/ 1520944 w 2916891"/>
              <a:gd name="connsiteY19" fmla="*/ 68895 h 319221"/>
              <a:gd name="connsiteX20" fmla="*/ 1551900 w 2916891"/>
              <a:gd name="connsiteY20" fmla="*/ 266539 h 319221"/>
              <a:gd name="connsiteX21" fmla="*/ 1556662 w 2916891"/>
              <a:gd name="connsiteY21" fmla="*/ 116520 h 319221"/>
              <a:gd name="connsiteX22" fmla="*/ 1580475 w 2916891"/>
              <a:gd name="connsiteY22" fmla="*/ 197483 h 319221"/>
              <a:gd name="connsiteX23" fmla="*/ 1601907 w 2916891"/>
              <a:gd name="connsiteY23" fmla="*/ 192720 h 319221"/>
              <a:gd name="connsiteX24" fmla="*/ 1742400 w 2916891"/>
              <a:gd name="connsiteY24" fmla="*/ 195102 h 319221"/>
              <a:gd name="connsiteX25" fmla="*/ 1768594 w 2916891"/>
              <a:gd name="connsiteY25" fmla="*/ 159383 h 319221"/>
              <a:gd name="connsiteX26" fmla="*/ 1782881 w 2916891"/>
              <a:gd name="connsiteY26" fmla="*/ 223677 h 319221"/>
              <a:gd name="connsiteX27" fmla="*/ 1809075 w 2916891"/>
              <a:gd name="connsiteY27" fmla="*/ 173670 h 319221"/>
              <a:gd name="connsiteX28" fmla="*/ 1823362 w 2916891"/>
              <a:gd name="connsiteY28" fmla="*/ 221295 h 319221"/>
              <a:gd name="connsiteX29" fmla="*/ 1842412 w 2916891"/>
              <a:gd name="connsiteY29" fmla="*/ 176052 h 319221"/>
              <a:gd name="connsiteX30" fmla="*/ 1856700 w 2916891"/>
              <a:gd name="connsiteY30" fmla="*/ 199864 h 319221"/>
              <a:gd name="connsiteX31" fmla="*/ 1901943 w 2916891"/>
              <a:gd name="connsiteY31" fmla="*/ 187958 h 319221"/>
              <a:gd name="connsiteX32" fmla="*/ 1935282 w 2916891"/>
              <a:gd name="connsiteY32" fmla="*/ 183196 h 319221"/>
              <a:gd name="connsiteX33" fmla="*/ 2916891 w 2916891"/>
              <a:gd name="connsiteY33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489987 w 2916891"/>
              <a:gd name="connsiteY17" fmla="*/ 102233 h 319221"/>
              <a:gd name="connsiteX18" fmla="*/ 1518188 w 2916891"/>
              <a:gd name="connsiteY18" fmla="*/ 247489 h 319221"/>
              <a:gd name="connsiteX19" fmla="*/ 1520944 w 2916891"/>
              <a:gd name="connsiteY19" fmla="*/ 68895 h 319221"/>
              <a:gd name="connsiteX20" fmla="*/ 1551900 w 2916891"/>
              <a:gd name="connsiteY20" fmla="*/ 266539 h 319221"/>
              <a:gd name="connsiteX21" fmla="*/ 1556662 w 2916891"/>
              <a:gd name="connsiteY21" fmla="*/ 116520 h 319221"/>
              <a:gd name="connsiteX22" fmla="*/ 1580475 w 2916891"/>
              <a:gd name="connsiteY22" fmla="*/ 197483 h 319221"/>
              <a:gd name="connsiteX23" fmla="*/ 1601907 w 2916891"/>
              <a:gd name="connsiteY23" fmla="*/ 192720 h 319221"/>
              <a:gd name="connsiteX24" fmla="*/ 1742400 w 2916891"/>
              <a:gd name="connsiteY24" fmla="*/ 195102 h 319221"/>
              <a:gd name="connsiteX25" fmla="*/ 1768594 w 2916891"/>
              <a:gd name="connsiteY25" fmla="*/ 159383 h 319221"/>
              <a:gd name="connsiteX26" fmla="*/ 1782881 w 2916891"/>
              <a:gd name="connsiteY26" fmla="*/ 223677 h 319221"/>
              <a:gd name="connsiteX27" fmla="*/ 1809075 w 2916891"/>
              <a:gd name="connsiteY27" fmla="*/ 173670 h 319221"/>
              <a:gd name="connsiteX28" fmla="*/ 1823362 w 2916891"/>
              <a:gd name="connsiteY28" fmla="*/ 221295 h 319221"/>
              <a:gd name="connsiteX29" fmla="*/ 1842412 w 2916891"/>
              <a:gd name="connsiteY29" fmla="*/ 176052 h 319221"/>
              <a:gd name="connsiteX30" fmla="*/ 1856700 w 2916891"/>
              <a:gd name="connsiteY30" fmla="*/ 199864 h 319221"/>
              <a:gd name="connsiteX31" fmla="*/ 1901943 w 2916891"/>
              <a:gd name="connsiteY31" fmla="*/ 187958 h 319221"/>
              <a:gd name="connsiteX32" fmla="*/ 1935282 w 2916891"/>
              <a:gd name="connsiteY32" fmla="*/ 183196 h 319221"/>
              <a:gd name="connsiteX33" fmla="*/ 2916891 w 2916891"/>
              <a:gd name="connsiteY33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489987 w 2916891"/>
              <a:gd name="connsiteY17" fmla="*/ 102233 h 319221"/>
              <a:gd name="connsiteX18" fmla="*/ 1518188 w 2916891"/>
              <a:gd name="connsiteY18" fmla="*/ 247489 h 319221"/>
              <a:gd name="connsiteX19" fmla="*/ 1541025 w 2916891"/>
              <a:gd name="connsiteY19" fmla="*/ 62222 h 319221"/>
              <a:gd name="connsiteX20" fmla="*/ 1551900 w 2916891"/>
              <a:gd name="connsiteY20" fmla="*/ 266539 h 319221"/>
              <a:gd name="connsiteX21" fmla="*/ 1556662 w 2916891"/>
              <a:gd name="connsiteY21" fmla="*/ 116520 h 319221"/>
              <a:gd name="connsiteX22" fmla="*/ 1580475 w 2916891"/>
              <a:gd name="connsiteY22" fmla="*/ 197483 h 319221"/>
              <a:gd name="connsiteX23" fmla="*/ 1601907 w 2916891"/>
              <a:gd name="connsiteY23" fmla="*/ 192720 h 319221"/>
              <a:gd name="connsiteX24" fmla="*/ 1742400 w 2916891"/>
              <a:gd name="connsiteY24" fmla="*/ 195102 h 319221"/>
              <a:gd name="connsiteX25" fmla="*/ 1768594 w 2916891"/>
              <a:gd name="connsiteY25" fmla="*/ 159383 h 319221"/>
              <a:gd name="connsiteX26" fmla="*/ 1782881 w 2916891"/>
              <a:gd name="connsiteY26" fmla="*/ 223677 h 319221"/>
              <a:gd name="connsiteX27" fmla="*/ 1809075 w 2916891"/>
              <a:gd name="connsiteY27" fmla="*/ 173670 h 319221"/>
              <a:gd name="connsiteX28" fmla="*/ 1823362 w 2916891"/>
              <a:gd name="connsiteY28" fmla="*/ 221295 h 319221"/>
              <a:gd name="connsiteX29" fmla="*/ 1842412 w 2916891"/>
              <a:gd name="connsiteY29" fmla="*/ 176052 h 319221"/>
              <a:gd name="connsiteX30" fmla="*/ 1856700 w 2916891"/>
              <a:gd name="connsiteY30" fmla="*/ 199864 h 319221"/>
              <a:gd name="connsiteX31" fmla="*/ 1901943 w 2916891"/>
              <a:gd name="connsiteY31" fmla="*/ 187958 h 319221"/>
              <a:gd name="connsiteX32" fmla="*/ 1935282 w 2916891"/>
              <a:gd name="connsiteY32" fmla="*/ 183196 h 319221"/>
              <a:gd name="connsiteX33" fmla="*/ 2916891 w 2916891"/>
              <a:gd name="connsiteY33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500908 w 2916891"/>
              <a:gd name="connsiteY17" fmla="*/ 131028 h 319221"/>
              <a:gd name="connsiteX18" fmla="*/ 1489987 w 2916891"/>
              <a:gd name="connsiteY18" fmla="*/ 102233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56662 w 2916891"/>
              <a:gd name="connsiteY22" fmla="*/ 116520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500908 w 2916891"/>
              <a:gd name="connsiteY17" fmla="*/ 131028 h 319221"/>
              <a:gd name="connsiteX18" fmla="*/ 1489987 w 2916891"/>
              <a:gd name="connsiteY18" fmla="*/ 102233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56662 w 2916891"/>
              <a:gd name="connsiteY22" fmla="*/ 116520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500908 w 2916891"/>
              <a:gd name="connsiteY17" fmla="*/ 131028 h 319221"/>
              <a:gd name="connsiteX18" fmla="*/ 1510068 w 2916891"/>
              <a:gd name="connsiteY18" fmla="*/ 115580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56662 w 2916891"/>
              <a:gd name="connsiteY22" fmla="*/ 116520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492302 w 2916891"/>
              <a:gd name="connsiteY17" fmla="*/ 137701 h 319221"/>
              <a:gd name="connsiteX18" fmla="*/ 1510068 w 2916891"/>
              <a:gd name="connsiteY18" fmla="*/ 115580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56662 w 2916891"/>
              <a:gd name="connsiteY22" fmla="*/ 116520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70018 w 2916891"/>
              <a:gd name="connsiteY16" fmla="*/ 188428 h 319221"/>
              <a:gd name="connsiteX17" fmla="*/ 1492302 w 2916891"/>
              <a:gd name="connsiteY17" fmla="*/ 137701 h 319221"/>
              <a:gd name="connsiteX18" fmla="*/ 1510068 w 2916891"/>
              <a:gd name="connsiteY18" fmla="*/ 115580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56662 w 2916891"/>
              <a:gd name="connsiteY22" fmla="*/ 116520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70018 w 2916891"/>
              <a:gd name="connsiteY16" fmla="*/ 188428 h 319221"/>
              <a:gd name="connsiteX17" fmla="*/ 1492302 w 2916891"/>
              <a:gd name="connsiteY17" fmla="*/ 137701 h 319221"/>
              <a:gd name="connsiteX18" fmla="*/ 1510068 w 2916891"/>
              <a:gd name="connsiteY18" fmla="*/ 115580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65268 w 2916891"/>
              <a:gd name="connsiteY22" fmla="*/ 109847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916891" h="319221">
                <a:moveTo>
                  <a:pt x="0" y="198517"/>
                </a:moveTo>
                <a:cubicBezTo>
                  <a:pt x="13933" y="196584"/>
                  <a:pt x="256854" y="194652"/>
                  <a:pt x="270787" y="195101"/>
                </a:cubicBezTo>
                <a:cubicBezTo>
                  <a:pt x="294026" y="194135"/>
                  <a:pt x="275153" y="169702"/>
                  <a:pt x="285075" y="168908"/>
                </a:cubicBezTo>
                <a:cubicBezTo>
                  <a:pt x="290631" y="167718"/>
                  <a:pt x="289440" y="210580"/>
                  <a:pt x="296981" y="214152"/>
                </a:cubicBezTo>
                <a:cubicBezTo>
                  <a:pt x="300553" y="218517"/>
                  <a:pt x="298569" y="168114"/>
                  <a:pt x="304125" y="164145"/>
                </a:cubicBezTo>
                <a:cubicBezTo>
                  <a:pt x="306506" y="159383"/>
                  <a:pt x="314046" y="216930"/>
                  <a:pt x="318412" y="221295"/>
                </a:cubicBezTo>
                <a:cubicBezTo>
                  <a:pt x="322778" y="225660"/>
                  <a:pt x="294600" y="182798"/>
                  <a:pt x="330319" y="183195"/>
                </a:cubicBezTo>
                <a:lnTo>
                  <a:pt x="525581" y="187958"/>
                </a:lnTo>
                <a:cubicBezTo>
                  <a:pt x="546218" y="185974"/>
                  <a:pt x="543837" y="308211"/>
                  <a:pt x="549394" y="318927"/>
                </a:cubicBezTo>
                <a:cubicBezTo>
                  <a:pt x="560506" y="330039"/>
                  <a:pt x="559713" y="22857"/>
                  <a:pt x="587494" y="2220"/>
                </a:cubicBezTo>
                <a:cubicBezTo>
                  <a:pt x="599400" y="-26752"/>
                  <a:pt x="585113" y="236773"/>
                  <a:pt x="606544" y="268920"/>
                </a:cubicBezTo>
                <a:cubicBezTo>
                  <a:pt x="614084" y="304639"/>
                  <a:pt x="614481" y="47861"/>
                  <a:pt x="632737" y="35558"/>
                </a:cubicBezTo>
                <a:cubicBezTo>
                  <a:pt x="639484" y="18493"/>
                  <a:pt x="645040" y="247092"/>
                  <a:pt x="658931" y="273683"/>
                </a:cubicBezTo>
                <a:cubicBezTo>
                  <a:pt x="664487" y="300670"/>
                  <a:pt x="658931" y="129617"/>
                  <a:pt x="680362" y="118902"/>
                </a:cubicBezTo>
                <a:cubicBezTo>
                  <a:pt x="685124" y="158193"/>
                  <a:pt x="681156" y="194309"/>
                  <a:pt x="716081" y="195102"/>
                </a:cubicBezTo>
                <a:cubicBezTo>
                  <a:pt x="726797" y="207405"/>
                  <a:pt x="741878" y="191531"/>
                  <a:pt x="754181" y="195102"/>
                </a:cubicBezTo>
                <a:cubicBezTo>
                  <a:pt x="766087" y="197483"/>
                  <a:pt x="1229512" y="190810"/>
                  <a:pt x="1470018" y="188428"/>
                </a:cubicBezTo>
                <a:cubicBezTo>
                  <a:pt x="1476855" y="181456"/>
                  <a:pt x="1487540" y="153179"/>
                  <a:pt x="1492302" y="137701"/>
                </a:cubicBezTo>
                <a:cubicBezTo>
                  <a:pt x="1497064" y="122223"/>
                  <a:pt x="1504319" y="93204"/>
                  <a:pt x="1510068" y="115580"/>
                </a:cubicBezTo>
                <a:cubicBezTo>
                  <a:pt x="1517212" y="113993"/>
                  <a:pt x="1511441" y="220502"/>
                  <a:pt x="1518188" y="247489"/>
                </a:cubicBezTo>
                <a:cubicBezTo>
                  <a:pt x="1523347" y="275667"/>
                  <a:pt x="1531103" y="59047"/>
                  <a:pt x="1541025" y="62222"/>
                </a:cubicBezTo>
                <a:cubicBezTo>
                  <a:pt x="1550947" y="65397"/>
                  <a:pt x="1545947" y="292336"/>
                  <a:pt x="1551900" y="266539"/>
                </a:cubicBezTo>
                <a:cubicBezTo>
                  <a:pt x="1563409" y="288764"/>
                  <a:pt x="1555743" y="122150"/>
                  <a:pt x="1565268" y="109847"/>
                </a:cubicBezTo>
                <a:cubicBezTo>
                  <a:pt x="1573602" y="95163"/>
                  <a:pt x="1572934" y="184783"/>
                  <a:pt x="1580475" y="197483"/>
                </a:cubicBezTo>
                <a:cubicBezTo>
                  <a:pt x="1588016" y="210183"/>
                  <a:pt x="1573729" y="193911"/>
                  <a:pt x="1601907" y="192720"/>
                </a:cubicBezTo>
                <a:cubicBezTo>
                  <a:pt x="1630085" y="191529"/>
                  <a:pt x="1713428" y="194705"/>
                  <a:pt x="1742400" y="195102"/>
                </a:cubicBezTo>
                <a:cubicBezTo>
                  <a:pt x="1771372" y="195499"/>
                  <a:pt x="1755894" y="164146"/>
                  <a:pt x="1768594" y="159383"/>
                </a:cubicBezTo>
                <a:cubicBezTo>
                  <a:pt x="1781294" y="154620"/>
                  <a:pt x="1774547" y="213755"/>
                  <a:pt x="1782881" y="223677"/>
                </a:cubicBezTo>
                <a:cubicBezTo>
                  <a:pt x="1791215" y="233599"/>
                  <a:pt x="1800741" y="181608"/>
                  <a:pt x="1809075" y="173670"/>
                </a:cubicBezTo>
                <a:cubicBezTo>
                  <a:pt x="1817409" y="165732"/>
                  <a:pt x="1816218" y="215342"/>
                  <a:pt x="1823362" y="221295"/>
                </a:cubicBezTo>
                <a:cubicBezTo>
                  <a:pt x="1830506" y="227248"/>
                  <a:pt x="1834871" y="183196"/>
                  <a:pt x="1842412" y="176052"/>
                </a:cubicBezTo>
                <a:cubicBezTo>
                  <a:pt x="1849953" y="168908"/>
                  <a:pt x="1846778" y="197880"/>
                  <a:pt x="1856700" y="199864"/>
                </a:cubicBezTo>
                <a:cubicBezTo>
                  <a:pt x="1866622" y="201848"/>
                  <a:pt x="1890830" y="187164"/>
                  <a:pt x="1901943" y="187958"/>
                </a:cubicBezTo>
                <a:lnTo>
                  <a:pt x="1935282" y="183196"/>
                </a:lnTo>
                <a:lnTo>
                  <a:pt x="2916891" y="188320"/>
                </a:lnTo>
              </a:path>
            </a:pathLst>
          </a:custGeom>
          <a:ln w="38100">
            <a:solidFill>
              <a:srgbClr val="9A0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1" name="Přímá spojnice 70"/>
          <p:cNvCxnSpPr/>
          <p:nvPr/>
        </p:nvCxnSpPr>
        <p:spPr>
          <a:xfrm>
            <a:off x="2392758" y="640735"/>
            <a:ext cx="0" cy="5544109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/>
          <p:nvPr/>
        </p:nvCxnSpPr>
        <p:spPr>
          <a:xfrm>
            <a:off x="2840718" y="640735"/>
            <a:ext cx="0" cy="540000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nice 72"/>
          <p:cNvCxnSpPr/>
          <p:nvPr/>
        </p:nvCxnSpPr>
        <p:spPr>
          <a:xfrm>
            <a:off x="4750963" y="640735"/>
            <a:ext cx="0" cy="428400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/>
          <p:cNvCxnSpPr/>
          <p:nvPr/>
        </p:nvCxnSpPr>
        <p:spPr>
          <a:xfrm flipH="1">
            <a:off x="1148035" y="3908299"/>
            <a:ext cx="0" cy="2204161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1164748" y="640729"/>
            <a:ext cx="0" cy="5812607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>
            <a:off x="8126668" y="640729"/>
            <a:ext cx="0" cy="900000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ovéPole 40"/>
          <p:cNvSpPr txBox="1"/>
          <p:nvPr/>
        </p:nvSpPr>
        <p:spPr>
          <a:xfrm>
            <a:off x="323528" y="4125552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STK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323528" y="5805264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DTK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1081711" y="1187675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1974516" y="116632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QRS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3908775" y="980728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T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1407598" y="2881806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IV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2094701" y="2358586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II</a:t>
            </a:r>
          </a:p>
        </p:txBody>
      </p:sp>
      <p:sp>
        <p:nvSpPr>
          <p:cNvPr id="50" name="TextovéPole 49"/>
          <p:cNvSpPr txBox="1"/>
          <p:nvPr/>
        </p:nvSpPr>
        <p:spPr>
          <a:xfrm>
            <a:off x="4375464" y="2510986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II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4995125" y="2663386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III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4289161" y="4387162"/>
            <a:ext cx="1815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Dikrotická</a:t>
            </a:r>
            <a:r>
              <a:rPr lang="cs-CZ" dirty="0"/>
              <a:t> </a:t>
            </a:r>
            <a:r>
              <a:rPr lang="cs-CZ" dirty="0" err="1"/>
              <a:t>incisura</a:t>
            </a:r>
            <a:endParaRPr lang="cs-CZ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2203656" y="5549131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DTK</a:t>
            </a:r>
          </a:p>
        </p:txBody>
      </p:sp>
      <p:sp>
        <p:nvSpPr>
          <p:cNvPr id="54" name="TextovéPole 53"/>
          <p:cNvSpPr txBox="1"/>
          <p:nvPr/>
        </p:nvSpPr>
        <p:spPr>
          <a:xfrm>
            <a:off x="3355784" y="3952246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STK</a:t>
            </a:r>
          </a:p>
        </p:txBody>
      </p:sp>
      <p:cxnSp>
        <p:nvCxnSpPr>
          <p:cNvPr id="14" name="Přímá spojnice 13"/>
          <p:cNvCxnSpPr/>
          <p:nvPr/>
        </p:nvCxnSpPr>
        <p:spPr>
          <a:xfrm>
            <a:off x="2392758" y="4664440"/>
            <a:ext cx="443626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2128921" y="2594314"/>
            <a:ext cx="288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2128921" y="1737008"/>
            <a:ext cx="0" cy="349200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2392243" y="2601000"/>
            <a:ext cx="0" cy="82800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2392243" y="3422030"/>
            <a:ext cx="0" cy="122400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2856636" y="4653136"/>
            <a:ext cx="0" cy="139382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2118329" y="5229200"/>
            <a:ext cx="756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2850767" y="6031921"/>
            <a:ext cx="1908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 flipH="1">
            <a:off x="4750963" y="5089445"/>
            <a:ext cx="0" cy="102301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1803507" y="2103380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EML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2128921" y="4171668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IVK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2027437" y="4797152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PEP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3355784" y="5589240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LVET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7385505" y="1007150"/>
            <a:ext cx="9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FF"/>
                </a:solidFill>
              </a:rPr>
              <a:t>EKG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5513297" y="290578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9A089A"/>
                </a:solidFill>
              </a:rPr>
              <a:t>fonokardiogram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5873337" y="506602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tlak v aortě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2416953" y="3933056"/>
            <a:ext cx="2340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3067752" y="3429000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systola</a:t>
            </a:r>
          </a:p>
        </p:txBody>
      </p:sp>
      <p:cxnSp>
        <p:nvCxnSpPr>
          <p:cNvPr id="8" name="Přímá spojnice 7"/>
          <p:cNvCxnSpPr/>
          <p:nvPr/>
        </p:nvCxnSpPr>
        <p:spPr>
          <a:xfrm>
            <a:off x="4721209" y="3462351"/>
            <a:ext cx="0" cy="50400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ovéPole 83"/>
          <p:cNvSpPr txBox="1"/>
          <p:nvPr/>
        </p:nvSpPr>
        <p:spPr>
          <a:xfrm>
            <a:off x="3355784" y="116632"/>
            <a:ext cx="2301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/>
              <a:t>Polykardiografie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2186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délník 80"/>
          <p:cNvSpPr/>
          <p:nvPr/>
        </p:nvSpPr>
        <p:spPr>
          <a:xfrm>
            <a:off x="1954712" y="6222305"/>
            <a:ext cx="4259237" cy="2781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0" name="Obdélník 79"/>
          <p:cNvSpPr/>
          <p:nvPr/>
        </p:nvSpPr>
        <p:spPr>
          <a:xfrm>
            <a:off x="2714088" y="6222305"/>
            <a:ext cx="1404000" cy="278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" name="Skupina 3"/>
          <p:cNvGrpSpPr/>
          <p:nvPr/>
        </p:nvGrpSpPr>
        <p:grpSpPr>
          <a:xfrm>
            <a:off x="209350" y="212591"/>
            <a:ext cx="6378874" cy="6312753"/>
            <a:chOff x="280243" y="700855"/>
            <a:chExt cx="10449049" cy="10340737"/>
          </a:xfrm>
        </p:grpSpPr>
        <p:grpSp>
          <p:nvGrpSpPr>
            <p:cNvPr id="7" name="Skupina 6"/>
            <p:cNvGrpSpPr/>
            <p:nvPr/>
          </p:nvGrpSpPr>
          <p:grpSpPr>
            <a:xfrm>
              <a:off x="280243" y="700855"/>
              <a:ext cx="10305033" cy="10340737"/>
              <a:chOff x="280243" y="700855"/>
              <a:chExt cx="10305033" cy="10340737"/>
            </a:xfrm>
          </p:grpSpPr>
          <p:grpSp>
            <p:nvGrpSpPr>
              <p:cNvPr id="13" name="Skupina 12"/>
              <p:cNvGrpSpPr>
                <a:grpSpLocks noChangeAspect="1"/>
              </p:cNvGrpSpPr>
              <p:nvPr/>
            </p:nvGrpSpPr>
            <p:grpSpPr>
              <a:xfrm>
                <a:off x="280243" y="700855"/>
                <a:ext cx="10305033" cy="10340737"/>
                <a:chOff x="271375" y="700855"/>
                <a:chExt cx="8879814" cy="10340737"/>
              </a:xfrm>
            </p:grpSpPr>
            <p:grpSp>
              <p:nvGrpSpPr>
                <p:cNvPr id="15" name="Skupina 14"/>
                <p:cNvGrpSpPr/>
                <p:nvPr/>
              </p:nvGrpSpPr>
              <p:grpSpPr>
                <a:xfrm>
                  <a:off x="2526480" y="1009192"/>
                  <a:ext cx="6624709" cy="10032400"/>
                  <a:chOff x="2526480" y="1009192"/>
                  <a:chExt cx="6624709" cy="10032400"/>
                </a:xfrm>
              </p:grpSpPr>
              <p:grpSp>
                <p:nvGrpSpPr>
                  <p:cNvPr id="31" name="Skupina 30"/>
                  <p:cNvGrpSpPr>
                    <a:grpSpLocks noChangeAspect="1"/>
                  </p:cNvGrpSpPr>
                  <p:nvPr/>
                </p:nvGrpSpPr>
                <p:grpSpPr>
                  <a:xfrm>
                    <a:off x="2526480" y="1009192"/>
                    <a:ext cx="6624709" cy="10032400"/>
                    <a:chOff x="2535475" y="1639865"/>
                    <a:chExt cx="6192660" cy="9378113"/>
                  </a:xfrm>
                </p:grpSpPr>
                <p:grpSp>
                  <p:nvGrpSpPr>
                    <p:cNvPr id="35" name="Skupina 34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2535475" y="1639865"/>
                      <a:ext cx="6192660" cy="9378113"/>
                      <a:chOff x="4714034" y="4592996"/>
                      <a:chExt cx="3231987" cy="4894498"/>
                    </a:xfrm>
                  </p:grpSpPr>
                  <p:sp>
                    <p:nvSpPr>
                      <p:cNvPr id="37" name="Volný tvar 36"/>
                      <p:cNvSpPr/>
                      <p:nvPr/>
                    </p:nvSpPr>
                    <p:spPr>
                      <a:xfrm>
                        <a:off x="4823500" y="6434017"/>
                        <a:ext cx="2921674" cy="2423042"/>
                      </a:xfrm>
                      <a:custGeom>
                        <a:avLst/>
                        <a:gdLst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374073 w 2725387"/>
                          <a:gd name="connsiteY4" fmla="*/ 2293947 h 2439884"/>
                          <a:gd name="connsiteX5" fmla="*/ 480951 w 2725387"/>
                          <a:gd name="connsiteY5" fmla="*/ 1943625 h 2439884"/>
                          <a:gd name="connsiteX6" fmla="*/ 552203 w 2725387"/>
                          <a:gd name="connsiteY6" fmla="*/ 114797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3221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415983 w 2725387"/>
                          <a:gd name="connsiteY4" fmla="*/ 2198697 h 2439884"/>
                          <a:gd name="connsiteX5" fmla="*/ 480951 w 2725387"/>
                          <a:gd name="connsiteY5" fmla="*/ 1943625 h 2439884"/>
                          <a:gd name="connsiteX6" fmla="*/ 552203 w 2725387"/>
                          <a:gd name="connsiteY6" fmla="*/ 114797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3221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415983 w 2725387"/>
                          <a:gd name="connsiteY4" fmla="*/ 2198697 h 2439884"/>
                          <a:gd name="connsiteX5" fmla="*/ 473331 w 2725387"/>
                          <a:gd name="connsiteY5" fmla="*/ 1882665 h 2439884"/>
                          <a:gd name="connsiteX6" fmla="*/ 552203 w 2725387"/>
                          <a:gd name="connsiteY6" fmla="*/ 114797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3221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415983 w 2725387"/>
                          <a:gd name="connsiteY4" fmla="*/ 2198697 h 2439884"/>
                          <a:gd name="connsiteX5" fmla="*/ 473331 w 2725387"/>
                          <a:gd name="connsiteY5" fmla="*/ 1882665 h 2439884"/>
                          <a:gd name="connsiteX6" fmla="*/ 536963 w 2725387"/>
                          <a:gd name="connsiteY6" fmla="*/ 112511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3221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415983 w 2725387"/>
                          <a:gd name="connsiteY4" fmla="*/ 2198697 h 2439884"/>
                          <a:gd name="connsiteX5" fmla="*/ 473331 w 2725387"/>
                          <a:gd name="connsiteY5" fmla="*/ 1882665 h 2439884"/>
                          <a:gd name="connsiteX6" fmla="*/ 536963 w 2725387"/>
                          <a:gd name="connsiteY6" fmla="*/ 112511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8555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41912 w 2725387"/>
                          <a:gd name="connsiteY11" fmla="*/ 243472 h 2437903"/>
                          <a:gd name="connsiteX12" fmla="*/ 1395351 w 2725387"/>
                          <a:gd name="connsiteY12" fmla="*/ 558168 h 2437903"/>
                          <a:gd name="connsiteX13" fmla="*/ 1460665 w 2725387"/>
                          <a:gd name="connsiteY13" fmla="*/ 1193498 h 2437903"/>
                          <a:gd name="connsiteX14" fmla="*/ 1514104 w 2725387"/>
                          <a:gd name="connsiteY14" fmla="*/ 1704137 h 2437903"/>
                          <a:gd name="connsiteX15" fmla="*/ 1591294 w 2725387"/>
                          <a:gd name="connsiteY15" fmla="*/ 204852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38102 w 2725387"/>
                          <a:gd name="connsiteY11" fmla="*/ 262522 h 2437903"/>
                          <a:gd name="connsiteX12" fmla="*/ 1395351 w 2725387"/>
                          <a:gd name="connsiteY12" fmla="*/ 558168 h 2437903"/>
                          <a:gd name="connsiteX13" fmla="*/ 1460665 w 2725387"/>
                          <a:gd name="connsiteY13" fmla="*/ 1193498 h 2437903"/>
                          <a:gd name="connsiteX14" fmla="*/ 1514104 w 2725387"/>
                          <a:gd name="connsiteY14" fmla="*/ 1704137 h 2437903"/>
                          <a:gd name="connsiteX15" fmla="*/ 1591294 w 2725387"/>
                          <a:gd name="connsiteY15" fmla="*/ 204852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38102 w 2725387"/>
                          <a:gd name="connsiteY11" fmla="*/ 262522 h 2437903"/>
                          <a:gd name="connsiteX12" fmla="*/ 1383921 w 2725387"/>
                          <a:gd name="connsiteY12" fmla="*/ 600078 h 2437903"/>
                          <a:gd name="connsiteX13" fmla="*/ 1460665 w 2725387"/>
                          <a:gd name="connsiteY13" fmla="*/ 1193498 h 2437903"/>
                          <a:gd name="connsiteX14" fmla="*/ 1514104 w 2725387"/>
                          <a:gd name="connsiteY14" fmla="*/ 1704137 h 2437903"/>
                          <a:gd name="connsiteX15" fmla="*/ 1591294 w 2725387"/>
                          <a:gd name="connsiteY15" fmla="*/ 204852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38102 w 2725387"/>
                          <a:gd name="connsiteY11" fmla="*/ 262522 h 2437903"/>
                          <a:gd name="connsiteX12" fmla="*/ 1383921 w 2725387"/>
                          <a:gd name="connsiteY12" fmla="*/ 600078 h 2437903"/>
                          <a:gd name="connsiteX13" fmla="*/ 1441615 w 2725387"/>
                          <a:gd name="connsiteY13" fmla="*/ 1197308 h 2437903"/>
                          <a:gd name="connsiteX14" fmla="*/ 1514104 w 2725387"/>
                          <a:gd name="connsiteY14" fmla="*/ 1704137 h 2437903"/>
                          <a:gd name="connsiteX15" fmla="*/ 1591294 w 2725387"/>
                          <a:gd name="connsiteY15" fmla="*/ 204852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38102 w 2725387"/>
                          <a:gd name="connsiteY11" fmla="*/ 262522 h 2437903"/>
                          <a:gd name="connsiteX12" fmla="*/ 1383921 w 2725387"/>
                          <a:gd name="connsiteY12" fmla="*/ 600078 h 2437903"/>
                          <a:gd name="connsiteX13" fmla="*/ 1441615 w 2725387"/>
                          <a:gd name="connsiteY13" fmla="*/ 1197308 h 2437903"/>
                          <a:gd name="connsiteX14" fmla="*/ 1514104 w 2725387"/>
                          <a:gd name="connsiteY14" fmla="*/ 1704137 h 2437903"/>
                          <a:gd name="connsiteX15" fmla="*/ 1576054 w 2725387"/>
                          <a:gd name="connsiteY15" fmla="*/ 204471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4418"/>
                          <a:gd name="connsiteX1" fmla="*/ 190006 w 2725387"/>
                          <a:gd name="connsiteY1" fmla="*/ 2220714 h 2434418"/>
                          <a:gd name="connsiteX2" fmla="*/ 296883 w 2725387"/>
                          <a:gd name="connsiteY2" fmla="*/ 2268215 h 2434418"/>
                          <a:gd name="connsiteX3" fmla="*/ 362198 w 2725387"/>
                          <a:gd name="connsiteY3" fmla="*/ 2309779 h 2434418"/>
                          <a:gd name="connsiteX4" fmla="*/ 415983 w 2725387"/>
                          <a:gd name="connsiteY4" fmla="*/ 2196716 h 2434418"/>
                          <a:gd name="connsiteX5" fmla="*/ 473331 w 2725387"/>
                          <a:gd name="connsiteY5" fmla="*/ 1880684 h 2434418"/>
                          <a:gd name="connsiteX6" fmla="*/ 536963 w 2725387"/>
                          <a:gd name="connsiteY6" fmla="*/ 1123137 h 2434418"/>
                          <a:gd name="connsiteX7" fmla="*/ 605642 w 2725387"/>
                          <a:gd name="connsiteY7" fmla="*/ 427540 h 2434418"/>
                          <a:gd name="connsiteX8" fmla="*/ 756211 w 2725387"/>
                          <a:gd name="connsiteY8" fmla="*/ 74645 h 2434418"/>
                          <a:gd name="connsiteX9" fmla="*/ 985553 w 2725387"/>
                          <a:gd name="connsiteY9" fmla="*/ 28 h 2434418"/>
                          <a:gd name="connsiteX10" fmla="*/ 1199408 w 2725387"/>
                          <a:gd name="connsiteY10" fmla="*/ 77218 h 2434418"/>
                          <a:gd name="connsiteX11" fmla="*/ 1338102 w 2725387"/>
                          <a:gd name="connsiteY11" fmla="*/ 262522 h 2434418"/>
                          <a:gd name="connsiteX12" fmla="*/ 1383921 w 2725387"/>
                          <a:gd name="connsiteY12" fmla="*/ 600078 h 2434418"/>
                          <a:gd name="connsiteX13" fmla="*/ 1441615 w 2725387"/>
                          <a:gd name="connsiteY13" fmla="*/ 1197308 h 2434418"/>
                          <a:gd name="connsiteX14" fmla="*/ 1514104 w 2725387"/>
                          <a:gd name="connsiteY14" fmla="*/ 1704137 h 2434418"/>
                          <a:gd name="connsiteX15" fmla="*/ 1576054 w 2725387"/>
                          <a:gd name="connsiteY15" fmla="*/ 2044712 h 2434418"/>
                          <a:gd name="connsiteX16" fmla="*/ 1698172 w 2725387"/>
                          <a:gd name="connsiteY16" fmla="*/ 2303841 h 2434418"/>
                          <a:gd name="connsiteX17" fmla="*/ 1710047 w 2725387"/>
                          <a:gd name="connsiteY17" fmla="*/ 2333529 h 2434418"/>
                          <a:gd name="connsiteX18" fmla="*/ 1762595 w 2725387"/>
                          <a:gd name="connsiteY18" fmla="*/ 2430660 h 2434418"/>
                          <a:gd name="connsiteX19" fmla="*/ 1805050 w 2725387"/>
                          <a:gd name="connsiteY19" fmla="*/ 2410719 h 2434418"/>
                          <a:gd name="connsiteX20" fmla="*/ 2161309 w 2725387"/>
                          <a:gd name="connsiteY20" fmla="*/ 2375093 h 2434418"/>
                          <a:gd name="connsiteX21" fmla="*/ 2422567 w 2725387"/>
                          <a:gd name="connsiteY21" fmla="*/ 2345405 h 2434418"/>
                          <a:gd name="connsiteX22" fmla="*/ 2725387 w 2725387"/>
                          <a:gd name="connsiteY22" fmla="*/ 2280090 h 2434418"/>
                          <a:gd name="connsiteX0" fmla="*/ 0 w 2725387"/>
                          <a:gd name="connsiteY0" fmla="*/ 2286028 h 2433686"/>
                          <a:gd name="connsiteX1" fmla="*/ 190006 w 2725387"/>
                          <a:gd name="connsiteY1" fmla="*/ 2220714 h 2433686"/>
                          <a:gd name="connsiteX2" fmla="*/ 296883 w 2725387"/>
                          <a:gd name="connsiteY2" fmla="*/ 2268215 h 2433686"/>
                          <a:gd name="connsiteX3" fmla="*/ 362198 w 2725387"/>
                          <a:gd name="connsiteY3" fmla="*/ 2309779 h 2433686"/>
                          <a:gd name="connsiteX4" fmla="*/ 415983 w 2725387"/>
                          <a:gd name="connsiteY4" fmla="*/ 2196716 h 2433686"/>
                          <a:gd name="connsiteX5" fmla="*/ 473331 w 2725387"/>
                          <a:gd name="connsiteY5" fmla="*/ 1880684 h 2433686"/>
                          <a:gd name="connsiteX6" fmla="*/ 536963 w 2725387"/>
                          <a:gd name="connsiteY6" fmla="*/ 1123137 h 2433686"/>
                          <a:gd name="connsiteX7" fmla="*/ 605642 w 2725387"/>
                          <a:gd name="connsiteY7" fmla="*/ 427540 h 2433686"/>
                          <a:gd name="connsiteX8" fmla="*/ 756211 w 2725387"/>
                          <a:gd name="connsiteY8" fmla="*/ 74645 h 2433686"/>
                          <a:gd name="connsiteX9" fmla="*/ 985553 w 2725387"/>
                          <a:gd name="connsiteY9" fmla="*/ 28 h 2433686"/>
                          <a:gd name="connsiteX10" fmla="*/ 1199408 w 2725387"/>
                          <a:gd name="connsiteY10" fmla="*/ 77218 h 2433686"/>
                          <a:gd name="connsiteX11" fmla="*/ 1338102 w 2725387"/>
                          <a:gd name="connsiteY11" fmla="*/ 262522 h 2433686"/>
                          <a:gd name="connsiteX12" fmla="*/ 1383921 w 2725387"/>
                          <a:gd name="connsiteY12" fmla="*/ 600078 h 2433686"/>
                          <a:gd name="connsiteX13" fmla="*/ 1441615 w 2725387"/>
                          <a:gd name="connsiteY13" fmla="*/ 1197308 h 2433686"/>
                          <a:gd name="connsiteX14" fmla="*/ 1514104 w 2725387"/>
                          <a:gd name="connsiteY14" fmla="*/ 1704137 h 2433686"/>
                          <a:gd name="connsiteX15" fmla="*/ 1576054 w 2725387"/>
                          <a:gd name="connsiteY15" fmla="*/ 2044712 h 2433686"/>
                          <a:gd name="connsiteX16" fmla="*/ 1698172 w 2725387"/>
                          <a:gd name="connsiteY16" fmla="*/ 2303841 h 2433686"/>
                          <a:gd name="connsiteX17" fmla="*/ 1717667 w 2725387"/>
                          <a:gd name="connsiteY17" fmla="*/ 2344959 h 2433686"/>
                          <a:gd name="connsiteX18" fmla="*/ 1762595 w 2725387"/>
                          <a:gd name="connsiteY18" fmla="*/ 2430660 h 2433686"/>
                          <a:gd name="connsiteX19" fmla="*/ 1805050 w 2725387"/>
                          <a:gd name="connsiteY19" fmla="*/ 2410719 h 2433686"/>
                          <a:gd name="connsiteX20" fmla="*/ 2161309 w 2725387"/>
                          <a:gd name="connsiteY20" fmla="*/ 2375093 h 2433686"/>
                          <a:gd name="connsiteX21" fmla="*/ 2422567 w 2725387"/>
                          <a:gd name="connsiteY21" fmla="*/ 2345405 h 2433686"/>
                          <a:gd name="connsiteX22" fmla="*/ 2725387 w 2725387"/>
                          <a:gd name="connsiteY22" fmla="*/ 2280090 h 2433686"/>
                          <a:gd name="connsiteX0" fmla="*/ 0 w 2725387"/>
                          <a:gd name="connsiteY0" fmla="*/ 2286028 h 2433686"/>
                          <a:gd name="connsiteX1" fmla="*/ 190006 w 2725387"/>
                          <a:gd name="connsiteY1" fmla="*/ 2220714 h 2433686"/>
                          <a:gd name="connsiteX2" fmla="*/ 296883 w 2725387"/>
                          <a:gd name="connsiteY2" fmla="*/ 2268215 h 2433686"/>
                          <a:gd name="connsiteX3" fmla="*/ 362198 w 2725387"/>
                          <a:gd name="connsiteY3" fmla="*/ 2309779 h 2433686"/>
                          <a:gd name="connsiteX4" fmla="*/ 415983 w 2725387"/>
                          <a:gd name="connsiteY4" fmla="*/ 2196716 h 2433686"/>
                          <a:gd name="connsiteX5" fmla="*/ 473331 w 2725387"/>
                          <a:gd name="connsiteY5" fmla="*/ 1880684 h 2433686"/>
                          <a:gd name="connsiteX6" fmla="*/ 536963 w 2725387"/>
                          <a:gd name="connsiteY6" fmla="*/ 1123137 h 2433686"/>
                          <a:gd name="connsiteX7" fmla="*/ 605642 w 2725387"/>
                          <a:gd name="connsiteY7" fmla="*/ 427540 h 2433686"/>
                          <a:gd name="connsiteX8" fmla="*/ 756211 w 2725387"/>
                          <a:gd name="connsiteY8" fmla="*/ 74645 h 2433686"/>
                          <a:gd name="connsiteX9" fmla="*/ 985553 w 2725387"/>
                          <a:gd name="connsiteY9" fmla="*/ 28 h 2433686"/>
                          <a:gd name="connsiteX10" fmla="*/ 1199408 w 2725387"/>
                          <a:gd name="connsiteY10" fmla="*/ 77218 h 2433686"/>
                          <a:gd name="connsiteX11" fmla="*/ 1338102 w 2725387"/>
                          <a:gd name="connsiteY11" fmla="*/ 262522 h 2433686"/>
                          <a:gd name="connsiteX12" fmla="*/ 1383921 w 2725387"/>
                          <a:gd name="connsiteY12" fmla="*/ 600078 h 2433686"/>
                          <a:gd name="connsiteX13" fmla="*/ 1441615 w 2725387"/>
                          <a:gd name="connsiteY13" fmla="*/ 1197308 h 2433686"/>
                          <a:gd name="connsiteX14" fmla="*/ 1514104 w 2725387"/>
                          <a:gd name="connsiteY14" fmla="*/ 1704137 h 2433686"/>
                          <a:gd name="connsiteX15" fmla="*/ 1576054 w 2725387"/>
                          <a:gd name="connsiteY15" fmla="*/ 2044712 h 2433686"/>
                          <a:gd name="connsiteX16" fmla="*/ 1663882 w 2725387"/>
                          <a:gd name="connsiteY16" fmla="*/ 2235261 h 2433686"/>
                          <a:gd name="connsiteX17" fmla="*/ 1717667 w 2725387"/>
                          <a:gd name="connsiteY17" fmla="*/ 2344959 h 2433686"/>
                          <a:gd name="connsiteX18" fmla="*/ 1762595 w 2725387"/>
                          <a:gd name="connsiteY18" fmla="*/ 2430660 h 2433686"/>
                          <a:gd name="connsiteX19" fmla="*/ 1805050 w 2725387"/>
                          <a:gd name="connsiteY19" fmla="*/ 2410719 h 2433686"/>
                          <a:gd name="connsiteX20" fmla="*/ 2161309 w 2725387"/>
                          <a:gd name="connsiteY20" fmla="*/ 2375093 h 2433686"/>
                          <a:gd name="connsiteX21" fmla="*/ 2422567 w 2725387"/>
                          <a:gd name="connsiteY21" fmla="*/ 2345405 h 2433686"/>
                          <a:gd name="connsiteX22" fmla="*/ 2725387 w 2725387"/>
                          <a:gd name="connsiteY22" fmla="*/ 2280090 h 2433686"/>
                          <a:gd name="connsiteX0" fmla="*/ 0 w 2725387"/>
                          <a:gd name="connsiteY0" fmla="*/ 2286028 h 2433686"/>
                          <a:gd name="connsiteX1" fmla="*/ 190006 w 2725387"/>
                          <a:gd name="connsiteY1" fmla="*/ 2220714 h 2433686"/>
                          <a:gd name="connsiteX2" fmla="*/ 296883 w 2725387"/>
                          <a:gd name="connsiteY2" fmla="*/ 2268215 h 2433686"/>
                          <a:gd name="connsiteX3" fmla="*/ 362198 w 2725387"/>
                          <a:gd name="connsiteY3" fmla="*/ 2309779 h 2433686"/>
                          <a:gd name="connsiteX4" fmla="*/ 415983 w 2725387"/>
                          <a:gd name="connsiteY4" fmla="*/ 2196716 h 2433686"/>
                          <a:gd name="connsiteX5" fmla="*/ 473331 w 2725387"/>
                          <a:gd name="connsiteY5" fmla="*/ 1880684 h 2433686"/>
                          <a:gd name="connsiteX6" fmla="*/ 536963 w 2725387"/>
                          <a:gd name="connsiteY6" fmla="*/ 1123137 h 2433686"/>
                          <a:gd name="connsiteX7" fmla="*/ 605642 w 2725387"/>
                          <a:gd name="connsiteY7" fmla="*/ 427540 h 2433686"/>
                          <a:gd name="connsiteX8" fmla="*/ 756211 w 2725387"/>
                          <a:gd name="connsiteY8" fmla="*/ 74645 h 2433686"/>
                          <a:gd name="connsiteX9" fmla="*/ 985553 w 2725387"/>
                          <a:gd name="connsiteY9" fmla="*/ 28 h 2433686"/>
                          <a:gd name="connsiteX10" fmla="*/ 1199408 w 2725387"/>
                          <a:gd name="connsiteY10" fmla="*/ 77218 h 2433686"/>
                          <a:gd name="connsiteX11" fmla="*/ 1338102 w 2725387"/>
                          <a:gd name="connsiteY11" fmla="*/ 262522 h 2433686"/>
                          <a:gd name="connsiteX12" fmla="*/ 1383921 w 2725387"/>
                          <a:gd name="connsiteY12" fmla="*/ 600078 h 2433686"/>
                          <a:gd name="connsiteX13" fmla="*/ 1441615 w 2725387"/>
                          <a:gd name="connsiteY13" fmla="*/ 1197308 h 2433686"/>
                          <a:gd name="connsiteX14" fmla="*/ 1514104 w 2725387"/>
                          <a:gd name="connsiteY14" fmla="*/ 1704137 h 2433686"/>
                          <a:gd name="connsiteX15" fmla="*/ 1576054 w 2725387"/>
                          <a:gd name="connsiteY15" fmla="*/ 2044712 h 2433686"/>
                          <a:gd name="connsiteX16" fmla="*/ 1648642 w 2725387"/>
                          <a:gd name="connsiteY16" fmla="*/ 2220021 h 2433686"/>
                          <a:gd name="connsiteX17" fmla="*/ 1717667 w 2725387"/>
                          <a:gd name="connsiteY17" fmla="*/ 2344959 h 2433686"/>
                          <a:gd name="connsiteX18" fmla="*/ 1762595 w 2725387"/>
                          <a:gd name="connsiteY18" fmla="*/ 2430660 h 2433686"/>
                          <a:gd name="connsiteX19" fmla="*/ 1805050 w 2725387"/>
                          <a:gd name="connsiteY19" fmla="*/ 2410719 h 2433686"/>
                          <a:gd name="connsiteX20" fmla="*/ 2161309 w 2725387"/>
                          <a:gd name="connsiteY20" fmla="*/ 2375093 h 2433686"/>
                          <a:gd name="connsiteX21" fmla="*/ 2422567 w 2725387"/>
                          <a:gd name="connsiteY21" fmla="*/ 2345405 h 2433686"/>
                          <a:gd name="connsiteX22" fmla="*/ 2725387 w 2725387"/>
                          <a:gd name="connsiteY22" fmla="*/ 2280090 h 2433686"/>
                          <a:gd name="connsiteX0" fmla="*/ 0 w 2725387"/>
                          <a:gd name="connsiteY0" fmla="*/ 2286028 h 2433927"/>
                          <a:gd name="connsiteX1" fmla="*/ 190006 w 2725387"/>
                          <a:gd name="connsiteY1" fmla="*/ 2220714 h 2433927"/>
                          <a:gd name="connsiteX2" fmla="*/ 296883 w 2725387"/>
                          <a:gd name="connsiteY2" fmla="*/ 2268215 h 2433927"/>
                          <a:gd name="connsiteX3" fmla="*/ 362198 w 2725387"/>
                          <a:gd name="connsiteY3" fmla="*/ 2309779 h 2433927"/>
                          <a:gd name="connsiteX4" fmla="*/ 415983 w 2725387"/>
                          <a:gd name="connsiteY4" fmla="*/ 2196716 h 2433927"/>
                          <a:gd name="connsiteX5" fmla="*/ 473331 w 2725387"/>
                          <a:gd name="connsiteY5" fmla="*/ 1880684 h 2433927"/>
                          <a:gd name="connsiteX6" fmla="*/ 536963 w 2725387"/>
                          <a:gd name="connsiteY6" fmla="*/ 1123137 h 2433927"/>
                          <a:gd name="connsiteX7" fmla="*/ 605642 w 2725387"/>
                          <a:gd name="connsiteY7" fmla="*/ 427540 h 2433927"/>
                          <a:gd name="connsiteX8" fmla="*/ 756211 w 2725387"/>
                          <a:gd name="connsiteY8" fmla="*/ 74645 h 2433927"/>
                          <a:gd name="connsiteX9" fmla="*/ 985553 w 2725387"/>
                          <a:gd name="connsiteY9" fmla="*/ 28 h 2433927"/>
                          <a:gd name="connsiteX10" fmla="*/ 1199408 w 2725387"/>
                          <a:gd name="connsiteY10" fmla="*/ 77218 h 2433927"/>
                          <a:gd name="connsiteX11" fmla="*/ 1338102 w 2725387"/>
                          <a:gd name="connsiteY11" fmla="*/ 262522 h 2433927"/>
                          <a:gd name="connsiteX12" fmla="*/ 1383921 w 2725387"/>
                          <a:gd name="connsiteY12" fmla="*/ 600078 h 2433927"/>
                          <a:gd name="connsiteX13" fmla="*/ 1441615 w 2725387"/>
                          <a:gd name="connsiteY13" fmla="*/ 1197308 h 2433927"/>
                          <a:gd name="connsiteX14" fmla="*/ 1514104 w 2725387"/>
                          <a:gd name="connsiteY14" fmla="*/ 1704137 h 2433927"/>
                          <a:gd name="connsiteX15" fmla="*/ 1576054 w 2725387"/>
                          <a:gd name="connsiteY15" fmla="*/ 2044712 h 2433927"/>
                          <a:gd name="connsiteX16" fmla="*/ 1648642 w 2725387"/>
                          <a:gd name="connsiteY16" fmla="*/ 2220021 h 2433927"/>
                          <a:gd name="connsiteX17" fmla="*/ 1736717 w 2725387"/>
                          <a:gd name="connsiteY17" fmla="*/ 2341149 h 2433927"/>
                          <a:gd name="connsiteX18" fmla="*/ 1762595 w 2725387"/>
                          <a:gd name="connsiteY18" fmla="*/ 2430660 h 2433927"/>
                          <a:gd name="connsiteX19" fmla="*/ 1805050 w 2725387"/>
                          <a:gd name="connsiteY19" fmla="*/ 2410719 h 2433927"/>
                          <a:gd name="connsiteX20" fmla="*/ 2161309 w 2725387"/>
                          <a:gd name="connsiteY20" fmla="*/ 2375093 h 2433927"/>
                          <a:gd name="connsiteX21" fmla="*/ 2422567 w 2725387"/>
                          <a:gd name="connsiteY21" fmla="*/ 2345405 h 2433927"/>
                          <a:gd name="connsiteX22" fmla="*/ 2725387 w 2725387"/>
                          <a:gd name="connsiteY22" fmla="*/ 2280090 h 2433927"/>
                          <a:gd name="connsiteX0" fmla="*/ 0 w 2725387"/>
                          <a:gd name="connsiteY0" fmla="*/ 2286028 h 2432476"/>
                          <a:gd name="connsiteX1" fmla="*/ 190006 w 2725387"/>
                          <a:gd name="connsiteY1" fmla="*/ 2220714 h 2432476"/>
                          <a:gd name="connsiteX2" fmla="*/ 296883 w 2725387"/>
                          <a:gd name="connsiteY2" fmla="*/ 2268215 h 2432476"/>
                          <a:gd name="connsiteX3" fmla="*/ 362198 w 2725387"/>
                          <a:gd name="connsiteY3" fmla="*/ 2309779 h 2432476"/>
                          <a:gd name="connsiteX4" fmla="*/ 415983 w 2725387"/>
                          <a:gd name="connsiteY4" fmla="*/ 2196716 h 2432476"/>
                          <a:gd name="connsiteX5" fmla="*/ 473331 w 2725387"/>
                          <a:gd name="connsiteY5" fmla="*/ 1880684 h 2432476"/>
                          <a:gd name="connsiteX6" fmla="*/ 536963 w 2725387"/>
                          <a:gd name="connsiteY6" fmla="*/ 1123137 h 2432476"/>
                          <a:gd name="connsiteX7" fmla="*/ 605642 w 2725387"/>
                          <a:gd name="connsiteY7" fmla="*/ 427540 h 2432476"/>
                          <a:gd name="connsiteX8" fmla="*/ 756211 w 2725387"/>
                          <a:gd name="connsiteY8" fmla="*/ 74645 h 2432476"/>
                          <a:gd name="connsiteX9" fmla="*/ 985553 w 2725387"/>
                          <a:gd name="connsiteY9" fmla="*/ 28 h 2432476"/>
                          <a:gd name="connsiteX10" fmla="*/ 1199408 w 2725387"/>
                          <a:gd name="connsiteY10" fmla="*/ 77218 h 2432476"/>
                          <a:gd name="connsiteX11" fmla="*/ 1338102 w 2725387"/>
                          <a:gd name="connsiteY11" fmla="*/ 262522 h 2432476"/>
                          <a:gd name="connsiteX12" fmla="*/ 1383921 w 2725387"/>
                          <a:gd name="connsiteY12" fmla="*/ 600078 h 2432476"/>
                          <a:gd name="connsiteX13" fmla="*/ 1441615 w 2725387"/>
                          <a:gd name="connsiteY13" fmla="*/ 1197308 h 2432476"/>
                          <a:gd name="connsiteX14" fmla="*/ 1514104 w 2725387"/>
                          <a:gd name="connsiteY14" fmla="*/ 1704137 h 2432476"/>
                          <a:gd name="connsiteX15" fmla="*/ 1576054 w 2725387"/>
                          <a:gd name="connsiteY15" fmla="*/ 2044712 h 2432476"/>
                          <a:gd name="connsiteX16" fmla="*/ 1648642 w 2725387"/>
                          <a:gd name="connsiteY16" fmla="*/ 2220021 h 2432476"/>
                          <a:gd name="connsiteX17" fmla="*/ 1736717 w 2725387"/>
                          <a:gd name="connsiteY17" fmla="*/ 2341149 h 2432476"/>
                          <a:gd name="connsiteX18" fmla="*/ 1762595 w 2725387"/>
                          <a:gd name="connsiteY18" fmla="*/ 2430660 h 2432476"/>
                          <a:gd name="connsiteX19" fmla="*/ 1892680 w 2725387"/>
                          <a:gd name="connsiteY19" fmla="*/ 2399289 h 2432476"/>
                          <a:gd name="connsiteX20" fmla="*/ 2161309 w 2725387"/>
                          <a:gd name="connsiteY20" fmla="*/ 2375093 h 2432476"/>
                          <a:gd name="connsiteX21" fmla="*/ 2422567 w 2725387"/>
                          <a:gd name="connsiteY21" fmla="*/ 2345405 h 2432476"/>
                          <a:gd name="connsiteX22" fmla="*/ 2725387 w 2725387"/>
                          <a:gd name="connsiteY22" fmla="*/ 2280090 h 2432476"/>
                          <a:gd name="connsiteX0" fmla="*/ 0 w 2725387"/>
                          <a:gd name="connsiteY0" fmla="*/ 2286028 h 2436149"/>
                          <a:gd name="connsiteX1" fmla="*/ 190006 w 2725387"/>
                          <a:gd name="connsiteY1" fmla="*/ 2220714 h 2436149"/>
                          <a:gd name="connsiteX2" fmla="*/ 296883 w 2725387"/>
                          <a:gd name="connsiteY2" fmla="*/ 2268215 h 2436149"/>
                          <a:gd name="connsiteX3" fmla="*/ 362198 w 2725387"/>
                          <a:gd name="connsiteY3" fmla="*/ 2309779 h 2436149"/>
                          <a:gd name="connsiteX4" fmla="*/ 415983 w 2725387"/>
                          <a:gd name="connsiteY4" fmla="*/ 2196716 h 2436149"/>
                          <a:gd name="connsiteX5" fmla="*/ 473331 w 2725387"/>
                          <a:gd name="connsiteY5" fmla="*/ 1880684 h 2436149"/>
                          <a:gd name="connsiteX6" fmla="*/ 536963 w 2725387"/>
                          <a:gd name="connsiteY6" fmla="*/ 1123137 h 2436149"/>
                          <a:gd name="connsiteX7" fmla="*/ 605642 w 2725387"/>
                          <a:gd name="connsiteY7" fmla="*/ 427540 h 2436149"/>
                          <a:gd name="connsiteX8" fmla="*/ 756211 w 2725387"/>
                          <a:gd name="connsiteY8" fmla="*/ 74645 h 2436149"/>
                          <a:gd name="connsiteX9" fmla="*/ 985553 w 2725387"/>
                          <a:gd name="connsiteY9" fmla="*/ 28 h 2436149"/>
                          <a:gd name="connsiteX10" fmla="*/ 1199408 w 2725387"/>
                          <a:gd name="connsiteY10" fmla="*/ 77218 h 2436149"/>
                          <a:gd name="connsiteX11" fmla="*/ 1338102 w 2725387"/>
                          <a:gd name="connsiteY11" fmla="*/ 262522 h 2436149"/>
                          <a:gd name="connsiteX12" fmla="*/ 1383921 w 2725387"/>
                          <a:gd name="connsiteY12" fmla="*/ 600078 h 2436149"/>
                          <a:gd name="connsiteX13" fmla="*/ 1441615 w 2725387"/>
                          <a:gd name="connsiteY13" fmla="*/ 1197308 h 2436149"/>
                          <a:gd name="connsiteX14" fmla="*/ 1514104 w 2725387"/>
                          <a:gd name="connsiteY14" fmla="*/ 1704137 h 2436149"/>
                          <a:gd name="connsiteX15" fmla="*/ 1576054 w 2725387"/>
                          <a:gd name="connsiteY15" fmla="*/ 2044712 h 2436149"/>
                          <a:gd name="connsiteX16" fmla="*/ 1648642 w 2725387"/>
                          <a:gd name="connsiteY16" fmla="*/ 2220021 h 2436149"/>
                          <a:gd name="connsiteX17" fmla="*/ 1736717 w 2725387"/>
                          <a:gd name="connsiteY17" fmla="*/ 2341149 h 2436149"/>
                          <a:gd name="connsiteX18" fmla="*/ 1751165 w 2725387"/>
                          <a:gd name="connsiteY18" fmla="*/ 2434470 h 2436149"/>
                          <a:gd name="connsiteX19" fmla="*/ 1892680 w 2725387"/>
                          <a:gd name="connsiteY19" fmla="*/ 2399289 h 2436149"/>
                          <a:gd name="connsiteX20" fmla="*/ 2161309 w 2725387"/>
                          <a:gd name="connsiteY20" fmla="*/ 2375093 h 2436149"/>
                          <a:gd name="connsiteX21" fmla="*/ 2422567 w 2725387"/>
                          <a:gd name="connsiteY21" fmla="*/ 2345405 h 2436149"/>
                          <a:gd name="connsiteX22" fmla="*/ 2725387 w 2725387"/>
                          <a:gd name="connsiteY22" fmla="*/ 2280090 h 2436149"/>
                          <a:gd name="connsiteX0" fmla="*/ 0 w 2725387"/>
                          <a:gd name="connsiteY0" fmla="*/ 2286028 h 2436198"/>
                          <a:gd name="connsiteX1" fmla="*/ 190006 w 2725387"/>
                          <a:gd name="connsiteY1" fmla="*/ 2220714 h 2436198"/>
                          <a:gd name="connsiteX2" fmla="*/ 296883 w 2725387"/>
                          <a:gd name="connsiteY2" fmla="*/ 2268215 h 2436198"/>
                          <a:gd name="connsiteX3" fmla="*/ 362198 w 2725387"/>
                          <a:gd name="connsiteY3" fmla="*/ 2309779 h 2436198"/>
                          <a:gd name="connsiteX4" fmla="*/ 415983 w 2725387"/>
                          <a:gd name="connsiteY4" fmla="*/ 2196716 h 2436198"/>
                          <a:gd name="connsiteX5" fmla="*/ 473331 w 2725387"/>
                          <a:gd name="connsiteY5" fmla="*/ 1880684 h 2436198"/>
                          <a:gd name="connsiteX6" fmla="*/ 536963 w 2725387"/>
                          <a:gd name="connsiteY6" fmla="*/ 1123137 h 2436198"/>
                          <a:gd name="connsiteX7" fmla="*/ 605642 w 2725387"/>
                          <a:gd name="connsiteY7" fmla="*/ 427540 h 2436198"/>
                          <a:gd name="connsiteX8" fmla="*/ 756211 w 2725387"/>
                          <a:gd name="connsiteY8" fmla="*/ 74645 h 2436198"/>
                          <a:gd name="connsiteX9" fmla="*/ 985553 w 2725387"/>
                          <a:gd name="connsiteY9" fmla="*/ 28 h 2436198"/>
                          <a:gd name="connsiteX10" fmla="*/ 1199408 w 2725387"/>
                          <a:gd name="connsiteY10" fmla="*/ 77218 h 2436198"/>
                          <a:gd name="connsiteX11" fmla="*/ 1338102 w 2725387"/>
                          <a:gd name="connsiteY11" fmla="*/ 262522 h 2436198"/>
                          <a:gd name="connsiteX12" fmla="*/ 1383921 w 2725387"/>
                          <a:gd name="connsiteY12" fmla="*/ 600078 h 2436198"/>
                          <a:gd name="connsiteX13" fmla="*/ 1441615 w 2725387"/>
                          <a:gd name="connsiteY13" fmla="*/ 1197308 h 2436198"/>
                          <a:gd name="connsiteX14" fmla="*/ 1514104 w 2725387"/>
                          <a:gd name="connsiteY14" fmla="*/ 1704137 h 2436198"/>
                          <a:gd name="connsiteX15" fmla="*/ 1576054 w 2725387"/>
                          <a:gd name="connsiteY15" fmla="*/ 2044712 h 2436198"/>
                          <a:gd name="connsiteX16" fmla="*/ 1648642 w 2725387"/>
                          <a:gd name="connsiteY16" fmla="*/ 2220021 h 2436198"/>
                          <a:gd name="connsiteX17" fmla="*/ 1736717 w 2725387"/>
                          <a:gd name="connsiteY17" fmla="*/ 2341149 h 2436198"/>
                          <a:gd name="connsiteX18" fmla="*/ 1751165 w 2725387"/>
                          <a:gd name="connsiteY18" fmla="*/ 2434470 h 2436198"/>
                          <a:gd name="connsiteX19" fmla="*/ 1892680 w 2725387"/>
                          <a:gd name="connsiteY19" fmla="*/ 2399289 h 2436198"/>
                          <a:gd name="connsiteX20" fmla="*/ 2191789 w 2725387"/>
                          <a:gd name="connsiteY20" fmla="*/ 2367473 h 2436198"/>
                          <a:gd name="connsiteX21" fmla="*/ 2422567 w 2725387"/>
                          <a:gd name="connsiteY21" fmla="*/ 2345405 h 2436198"/>
                          <a:gd name="connsiteX22" fmla="*/ 2725387 w 2725387"/>
                          <a:gd name="connsiteY22" fmla="*/ 2280090 h 2436198"/>
                          <a:gd name="connsiteX0" fmla="*/ 0 w 2725387"/>
                          <a:gd name="connsiteY0" fmla="*/ 2286028 h 2437780"/>
                          <a:gd name="connsiteX1" fmla="*/ 190006 w 2725387"/>
                          <a:gd name="connsiteY1" fmla="*/ 2220714 h 2437780"/>
                          <a:gd name="connsiteX2" fmla="*/ 296883 w 2725387"/>
                          <a:gd name="connsiteY2" fmla="*/ 2268215 h 2437780"/>
                          <a:gd name="connsiteX3" fmla="*/ 362198 w 2725387"/>
                          <a:gd name="connsiteY3" fmla="*/ 2309779 h 2437780"/>
                          <a:gd name="connsiteX4" fmla="*/ 415983 w 2725387"/>
                          <a:gd name="connsiteY4" fmla="*/ 2196716 h 2437780"/>
                          <a:gd name="connsiteX5" fmla="*/ 473331 w 2725387"/>
                          <a:gd name="connsiteY5" fmla="*/ 1880684 h 2437780"/>
                          <a:gd name="connsiteX6" fmla="*/ 536963 w 2725387"/>
                          <a:gd name="connsiteY6" fmla="*/ 1123137 h 2437780"/>
                          <a:gd name="connsiteX7" fmla="*/ 605642 w 2725387"/>
                          <a:gd name="connsiteY7" fmla="*/ 427540 h 2437780"/>
                          <a:gd name="connsiteX8" fmla="*/ 756211 w 2725387"/>
                          <a:gd name="connsiteY8" fmla="*/ 74645 h 2437780"/>
                          <a:gd name="connsiteX9" fmla="*/ 985553 w 2725387"/>
                          <a:gd name="connsiteY9" fmla="*/ 28 h 2437780"/>
                          <a:gd name="connsiteX10" fmla="*/ 1199408 w 2725387"/>
                          <a:gd name="connsiteY10" fmla="*/ 77218 h 2437780"/>
                          <a:gd name="connsiteX11" fmla="*/ 1338102 w 2725387"/>
                          <a:gd name="connsiteY11" fmla="*/ 262522 h 2437780"/>
                          <a:gd name="connsiteX12" fmla="*/ 1383921 w 2725387"/>
                          <a:gd name="connsiteY12" fmla="*/ 600078 h 2437780"/>
                          <a:gd name="connsiteX13" fmla="*/ 1441615 w 2725387"/>
                          <a:gd name="connsiteY13" fmla="*/ 1197308 h 2437780"/>
                          <a:gd name="connsiteX14" fmla="*/ 1514104 w 2725387"/>
                          <a:gd name="connsiteY14" fmla="*/ 1704137 h 2437780"/>
                          <a:gd name="connsiteX15" fmla="*/ 1576054 w 2725387"/>
                          <a:gd name="connsiteY15" fmla="*/ 2044712 h 2437780"/>
                          <a:gd name="connsiteX16" fmla="*/ 1648642 w 2725387"/>
                          <a:gd name="connsiteY16" fmla="*/ 2220021 h 2437780"/>
                          <a:gd name="connsiteX17" fmla="*/ 1702427 w 2725387"/>
                          <a:gd name="connsiteY17" fmla="*/ 2310669 h 2437780"/>
                          <a:gd name="connsiteX18" fmla="*/ 1751165 w 2725387"/>
                          <a:gd name="connsiteY18" fmla="*/ 2434470 h 2437780"/>
                          <a:gd name="connsiteX19" fmla="*/ 1892680 w 2725387"/>
                          <a:gd name="connsiteY19" fmla="*/ 2399289 h 2437780"/>
                          <a:gd name="connsiteX20" fmla="*/ 2191789 w 2725387"/>
                          <a:gd name="connsiteY20" fmla="*/ 2367473 h 2437780"/>
                          <a:gd name="connsiteX21" fmla="*/ 2422567 w 2725387"/>
                          <a:gd name="connsiteY21" fmla="*/ 2345405 h 2437780"/>
                          <a:gd name="connsiteX22" fmla="*/ 2725387 w 2725387"/>
                          <a:gd name="connsiteY22" fmla="*/ 2280090 h 2437780"/>
                          <a:gd name="connsiteX0" fmla="*/ 0 w 2725387"/>
                          <a:gd name="connsiteY0" fmla="*/ 2286028 h 2437780"/>
                          <a:gd name="connsiteX1" fmla="*/ 190006 w 2725387"/>
                          <a:gd name="connsiteY1" fmla="*/ 2220714 h 2437780"/>
                          <a:gd name="connsiteX2" fmla="*/ 296883 w 2725387"/>
                          <a:gd name="connsiteY2" fmla="*/ 2268215 h 2437780"/>
                          <a:gd name="connsiteX3" fmla="*/ 362198 w 2725387"/>
                          <a:gd name="connsiteY3" fmla="*/ 2309779 h 2437780"/>
                          <a:gd name="connsiteX4" fmla="*/ 415983 w 2725387"/>
                          <a:gd name="connsiteY4" fmla="*/ 2196716 h 2437780"/>
                          <a:gd name="connsiteX5" fmla="*/ 473331 w 2725387"/>
                          <a:gd name="connsiteY5" fmla="*/ 1880684 h 2437780"/>
                          <a:gd name="connsiteX6" fmla="*/ 536963 w 2725387"/>
                          <a:gd name="connsiteY6" fmla="*/ 1123137 h 2437780"/>
                          <a:gd name="connsiteX7" fmla="*/ 605642 w 2725387"/>
                          <a:gd name="connsiteY7" fmla="*/ 427540 h 2437780"/>
                          <a:gd name="connsiteX8" fmla="*/ 756211 w 2725387"/>
                          <a:gd name="connsiteY8" fmla="*/ 74645 h 2437780"/>
                          <a:gd name="connsiteX9" fmla="*/ 985553 w 2725387"/>
                          <a:gd name="connsiteY9" fmla="*/ 28 h 2437780"/>
                          <a:gd name="connsiteX10" fmla="*/ 1199408 w 2725387"/>
                          <a:gd name="connsiteY10" fmla="*/ 77218 h 2437780"/>
                          <a:gd name="connsiteX11" fmla="*/ 1338102 w 2725387"/>
                          <a:gd name="connsiteY11" fmla="*/ 262522 h 2437780"/>
                          <a:gd name="connsiteX12" fmla="*/ 1383921 w 2725387"/>
                          <a:gd name="connsiteY12" fmla="*/ 600078 h 2437780"/>
                          <a:gd name="connsiteX13" fmla="*/ 1441615 w 2725387"/>
                          <a:gd name="connsiteY13" fmla="*/ 1197308 h 2437780"/>
                          <a:gd name="connsiteX14" fmla="*/ 1514104 w 2725387"/>
                          <a:gd name="connsiteY14" fmla="*/ 1704137 h 2437780"/>
                          <a:gd name="connsiteX15" fmla="*/ 1576054 w 2725387"/>
                          <a:gd name="connsiteY15" fmla="*/ 2044712 h 2437780"/>
                          <a:gd name="connsiteX16" fmla="*/ 1648642 w 2725387"/>
                          <a:gd name="connsiteY16" fmla="*/ 2220021 h 2437780"/>
                          <a:gd name="connsiteX17" fmla="*/ 1710047 w 2725387"/>
                          <a:gd name="connsiteY17" fmla="*/ 2310669 h 2437780"/>
                          <a:gd name="connsiteX18" fmla="*/ 1751165 w 2725387"/>
                          <a:gd name="connsiteY18" fmla="*/ 2434470 h 2437780"/>
                          <a:gd name="connsiteX19" fmla="*/ 1892680 w 2725387"/>
                          <a:gd name="connsiteY19" fmla="*/ 2399289 h 2437780"/>
                          <a:gd name="connsiteX20" fmla="*/ 2191789 w 2725387"/>
                          <a:gd name="connsiteY20" fmla="*/ 2367473 h 2437780"/>
                          <a:gd name="connsiteX21" fmla="*/ 2422567 w 2725387"/>
                          <a:gd name="connsiteY21" fmla="*/ 2345405 h 2437780"/>
                          <a:gd name="connsiteX22" fmla="*/ 2725387 w 2725387"/>
                          <a:gd name="connsiteY22" fmla="*/ 2280090 h 2437780"/>
                          <a:gd name="connsiteX0" fmla="*/ 0 w 2725387"/>
                          <a:gd name="connsiteY0" fmla="*/ 2286028 h 2427132"/>
                          <a:gd name="connsiteX1" fmla="*/ 190006 w 2725387"/>
                          <a:gd name="connsiteY1" fmla="*/ 2220714 h 2427132"/>
                          <a:gd name="connsiteX2" fmla="*/ 296883 w 2725387"/>
                          <a:gd name="connsiteY2" fmla="*/ 2268215 h 2427132"/>
                          <a:gd name="connsiteX3" fmla="*/ 362198 w 2725387"/>
                          <a:gd name="connsiteY3" fmla="*/ 2309779 h 2427132"/>
                          <a:gd name="connsiteX4" fmla="*/ 415983 w 2725387"/>
                          <a:gd name="connsiteY4" fmla="*/ 2196716 h 2427132"/>
                          <a:gd name="connsiteX5" fmla="*/ 473331 w 2725387"/>
                          <a:gd name="connsiteY5" fmla="*/ 1880684 h 2427132"/>
                          <a:gd name="connsiteX6" fmla="*/ 536963 w 2725387"/>
                          <a:gd name="connsiteY6" fmla="*/ 1123137 h 2427132"/>
                          <a:gd name="connsiteX7" fmla="*/ 605642 w 2725387"/>
                          <a:gd name="connsiteY7" fmla="*/ 427540 h 2427132"/>
                          <a:gd name="connsiteX8" fmla="*/ 756211 w 2725387"/>
                          <a:gd name="connsiteY8" fmla="*/ 74645 h 2427132"/>
                          <a:gd name="connsiteX9" fmla="*/ 985553 w 2725387"/>
                          <a:gd name="connsiteY9" fmla="*/ 28 h 2427132"/>
                          <a:gd name="connsiteX10" fmla="*/ 1199408 w 2725387"/>
                          <a:gd name="connsiteY10" fmla="*/ 77218 h 2427132"/>
                          <a:gd name="connsiteX11" fmla="*/ 1338102 w 2725387"/>
                          <a:gd name="connsiteY11" fmla="*/ 262522 h 2427132"/>
                          <a:gd name="connsiteX12" fmla="*/ 1383921 w 2725387"/>
                          <a:gd name="connsiteY12" fmla="*/ 600078 h 2427132"/>
                          <a:gd name="connsiteX13" fmla="*/ 1441615 w 2725387"/>
                          <a:gd name="connsiteY13" fmla="*/ 1197308 h 2427132"/>
                          <a:gd name="connsiteX14" fmla="*/ 1514104 w 2725387"/>
                          <a:gd name="connsiteY14" fmla="*/ 1704137 h 2427132"/>
                          <a:gd name="connsiteX15" fmla="*/ 1576054 w 2725387"/>
                          <a:gd name="connsiteY15" fmla="*/ 2044712 h 2427132"/>
                          <a:gd name="connsiteX16" fmla="*/ 1648642 w 2725387"/>
                          <a:gd name="connsiteY16" fmla="*/ 2220021 h 2427132"/>
                          <a:gd name="connsiteX17" fmla="*/ 1710047 w 2725387"/>
                          <a:gd name="connsiteY17" fmla="*/ 2310669 h 2427132"/>
                          <a:gd name="connsiteX18" fmla="*/ 1739735 w 2725387"/>
                          <a:gd name="connsiteY18" fmla="*/ 2423040 h 2427132"/>
                          <a:gd name="connsiteX19" fmla="*/ 1892680 w 2725387"/>
                          <a:gd name="connsiteY19" fmla="*/ 2399289 h 2427132"/>
                          <a:gd name="connsiteX20" fmla="*/ 2191789 w 2725387"/>
                          <a:gd name="connsiteY20" fmla="*/ 2367473 h 2427132"/>
                          <a:gd name="connsiteX21" fmla="*/ 2422567 w 2725387"/>
                          <a:gd name="connsiteY21" fmla="*/ 2345405 h 2427132"/>
                          <a:gd name="connsiteX22" fmla="*/ 2725387 w 2725387"/>
                          <a:gd name="connsiteY22" fmla="*/ 2280090 h 2427132"/>
                          <a:gd name="connsiteX0" fmla="*/ 0 w 2725387"/>
                          <a:gd name="connsiteY0" fmla="*/ 2286028 h 2423042"/>
                          <a:gd name="connsiteX1" fmla="*/ 190006 w 2725387"/>
                          <a:gd name="connsiteY1" fmla="*/ 2220714 h 2423042"/>
                          <a:gd name="connsiteX2" fmla="*/ 296883 w 2725387"/>
                          <a:gd name="connsiteY2" fmla="*/ 2268215 h 2423042"/>
                          <a:gd name="connsiteX3" fmla="*/ 362198 w 2725387"/>
                          <a:gd name="connsiteY3" fmla="*/ 2309779 h 2423042"/>
                          <a:gd name="connsiteX4" fmla="*/ 415983 w 2725387"/>
                          <a:gd name="connsiteY4" fmla="*/ 2196716 h 2423042"/>
                          <a:gd name="connsiteX5" fmla="*/ 473331 w 2725387"/>
                          <a:gd name="connsiteY5" fmla="*/ 1880684 h 2423042"/>
                          <a:gd name="connsiteX6" fmla="*/ 536963 w 2725387"/>
                          <a:gd name="connsiteY6" fmla="*/ 1123137 h 2423042"/>
                          <a:gd name="connsiteX7" fmla="*/ 605642 w 2725387"/>
                          <a:gd name="connsiteY7" fmla="*/ 427540 h 2423042"/>
                          <a:gd name="connsiteX8" fmla="*/ 756211 w 2725387"/>
                          <a:gd name="connsiteY8" fmla="*/ 74645 h 2423042"/>
                          <a:gd name="connsiteX9" fmla="*/ 985553 w 2725387"/>
                          <a:gd name="connsiteY9" fmla="*/ 28 h 2423042"/>
                          <a:gd name="connsiteX10" fmla="*/ 1199408 w 2725387"/>
                          <a:gd name="connsiteY10" fmla="*/ 77218 h 2423042"/>
                          <a:gd name="connsiteX11" fmla="*/ 1338102 w 2725387"/>
                          <a:gd name="connsiteY11" fmla="*/ 262522 h 2423042"/>
                          <a:gd name="connsiteX12" fmla="*/ 1383921 w 2725387"/>
                          <a:gd name="connsiteY12" fmla="*/ 600078 h 2423042"/>
                          <a:gd name="connsiteX13" fmla="*/ 1441615 w 2725387"/>
                          <a:gd name="connsiteY13" fmla="*/ 1197308 h 2423042"/>
                          <a:gd name="connsiteX14" fmla="*/ 1514104 w 2725387"/>
                          <a:gd name="connsiteY14" fmla="*/ 1704137 h 2423042"/>
                          <a:gd name="connsiteX15" fmla="*/ 1576054 w 2725387"/>
                          <a:gd name="connsiteY15" fmla="*/ 2044712 h 2423042"/>
                          <a:gd name="connsiteX16" fmla="*/ 1648642 w 2725387"/>
                          <a:gd name="connsiteY16" fmla="*/ 2220021 h 2423042"/>
                          <a:gd name="connsiteX17" fmla="*/ 1710047 w 2725387"/>
                          <a:gd name="connsiteY17" fmla="*/ 2310669 h 2423042"/>
                          <a:gd name="connsiteX18" fmla="*/ 1739735 w 2725387"/>
                          <a:gd name="connsiteY18" fmla="*/ 2423040 h 2423042"/>
                          <a:gd name="connsiteX19" fmla="*/ 1892680 w 2725387"/>
                          <a:gd name="connsiteY19" fmla="*/ 2399289 h 2423042"/>
                          <a:gd name="connsiteX20" fmla="*/ 2191789 w 2725387"/>
                          <a:gd name="connsiteY20" fmla="*/ 2367473 h 2423042"/>
                          <a:gd name="connsiteX21" fmla="*/ 2422567 w 2725387"/>
                          <a:gd name="connsiteY21" fmla="*/ 2345405 h 2423042"/>
                          <a:gd name="connsiteX22" fmla="*/ 2725387 w 2725387"/>
                          <a:gd name="connsiteY22" fmla="*/ 2280090 h 2423042"/>
                          <a:gd name="connsiteX0" fmla="*/ 0 w 2775351"/>
                          <a:gd name="connsiteY0" fmla="*/ 2286028 h 2423042"/>
                          <a:gd name="connsiteX1" fmla="*/ 190006 w 2775351"/>
                          <a:gd name="connsiteY1" fmla="*/ 2220714 h 2423042"/>
                          <a:gd name="connsiteX2" fmla="*/ 296883 w 2775351"/>
                          <a:gd name="connsiteY2" fmla="*/ 2268215 h 2423042"/>
                          <a:gd name="connsiteX3" fmla="*/ 362198 w 2775351"/>
                          <a:gd name="connsiteY3" fmla="*/ 2309779 h 2423042"/>
                          <a:gd name="connsiteX4" fmla="*/ 415983 w 2775351"/>
                          <a:gd name="connsiteY4" fmla="*/ 2196716 h 2423042"/>
                          <a:gd name="connsiteX5" fmla="*/ 473331 w 2775351"/>
                          <a:gd name="connsiteY5" fmla="*/ 1880684 h 2423042"/>
                          <a:gd name="connsiteX6" fmla="*/ 536963 w 2775351"/>
                          <a:gd name="connsiteY6" fmla="*/ 1123137 h 2423042"/>
                          <a:gd name="connsiteX7" fmla="*/ 605642 w 2775351"/>
                          <a:gd name="connsiteY7" fmla="*/ 427540 h 2423042"/>
                          <a:gd name="connsiteX8" fmla="*/ 756211 w 2775351"/>
                          <a:gd name="connsiteY8" fmla="*/ 74645 h 2423042"/>
                          <a:gd name="connsiteX9" fmla="*/ 985553 w 2775351"/>
                          <a:gd name="connsiteY9" fmla="*/ 28 h 2423042"/>
                          <a:gd name="connsiteX10" fmla="*/ 1199408 w 2775351"/>
                          <a:gd name="connsiteY10" fmla="*/ 77218 h 2423042"/>
                          <a:gd name="connsiteX11" fmla="*/ 1338102 w 2775351"/>
                          <a:gd name="connsiteY11" fmla="*/ 262522 h 2423042"/>
                          <a:gd name="connsiteX12" fmla="*/ 1383921 w 2775351"/>
                          <a:gd name="connsiteY12" fmla="*/ 600078 h 2423042"/>
                          <a:gd name="connsiteX13" fmla="*/ 1441615 w 2775351"/>
                          <a:gd name="connsiteY13" fmla="*/ 1197308 h 2423042"/>
                          <a:gd name="connsiteX14" fmla="*/ 1514104 w 2775351"/>
                          <a:gd name="connsiteY14" fmla="*/ 1704137 h 2423042"/>
                          <a:gd name="connsiteX15" fmla="*/ 1576054 w 2775351"/>
                          <a:gd name="connsiteY15" fmla="*/ 2044712 h 2423042"/>
                          <a:gd name="connsiteX16" fmla="*/ 1648642 w 2775351"/>
                          <a:gd name="connsiteY16" fmla="*/ 2220021 h 2423042"/>
                          <a:gd name="connsiteX17" fmla="*/ 1710047 w 2775351"/>
                          <a:gd name="connsiteY17" fmla="*/ 2310669 h 2423042"/>
                          <a:gd name="connsiteX18" fmla="*/ 1739735 w 2775351"/>
                          <a:gd name="connsiteY18" fmla="*/ 2423040 h 2423042"/>
                          <a:gd name="connsiteX19" fmla="*/ 1892680 w 2775351"/>
                          <a:gd name="connsiteY19" fmla="*/ 2399289 h 2423042"/>
                          <a:gd name="connsiteX20" fmla="*/ 2191789 w 2775351"/>
                          <a:gd name="connsiteY20" fmla="*/ 2367473 h 2423042"/>
                          <a:gd name="connsiteX21" fmla="*/ 2422567 w 2775351"/>
                          <a:gd name="connsiteY21" fmla="*/ 2345405 h 2423042"/>
                          <a:gd name="connsiteX22" fmla="*/ 2775351 w 2775351"/>
                          <a:gd name="connsiteY22" fmla="*/ 2280090 h 2423042"/>
                          <a:gd name="connsiteX0" fmla="*/ 0 w 2921674"/>
                          <a:gd name="connsiteY0" fmla="*/ 2293166 h 2423042"/>
                          <a:gd name="connsiteX1" fmla="*/ 336329 w 2921674"/>
                          <a:gd name="connsiteY1" fmla="*/ 2220714 h 2423042"/>
                          <a:gd name="connsiteX2" fmla="*/ 443206 w 2921674"/>
                          <a:gd name="connsiteY2" fmla="*/ 2268215 h 2423042"/>
                          <a:gd name="connsiteX3" fmla="*/ 508521 w 2921674"/>
                          <a:gd name="connsiteY3" fmla="*/ 2309779 h 2423042"/>
                          <a:gd name="connsiteX4" fmla="*/ 562306 w 2921674"/>
                          <a:gd name="connsiteY4" fmla="*/ 2196716 h 2423042"/>
                          <a:gd name="connsiteX5" fmla="*/ 619654 w 2921674"/>
                          <a:gd name="connsiteY5" fmla="*/ 1880684 h 2423042"/>
                          <a:gd name="connsiteX6" fmla="*/ 683286 w 2921674"/>
                          <a:gd name="connsiteY6" fmla="*/ 1123137 h 2423042"/>
                          <a:gd name="connsiteX7" fmla="*/ 751965 w 2921674"/>
                          <a:gd name="connsiteY7" fmla="*/ 427540 h 2423042"/>
                          <a:gd name="connsiteX8" fmla="*/ 902534 w 2921674"/>
                          <a:gd name="connsiteY8" fmla="*/ 74645 h 2423042"/>
                          <a:gd name="connsiteX9" fmla="*/ 1131876 w 2921674"/>
                          <a:gd name="connsiteY9" fmla="*/ 28 h 2423042"/>
                          <a:gd name="connsiteX10" fmla="*/ 1345731 w 2921674"/>
                          <a:gd name="connsiteY10" fmla="*/ 77218 h 2423042"/>
                          <a:gd name="connsiteX11" fmla="*/ 1484425 w 2921674"/>
                          <a:gd name="connsiteY11" fmla="*/ 262522 h 2423042"/>
                          <a:gd name="connsiteX12" fmla="*/ 1530244 w 2921674"/>
                          <a:gd name="connsiteY12" fmla="*/ 600078 h 2423042"/>
                          <a:gd name="connsiteX13" fmla="*/ 1587938 w 2921674"/>
                          <a:gd name="connsiteY13" fmla="*/ 1197308 h 2423042"/>
                          <a:gd name="connsiteX14" fmla="*/ 1660427 w 2921674"/>
                          <a:gd name="connsiteY14" fmla="*/ 1704137 h 2423042"/>
                          <a:gd name="connsiteX15" fmla="*/ 1722377 w 2921674"/>
                          <a:gd name="connsiteY15" fmla="*/ 2044712 h 2423042"/>
                          <a:gd name="connsiteX16" fmla="*/ 1794965 w 2921674"/>
                          <a:gd name="connsiteY16" fmla="*/ 2220021 h 2423042"/>
                          <a:gd name="connsiteX17" fmla="*/ 1856370 w 2921674"/>
                          <a:gd name="connsiteY17" fmla="*/ 2310669 h 2423042"/>
                          <a:gd name="connsiteX18" fmla="*/ 1886058 w 2921674"/>
                          <a:gd name="connsiteY18" fmla="*/ 2423040 h 2423042"/>
                          <a:gd name="connsiteX19" fmla="*/ 2039003 w 2921674"/>
                          <a:gd name="connsiteY19" fmla="*/ 2399289 h 2423042"/>
                          <a:gd name="connsiteX20" fmla="*/ 2338112 w 2921674"/>
                          <a:gd name="connsiteY20" fmla="*/ 2367473 h 2423042"/>
                          <a:gd name="connsiteX21" fmla="*/ 2568890 w 2921674"/>
                          <a:gd name="connsiteY21" fmla="*/ 2345405 h 2423042"/>
                          <a:gd name="connsiteX22" fmla="*/ 2921674 w 2921674"/>
                          <a:gd name="connsiteY22" fmla="*/ 2280090 h 2423042"/>
                          <a:gd name="connsiteX0" fmla="*/ 0 w 2921674"/>
                          <a:gd name="connsiteY0" fmla="*/ 2293166 h 2423042"/>
                          <a:gd name="connsiteX1" fmla="*/ 336329 w 2921674"/>
                          <a:gd name="connsiteY1" fmla="*/ 2220714 h 2423042"/>
                          <a:gd name="connsiteX2" fmla="*/ 443206 w 2921674"/>
                          <a:gd name="connsiteY2" fmla="*/ 2268215 h 2423042"/>
                          <a:gd name="connsiteX3" fmla="*/ 508521 w 2921674"/>
                          <a:gd name="connsiteY3" fmla="*/ 2309779 h 2423042"/>
                          <a:gd name="connsiteX4" fmla="*/ 562306 w 2921674"/>
                          <a:gd name="connsiteY4" fmla="*/ 2196716 h 2423042"/>
                          <a:gd name="connsiteX5" fmla="*/ 619654 w 2921674"/>
                          <a:gd name="connsiteY5" fmla="*/ 1880684 h 2423042"/>
                          <a:gd name="connsiteX6" fmla="*/ 683286 w 2921674"/>
                          <a:gd name="connsiteY6" fmla="*/ 1123137 h 2423042"/>
                          <a:gd name="connsiteX7" fmla="*/ 751965 w 2921674"/>
                          <a:gd name="connsiteY7" fmla="*/ 427540 h 2423042"/>
                          <a:gd name="connsiteX8" fmla="*/ 902534 w 2921674"/>
                          <a:gd name="connsiteY8" fmla="*/ 74645 h 2423042"/>
                          <a:gd name="connsiteX9" fmla="*/ 1131876 w 2921674"/>
                          <a:gd name="connsiteY9" fmla="*/ 28 h 2423042"/>
                          <a:gd name="connsiteX10" fmla="*/ 1345731 w 2921674"/>
                          <a:gd name="connsiteY10" fmla="*/ 77218 h 2423042"/>
                          <a:gd name="connsiteX11" fmla="*/ 1484425 w 2921674"/>
                          <a:gd name="connsiteY11" fmla="*/ 262522 h 2423042"/>
                          <a:gd name="connsiteX12" fmla="*/ 1530244 w 2921674"/>
                          <a:gd name="connsiteY12" fmla="*/ 600078 h 2423042"/>
                          <a:gd name="connsiteX13" fmla="*/ 1587938 w 2921674"/>
                          <a:gd name="connsiteY13" fmla="*/ 1197308 h 2423042"/>
                          <a:gd name="connsiteX14" fmla="*/ 1660427 w 2921674"/>
                          <a:gd name="connsiteY14" fmla="*/ 1704137 h 2423042"/>
                          <a:gd name="connsiteX15" fmla="*/ 1722377 w 2921674"/>
                          <a:gd name="connsiteY15" fmla="*/ 2044712 h 2423042"/>
                          <a:gd name="connsiteX16" fmla="*/ 1794965 w 2921674"/>
                          <a:gd name="connsiteY16" fmla="*/ 2220021 h 2423042"/>
                          <a:gd name="connsiteX17" fmla="*/ 1856370 w 2921674"/>
                          <a:gd name="connsiteY17" fmla="*/ 2310669 h 2423042"/>
                          <a:gd name="connsiteX18" fmla="*/ 1886058 w 2921674"/>
                          <a:gd name="connsiteY18" fmla="*/ 2423040 h 2423042"/>
                          <a:gd name="connsiteX19" fmla="*/ 2039003 w 2921674"/>
                          <a:gd name="connsiteY19" fmla="*/ 2399289 h 2423042"/>
                          <a:gd name="connsiteX20" fmla="*/ 2338112 w 2921674"/>
                          <a:gd name="connsiteY20" fmla="*/ 2367473 h 2423042"/>
                          <a:gd name="connsiteX21" fmla="*/ 2568890 w 2921674"/>
                          <a:gd name="connsiteY21" fmla="*/ 2345405 h 2423042"/>
                          <a:gd name="connsiteX22" fmla="*/ 2921674 w 2921674"/>
                          <a:gd name="connsiteY22" fmla="*/ 2280090 h 2423042"/>
                          <a:gd name="connsiteX0" fmla="*/ 0 w 2921674"/>
                          <a:gd name="connsiteY0" fmla="*/ 2293166 h 2423042"/>
                          <a:gd name="connsiteX1" fmla="*/ 160431 w 2921674"/>
                          <a:gd name="connsiteY1" fmla="*/ 2281160 h 2423042"/>
                          <a:gd name="connsiteX2" fmla="*/ 336329 w 2921674"/>
                          <a:gd name="connsiteY2" fmla="*/ 2220714 h 2423042"/>
                          <a:gd name="connsiteX3" fmla="*/ 443206 w 2921674"/>
                          <a:gd name="connsiteY3" fmla="*/ 2268215 h 2423042"/>
                          <a:gd name="connsiteX4" fmla="*/ 508521 w 2921674"/>
                          <a:gd name="connsiteY4" fmla="*/ 2309779 h 2423042"/>
                          <a:gd name="connsiteX5" fmla="*/ 562306 w 2921674"/>
                          <a:gd name="connsiteY5" fmla="*/ 2196716 h 2423042"/>
                          <a:gd name="connsiteX6" fmla="*/ 619654 w 2921674"/>
                          <a:gd name="connsiteY6" fmla="*/ 1880684 h 2423042"/>
                          <a:gd name="connsiteX7" fmla="*/ 683286 w 2921674"/>
                          <a:gd name="connsiteY7" fmla="*/ 1123137 h 2423042"/>
                          <a:gd name="connsiteX8" fmla="*/ 751965 w 2921674"/>
                          <a:gd name="connsiteY8" fmla="*/ 427540 h 2423042"/>
                          <a:gd name="connsiteX9" fmla="*/ 902534 w 2921674"/>
                          <a:gd name="connsiteY9" fmla="*/ 74645 h 2423042"/>
                          <a:gd name="connsiteX10" fmla="*/ 1131876 w 2921674"/>
                          <a:gd name="connsiteY10" fmla="*/ 28 h 2423042"/>
                          <a:gd name="connsiteX11" fmla="*/ 1345731 w 2921674"/>
                          <a:gd name="connsiteY11" fmla="*/ 77218 h 2423042"/>
                          <a:gd name="connsiteX12" fmla="*/ 1484425 w 2921674"/>
                          <a:gd name="connsiteY12" fmla="*/ 262522 h 2423042"/>
                          <a:gd name="connsiteX13" fmla="*/ 1530244 w 2921674"/>
                          <a:gd name="connsiteY13" fmla="*/ 600078 h 2423042"/>
                          <a:gd name="connsiteX14" fmla="*/ 1587938 w 2921674"/>
                          <a:gd name="connsiteY14" fmla="*/ 1197308 h 2423042"/>
                          <a:gd name="connsiteX15" fmla="*/ 1660427 w 2921674"/>
                          <a:gd name="connsiteY15" fmla="*/ 1704137 h 2423042"/>
                          <a:gd name="connsiteX16" fmla="*/ 1722377 w 2921674"/>
                          <a:gd name="connsiteY16" fmla="*/ 2044712 h 2423042"/>
                          <a:gd name="connsiteX17" fmla="*/ 1794965 w 2921674"/>
                          <a:gd name="connsiteY17" fmla="*/ 2220021 h 2423042"/>
                          <a:gd name="connsiteX18" fmla="*/ 1856370 w 2921674"/>
                          <a:gd name="connsiteY18" fmla="*/ 2310669 h 2423042"/>
                          <a:gd name="connsiteX19" fmla="*/ 1886058 w 2921674"/>
                          <a:gd name="connsiteY19" fmla="*/ 2423040 h 2423042"/>
                          <a:gd name="connsiteX20" fmla="*/ 2039003 w 2921674"/>
                          <a:gd name="connsiteY20" fmla="*/ 2399289 h 2423042"/>
                          <a:gd name="connsiteX21" fmla="*/ 2338112 w 2921674"/>
                          <a:gd name="connsiteY21" fmla="*/ 2367473 h 2423042"/>
                          <a:gd name="connsiteX22" fmla="*/ 2568890 w 2921674"/>
                          <a:gd name="connsiteY22" fmla="*/ 2345405 h 2423042"/>
                          <a:gd name="connsiteX23" fmla="*/ 2921674 w 2921674"/>
                          <a:gd name="connsiteY23" fmla="*/ 2280090 h 2423042"/>
                          <a:gd name="connsiteX0" fmla="*/ 0 w 2921674"/>
                          <a:gd name="connsiteY0" fmla="*/ 2293166 h 2423042"/>
                          <a:gd name="connsiteX1" fmla="*/ 160431 w 2921674"/>
                          <a:gd name="connsiteY1" fmla="*/ 2281160 h 2423042"/>
                          <a:gd name="connsiteX2" fmla="*/ 336329 w 2921674"/>
                          <a:gd name="connsiteY2" fmla="*/ 2220714 h 2423042"/>
                          <a:gd name="connsiteX3" fmla="*/ 443206 w 2921674"/>
                          <a:gd name="connsiteY3" fmla="*/ 2268215 h 2423042"/>
                          <a:gd name="connsiteX4" fmla="*/ 508521 w 2921674"/>
                          <a:gd name="connsiteY4" fmla="*/ 2309779 h 2423042"/>
                          <a:gd name="connsiteX5" fmla="*/ 562306 w 2921674"/>
                          <a:gd name="connsiteY5" fmla="*/ 2196716 h 2423042"/>
                          <a:gd name="connsiteX6" fmla="*/ 619654 w 2921674"/>
                          <a:gd name="connsiteY6" fmla="*/ 1880684 h 2423042"/>
                          <a:gd name="connsiteX7" fmla="*/ 683286 w 2921674"/>
                          <a:gd name="connsiteY7" fmla="*/ 1123137 h 2423042"/>
                          <a:gd name="connsiteX8" fmla="*/ 751965 w 2921674"/>
                          <a:gd name="connsiteY8" fmla="*/ 427540 h 2423042"/>
                          <a:gd name="connsiteX9" fmla="*/ 902534 w 2921674"/>
                          <a:gd name="connsiteY9" fmla="*/ 74645 h 2423042"/>
                          <a:gd name="connsiteX10" fmla="*/ 1131876 w 2921674"/>
                          <a:gd name="connsiteY10" fmla="*/ 28 h 2423042"/>
                          <a:gd name="connsiteX11" fmla="*/ 1345731 w 2921674"/>
                          <a:gd name="connsiteY11" fmla="*/ 77218 h 2423042"/>
                          <a:gd name="connsiteX12" fmla="*/ 1484425 w 2921674"/>
                          <a:gd name="connsiteY12" fmla="*/ 262522 h 2423042"/>
                          <a:gd name="connsiteX13" fmla="*/ 1530244 w 2921674"/>
                          <a:gd name="connsiteY13" fmla="*/ 600078 h 2423042"/>
                          <a:gd name="connsiteX14" fmla="*/ 1587938 w 2921674"/>
                          <a:gd name="connsiteY14" fmla="*/ 1197308 h 2423042"/>
                          <a:gd name="connsiteX15" fmla="*/ 1660427 w 2921674"/>
                          <a:gd name="connsiteY15" fmla="*/ 1704137 h 2423042"/>
                          <a:gd name="connsiteX16" fmla="*/ 1722377 w 2921674"/>
                          <a:gd name="connsiteY16" fmla="*/ 2044712 h 2423042"/>
                          <a:gd name="connsiteX17" fmla="*/ 1794965 w 2921674"/>
                          <a:gd name="connsiteY17" fmla="*/ 2220021 h 2423042"/>
                          <a:gd name="connsiteX18" fmla="*/ 1856370 w 2921674"/>
                          <a:gd name="connsiteY18" fmla="*/ 2310669 h 2423042"/>
                          <a:gd name="connsiteX19" fmla="*/ 1886058 w 2921674"/>
                          <a:gd name="connsiteY19" fmla="*/ 2423040 h 2423042"/>
                          <a:gd name="connsiteX20" fmla="*/ 2039003 w 2921674"/>
                          <a:gd name="connsiteY20" fmla="*/ 2399289 h 2423042"/>
                          <a:gd name="connsiteX21" fmla="*/ 2338112 w 2921674"/>
                          <a:gd name="connsiteY21" fmla="*/ 2367473 h 2423042"/>
                          <a:gd name="connsiteX22" fmla="*/ 2568890 w 2921674"/>
                          <a:gd name="connsiteY22" fmla="*/ 2345405 h 2423042"/>
                          <a:gd name="connsiteX23" fmla="*/ 2921674 w 2921674"/>
                          <a:gd name="connsiteY23" fmla="*/ 2280090 h 2423042"/>
                          <a:gd name="connsiteX0" fmla="*/ 0 w 2921674"/>
                          <a:gd name="connsiteY0" fmla="*/ 2293166 h 2423042"/>
                          <a:gd name="connsiteX1" fmla="*/ 160431 w 2921674"/>
                          <a:gd name="connsiteY1" fmla="*/ 2281160 h 2423042"/>
                          <a:gd name="connsiteX2" fmla="*/ 336329 w 2921674"/>
                          <a:gd name="connsiteY2" fmla="*/ 2220714 h 2423042"/>
                          <a:gd name="connsiteX3" fmla="*/ 443206 w 2921674"/>
                          <a:gd name="connsiteY3" fmla="*/ 2268215 h 2423042"/>
                          <a:gd name="connsiteX4" fmla="*/ 508521 w 2921674"/>
                          <a:gd name="connsiteY4" fmla="*/ 2309779 h 2423042"/>
                          <a:gd name="connsiteX5" fmla="*/ 562306 w 2921674"/>
                          <a:gd name="connsiteY5" fmla="*/ 2196716 h 2423042"/>
                          <a:gd name="connsiteX6" fmla="*/ 619654 w 2921674"/>
                          <a:gd name="connsiteY6" fmla="*/ 1880684 h 2423042"/>
                          <a:gd name="connsiteX7" fmla="*/ 683286 w 2921674"/>
                          <a:gd name="connsiteY7" fmla="*/ 1123137 h 2423042"/>
                          <a:gd name="connsiteX8" fmla="*/ 751965 w 2921674"/>
                          <a:gd name="connsiteY8" fmla="*/ 427540 h 2423042"/>
                          <a:gd name="connsiteX9" fmla="*/ 902534 w 2921674"/>
                          <a:gd name="connsiteY9" fmla="*/ 74645 h 2423042"/>
                          <a:gd name="connsiteX10" fmla="*/ 1131876 w 2921674"/>
                          <a:gd name="connsiteY10" fmla="*/ 28 h 2423042"/>
                          <a:gd name="connsiteX11" fmla="*/ 1345731 w 2921674"/>
                          <a:gd name="connsiteY11" fmla="*/ 77218 h 2423042"/>
                          <a:gd name="connsiteX12" fmla="*/ 1484425 w 2921674"/>
                          <a:gd name="connsiteY12" fmla="*/ 262522 h 2423042"/>
                          <a:gd name="connsiteX13" fmla="*/ 1530244 w 2921674"/>
                          <a:gd name="connsiteY13" fmla="*/ 600078 h 2423042"/>
                          <a:gd name="connsiteX14" fmla="*/ 1587938 w 2921674"/>
                          <a:gd name="connsiteY14" fmla="*/ 1197308 h 2423042"/>
                          <a:gd name="connsiteX15" fmla="*/ 1660427 w 2921674"/>
                          <a:gd name="connsiteY15" fmla="*/ 1704137 h 2423042"/>
                          <a:gd name="connsiteX16" fmla="*/ 1722377 w 2921674"/>
                          <a:gd name="connsiteY16" fmla="*/ 2044712 h 2423042"/>
                          <a:gd name="connsiteX17" fmla="*/ 1794965 w 2921674"/>
                          <a:gd name="connsiteY17" fmla="*/ 2220021 h 2423042"/>
                          <a:gd name="connsiteX18" fmla="*/ 1856370 w 2921674"/>
                          <a:gd name="connsiteY18" fmla="*/ 2310669 h 2423042"/>
                          <a:gd name="connsiteX19" fmla="*/ 1886058 w 2921674"/>
                          <a:gd name="connsiteY19" fmla="*/ 2423040 h 2423042"/>
                          <a:gd name="connsiteX20" fmla="*/ 2039003 w 2921674"/>
                          <a:gd name="connsiteY20" fmla="*/ 2399289 h 2423042"/>
                          <a:gd name="connsiteX21" fmla="*/ 2338112 w 2921674"/>
                          <a:gd name="connsiteY21" fmla="*/ 2367473 h 2423042"/>
                          <a:gd name="connsiteX22" fmla="*/ 2568890 w 2921674"/>
                          <a:gd name="connsiteY22" fmla="*/ 2345405 h 2423042"/>
                          <a:gd name="connsiteX23" fmla="*/ 2921674 w 2921674"/>
                          <a:gd name="connsiteY23" fmla="*/ 2280090 h 2423042"/>
                          <a:gd name="connsiteX0" fmla="*/ 0 w 2921674"/>
                          <a:gd name="connsiteY0" fmla="*/ 2293166 h 2423042"/>
                          <a:gd name="connsiteX1" fmla="*/ 149724 w 2921674"/>
                          <a:gd name="connsiteY1" fmla="*/ 2291866 h 2423042"/>
                          <a:gd name="connsiteX2" fmla="*/ 336329 w 2921674"/>
                          <a:gd name="connsiteY2" fmla="*/ 2220714 h 2423042"/>
                          <a:gd name="connsiteX3" fmla="*/ 443206 w 2921674"/>
                          <a:gd name="connsiteY3" fmla="*/ 2268215 h 2423042"/>
                          <a:gd name="connsiteX4" fmla="*/ 508521 w 2921674"/>
                          <a:gd name="connsiteY4" fmla="*/ 2309779 h 2423042"/>
                          <a:gd name="connsiteX5" fmla="*/ 562306 w 2921674"/>
                          <a:gd name="connsiteY5" fmla="*/ 2196716 h 2423042"/>
                          <a:gd name="connsiteX6" fmla="*/ 619654 w 2921674"/>
                          <a:gd name="connsiteY6" fmla="*/ 1880684 h 2423042"/>
                          <a:gd name="connsiteX7" fmla="*/ 683286 w 2921674"/>
                          <a:gd name="connsiteY7" fmla="*/ 1123137 h 2423042"/>
                          <a:gd name="connsiteX8" fmla="*/ 751965 w 2921674"/>
                          <a:gd name="connsiteY8" fmla="*/ 427540 h 2423042"/>
                          <a:gd name="connsiteX9" fmla="*/ 902534 w 2921674"/>
                          <a:gd name="connsiteY9" fmla="*/ 74645 h 2423042"/>
                          <a:gd name="connsiteX10" fmla="*/ 1131876 w 2921674"/>
                          <a:gd name="connsiteY10" fmla="*/ 28 h 2423042"/>
                          <a:gd name="connsiteX11" fmla="*/ 1345731 w 2921674"/>
                          <a:gd name="connsiteY11" fmla="*/ 77218 h 2423042"/>
                          <a:gd name="connsiteX12" fmla="*/ 1484425 w 2921674"/>
                          <a:gd name="connsiteY12" fmla="*/ 262522 h 2423042"/>
                          <a:gd name="connsiteX13" fmla="*/ 1530244 w 2921674"/>
                          <a:gd name="connsiteY13" fmla="*/ 600078 h 2423042"/>
                          <a:gd name="connsiteX14" fmla="*/ 1587938 w 2921674"/>
                          <a:gd name="connsiteY14" fmla="*/ 1197308 h 2423042"/>
                          <a:gd name="connsiteX15" fmla="*/ 1660427 w 2921674"/>
                          <a:gd name="connsiteY15" fmla="*/ 1704137 h 2423042"/>
                          <a:gd name="connsiteX16" fmla="*/ 1722377 w 2921674"/>
                          <a:gd name="connsiteY16" fmla="*/ 2044712 h 2423042"/>
                          <a:gd name="connsiteX17" fmla="*/ 1794965 w 2921674"/>
                          <a:gd name="connsiteY17" fmla="*/ 2220021 h 2423042"/>
                          <a:gd name="connsiteX18" fmla="*/ 1856370 w 2921674"/>
                          <a:gd name="connsiteY18" fmla="*/ 2310669 h 2423042"/>
                          <a:gd name="connsiteX19" fmla="*/ 1886058 w 2921674"/>
                          <a:gd name="connsiteY19" fmla="*/ 2423040 h 2423042"/>
                          <a:gd name="connsiteX20" fmla="*/ 2039003 w 2921674"/>
                          <a:gd name="connsiteY20" fmla="*/ 2399289 h 2423042"/>
                          <a:gd name="connsiteX21" fmla="*/ 2338112 w 2921674"/>
                          <a:gd name="connsiteY21" fmla="*/ 2367473 h 2423042"/>
                          <a:gd name="connsiteX22" fmla="*/ 2568890 w 2921674"/>
                          <a:gd name="connsiteY22" fmla="*/ 2345405 h 2423042"/>
                          <a:gd name="connsiteX23" fmla="*/ 2921674 w 2921674"/>
                          <a:gd name="connsiteY23" fmla="*/ 2280090 h 24230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2921674" h="2423042">
                            <a:moveTo>
                              <a:pt x="0" y="2293166"/>
                            </a:moveTo>
                            <a:cubicBezTo>
                              <a:pt x="23764" y="2288786"/>
                              <a:pt x="129358" y="2282528"/>
                              <a:pt x="149724" y="2291866"/>
                            </a:cubicBezTo>
                            <a:cubicBezTo>
                              <a:pt x="155815" y="2297635"/>
                              <a:pt x="287415" y="2224656"/>
                              <a:pt x="336329" y="2220714"/>
                            </a:cubicBezTo>
                            <a:cubicBezTo>
                              <a:pt x="385243" y="2216772"/>
                              <a:pt x="414507" y="2253371"/>
                              <a:pt x="443206" y="2268215"/>
                            </a:cubicBezTo>
                            <a:cubicBezTo>
                              <a:pt x="471905" y="2283059"/>
                              <a:pt x="488671" y="2321695"/>
                              <a:pt x="508521" y="2309779"/>
                            </a:cubicBezTo>
                            <a:cubicBezTo>
                              <a:pt x="528371" y="2297863"/>
                              <a:pt x="543784" y="2268232"/>
                              <a:pt x="562306" y="2196716"/>
                            </a:cubicBezTo>
                            <a:cubicBezTo>
                              <a:pt x="580828" y="2125200"/>
                              <a:pt x="599491" y="2059614"/>
                              <a:pt x="619654" y="1880684"/>
                            </a:cubicBezTo>
                            <a:cubicBezTo>
                              <a:pt x="639817" y="1701754"/>
                              <a:pt x="661234" y="1365328"/>
                              <a:pt x="683286" y="1123137"/>
                            </a:cubicBezTo>
                            <a:cubicBezTo>
                              <a:pt x="705338" y="880946"/>
                              <a:pt x="715424" y="602289"/>
                              <a:pt x="751965" y="427540"/>
                            </a:cubicBezTo>
                            <a:cubicBezTo>
                              <a:pt x="788506" y="252791"/>
                              <a:pt x="839216" y="145897"/>
                              <a:pt x="902534" y="74645"/>
                            </a:cubicBezTo>
                            <a:cubicBezTo>
                              <a:pt x="965853" y="3393"/>
                              <a:pt x="1058010" y="-401"/>
                              <a:pt x="1131876" y="28"/>
                            </a:cubicBezTo>
                            <a:cubicBezTo>
                              <a:pt x="1205742" y="457"/>
                              <a:pt x="1286973" y="33469"/>
                              <a:pt x="1345731" y="77218"/>
                            </a:cubicBezTo>
                            <a:cubicBezTo>
                              <a:pt x="1404489" y="120967"/>
                              <a:pt x="1453673" y="175379"/>
                              <a:pt x="1484425" y="262522"/>
                            </a:cubicBezTo>
                            <a:cubicBezTo>
                              <a:pt x="1515177" y="349665"/>
                              <a:pt x="1512992" y="444280"/>
                              <a:pt x="1530244" y="600078"/>
                            </a:cubicBezTo>
                            <a:cubicBezTo>
                              <a:pt x="1547496" y="755876"/>
                              <a:pt x="1566241" y="1013298"/>
                              <a:pt x="1587938" y="1197308"/>
                            </a:cubicBezTo>
                            <a:cubicBezTo>
                              <a:pt x="1609635" y="1381318"/>
                              <a:pt x="1638021" y="1562903"/>
                              <a:pt x="1660427" y="1704137"/>
                            </a:cubicBezTo>
                            <a:cubicBezTo>
                              <a:pt x="1682833" y="1845371"/>
                              <a:pt x="1699954" y="1958731"/>
                              <a:pt x="1722377" y="2044712"/>
                            </a:cubicBezTo>
                            <a:cubicBezTo>
                              <a:pt x="1744800" y="2130693"/>
                              <a:pt x="1772633" y="2175695"/>
                              <a:pt x="1794965" y="2220021"/>
                            </a:cubicBezTo>
                            <a:cubicBezTo>
                              <a:pt x="1817297" y="2264347"/>
                              <a:pt x="1841188" y="2276833"/>
                              <a:pt x="1856370" y="2310669"/>
                            </a:cubicBezTo>
                            <a:cubicBezTo>
                              <a:pt x="1871552" y="2344505"/>
                              <a:pt x="1870859" y="2423510"/>
                              <a:pt x="1886058" y="2423040"/>
                            </a:cubicBezTo>
                            <a:cubicBezTo>
                              <a:pt x="1901257" y="2422570"/>
                              <a:pt x="1963661" y="2408550"/>
                              <a:pt x="2039003" y="2399289"/>
                            </a:cubicBezTo>
                            <a:cubicBezTo>
                              <a:pt x="2114345" y="2390028"/>
                              <a:pt x="2249798" y="2376454"/>
                              <a:pt x="2338112" y="2367473"/>
                            </a:cubicBezTo>
                            <a:cubicBezTo>
                              <a:pt x="2426426" y="2358492"/>
                              <a:pt x="2471630" y="2359969"/>
                              <a:pt x="2568890" y="2345405"/>
                            </a:cubicBezTo>
                            <a:cubicBezTo>
                              <a:pt x="2666150" y="2330841"/>
                              <a:pt x="2878131" y="2293945"/>
                              <a:pt x="2921674" y="2280090"/>
                            </a:cubicBezTo>
                          </a:path>
                        </a:pathLst>
                      </a:cu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 sz="1200"/>
                      </a:p>
                    </p:txBody>
                  </p:sp>
                  <p:sp>
                    <p:nvSpPr>
                      <p:cNvPr id="38" name="Volný tvar 37"/>
                      <p:cNvSpPr/>
                      <p:nvPr/>
                    </p:nvSpPr>
                    <p:spPr>
                      <a:xfrm>
                        <a:off x="4827166" y="6424703"/>
                        <a:ext cx="2915910" cy="816600"/>
                      </a:xfrm>
                      <a:custGeom>
                        <a:avLst/>
                        <a:gdLst>
                          <a:gd name="connsiteX0" fmla="*/ 0 w 2727960"/>
                          <a:gd name="connsiteY0" fmla="*/ 636469 h 737221"/>
                          <a:gd name="connsiteX1" fmla="*/ 114300 w 2727960"/>
                          <a:gd name="connsiteY1" fmla="*/ 682189 h 737221"/>
                          <a:gd name="connsiteX2" fmla="*/ 339090 w 2727960"/>
                          <a:gd name="connsiteY2" fmla="*/ 708859 h 737221"/>
                          <a:gd name="connsiteX3" fmla="*/ 548640 w 2727960"/>
                          <a:gd name="connsiteY3" fmla="*/ 731719 h 737221"/>
                          <a:gd name="connsiteX4" fmla="*/ 575310 w 2727960"/>
                          <a:gd name="connsiteY4" fmla="*/ 598369 h 737221"/>
                          <a:gd name="connsiteX5" fmla="*/ 689610 w 2727960"/>
                          <a:gd name="connsiteY5" fmla="*/ 224989 h 737221"/>
                          <a:gd name="connsiteX6" fmla="*/ 803910 w 2727960"/>
                          <a:gd name="connsiteY6" fmla="*/ 19249 h 737221"/>
                          <a:gd name="connsiteX7" fmla="*/ 1291590 w 2727960"/>
                          <a:gd name="connsiteY7" fmla="*/ 23059 h 737221"/>
                          <a:gd name="connsiteX8" fmla="*/ 1329690 w 2727960"/>
                          <a:gd name="connsiteY8" fmla="*/ 144979 h 737221"/>
                          <a:gd name="connsiteX9" fmla="*/ 1356360 w 2727960"/>
                          <a:gd name="connsiteY9" fmla="*/ 236419 h 737221"/>
                          <a:gd name="connsiteX10" fmla="*/ 1371600 w 2727960"/>
                          <a:gd name="connsiteY10" fmla="*/ 232609 h 737221"/>
                          <a:gd name="connsiteX11" fmla="*/ 1455420 w 2727960"/>
                          <a:gd name="connsiteY11" fmla="*/ 167839 h 737221"/>
                          <a:gd name="connsiteX12" fmla="*/ 1527810 w 2727960"/>
                          <a:gd name="connsiteY12" fmla="*/ 186889 h 737221"/>
                          <a:gd name="connsiteX13" fmla="*/ 1832610 w 2727960"/>
                          <a:gd name="connsiteY13" fmla="*/ 324049 h 737221"/>
                          <a:gd name="connsiteX14" fmla="*/ 2156460 w 2727960"/>
                          <a:gd name="connsiteY14" fmla="*/ 480259 h 737221"/>
                          <a:gd name="connsiteX15" fmla="*/ 2586990 w 2727960"/>
                          <a:gd name="connsiteY15" fmla="*/ 632659 h 737221"/>
                          <a:gd name="connsiteX16" fmla="*/ 2727960 w 2727960"/>
                          <a:gd name="connsiteY16" fmla="*/ 663139 h 737221"/>
                          <a:gd name="connsiteX0" fmla="*/ 0 w 2727960"/>
                          <a:gd name="connsiteY0" fmla="*/ 636469 h 737179"/>
                          <a:gd name="connsiteX1" fmla="*/ 169069 w 2727960"/>
                          <a:gd name="connsiteY1" fmla="*/ 684570 h 737179"/>
                          <a:gd name="connsiteX2" fmla="*/ 339090 w 2727960"/>
                          <a:gd name="connsiteY2" fmla="*/ 708859 h 737179"/>
                          <a:gd name="connsiteX3" fmla="*/ 548640 w 2727960"/>
                          <a:gd name="connsiteY3" fmla="*/ 731719 h 737179"/>
                          <a:gd name="connsiteX4" fmla="*/ 575310 w 2727960"/>
                          <a:gd name="connsiteY4" fmla="*/ 598369 h 737179"/>
                          <a:gd name="connsiteX5" fmla="*/ 689610 w 2727960"/>
                          <a:gd name="connsiteY5" fmla="*/ 224989 h 737179"/>
                          <a:gd name="connsiteX6" fmla="*/ 803910 w 2727960"/>
                          <a:gd name="connsiteY6" fmla="*/ 19249 h 737179"/>
                          <a:gd name="connsiteX7" fmla="*/ 1291590 w 2727960"/>
                          <a:gd name="connsiteY7" fmla="*/ 23059 h 737179"/>
                          <a:gd name="connsiteX8" fmla="*/ 1329690 w 2727960"/>
                          <a:gd name="connsiteY8" fmla="*/ 144979 h 737179"/>
                          <a:gd name="connsiteX9" fmla="*/ 1356360 w 2727960"/>
                          <a:gd name="connsiteY9" fmla="*/ 236419 h 737179"/>
                          <a:gd name="connsiteX10" fmla="*/ 1371600 w 2727960"/>
                          <a:gd name="connsiteY10" fmla="*/ 232609 h 737179"/>
                          <a:gd name="connsiteX11" fmla="*/ 1455420 w 2727960"/>
                          <a:gd name="connsiteY11" fmla="*/ 167839 h 737179"/>
                          <a:gd name="connsiteX12" fmla="*/ 1527810 w 2727960"/>
                          <a:gd name="connsiteY12" fmla="*/ 186889 h 737179"/>
                          <a:gd name="connsiteX13" fmla="*/ 1832610 w 2727960"/>
                          <a:gd name="connsiteY13" fmla="*/ 324049 h 737179"/>
                          <a:gd name="connsiteX14" fmla="*/ 2156460 w 2727960"/>
                          <a:gd name="connsiteY14" fmla="*/ 480259 h 737179"/>
                          <a:gd name="connsiteX15" fmla="*/ 2586990 w 2727960"/>
                          <a:gd name="connsiteY15" fmla="*/ 632659 h 737179"/>
                          <a:gd name="connsiteX16" fmla="*/ 2727960 w 2727960"/>
                          <a:gd name="connsiteY16" fmla="*/ 663139 h 737179"/>
                          <a:gd name="connsiteX0" fmla="*/ 0 w 2716054"/>
                          <a:gd name="connsiteY0" fmla="*/ 648376 h 737179"/>
                          <a:gd name="connsiteX1" fmla="*/ 157163 w 2716054"/>
                          <a:gd name="connsiteY1" fmla="*/ 684570 h 737179"/>
                          <a:gd name="connsiteX2" fmla="*/ 327184 w 2716054"/>
                          <a:gd name="connsiteY2" fmla="*/ 708859 h 737179"/>
                          <a:gd name="connsiteX3" fmla="*/ 536734 w 2716054"/>
                          <a:gd name="connsiteY3" fmla="*/ 731719 h 737179"/>
                          <a:gd name="connsiteX4" fmla="*/ 563404 w 2716054"/>
                          <a:gd name="connsiteY4" fmla="*/ 598369 h 737179"/>
                          <a:gd name="connsiteX5" fmla="*/ 677704 w 2716054"/>
                          <a:gd name="connsiteY5" fmla="*/ 224989 h 737179"/>
                          <a:gd name="connsiteX6" fmla="*/ 792004 w 2716054"/>
                          <a:gd name="connsiteY6" fmla="*/ 19249 h 737179"/>
                          <a:gd name="connsiteX7" fmla="*/ 1279684 w 2716054"/>
                          <a:gd name="connsiteY7" fmla="*/ 23059 h 737179"/>
                          <a:gd name="connsiteX8" fmla="*/ 1317784 w 2716054"/>
                          <a:gd name="connsiteY8" fmla="*/ 144979 h 737179"/>
                          <a:gd name="connsiteX9" fmla="*/ 1344454 w 2716054"/>
                          <a:gd name="connsiteY9" fmla="*/ 236419 h 737179"/>
                          <a:gd name="connsiteX10" fmla="*/ 1359694 w 2716054"/>
                          <a:gd name="connsiteY10" fmla="*/ 232609 h 737179"/>
                          <a:gd name="connsiteX11" fmla="*/ 1443514 w 2716054"/>
                          <a:gd name="connsiteY11" fmla="*/ 167839 h 737179"/>
                          <a:gd name="connsiteX12" fmla="*/ 1515904 w 2716054"/>
                          <a:gd name="connsiteY12" fmla="*/ 186889 h 737179"/>
                          <a:gd name="connsiteX13" fmla="*/ 1820704 w 2716054"/>
                          <a:gd name="connsiteY13" fmla="*/ 324049 h 737179"/>
                          <a:gd name="connsiteX14" fmla="*/ 2144554 w 2716054"/>
                          <a:gd name="connsiteY14" fmla="*/ 480259 h 737179"/>
                          <a:gd name="connsiteX15" fmla="*/ 2575084 w 2716054"/>
                          <a:gd name="connsiteY15" fmla="*/ 632659 h 737179"/>
                          <a:gd name="connsiteX16" fmla="*/ 2716054 w 2716054"/>
                          <a:gd name="connsiteY16" fmla="*/ 663139 h 737179"/>
                          <a:gd name="connsiteX0" fmla="*/ 0 w 2716054"/>
                          <a:gd name="connsiteY0" fmla="*/ 648376 h 728765"/>
                          <a:gd name="connsiteX1" fmla="*/ 157163 w 2716054"/>
                          <a:gd name="connsiteY1" fmla="*/ 684570 h 728765"/>
                          <a:gd name="connsiteX2" fmla="*/ 327184 w 2716054"/>
                          <a:gd name="connsiteY2" fmla="*/ 708859 h 728765"/>
                          <a:gd name="connsiteX3" fmla="*/ 536734 w 2716054"/>
                          <a:gd name="connsiteY3" fmla="*/ 722194 h 728765"/>
                          <a:gd name="connsiteX4" fmla="*/ 563404 w 2716054"/>
                          <a:gd name="connsiteY4" fmla="*/ 598369 h 728765"/>
                          <a:gd name="connsiteX5" fmla="*/ 677704 w 2716054"/>
                          <a:gd name="connsiteY5" fmla="*/ 224989 h 728765"/>
                          <a:gd name="connsiteX6" fmla="*/ 792004 w 2716054"/>
                          <a:gd name="connsiteY6" fmla="*/ 19249 h 728765"/>
                          <a:gd name="connsiteX7" fmla="*/ 1279684 w 2716054"/>
                          <a:gd name="connsiteY7" fmla="*/ 23059 h 728765"/>
                          <a:gd name="connsiteX8" fmla="*/ 1317784 w 2716054"/>
                          <a:gd name="connsiteY8" fmla="*/ 144979 h 728765"/>
                          <a:gd name="connsiteX9" fmla="*/ 1344454 w 2716054"/>
                          <a:gd name="connsiteY9" fmla="*/ 236419 h 728765"/>
                          <a:gd name="connsiteX10" fmla="*/ 1359694 w 2716054"/>
                          <a:gd name="connsiteY10" fmla="*/ 232609 h 728765"/>
                          <a:gd name="connsiteX11" fmla="*/ 1443514 w 2716054"/>
                          <a:gd name="connsiteY11" fmla="*/ 167839 h 728765"/>
                          <a:gd name="connsiteX12" fmla="*/ 1515904 w 2716054"/>
                          <a:gd name="connsiteY12" fmla="*/ 186889 h 728765"/>
                          <a:gd name="connsiteX13" fmla="*/ 1820704 w 2716054"/>
                          <a:gd name="connsiteY13" fmla="*/ 324049 h 728765"/>
                          <a:gd name="connsiteX14" fmla="*/ 2144554 w 2716054"/>
                          <a:gd name="connsiteY14" fmla="*/ 480259 h 728765"/>
                          <a:gd name="connsiteX15" fmla="*/ 2575084 w 2716054"/>
                          <a:gd name="connsiteY15" fmla="*/ 632659 h 728765"/>
                          <a:gd name="connsiteX16" fmla="*/ 2716054 w 2716054"/>
                          <a:gd name="connsiteY16" fmla="*/ 663139 h 728765"/>
                          <a:gd name="connsiteX0" fmla="*/ 0 w 2716054"/>
                          <a:gd name="connsiteY0" fmla="*/ 648376 h 722201"/>
                          <a:gd name="connsiteX1" fmla="*/ 157163 w 2716054"/>
                          <a:gd name="connsiteY1" fmla="*/ 684570 h 722201"/>
                          <a:gd name="connsiteX2" fmla="*/ 327184 w 2716054"/>
                          <a:gd name="connsiteY2" fmla="*/ 708859 h 722201"/>
                          <a:gd name="connsiteX3" fmla="*/ 536734 w 2716054"/>
                          <a:gd name="connsiteY3" fmla="*/ 722194 h 722201"/>
                          <a:gd name="connsiteX4" fmla="*/ 563404 w 2716054"/>
                          <a:gd name="connsiteY4" fmla="*/ 598369 h 722201"/>
                          <a:gd name="connsiteX5" fmla="*/ 677704 w 2716054"/>
                          <a:gd name="connsiteY5" fmla="*/ 224989 h 722201"/>
                          <a:gd name="connsiteX6" fmla="*/ 792004 w 2716054"/>
                          <a:gd name="connsiteY6" fmla="*/ 19249 h 722201"/>
                          <a:gd name="connsiteX7" fmla="*/ 1279684 w 2716054"/>
                          <a:gd name="connsiteY7" fmla="*/ 23059 h 722201"/>
                          <a:gd name="connsiteX8" fmla="*/ 1317784 w 2716054"/>
                          <a:gd name="connsiteY8" fmla="*/ 144979 h 722201"/>
                          <a:gd name="connsiteX9" fmla="*/ 1344454 w 2716054"/>
                          <a:gd name="connsiteY9" fmla="*/ 236419 h 722201"/>
                          <a:gd name="connsiteX10" fmla="*/ 1359694 w 2716054"/>
                          <a:gd name="connsiteY10" fmla="*/ 232609 h 722201"/>
                          <a:gd name="connsiteX11" fmla="*/ 1443514 w 2716054"/>
                          <a:gd name="connsiteY11" fmla="*/ 167839 h 722201"/>
                          <a:gd name="connsiteX12" fmla="*/ 1515904 w 2716054"/>
                          <a:gd name="connsiteY12" fmla="*/ 186889 h 722201"/>
                          <a:gd name="connsiteX13" fmla="*/ 1820704 w 2716054"/>
                          <a:gd name="connsiteY13" fmla="*/ 324049 h 722201"/>
                          <a:gd name="connsiteX14" fmla="*/ 2144554 w 2716054"/>
                          <a:gd name="connsiteY14" fmla="*/ 480259 h 722201"/>
                          <a:gd name="connsiteX15" fmla="*/ 2575084 w 2716054"/>
                          <a:gd name="connsiteY15" fmla="*/ 632659 h 722201"/>
                          <a:gd name="connsiteX16" fmla="*/ 2716054 w 2716054"/>
                          <a:gd name="connsiteY16" fmla="*/ 663139 h 722201"/>
                          <a:gd name="connsiteX0" fmla="*/ 0 w 2716054"/>
                          <a:gd name="connsiteY0" fmla="*/ 731421 h 805246"/>
                          <a:gd name="connsiteX1" fmla="*/ 157163 w 2716054"/>
                          <a:gd name="connsiteY1" fmla="*/ 767615 h 805246"/>
                          <a:gd name="connsiteX2" fmla="*/ 327184 w 2716054"/>
                          <a:gd name="connsiteY2" fmla="*/ 791904 h 805246"/>
                          <a:gd name="connsiteX3" fmla="*/ 536734 w 2716054"/>
                          <a:gd name="connsiteY3" fmla="*/ 805239 h 805246"/>
                          <a:gd name="connsiteX4" fmla="*/ 563404 w 2716054"/>
                          <a:gd name="connsiteY4" fmla="*/ 681414 h 805246"/>
                          <a:gd name="connsiteX5" fmla="*/ 677704 w 2716054"/>
                          <a:gd name="connsiteY5" fmla="*/ 308034 h 805246"/>
                          <a:gd name="connsiteX6" fmla="*/ 906304 w 2716054"/>
                          <a:gd name="connsiteY6" fmla="*/ 7044 h 805246"/>
                          <a:gd name="connsiteX7" fmla="*/ 1279684 w 2716054"/>
                          <a:gd name="connsiteY7" fmla="*/ 106104 h 805246"/>
                          <a:gd name="connsiteX8" fmla="*/ 1317784 w 2716054"/>
                          <a:gd name="connsiteY8" fmla="*/ 228024 h 805246"/>
                          <a:gd name="connsiteX9" fmla="*/ 1344454 w 2716054"/>
                          <a:gd name="connsiteY9" fmla="*/ 319464 h 805246"/>
                          <a:gd name="connsiteX10" fmla="*/ 1359694 w 2716054"/>
                          <a:gd name="connsiteY10" fmla="*/ 315654 h 805246"/>
                          <a:gd name="connsiteX11" fmla="*/ 1443514 w 2716054"/>
                          <a:gd name="connsiteY11" fmla="*/ 250884 h 805246"/>
                          <a:gd name="connsiteX12" fmla="*/ 1515904 w 2716054"/>
                          <a:gd name="connsiteY12" fmla="*/ 269934 h 805246"/>
                          <a:gd name="connsiteX13" fmla="*/ 1820704 w 2716054"/>
                          <a:gd name="connsiteY13" fmla="*/ 407094 h 805246"/>
                          <a:gd name="connsiteX14" fmla="*/ 2144554 w 2716054"/>
                          <a:gd name="connsiteY14" fmla="*/ 563304 h 805246"/>
                          <a:gd name="connsiteX15" fmla="*/ 2575084 w 2716054"/>
                          <a:gd name="connsiteY15" fmla="*/ 715704 h 805246"/>
                          <a:gd name="connsiteX16" fmla="*/ 2716054 w 2716054"/>
                          <a:gd name="connsiteY16" fmla="*/ 746184 h 805246"/>
                          <a:gd name="connsiteX0" fmla="*/ 0 w 2716054"/>
                          <a:gd name="connsiteY0" fmla="*/ 768819 h 842644"/>
                          <a:gd name="connsiteX1" fmla="*/ 157163 w 2716054"/>
                          <a:gd name="connsiteY1" fmla="*/ 805013 h 842644"/>
                          <a:gd name="connsiteX2" fmla="*/ 327184 w 2716054"/>
                          <a:gd name="connsiteY2" fmla="*/ 829302 h 842644"/>
                          <a:gd name="connsiteX3" fmla="*/ 536734 w 2716054"/>
                          <a:gd name="connsiteY3" fmla="*/ 842637 h 842644"/>
                          <a:gd name="connsiteX4" fmla="*/ 563404 w 2716054"/>
                          <a:gd name="connsiteY4" fmla="*/ 718812 h 842644"/>
                          <a:gd name="connsiteX5" fmla="*/ 677704 w 2716054"/>
                          <a:gd name="connsiteY5" fmla="*/ 345432 h 842644"/>
                          <a:gd name="connsiteX6" fmla="*/ 906304 w 2716054"/>
                          <a:gd name="connsiteY6" fmla="*/ 44442 h 842644"/>
                          <a:gd name="connsiteX7" fmla="*/ 1143953 w 2716054"/>
                          <a:gd name="connsiteY7" fmla="*/ 24439 h 842644"/>
                          <a:gd name="connsiteX8" fmla="*/ 1317784 w 2716054"/>
                          <a:gd name="connsiteY8" fmla="*/ 265422 h 842644"/>
                          <a:gd name="connsiteX9" fmla="*/ 1344454 w 2716054"/>
                          <a:gd name="connsiteY9" fmla="*/ 356862 h 842644"/>
                          <a:gd name="connsiteX10" fmla="*/ 1359694 w 2716054"/>
                          <a:gd name="connsiteY10" fmla="*/ 353052 h 842644"/>
                          <a:gd name="connsiteX11" fmla="*/ 1443514 w 2716054"/>
                          <a:gd name="connsiteY11" fmla="*/ 288282 h 842644"/>
                          <a:gd name="connsiteX12" fmla="*/ 1515904 w 2716054"/>
                          <a:gd name="connsiteY12" fmla="*/ 307332 h 842644"/>
                          <a:gd name="connsiteX13" fmla="*/ 1820704 w 2716054"/>
                          <a:gd name="connsiteY13" fmla="*/ 444492 h 842644"/>
                          <a:gd name="connsiteX14" fmla="*/ 2144554 w 2716054"/>
                          <a:gd name="connsiteY14" fmla="*/ 600702 h 842644"/>
                          <a:gd name="connsiteX15" fmla="*/ 2575084 w 2716054"/>
                          <a:gd name="connsiteY15" fmla="*/ 753102 h 842644"/>
                          <a:gd name="connsiteX16" fmla="*/ 2716054 w 2716054"/>
                          <a:gd name="connsiteY16" fmla="*/ 783582 h 842644"/>
                          <a:gd name="connsiteX0" fmla="*/ 0 w 2716054"/>
                          <a:gd name="connsiteY0" fmla="*/ 768819 h 842644"/>
                          <a:gd name="connsiteX1" fmla="*/ 157163 w 2716054"/>
                          <a:gd name="connsiteY1" fmla="*/ 805013 h 842644"/>
                          <a:gd name="connsiteX2" fmla="*/ 327184 w 2716054"/>
                          <a:gd name="connsiteY2" fmla="*/ 829302 h 842644"/>
                          <a:gd name="connsiteX3" fmla="*/ 536734 w 2716054"/>
                          <a:gd name="connsiteY3" fmla="*/ 842637 h 842644"/>
                          <a:gd name="connsiteX4" fmla="*/ 563404 w 2716054"/>
                          <a:gd name="connsiteY4" fmla="*/ 718812 h 842644"/>
                          <a:gd name="connsiteX5" fmla="*/ 677704 w 2716054"/>
                          <a:gd name="connsiteY5" fmla="*/ 345432 h 842644"/>
                          <a:gd name="connsiteX6" fmla="*/ 906304 w 2716054"/>
                          <a:gd name="connsiteY6" fmla="*/ 44442 h 842644"/>
                          <a:gd name="connsiteX7" fmla="*/ 1143953 w 2716054"/>
                          <a:gd name="connsiteY7" fmla="*/ 24439 h 842644"/>
                          <a:gd name="connsiteX8" fmla="*/ 1317784 w 2716054"/>
                          <a:gd name="connsiteY8" fmla="*/ 265422 h 842644"/>
                          <a:gd name="connsiteX9" fmla="*/ 1344454 w 2716054"/>
                          <a:gd name="connsiteY9" fmla="*/ 356862 h 842644"/>
                          <a:gd name="connsiteX10" fmla="*/ 1369219 w 2716054"/>
                          <a:gd name="connsiteY10" fmla="*/ 324477 h 842644"/>
                          <a:gd name="connsiteX11" fmla="*/ 1443514 w 2716054"/>
                          <a:gd name="connsiteY11" fmla="*/ 288282 h 842644"/>
                          <a:gd name="connsiteX12" fmla="*/ 1515904 w 2716054"/>
                          <a:gd name="connsiteY12" fmla="*/ 307332 h 842644"/>
                          <a:gd name="connsiteX13" fmla="*/ 1820704 w 2716054"/>
                          <a:gd name="connsiteY13" fmla="*/ 444492 h 842644"/>
                          <a:gd name="connsiteX14" fmla="*/ 2144554 w 2716054"/>
                          <a:gd name="connsiteY14" fmla="*/ 600702 h 842644"/>
                          <a:gd name="connsiteX15" fmla="*/ 2575084 w 2716054"/>
                          <a:gd name="connsiteY15" fmla="*/ 753102 h 842644"/>
                          <a:gd name="connsiteX16" fmla="*/ 2716054 w 2716054"/>
                          <a:gd name="connsiteY16" fmla="*/ 783582 h 842644"/>
                          <a:gd name="connsiteX0" fmla="*/ 0 w 2716054"/>
                          <a:gd name="connsiteY0" fmla="*/ 768819 h 842644"/>
                          <a:gd name="connsiteX1" fmla="*/ 157163 w 2716054"/>
                          <a:gd name="connsiteY1" fmla="*/ 805013 h 842644"/>
                          <a:gd name="connsiteX2" fmla="*/ 327184 w 2716054"/>
                          <a:gd name="connsiteY2" fmla="*/ 829302 h 842644"/>
                          <a:gd name="connsiteX3" fmla="*/ 536734 w 2716054"/>
                          <a:gd name="connsiteY3" fmla="*/ 842637 h 842644"/>
                          <a:gd name="connsiteX4" fmla="*/ 563404 w 2716054"/>
                          <a:gd name="connsiteY4" fmla="*/ 718812 h 842644"/>
                          <a:gd name="connsiteX5" fmla="*/ 677704 w 2716054"/>
                          <a:gd name="connsiteY5" fmla="*/ 345432 h 842644"/>
                          <a:gd name="connsiteX6" fmla="*/ 906304 w 2716054"/>
                          <a:gd name="connsiteY6" fmla="*/ 44442 h 842644"/>
                          <a:gd name="connsiteX7" fmla="*/ 1143953 w 2716054"/>
                          <a:gd name="connsiteY7" fmla="*/ 24439 h 842644"/>
                          <a:gd name="connsiteX8" fmla="*/ 1317784 w 2716054"/>
                          <a:gd name="connsiteY8" fmla="*/ 265422 h 842644"/>
                          <a:gd name="connsiteX9" fmla="*/ 1344454 w 2716054"/>
                          <a:gd name="connsiteY9" fmla="*/ 371150 h 842644"/>
                          <a:gd name="connsiteX10" fmla="*/ 1369219 w 2716054"/>
                          <a:gd name="connsiteY10" fmla="*/ 324477 h 842644"/>
                          <a:gd name="connsiteX11" fmla="*/ 1443514 w 2716054"/>
                          <a:gd name="connsiteY11" fmla="*/ 288282 h 842644"/>
                          <a:gd name="connsiteX12" fmla="*/ 1515904 w 2716054"/>
                          <a:gd name="connsiteY12" fmla="*/ 307332 h 842644"/>
                          <a:gd name="connsiteX13" fmla="*/ 1820704 w 2716054"/>
                          <a:gd name="connsiteY13" fmla="*/ 444492 h 842644"/>
                          <a:gd name="connsiteX14" fmla="*/ 2144554 w 2716054"/>
                          <a:gd name="connsiteY14" fmla="*/ 600702 h 842644"/>
                          <a:gd name="connsiteX15" fmla="*/ 2575084 w 2716054"/>
                          <a:gd name="connsiteY15" fmla="*/ 753102 h 842644"/>
                          <a:gd name="connsiteX16" fmla="*/ 2716054 w 2716054"/>
                          <a:gd name="connsiteY16" fmla="*/ 783582 h 842644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69219 w 2716054"/>
                          <a:gd name="connsiteY10" fmla="*/ 321531 h 839698"/>
                          <a:gd name="connsiteX11" fmla="*/ 1443514 w 2716054"/>
                          <a:gd name="connsiteY11" fmla="*/ 285336 h 839698"/>
                          <a:gd name="connsiteX12" fmla="*/ 1515904 w 2716054"/>
                          <a:gd name="connsiteY12" fmla="*/ 304386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69219 w 2716054"/>
                          <a:gd name="connsiteY10" fmla="*/ 321531 h 839698"/>
                          <a:gd name="connsiteX11" fmla="*/ 1443514 w 2716054"/>
                          <a:gd name="connsiteY11" fmla="*/ 285336 h 839698"/>
                          <a:gd name="connsiteX12" fmla="*/ 1515904 w 2716054"/>
                          <a:gd name="connsiteY12" fmla="*/ 304386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83506 w 2716054"/>
                          <a:gd name="connsiteY10" fmla="*/ 323912 h 839698"/>
                          <a:gd name="connsiteX11" fmla="*/ 1443514 w 2716054"/>
                          <a:gd name="connsiteY11" fmla="*/ 285336 h 839698"/>
                          <a:gd name="connsiteX12" fmla="*/ 1515904 w 2716054"/>
                          <a:gd name="connsiteY12" fmla="*/ 304386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83506 w 2716054"/>
                          <a:gd name="connsiteY10" fmla="*/ 323912 h 839698"/>
                          <a:gd name="connsiteX11" fmla="*/ 1443514 w 2716054"/>
                          <a:gd name="connsiteY11" fmla="*/ 285336 h 839698"/>
                          <a:gd name="connsiteX12" fmla="*/ 1582579 w 2716054"/>
                          <a:gd name="connsiteY12" fmla="*/ 330580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83506 w 2716054"/>
                          <a:gd name="connsiteY10" fmla="*/ 323912 h 839698"/>
                          <a:gd name="connsiteX11" fmla="*/ 1450658 w 2716054"/>
                          <a:gd name="connsiteY11" fmla="*/ 294861 h 839698"/>
                          <a:gd name="connsiteX12" fmla="*/ 1582579 w 2716054"/>
                          <a:gd name="connsiteY12" fmla="*/ 330580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83506 w 2716054"/>
                          <a:gd name="connsiteY10" fmla="*/ 323912 h 839698"/>
                          <a:gd name="connsiteX11" fmla="*/ 1450658 w 2716054"/>
                          <a:gd name="connsiteY11" fmla="*/ 292480 h 839698"/>
                          <a:gd name="connsiteX12" fmla="*/ 1582579 w 2716054"/>
                          <a:gd name="connsiteY12" fmla="*/ 330580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1210 h 835035"/>
                          <a:gd name="connsiteX1" fmla="*/ 157163 w 2716054"/>
                          <a:gd name="connsiteY1" fmla="*/ 797404 h 835035"/>
                          <a:gd name="connsiteX2" fmla="*/ 327184 w 2716054"/>
                          <a:gd name="connsiteY2" fmla="*/ 821693 h 835035"/>
                          <a:gd name="connsiteX3" fmla="*/ 536734 w 2716054"/>
                          <a:gd name="connsiteY3" fmla="*/ 835028 h 835035"/>
                          <a:gd name="connsiteX4" fmla="*/ 563404 w 2716054"/>
                          <a:gd name="connsiteY4" fmla="*/ 711203 h 835035"/>
                          <a:gd name="connsiteX5" fmla="*/ 677704 w 2716054"/>
                          <a:gd name="connsiteY5" fmla="*/ 337823 h 835035"/>
                          <a:gd name="connsiteX6" fmla="*/ 872782 w 2716054"/>
                          <a:gd name="connsiteY6" fmla="*/ 47148 h 835035"/>
                          <a:gd name="connsiteX7" fmla="*/ 1143953 w 2716054"/>
                          <a:gd name="connsiteY7" fmla="*/ 16830 h 835035"/>
                          <a:gd name="connsiteX8" fmla="*/ 1298734 w 2716054"/>
                          <a:gd name="connsiteY8" fmla="*/ 214950 h 835035"/>
                          <a:gd name="connsiteX9" fmla="*/ 1344454 w 2716054"/>
                          <a:gd name="connsiteY9" fmla="*/ 363541 h 835035"/>
                          <a:gd name="connsiteX10" fmla="*/ 1383506 w 2716054"/>
                          <a:gd name="connsiteY10" fmla="*/ 319249 h 835035"/>
                          <a:gd name="connsiteX11" fmla="*/ 1450658 w 2716054"/>
                          <a:gd name="connsiteY11" fmla="*/ 287817 h 835035"/>
                          <a:gd name="connsiteX12" fmla="*/ 1582579 w 2716054"/>
                          <a:gd name="connsiteY12" fmla="*/ 325917 h 835035"/>
                          <a:gd name="connsiteX13" fmla="*/ 1820704 w 2716054"/>
                          <a:gd name="connsiteY13" fmla="*/ 436883 h 835035"/>
                          <a:gd name="connsiteX14" fmla="*/ 2144554 w 2716054"/>
                          <a:gd name="connsiteY14" fmla="*/ 593093 h 835035"/>
                          <a:gd name="connsiteX15" fmla="*/ 2575084 w 2716054"/>
                          <a:gd name="connsiteY15" fmla="*/ 745493 h 835035"/>
                          <a:gd name="connsiteX16" fmla="*/ 2716054 w 2716054"/>
                          <a:gd name="connsiteY16" fmla="*/ 775973 h 835035"/>
                          <a:gd name="connsiteX0" fmla="*/ 0 w 2716054"/>
                          <a:gd name="connsiteY0" fmla="*/ 752676 h 826501"/>
                          <a:gd name="connsiteX1" fmla="*/ 157163 w 2716054"/>
                          <a:gd name="connsiteY1" fmla="*/ 788870 h 826501"/>
                          <a:gd name="connsiteX2" fmla="*/ 327184 w 2716054"/>
                          <a:gd name="connsiteY2" fmla="*/ 813159 h 826501"/>
                          <a:gd name="connsiteX3" fmla="*/ 536734 w 2716054"/>
                          <a:gd name="connsiteY3" fmla="*/ 826494 h 826501"/>
                          <a:gd name="connsiteX4" fmla="*/ 563404 w 2716054"/>
                          <a:gd name="connsiteY4" fmla="*/ 702669 h 826501"/>
                          <a:gd name="connsiteX5" fmla="*/ 677704 w 2716054"/>
                          <a:gd name="connsiteY5" fmla="*/ 329289 h 826501"/>
                          <a:gd name="connsiteX6" fmla="*/ 872782 w 2716054"/>
                          <a:gd name="connsiteY6" fmla="*/ 38614 h 826501"/>
                          <a:gd name="connsiteX7" fmla="*/ 1097537 w 2716054"/>
                          <a:gd name="connsiteY7" fmla="*/ 21189 h 826501"/>
                          <a:gd name="connsiteX8" fmla="*/ 1298734 w 2716054"/>
                          <a:gd name="connsiteY8" fmla="*/ 206416 h 826501"/>
                          <a:gd name="connsiteX9" fmla="*/ 1344454 w 2716054"/>
                          <a:gd name="connsiteY9" fmla="*/ 355007 h 826501"/>
                          <a:gd name="connsiteX10" fmla="*/ 1383506 w 2716054"/>
                          <a:gd name="connsiteY10" fmla="*/ 310715 h 826501"/>
                          <a:gd name="connsiteX11" fmla="*/ 1450658 w 2716054"/>
                          <a:gd name="connsiteY11" fmla="*/ 279283 h 826501"/>
                          <a:gd name="connsiteX12" fmla="*/ 1582579 w 2716054"/>
                          <a:gd name="connsiteY12" fmla="*/ 317383 h 826501"/>
                          <a:gd name="connsiteX13" fmla="*/ 1820704 w 2716054"/>
                          <a:gd name="connsiteY13" fmla="*/ 428349 h 826501"/>
                          <a:gd name="connsiteX14" fmla="*/ 2144554 w 2716054"/>
                          <a:gd name="connsiteY14" fmla="*/ 584559 h 826501"/>
                          <a:gd name="connsiteX15" fmla="*/ 2575084 w 2716054"/>
                          <a:gd name="connsiteY15" fmla="*/ 736959 h 826501"/>
                          <a:gd name="connsiteX16" fmla="*/ 2716054 w 2716054"/>
                          <a:gd name="connsiteY16" fmla="*/ 767439 h 826501"/>
                          <a:gd name="connsiteX0" fmla="*/ 0 w 2716054"/>
                          <a:gd name="connsiteY0" fmla="*/ 747851 h 821676"/>
                          <a:gd name="connsiteX1" fmla="*/ 157163 w 2716054"/>
                          <a:gd name="connsiteY1" fmla="*/ 784045 h 821676"/>
                          <a:gd name="connsiteX2" fmla="*/ 327184 w 2716054"/>
                          <a:gd name="connsiteY2" fmla="*/ 808334 h 821676"/>
                          <a:gd name="connsiteX3" fmla="*/ 536734 w 2716054"/>
                          <a:gd name="connsiteY3" fmla="*/ 821669 h 821676"/>
                          <a:gd name="connsiteX4" fmla="*/ 563404 w 2716054"/>
                          <a:gd name="connsiteY4" fmla="*/ 697844 h 821676"/>
                          <a:gd name="connsiteX5" fmla="*/ 677704 w 2716054"/>
                          <a:gd name="connsiteY5" fmla="*/ 324464 h 821676"/>
                          <a:gd name="connsiteX6" fmla="*/ 852153 w 2716054"/>
                          <a:gd name="connsiteY6" fmla="*/ 44103 h 821676"/>
                          <a:gd name="connsiteX7" fmla="*/ 1097537 w 2716054"/>
                          <a:gd name="connsiteY7" fmla="*/ 16364 h 821676"/>
                          <a:gd name="connsiteX8" fmla="*/ 1298734 w 2716054"/>
                          <a:gd name="connsiteY8" fmla="*/ 201591 h 821676"/>
                          <a:gd name="connsiteX9" fmla="*/ 1344454 w 2716054"/>
                          <a:gd name="connsiteY9" fmla="*/ 350182 h 821676"/>
                          <a:gd name="connsiteX10" fmla="*/ 1383506 w 2716054"/>
                          <a:gd name="connsiteY10" fmla="*/ 305890 h 821676"/>
                          <a:gd name="connsiteX11" fmla="*/ 1450658 w 2716054"/>
                          <a:gd name="connsiteY11" fmla="*/ 274458 h 821676"/>
                          <a:gd name="connsiteX12" fmla="*/ 1582579 w 2716054"/>
                          <a:gd name="connsiteY12" fmla="*/ 312558 h 821676"/>
                          <a:gd name="connsiteX13" fmla="*/ 1820704 w 2716054"/>
                          <a:gd name="connsiteY13" fmla="*/ 423524 h 821676"/>
                          <a:gd name="connsiteX14" fmla="*/ 2144554 w 2716054"/>
                          <a:gd name="connsiteY14" fmla="*/ 579734 h 821676"/>
                          <a:gd name="connsiteX15" fmla="*/ 2575084 w 2716054"/>
                          <a:gd name="connsiteY15" fmla="*/ 732134 h 821676"/>
                          <a:gd name="connsiteX16" fmla="*/ 2716054 w 2716054"/>
                          <a:gd name="connsiteY16" fmla="*/ 762614 h 821676"/>
                          <a:gd name="connsiteX0" fmla="*/ 0 w 2716054"/>
                          <a:gd name="connsiteY0" fmla="*/ 745434 h 819261"/>
                          <a:gd name="connsiteX1" fmla="*/ 157163 w 2716054"/>
                          <a:gd name="connsiteY1" fmla="*/ 781628 h 819261"/>
                          <a:gd name="connsiteX2" fmla="*/ 327184 w 2716054"/>
                          <a:gd name="connsiteY2" fmla="*/ 805917 h 819261"/>
                          <a:gd name="connsiteX3" fmla="*/ 536734 w 2716054"/>
                          <a:gd name="connsiteY3" fmla="*/ 819252 h 819261"/>
                          <a:gd name="connsiteX4" fmla="*/ 563404 w 2716054"/>
                          <a:gd name="connsiteY4" fmla="*/ 695427 h 819261"/>
                          <a:gd name="connsiteX5" fmla="*/ 682861 w 2716054"/>
                          <a:gd name="connsiteY5" fmla="*/ 267895 h 819261"/>
                          <a:gd name="connsiteX6" fmla="*/ 852153 w 2716054"/>
                          <a:gd name="connsiteY6" fmla="*/ 41686 h 819261"/>
                          <a:gd name="connsiteX7" fmla="*/ 1097537 w 2716054"/>
                          <a:gd name="connsiteY7" fmla="*/ 13947 h 819261"/>
                          <a:gd name="connsiteX8" fmla="*/ 1298734 w 2716054"/>
                          <a:gd name="connsiteY8" fmla="*/ 199174 h 819261"/>
                          <a:gd name="connsiteX9" fmla="*/ 1344454 w 2716054"/>
                          <a:gd name="connsiteY9" fmla="*/ 347765 h 819261"/>
                          <a:gd name="connsiteX10" fmla="*/ 1383506 w 2716054"/>
                          <a:gd name="connsiteY10" fmla="*/ 303473 h 819261"/>
                          <a:gd name="connsiteX11" fmla="*/ 1450658 w 2716054"/>
                          <a:gd name="connsiteY11" fmla="*/ 272041 h 819261"/>
                          <a:gd name="connsiteX12" fmla="*/ 1582579 w 2716054"/>
                          <a:gd name="connsiteY12" fmla="*/ 310141 h 819261"/>
                          <a:gd name="connsiteX13" fmla="*/ 1820704 w 2716054"/>
                          <a:gd name="connsiteY13" fmla="*/ 421107 h 819261"/>
                          <a:gd name="connsiteX14" fmla="*/ 2144554 w 2716054"/>
                          <a:gd name="connsiteY14" fmla="*/ 577317 h 819261"/>
                          <a:gd name="connsiteX15" fmla="*/ 2575084 w 2716054"/>
                          <a:gd name="connsiteY15" fmla="*/ 729717 h 819261"/>
                          <a:gd name="connsiteX16" fmla="*/ 2716054 w 2716054"/>
                          <a:gd name="connsiteY16" fmla="*/ 760197 h 819261"/>
                          <a:gd name="connsiteX0" fmla="*/ 0 w 2716054"/>
                          <a:gd name="connsiteY0" fmla="*/ 742773 h 816600"/>
                          <a:gd name="connsiteX1" fmla="*/ 157163 w 2716054"/>
                          <a:gd name="connsiteY1" fmla="*/ 778967 h 816600"/>
                          <a:gd name="connsiteX2" fmla="*/ 327184 w 2716054"/>
                          <a:gd name="connsiteY2" fmla="*/ 803256 h 816600"/>
                          <a:gd name="connsiteX3" fmla="*/ 536734 w 2716054"/>
                          <a:gd name="connsiteY3" fmla="*/ 816591 h 816600"/>
                          <a:gd name="connsiteX4" fmla="*/ 563404 w 2716054"/>
                          <a:gd name="connsiteY4" fmla="*/ 692766 h 816600"/>
                          <a:gd name="connsiteX5" fmla="*/ 682861 w 2716054"/>
                          <a:gd name="connsiteY5" fmla="*/ 265234 h 816600"/>
                          <a:gd name="connsiteX6" fmla="*/ 852153 w 2716054"/>
                          <a:gd name="connsiteY6" fmla="*/ 39025 h 816600"/>
                          <a:gd name="connsiteX7" fmla="*/ 1097537 w 2716054"/>
                          <a:gd name="connsiteY7" fmla="*/ 11286 h 816600"/>
                          <a:gd name="connsiteX8" fmla="*/ 1285841 w 2716054"/>
                          <a:gd name="connsiteY8" fmla="*/ 160411 h 816600"/>
                          <a:gd name="connsiteX9" fmla="*/ 1344454 w 2716054"/>
                          <a:gd name="connsiteY9" fmla="*/ 345104 h 816600"/>
                          <a:gd name="connsiteX10" fmla="*/ 1383506 w 2716054"/>
                          <a:gd name="connsiteY10" fmla="*/ 300812 h 816600"/>
                          <a:gd name="connsiteX11" fmla="*/ 1450658 w 2716054"/>
                          <a:gd name="connsiteY11" fmla="*/ 269380 h 816600"/>
                          <a:gd name="connsiteX12" fmla="*/ 1582579 w 2716054"/>
                          <a:gd name="connsiteY12" fmla="*/ 307480 h 816600"/>
                          <a:gd name="connsiteX13" fmla="*/ 1820704 w 2716054"/>
                          <a:gd name="connsiteY13" fmla="*/ 418446 h 816600"/>
                          <a:gd name="connsiteX14" fmla="*/ 2144554 w 2716054"/>
                          <a:gd name="connsiteY14" fmla="*/ 574656 h 816600"/>
                          <a:gd name="connsiteX15" fmla="*/ 2575084 w 2716054"/>
                          <a:gd name="connsiteY15" fmla="*/ 727056 h 816600"/>
                          <a:gd name="connsiteX16" fmla="*/ 2716054 w 2716054"/>
                          <a:gd name="connsiteY16" fmla="*/ 757536 h 816600"/>
                          <a:gd name="connsiteX0" fmla="*/ 0 w 2755311"/>
                          <a:gd name="connsiteY0" fmla="*/ 742773 h 816600"/>
                          <a:gd name="connsiteX1" fmla="*/ 157163 w 2755311"/>
                          <a:gd name="connsiteY1" fmla="*/ 778967 h 816600"/>
                          <a:gd name="connsiteX2" fmla="*/ 327184 w 2755311"/>
                          <a:gd name="connsiteY2" fmla="*/ 803256 h 816600"/>
                          <a:gd name="connsiteX3" fmla="*/ 536734 w 2755311"/>
                          <a:gd name="connsiteY3" fmla="*/ 816591 h 816600"/>
                          <a:gd name="connsiteX4" fmla="*/ 563404 w 2755311"/>
                          <a:gd name="connsiteY4" fmla="*/ 692766 h 816600"/>
                          <a:gd name="connsiteX5" fmla="*/ 682861 w 2755311"/>
                          <a:gd name="connsiteY5" fmla="*/ 265234 h 816600"/>
                          <a:gd name="connsiteX6" fmla="*/ 852153 w 2755311"/>
                          <a:gd name="connsiteY6" fmla="*/ 39025 h 816600"/>
                          <a:gd name="connsiteX7" fmla="*/ 1097537 w 2755311"/>
                          <a:gd name="connsiteY7" fmla="*/ 11286 h 816600"/>
                          <a:gd name="connsiteX8" fmla="*/ 1285841 w 2755311"/>
                          <a:gd name="connsiteY8" fmla="*/ 160411 h 816600"/>
                          <a:gd name="connsiteX9" fmla="*/ 1344454 w 2755311"/>
                          <a:gd name="connsiteY9" fmla="*/ 345104 h 816600"/>
                          <a:gd name="connsiteX10" fmla="*/ 1383506 w 2755311"/>
                          <a:gd name="connsiteY10" fmla="*/ 300812 h 816600"/>
                          <a:gd name="connsiteX11" fmla="*/ 1450658 w 2755311"/>
                          <a:gd name="connsiteY11" fmla="*/ 269380 h 816600"/>
                          <a:gd name="connsiteX12" fmla="*/ 1582579 w 2755311"/>
                          <a:gd name="connsiteY12" fmla="*/ 307480 h 816600"/>
                          <a:gd name="connsiteX13" fmla="*/ 1820704 w 2755311"/>
                          <a:gd name="connsiteY13" fmla="*/ 418446 h 816600"/>
                          <a:gd name="connsiteX14" fmla="*/ 2144554 w 2755311"/>
                          <a:gd name="connsiteY14" fmla="*/ 574656 h 816600"/>
                          <a:gd name="connsiteX15" fmla="*/ 2575084 w 2755311"/>
                          <a:gd name="connsiteY15" fmla="*/ 727056 h 816600"/>
                          <a:gd name="connsiteX16" fmla="*/ 2755311 w 2755311"/>
                          <a:gd name="connsiteY16" fmla="*/ 768243 h 816600"/>
                          <a:gd name="connsiteX0" fmla="*/ 0 w 2915910"/>
                          <a:gd name="connsiteY0" fmla="*/ 728497 h 816600"/>
                          <a:gd name="connsiteX1" fmla="*/ 317762 w 2915910"/>
                          <a:gd name="connsiteY1" fmla="*/ 778967 h 816600"/>
                          <a:gd name="connsiteX2" fmla="*/ 487783 w 2915910"/>
                          <a:gd name="connsiteY2" fmla="*/ 803256 h 816600"/>
                          <a:gd name="connsiteX3" fmla="*/ 697333 w 2915910"/>
                          <a:gd name="connsiteY3" fmla="*/ 816591 h 816600"/>
                          <a:gd name="connsiteX4" fmla="*/ 724003 w 2915910"/>
                          <a:gd name="connsiteY4" fmla="*/ 692766 h 816600"/>
                          <a:gd name="connsiteX5" fmla="*/ 843460 w 2915910"/>
                          <a:gd name="connsiteY5" fmla="*/ 265234 h 816600"/>
                          <a:gd name="connsiteX6" fmla="*/ 1012752 w 2915910"/>
                          <a:gd name="connsiteY6" fmla="*/ 39025 h 816600"/>
                          <a:gd name="connsiteX7" fmla="*/ 1258136 w 2915910"/>
                          <a:gd name="connsiteY7" fmla="*/ 11286 h 816600"/>
                          <a:gd name="connsiteX8" fmla="*/ 1446440 w 2915910"/>
                          <a:gd name="connsiteY8" fmla="*/ 160411 h 816600"/>
                          <a:gd name="connsiteX9" fmla="*/ 1505053 w 2915910"/>
                          <a:gd name="connsiteY9" fmla="*/ 345104 h 816600"/>
                          <a:gd name="connsiteX10" fmla="*/ 1544105 w 2915910"/>
                          <a:gd name="connsiteY10" fmla="*/ 300812 h 816600"/>
                          <a:gd name="connsiteX11" fmla="*/ 1611257 w 2915910"/>
                          <a:gd name="connsiteY11" fmla="*/ 269380 h 816600"/>
                          <a:gd name="connsiteX12" fmla="*/ 1743178 w 2915910"/>
                          <a:gd name="connsiteY12" fmla="*/ 307480 h 816600"/>
                          <a:gd name="connsiteX13" fmla="*/ 1981303 w 2915910"/>
                          <a:gd name="connsiteY13" fmla="*/ 418446 h 816600"/>
                          <a:gd name="connsiteX14" fmla="*/ 2305153 w 2915910"/>
                          <a:gd name="connsiteY14" fmla="*/ 574656 h 816600"/>
                          <a:gd name="connsiteX15" fmla="*/ 2735683 w 2915910"/>
                          <a:gd name="connsiteY15" fmla="*/ 727056 h 816600"/>
                          <a:gd name="connsiteX16" fmla="*/ 2915910 w 2915910"/>
                          <a:gd name="connsiteY16" fmla="*/ 768243 h 816600"/>
                          <a:gd name="connsiteX0" fmla="*/ 0 w 2915910"/>
                          <a:gd name="connsiteY0" fmla="*/ 728497 h 816600"/>
                          <a:gd name="connsiteX1" fmla="*/ 317762 w 2915910"/>
                          <a:gd name="connsiteY1" fmla="*/ 778967 h 816600"/>
                          <a:gd name="connsiteX2" fmla="*/ 487783 w 2915910"/>
                          <a:gd name="connsiteY2" fmla="*/ 803256 h 816600"/>
                          <a:gd name="connsiteX3" fmla="*/ 697333 w 2915910"/>
                          <a:gd name="connsiteY3" fmla="*/ 816591 h 816600"/>
                          <a:gd name="connsiteX4" fmla="*/ 724003 w 2915910"/>
                          <a:gd name="connsiteY4" fmla="*/ 692766 h 816600"/>
                          <a:gd name="connsiteX5" fmla="*/ 843460 w 2915910"/>
                          <a:gd name="connsiteY5" fmla="*/ 265234 h 816600"/>
                          <a:gd name="connsiteX6" fmla="*/ 1012752 w 2915910"/>
                          <a:gd name="connsiteY6" fmla="*/ 39025 h 816600"/>
                          <a:gd name="connsiteX7" fmla="*/ 1258136 w 2915910"/>
                          <a:gd name="connsiteY7" fmla="*/ 11286 h 816600"/>
                          <a:gd name="connsiteX8" fmla="*/ 1446440 w 2915910"/>
                          <a:gd name="connsiteY8" fmla="*/ 160411 h 816600"/>
                          <a:gd name="connsiteX9" fmla="*/ 1505053 w 2915910"/>
                          <a:gd name="connsiteY9" fmla="*/ 345104 h 816600"/>
                          <a:gd name="connsiteX10" fmla="*/ 1544105 w 2915910"/>
                          <a:gd name="connsiteY10" fmla="*/ 300812 h 816600"/>
                          <a:gd name="connsiteX11" fmla="*/ 1611257 w 2915910"/>
                          <a:gd name="connsiteY11" fmla="*/ 269380 h 816600"/>
                          <a:gd name="connsiteX12" fmla="*/ 1743178 w 2915910"/>
                          <a:gd name="connsiteY12" fmla="*/ 307480 h 816600"/>
                          <a:gd name="connsiteX13" fmla="*/ 1981303 w 2915910"/>
                          <a:gd name="connsiteY13" fmla="*/ 418446 h 816600"/>
                          <a:gd name="connsiteX14" fmla="*/ 2305153 w 2915910"/>
                          <a:gd name="connsiteY14" fmla="*/ 574656 h 816600"/>
                          <a:gd name="connsiteX15" fmla="*/ 2735683 w 2915910"/>
                          <a:gd name="connsiteY15" fmla="*/ 727056 h 816600"/>
                          <a:gd name="connsiteX16" fmla="*/ 2915910 w 2915910"/>
                          <a:gd name="connsiteY16" fmla="*/ 768243 h 8166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2915910" h="816600">
                            <a:moveTo>
                              <a:pt x="0" y="728497"/>
                            </a:moveTo>
                            <a:cubicBezTo>
                              <a:pt x="75287" y="738186"/>
                              <a:pt x="236465" y="766507"/>
                              <a:pt x="317762" y="778967"/>
                            </a:cubicBezTo>
                            <a:cubicBezTo>
                              <a:pt x="399059" y="791427"/>
                              <a:pt x="424521" y="796985"/>
                              <a:pt x="487783" y="803256"/>
                            </a:cubicBezTo>
                            <a:cubicBezTo>
                              <a:pt x="551045" y="809527"/>
                              <a:pt x="688919" y="815956"/>
                              <a:pt x="697333" y="816591"/>
                            </a:cubicBezTo>
                            <a:cubicBezTo>
                              <a:pt x="705747" y="817226"/>
                              <a:pt x="699649" y="784659"/>
                              <a:pt x="724003" y="692766"/>
                            </a:cubicBezTo>
                            <a:cubicBezTo>
                              <a:pt x="748357" y="600873"/>
                              <a:pt x="795335" y="374191"/>
                              <a:pt x="843460" y="265234"/>
                            </a:cubicBezTo>
                            <a:cubicBezTo>
                              <a:pt x="891585" y="156277"/>
                              <a:pt x="943639" y="81350"/>
                              <a:pt x="1012752" y="39025"/>
                            </a:cubicBezTo>
                            <a:cubicBezTo>
                              <a:pt x="1081865" y="-3300"/>
                              <a:pt x="1185855" y="-8945"/>
                              <a:pt x="1258136" y="11286"/>
                            </a:cubicBezTo>
                            <a:cubicBezTo>
                              <a:pt x="1330417" y="31517"/>
                              <a:pt x="1405287" y="104775"/>
                              <a:pt x="1446440" y="160411"/>
                            </a:cubicBezTo>
                            <a:cubicBezTo>
                              <a:pt x="1487593" y="216047"/>
                              <a:pt x="1488776" y="321704"/>
                              <a:pt x="1505053" y="345104"/>
                            </a:cubicBezTo>
                            <a:cubicBezTo>
                              <a:pt x="1521330" y="368504"/>
                              <a:pt x="1526404" y="313433"/>
                              <a:pt x="1544105" y="300812"/>
                            </a:cubicBezTo>
                            <a:cubicBezTo>
                              <a:pt x="1561806" y="288191"/>
                              <a:pt x="1578078" y="268269"/>
                              <a:pt x="1611257" y="269380"/>
                            </a:cubicBezTo>
                            <a:cubicBezTo>
                              <a:pt x="1644436" y="270491"/>
                              <a:pt x="1681504" y="282636"/>
                              <a:pt x="1743178" y="307480"/>
                            </a:cubicBezTo>
                            <a:cubicBezTo>
                              <a:pt x="1804852" y="332324"/>
                              <a:pt x="1887641" y="373917"/>
                              <a:pt x="1981303" y="418446"/>
                            </a:cubicBezTo>
                            <a:cubicBezTo>
                              <a:pt x="2074966" y="462975"/>
                              <a:pt x="2179423" y="523221"/>
                              <a:pt x="2305153" y="574656"/>
                            </a:cubicBezTo>
                            <a:cubicBezTo>
                              <a:pt x="2430883" y="626091"/>
                              <a:pt x="2633890" y="694792"/>
                              <a:pt x="2735683" y="727056"/>
                            </a:cubicBezTo>
                            <a:cubicBezTo>
                              <a:pt x="2837476" y="759320"/>
                              <a:pt x="2893050" y="767608"/>
                              <a:pt x="2915910" y="768243"/>
                            </a:cubicBezTo>
                          </a:path>
                        </a:pathLst>
                      </a:custGeom>
                      <a:ln w="28575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 sz="1200"/>
                      </a:p>
                    </p:txBody>
                  </p:sp>
                  <p:sp>
                    <p:nvSpPr>
                      <p:cNvPr id="39" name="Volný tvar 38"/>
                      <p:cNvSpPr/>
                      <p:nvPr/>
                    </p:nvSpPr>
                    <p:spPr>
                      <a:xfrm>
                        <a:off x="4821615" y="4592996"/>
                        <a:ext cx="2921794" cy="807513"/>
                      </a:xfrm>
                      <a:custGeom>
                        <a:avLst/>
                        <a:gdLst>
                          <a:gd name="connsiteX0" fmla="*/ 0 w 2957513"/>
                          <a:gd name="connsiteY0" fmla="*/ 559861 h 807513"/>
                          <a:gd name="connsiteX1" fmla="*/ 69056 w 2957513"/>
                          <a:gd name="connsiteY1" fmla="*/ 562242 h 807513"/>
                          <a:gd name="connsiteX2" fmla="*/ 97631 w 2957513"/>
                          <a:gd name="connsiteY2" fmla="*/ 519379 h 807513"/>
                          <a:gd name="connsiteX3" fmla="*/ 164306 w 2957513"/>
                          <a:gd name="connsiteY3" fmla="*/ 490804 h 807513"/>
                          <a:gd name="connsiteX4" fmla="*/ 233363 w 2957513"/>
                          <a:gd name="connsiteY4" fmla="*/ 559861 h 807513"/>
                          <a:gd name="connsiteX5" fmla="*/ 280988 w 2957513"/>
                          <a:gd name="connsiteY5" fmla="*/ 564623 h 807513"/>
                          <a:gd name="connsiteX6" fmla="*/ 383381 w 2957513"/>
                          <a:gd name="connsiteY6" fmla="*/ 555098 h 807513"/>
                          <a:gd name="connsiteX7" fmla="*/ 395288 w 2957513"/>
                          <a:gd name="connsiteY7" fmla="*/ 555098 h 807513"/>
                          <a:gd name="connsiteX8" fmla="*/ 459581 w 2957513"/>
                          <a:gd name="connsiteY8" fmla="*/ 619392 h 807513"/>
                          <a:gd name="connsiteX9" fmla="*/ 466725 w 2957513"/>
                          <a:gd name="connsiteY9" fmla="*/ 526523 h 807513"/>
                          <a:gd name="connsiteX10" fmla="*/ 497681 w 2957513"/>
                          <a:gd name="connsiteY10" fmla="*/ 159811 h 807513"/>
                          <a:gd name="connsiteX11" fmla="*/ 516731 w 2957513"/>
                          <a:gd name="connsiteY11" fmla="*/ 5029 h 807513"/>
                          <a:gd name="connsiteX12" fmla="*/ 526256 w 2957513"/>
                          <a:gd name="connsiteY12" fmla="*/ 83611 h 807513"/>
                          <a:gd name="connsiteX13" fmla="*/ 557213 w 2957513"/>
                          <a:gd name="connsiteY13" fmla="*/ 514617 h 807513"/>
                          <a:gd name="connsiteX14" fmla="*/ 566738 w 2957513"/>
                          <a:gd name="connsiteY14" fmla="*/ 714642 h 807513"/>
                          <a:gd name="connsiteX15" fmla="*/ 573881 w 2957513"/>
                          <a:gd name="connsiteY15" fmla="*/ 807511 h 807513"/>
                          <a:gd name="connsiteX16" fmla="*/ 583406 w 2957513"/>
                          <a:gd name="connsiteY16" fmla="*/ 717023 h 807513"/>
                          <a:gd name="connsiteX17" fmla="*/ 602456 w 2957513"/>
                          <a:gd name="connsiteY17" fmla="*/ 574148 h 807513"/>
                          <a:gd name="connsiteX18" fmla="*/ 654844 w 2957513"/>
                          <a:gd name="connsiteY18" fmla="*/ 564623 h 807513"/>
                          <a:gd name="connsiteX19" fmla="*/ 862013 w 2957513"/>
                          <a:gd name="connsiteY19" fmla="*/ 559861 h 807513"/>
                          <a:gd name="connsiteX20" fmla="*/ 1035844 w 2957513"/>
                          <a:gd name="connsiteY20" fmla="*/ 559861 h 807513"/>
                          <a:gd name="connsiteX21" fmla="*/ 1226344 w 2957513"/>
                          <a:gd name="connsiteY21" fmla="*/ 452704 h 807513"/>
                          <a:gd name="connsiteX22" fmla="*/ 1393031 w 2957513"/>
                          <a:gd name="connsiteY22" fmla="*/ 500329 h 807513"/>
                          <a:gd name="connsiteX23" fmla="*/ 1464469 w 2957513"/>
                          <a:gd name="connsiteY23" fmla="*/ 557479 h 807513"/>
                          <a:gd name="connsiteX24" fmla="*/ 1712119 w 2957513"/>
                          <a:gd name="connsiteY24" fmla="*/ 559861 h 807513"/>
                          <a:gd name="connsiteX25" fmla="*/ 2428875 w 2957513"/>
                          <a:gd name="connsiteY25" fmla="*/ 552717 h 807513"/>
                          <a:gd name="connsiteX26" fmla="*/ 2719388 w 2957513"/>
                          <a:gd name="connsiteY26" fmla="*/ 550336 h 807513"/>
                          <a:gd name="connsiteX27" fmla="*/ 2778919 w 2957513"/>
                          <a:gd name="connsiteY27" fmla="*/ 488423 h 807513"/>
                          <a:gd name="connsiteX28" fmla="*/ 2883694 w 2957513"/>
                          <a:gd name="connsiteY28" fmla="*/ 471754 h 807513"/>
                          <a:gd name="connsiteX29" fmla="*/ 2957513 w 2957513"/>
                          <a:gd name="connsiteY29" fmla="*/ 562242 h 807513"/>
                          <a:gd name="connsiteX0" fmla="*/ 0 w 2957513"/>
                          <a:gd name="connsiteY0" fmla="*/ 559861 h 807513"/>
                          <a:gd name="connsiteX1" fmla="*/ 69056 w 2957513"/>
                          <a:gd name="connsiteY1" fmla="*/ 562242 h 807513"/>
                          <a:gd name="connsiteX2" fmla="*/ 114300 w 2957513"/>
                          <a:gd name="connsiteY2" fmla="*/ 516998 h 807513"/>
                          <a:gd name="connsiteX3" fmla="*/ 164306 w 2957513"/>
                          <a:gd name="connsiteY3" fmla="*/ 490804 h 807513"/>
                          <a:gd name="connsiteX4" fmla="*/ 233363 w 2957513"/>
                          <a:gd name="connsiteY4" fmla="*/ 559861 h 807513"/>
                          <a:gd name="connsiteX5" fmla="*/ 280988 w 2957513"/>
                          <a:gd name="connsiteY5" fmla="*/ 564623 h 807513"/>
                          <a:gd name="connsiteX6" fmla="*/ 383381 w 2957513"/>
                          <a:gd name="connsiteY6" fmla="*/ 555098 h 807513"/>
                          <a:gd name="connsiteX7" fmla="*/ 395288 w 2957513"/>
                          <a:gd name="connsiteY7" fmla="*/ 555098 h 807513"/>
                          <a:gd name="connsiteX8" fmla="*/ 459581 w 2957513"/>
                          <a:gd name="connsiteY8" fmla="*/ 619392 h 807513"/>
                          <a:gd name="connsiteX9" fmla="*/ 466725 w 2957513"/>
                          <a:gd name="connsiteY9" fmla="*/ 526523 h 807513"/>
                          <a:gd name="connsiteX10" fmla="*/ 497681 w 2957513"/>
                          <a:gd name="connsiteY10" fmla="*/ 159811 h 807513"/>
                          <a:gd name="connsiteX11" fmla="*/ 516731 w 2957513"/>
                          <a:gd name="connsiteY11" fmla="*/ 5029 h 807513"/>
                          <a:gd name="connsiteX12" fmla="*/ 526256 w 2957513"/>
                          <a:gd name="connsiteY12" fmla="*/ 83611 h 807513"/>
                          <a:gd name="connsiteX13" fmla="*/ 557213 w 2957513"/>
                          <a:gd name="connsiteY13" fmla="*/ 514617 h 807513"/>
                          <a:gd name="connsiteX14" fmla="*/ 566738 w 2957513"/>
                          <a:gd name="connsiteY14" fmla="*/ 714642 h 807513"/>
                          <a:gd name="connsiteX15" fmla="*/ 573881 w 2957513"/>
                          <a:gd name="connsiteY15" fmla="*/ 807511 h 807513"/>
                          <a:gd name="connsiteX16" fmla="*/ 583406 w 2957513"/>
                          <a:gd name="connsiteY16" fmla="*/ 717023 h 807513"/>
                          <a:gd name="connsiteX17" fmla="*/ 602456 w 2957513"/>
                          <a:gd name="connsiteY17" fmla="*/ 574148 h 807513"/>
                          <a:gd name="connsiteX18" fmla="*/ 654844 w 2957513"/>
                          <a:gd name="connsiteY18" fmla="*/ 564623 h 807513"/>
                          <a:gd name="connsiteX19" fmla="*/ 862013 w 2957513"/>
                          <a:gd name="connsiteY19" fmla="*/ 559861 h 807513"/>
                          <a:gd name="connsiteX20" fmla="*/ 1035844 w 2957513"/>
                          <a:gd name="connsiteY20" fmla="*/ 559861 h 807513"/>
                          <a:gd name="connsiteX21" fmla="*/ 1226344 w 2957513"/>
                          <a:gd name="connsiteY21" fmla="*/ 452704 h 807513"/>
                          <a:gd name="connsiteX22" fmla="*/ 1393031 w 2957513"/>
                          <a:gd name="connsiteY22" fmla="*/ 500329 h 807513"/>
                          <a:gd name="connsiteX23" fmla="*/ 1464469 w 2957513"/>
                          <a:gd name="connsiteY23" fmla="*/ 557479 h 807513"/>
                          <a:gd name="connsiteX24" fmla="*/ 1712119 w 2957513"/>
                          <a:gd name="connsiteY24" fmla="*/ 559861 h 807513"/>
                          <a:gd name="connsiteX25" fmla="*/ 2428875 w 2957513"/>
                          <a:gd name="connsiteY25" fmla="*/ 552717 h 807513"/>
                          <a:gd name="connsiteX26" fmla="*/ 2719388 w 2957513"/>
                          <a:gd name="connsiteY26" fmla="*/ 550336 h 807513"/>
                          <a:gd name="connsiteX27" fmla="*/ 2778919 w 2957513"/>
                          <a:gd name="connsiteY27" fmla="*/ 488423 h 807513"/>
                          <a:gd name="connsiteX28" fmla="*/ 2883694 w 2957513"/>
                          <a:gd name="connsiteY28" fmla="*/ 471754 h 807513"/>
                          <a:gd name="connsiteX29" fmla="*/ 2957513 w 2957513"/>
                          <a:gd name="connsiteY29" fmla="*/ 562242 h 807513"/>
                          <a:gd name="connsiteX0" fmla="*/ 0 w 2957513"/>
                          <a:gd name="connsiteY0" fmla="*/ 559861 h 807513"/>
                          <a:gd name="connsiteX1" fmla="*/ 69056 w 2957513"/>
                          <a:gd name="connsiteY1" fmla="*/ 562242 h 807513"/>
                          <a:gd name="connsiteX2" fmla="*/ 114300 w 2957513"/>
                          <a:gd name="connsiteY2" fmla="*/ 516998 h 807513"/>
                          <a:gd name="connsiteX3" fmla="*/ 171449 w 2957513"/>
                          <a:gd name="connsiteY3" fmla="*/ 505091 h 807513"/>
                          <a:gd name="connsiteX4" fmla="*/ 233363 w 2957513"/>
                          <a:gd name="connsiteY4" fmla="*/ 559861 h 807513"/>
                          <a:gd name="connsiteX5" fmla="*/ 280988 w 2957513"/>
                          <a:gd name="connsiteY5" fmla="*/ 564623 h 807513"/>
                          <a:gd name="connsiteX6" fmla="*/ 383381 w 2957513"/>
                          <a:gd name="connsiteY6" fmla="*/ 555098 h 807513"/>
                          <a:gd name="connsiteX7" fmla="*/ 395288 w 2957513"/>
                          <a:gd name="connsiteY7" fmla="*/ 555098 h 807513"/>
                          <a:gd name="connsiteX8" fmla="*/ 459581 w 2957513"/>
                          <a:gd name="connsiteY8" fmla="*/ 619392 h 807513"/>
                          <a:gd name="connsiteX9" fmla="*/ 466725 w 2957513"/>
                          <a:gd name="connsiteY9" fmla="*/ 526523 h 807513"/>
                          <a:gd name="connsiteX10" fmla="*/ 497681 w 2957513"/>
                          <a:gd name="connsiteY10" fmla="*/ 159811 h 807513"/>
                          <a:gd name="connsiteX11" fmla="*/ 516731 w 2957513"/>
                          <a:gd name="connsiteY11" fmla="*/ 5029 h 807513"/>
                          <a:gd name="connsiteX12" fmla="*/ 526256 w 2957513"/>
                          <a:gd name="connsiteY12" fmla="*/ 83611 h 807513"/>
                          <a:gd name="connsiteX13" fmla="*/ 557213 w 2957513"/>
                          <a:gd name="connsiteY13" fmla="*/ 514617 h 807513"/>
                          <a:gd name="connsiteX14" fmla="*/ 566738 w 2957513"/>
                          <a:gd name="connsiteY14" fmla="*/ 714642 h 807513"/>
                          <a:gd name="connsiteX15" fmla="*/ 573881 w 2957513"/>
                          <a:gd name="connsiteY15" fmla="*/ 807511 h 807513"/>
                          <a:gd name="connsiteX16" fmla="*/ 583406 w 2957513"/>
                          <a:gd name="connsiteY16" fmla="*/ 717023 h 807513"/>
                          <a:gd name="connsiteX17" fmla="*/ 602456 w 2957513"/>
                          <a:gd name="connsiteY17" fmla="*/ 574148 h 807513"/>
                          <a:gd name="connsiteX18" fmla="*/ 654844 w 2957513"/>
                          <a:gd name="connsiteY18" fmla="*/ 564623 h 807513"/>
                          <a:gd name="connsiteX19" fmla="*/ 862013 w 2957513"/>
                          <a:gd name="connsiteY19" fmla="*/ 559861 h 807513"/>
                          <a:gd name="connsiteX20" fmla="*/ 1035844 w 2957513"/>
                          <a:gd name="connsiteY20" fmla="*/ 559861 h 807513"/>
                          <a:gd name="connsiteX21" fmla="*/ 1226344 w 2957513"/>
                          <a:gd name="connsiteY21" fmla="*/ 452704 h 807513"/>
                          <a:gd name="connsiteX22" fmla="*/ 1393031 w 2957513"/>
                          <a:gd name="connsiteY22" fmla="*/ 500329 h 807513"/>
                          <a:gd name="connsiteX23" fmla="*/ 1464469 w 2957513"/>
                          <a:gd name="connsiteY23" fmla="*/ 557479 h 807513"/>
                          <a:gd name="connsiteX24" fmla="*/ 1712119 w 2957513"/>
                          <a:gd name="connsiteY24" fmla="*/ 559861 h 807513"/>
                          <a:gd name="connsiteX25" fmla="*/ 2428875 w 2957513"/>
                          <a:gd name="connsiteY25" fmla="*/ 552717 h 807513"/>
                          <a:gd name="connsiteX26" fmla="*/ 2719388 w 2957513"/>
                          <a:gd name="connsiteY26" fmla="*/ 550336 h 807513"/>
                          <a:gd name="connsiteX27" fmla="*/ 2778919 w 2957513"/>
                          <a:gd name="connsiteY27" fmla="*/ 488423 h 807513"/>
                          <a:gd name="connsiteX28" fmla="*/ 2883694 w 2957513"/>
                          <a:gd name="connsiteY28" fmla="*/ 471754 h 807513"/>
                          <a:gd name="connsiteX29" fmla="*/ 2957513 w 2957513"/>
                          <a:gd name="connsiteY29" fmla="*/ 562242 h 807513"/>
                          <a:gd name="connsiteX0" fmla="*/ 0 w 2957513"/>
                          <a:gd name="connsiteY0" fmla="*/ 569386 h 807513"/>
                          <a:gd name="connsiteX1" fmla="*/ 69056 w 2957513"/>
                          <a:gd name="connsiteY1" fmla="*/ 562242 h 807513"/>
                          <a:gd name="connsiteX2" fmla="*/ 114300 w 2957513"/>
                          <a:gd name="connsiteY2" fmla="*/ 516998 h 807513"/>
                          <a:gd name="connsiteX3" fmla="*/ 171449 w 2957513"/>
                          <a:gd name="connsiteY3" fmla="*/ 505091 h 807513"/>
                          <a:gd name="connsiteX4" fmla="*/ 233363 w 2957513"/>
                          <a:gd name="connsiteY4" fmla="*/ 559861 h 807513"/>
                          <a:gd name="connsiteX5" fmla="*/ 280988 w 2957513"/>
                          <a:gd name="connsiteY5" fmla="*/ 564623 h 807513"/>
                          <a:gd name="connsiteX6" fmla="*/ 383381 w 2957513"/>
                          <a:gd name="connsiteY6" fmla="*/ 555098 h 807513"/>
                          <a:gd name="connsiteX7" fmla="*/ 395288 w 2957513"/>
                          <a:gd name="connsiteY7" fmla="*/ 555098 h 807513"/>
                          <a:gd name="connsiteX8" fmla="*/ 459581 w 2957513"/>
                          <a:gd name="connsiteY8" fmla="*/ 619392 h 807513"/>
                          <a:gd name="connsiteX9" fmla="*/ 466725 w 2957513"/>
                          <a:gd name="connsiteY9" fmla="*/ 526523 h 807513"/>
                          <a:gd name="connsiteX10" fmla="*/ 497681 w 2957513"/>
                          <a:gd name="connsiteY10" fmla="*/ 159811 h 807513"/>
                          <a:gd name="connsiteX11" fmla="*/ 516731 w 2957513"/>
                          <a:gd name="connsiteY11" fmla="*/ 5029 h 807513"/>
                          <a:gd name="connsiteX12" fmla="*/ 526256 w 2957513"/>
                          <a:gd name="connsiteY12" fmla="*/ 83611 h 807513"/>
                          <a:gd name="connsiteX13" fmla="*/ 557213 w 2957513"/>
                          <a:gd name="connsiteY13" fmla="*/ 514617 h 807513"/>
                          <a:gd name="connsiteX14" fmla="*/ 566738 w 2957513"/>
                          <a:gd name="connsiteY14" fmla="*/ 714642 h 807513"/>
                          <a:gd name="connsiteX15" fmla="*/ 573881 w 2957513"/>
                          <a:gd name="connsiteY15" fmla="*/ 807511 h 807513"/>
                          <a:gd name="connsiteX16" fmla="*/ 583406 w 2957513"/>
                          <a:gd name="connsiteY16" fmla="*/ 717023 h 807513"/>
                          <a:gd name="connsiteX17" fmla="*/ 602456 w 2957513"/>
                          <a:gd name="connsiteY17" fmla="*/ 574148 h 807513"/>
                          <a:gd name="connsiteX18" fmla="*/ 654844 w 2957513"/>
                          <a:gd name="connsiteY18" fmla="*/ 564623 h 807513"/>
                          <a:gd name="connsiteX19" fmla="*/ 862013 w 2957513"/>
                          <a:gd name="connsiteY19" fmla="*/ 559861 h 807513"/>
                          <a:gd name="connsiteX20" fmla="*/ 1035844 w 2957513"/>
                          <a:gd name="connsiteY20" fmla="*/ 559861 h 807513"/>
                          <a:gd name="connsiteX21" fmla="*/ 1226344 w 2957513"/>
                          <a:gd name="connsiteY21" fmla="*/ 452704 h 807513"/>
                          <a:gd name="connsiteX22" fmla="*/ 1393031 w 2957513"/>
                          <a:gd name="connsiteY22" fmla="*/ 500329 h 807513"/>
                          <a:gd name="connsiteX23" fmla="*/ 1464469 w 2957513"/>
                          <a:gd name="connsiteY23" fmla="*/ 557479 h 807513"/>
                          <a:gd name="connsiteX24" fmla="*/ 1712119 w 2957513"/>
                          <a:gd name="connsiteY24" fmla="*/ 559861 h 807513"/>
                          <a:gd name="connsiteX25" fmla="*/ 2428875 w 2957513"/>
                          <a:gd name="connsiteY25" fmla="*/ 552717 h 807513"/>
                          <a:gd name="connsiteX26" fmla="*/ 2719388 w 2957513"/>
                          <a:gd name="connsiteY26" fmla="*/ 550336 h 807513"/>
                          <a:gd name="connsiteX27" fmla="*/ 2778919 w 2957513"/>
                          <a:gd name="connsiteY27" fmla="*/ 488423 h 807513"/>
                          <a:gd name="connsiteX28" fmla="*/ 2883694 w 2957513"/>
                          <a:gd name="connsiteY28" fmla="*/ 471754 h 807513"/>
                          <a:gd name="connsiteX29" fmla="*/ 2957513 w 2957513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600075 w 2955132"/>
                          <a:gd name="connsiteY17" fmla="*/ 574148 h 807513"/>
                          <a:gd name="connsiteX18" fmla="*/ 652463 w 2955132"/>
                          <a:gd name="connsiteY18" fmla="*/ 564623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600075 w 2955132"/>
                          <a:gd name="connsiteY17" fmla="*/ 574148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607219 w 2955132"/>
                          <a:gd name="connsiteY17" fmla="*/ 574148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31106 w 2955132"/>
                          <a:gd name="connsiteY21" fmla="*/ 476517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09863 w 2955132"/>
                          <a:gd name="connsiteY26" fmla="*/ 552717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07482 w 2955132"/>
                          <a:gd name="connsiteY26" fmla="*/ 545573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07482 w 2955132"/>
                          <a:gd name="connsiteY26" fmla="*/ 545573 h 807513"/>
                          <a:gd name="connsiteX27" fmla="*/ 2776538 w 2955132"/>
                          <a:gd name="connsiteY27" fmla="*/ 502711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07482 w 2955132"/>
                          <a:gd name="connsiteY26" fmla="*/ 545573 h 807513"/>
                          <a:gd name="connsiteX27" fmla="*/ 2776538 w 2955132"/>
                          <a:gd name="connsiteY27" fmla="*/ 502711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3194 w 2955132"/>
                          <a:gd name="connsiteY26" fmla="*/ 555098 h 807513"/>
                          <a:gd name="connsiteX27" fmla="*/ 2776538 w 2955132"/>
                          <a:gd name="connsiteY27" fmla="*/ 502711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3194 w 2955132"/>
                          <a:gd name="connsiteY26" fmla="*/ 555098 h 807513"/>
                          <a:gd name="connsiteX27" fmla="*/ 2776538 w 2955132"/>
                          <a:gd name="connsiteY27" fmla="*/ 502711 h 807513"/>
                          <a:gd name="connsiteX28" fmla="*/ 2845594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45594 w 2921794"/>
                          <a:gd name="connsiteY28" fmla="*/ 481279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45594 w 2921794"/>
                          <a:gd name="connsiteY28" fmla="*/ 481279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45594 w 2921794"/>
                          <a:gd name="connsiteY28" fmla="*/ 481279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57500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76538 w 2921794"/>
                          <a:gd name="connsiteY27" fmla="*/ 502711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94881 w 2921794"/>
                          <a:gd name="connsiteY22" fmla="*/ 477003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94881 w 2921794"/>
                          <a:gd name="connsiteY22" fmla="*/ 477003 h 807513"/>
                          <a:gd name="connsiteX23" fmla="*/ 1548646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401539 w 2921794"/>
                          <a:gd name="connsiteY22" fmla="*/ 437054 h 807513"/>
                          <a:gd name="connsiteX23" fmla="*/ 1548646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93873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401539 w 2921794"/>
                          <a:gd name="connsiteY22" fmla="*/ 437054 h 807513"/>
                          <a:gd name="connsiteX23" fmla="*/ 1548646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67240 w 2921794"/>
                          <a:gd name="connsiteY20" fmla="*/ 548440 h 807513"/>
                          <a:gd name="connsiteX21" fmla="*/ 1228725 w 2921794"/>
                          <a:gd name="connsiteY21" fmla="*/ 452705 h 807513"/>
                          <a:gd name="connsiteX22" fmla="*/ 1401539 w 2921794"/>
                          <a:gd name="connsiteY22" fmla="*/ 437054 h 807513"/>
                          <a:gd name="connsiteX23" fmla="*/ 1548646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67240 w 2921794"/>
                          <a:gd name="connsiteY20" fmla="*/ 548440 h 807513"/>
                          <a:gd name="connsiteX21" fmla="*/ 1228725 w 2921794"/>
                          <a:gd name="connsiteY21" fmla="*/ 452705 h 807513"/>
                          <a:gd name="connsiteX22" fmla="*/ 1401539 w 2921794"/>
                          <a:gd name="connsiteY22" fmla="*/ 437054 h 807513"/>
                          <a:gd name="connsiteX23" fmla="*/ 1575279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2921794" h="807513">
                            <a:moveTo>
                              <a:pt x="0" y="555099"/>
                            </a:moveTo>
                            <a:cubicBezTo>
                              <a:pt x="26392" y="559663"/>
                              <a:pt x="48022" y="568592"/>
                              <a:pt x="66675" y="562242"/>
                            </a:cubicBezTo>
                            <a:cubicBezTo>
                              <a:pt x="85328" y="555892"/>
                              <a:pt x="94854" y="526523"/>
                              <a:pt x="111919" y="516998"/>
                            </a:cubicBezTo>
                            <a:cubicBezTo>
                              <a:pt x="128984" y="507473"/>
                              <a:pt x="149224" y="497947"/>
                              <a:pt x="169068" y="505091"/>
                            </a:cubicBezTo>
                            <a:cubicBezTo>
                              <a:pt x="188912" y="512235"/>
                              <a:pt x="212726" y="549939"/>
                              <a:pt x="230982" y="559861"/>
                            </a:cubicBezTo>
                            <a:cubicBezTo>
                              <a:pt x="249238" y="569783"/>
                              <a:pt x="257176" y="565417"/>
                              <a:pt x="278607" y="564623"/>
                            </a:cubicBezTo>
                            <a:cubicBezTo>
                              <a:pt x="300038" y="563829"/>
                              <a:pt x="337344" y="556686"/>
                              <a:pt x="359569" y="555098"/>
                            </a:cubicBezTo>
                            <a:cubicBezTo>
                              <a:pt x="381794" y="553510"/>
                              <a:pt x="395685" y="544381"/>
                              <a:pt x="411957" y="555097"/>
                            </a:cubicBezTo>
                            <a:cubicBezTo>
                              <a:pt x="428229" y="565813"/>
                              <a:pt x="448469" y="624154"/>
                              <a:pt x="457200" y="619392"/>
                            </a:cubicBezTo>
                            <a:cubicBezTo>
                              <a:pt x="465931" y="614630"/>
                              <a:pt x="457994" y="603120"/>
                              <a:pt x="464344" y="526523"/>
                            </a:cubicBezTo>
                            <a:cubicBezTo>
                              <a:pt x="470694" y="449926"/>
                              <a:pt x="486966" y="246727"/>
                              <a:pt x="495300" y="159811"/>
                            </a:cubicBezTo>
                            <a:cubicBezTo>
                              <a:pt x="503634" y="72895"/>
                              <a:pt x="509587" y="17729"/>
                              <a:pt x="514350" y="5029"/>
                            </a:cubicBezTo>
                            <a:cubicBezTo>
                              <a:pt x="519113" y="-7671"/>
                              <a:pt x="517128" y="-1320"/>
                              <a:pt x="523875" y="83611"/>
                            </a:cubicBezTo>
                            <a:cubicBezTo>
                              <a:pt x="530622" y="168542"/>
                              <a:pt x="548085" y="409445"/>
                              <a:pt x="554832" y="514617"/>
                            </a:cubicBezTo>
                            <a:cubicBezTo>
                              <a:pt x="561579" y="619789"/>
                              <a:pt x="561579" y="665826"/>
                              <a:pt x="564357" y="714642"/>
                            </a:cubicBezTo>
                            <a:cubicBezTo>
                              <a:pt x="567135" y="763458"/>
                              <a:pt x="568722" y="807114"/>
                              <a:pt x="571500" y="807511"/>
                            </a:cubicBezTo>
                            <a:cubicBezTo>
                              <a:pt x="574278" y="807908"/>
                              <a:pt x="577056" y="756711"/>
                              <a:pt x="581025" y="717023"/>
                            </a:cubicBezTo>
                            <a:cubicBezTo>
                              <a:pt x="584994" y="677335"/>
                              <a:pt x="580628" y="583673"/>
                              <a:pt x="595313" y="569386"/>
                            </a:cubicBezTo>
                            <a:cubicBezTo>
                              <a:pt x="609998" y="555099"/>
                              <a:pt x="653654" y="561447"/>
                              <a:pt x="697707" y="559860"/>
                            </a:cubicBezTo>
                            <a:cubicBezTo>
                              <a:pt x="741760" y="558273"/>
                              <a:pt x="798043" y="561764"/>
                              <a:pt x="859632" y="559861"/>
                            </a:cubicBezTo>
                            <a:cubicBezTo>
                              <a:pt x="921221" y="557958"/>
                              <a:pt x="1005725" y="566299"/>
                              <a:pt x="1067240" y="548440"/>
                            </a:cubicBezTo>
                            <a:cubicBezTo>
                              <a:pt x="1128756" y="530581"/>
                              <a:pt x="1173009" y="471269"/>
                              <a:pt x="1228725" y="452705"/>
                            </a:cubicBezTo>
                            <a:cubicBezTo>
                              <a:pt x="1284442" y="434141"/>
                              <a:pt x="1343780" y="420701"/>
                              <a:pt x="1401539" y="437054"/>
                            </a:cubicBezTo>
                            <a:cubicBezTo>
                              <a:pt x="1459298" y="453407"/>
                              <a:pt x="1523913" y="530353"/>
                              <a:pt x="1575279" y="550821"/>
                            </a:cubicBezTo>
                            <a:cubicBezTo>
                              <a:pt x="1626646" y="571289"/>
                              <a:pt x="1567869" y="559545"/>
                              <a:pt x="1709738" y="559861"/>
                            </a:cubicBezTo>
                            <a:lnTo>
                              <a:pt x="2426494" y="552717"/>
                            </a:lnTo>
                            <a:cubicBezTo>
                              <a:pt x="2591594" y="552320"/>
                              <a:pt x="2667397" y="564624"/>
                              <a:pt x="2700338" y="557480"/>
                            </a:cubicBezTo>
                            <a:cubicBezTo>
                              <a:pt x="2733279" y="550336"/>
                              <a:pt x="2733676" y="527714"/>
                              <a:pt x="2752725" y="509854"/>
                            </a:cubicBezTo>
                            <a:cubicBezTo>
                              <a:pt x="2771774" y="491994"/>
                              <a:pt x="2815035" y="470166"/>
                              <a:pt x="2843213" y="478897"/>
                            </a:cubicBezTo>
                            <a:cubicBezTo>
                              <a:pt x="2871391" y="487628"/>
                              <a:pt x="2899965" y="520968"/>
                              <a:pt x="2921794" y="562242"/>
                            </a:cubicBezTo>
                          </a:path>
                        </a:pathLst>
                      </a:custGeom>
                      <a:ln w="28575">
                        <a:solidFill>
                          <a:srgbClr val="0000FF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 sz="1200"/>
                      </a:p>
                    </p:txBody>
                  </p:sp>
                  <p:cxnSp>
                    <p:nvCxnSpPr>
                      <p:cNvPr id="40" name="Přímá spojnice 39"/>
                      <p:cNvCxnSpPr/>
                      <p:nvPr/>
                    </p:nvCxnSpPr>
                    <p:spPr>
                      <a:xfrm>
                        <a:off x="4809201" y="8679976"/>
                        <a:ext cx="2933066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Přímá spojnice 40"/>
                      <p:cNvCxnSpPr/>
                      <p:nvPr/>
                    </p:nvCxnSpPr>
                    <p:spPr>
                      <a:xfrm>
                        <a:off x="4816443" y="7239816"/>
                        <a:ext cx="702531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Přímá spojnice 41"/>
                      <p:cNvCxnSpPr/>
                      <p:nvPr/>
                    </p:nvCxnSpPr>
                    <p:spPr>
                      <a:xfrm>
                        <a:off x="4817357" y="6782648"/>
                        <a:ext cx="1528004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" name="Přímá spojnice 42"/>
                      <p:cNvCxnSpPr/>
                      <p:nvPr/>
                    </p:nvCxnSpPr>
                    <p:spPr>
                      <a:xfrm>
                        <a:off x="4811377" y="6427610"/>
                        <a:ext cx="1159176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44" name="Skupina 43"/>
                      <p:cNvGrpSpPr/>
                      <p:nvPr/>
                    </p:nvGrpSpPr>
                    <p:grpSpPr>
                      <a:xfrm>
                        <a:off x="4714034" y="8997307"/>
                        <a:ext cx="3231987" cy="278936"/>
                        <a:chOff x="4714034" y="10046027"/>
                        <a:chExt cx="3231987" cy="278936"/>
                      </a:xfrm>
                    </p:grpSpPr>
                    <p:cxnSp>
                      <p:nvCxnSpPr>
                        <p:cNvPr id="50" name="Přímá spojnice 49"/>
                        <p:cNvCxnSpPr/>
                        <p:nvPr/>
                      </p:nvCxnSpPr>
                      <p:spPr>
                        <a:xfrm>
                          <a:off x="4815750" y="10046027"/>
                          <a:ext cx="2933066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51" name="TextovéPole 50"/>
                        <p:cNvSpPr txBox="1"/>
                        <p:nvPr/>
                      </p:nvSpPr>
                      <p:spPr>
                        <a:xfrm>
                          <a:off x="4714034" y="10051051"/>
                          <a:ext cx="353119" cy="2705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cs-CZ" sz="1600" dirty="0"/>
                            <a:t>0</a:t>
                          </a:r>
                        </a:p>
                      </p:txBody>
                    </p:sp>
                    <p:sp>
                      <p:nvSpPr>
                        <p:cNvPr id="52" name="TextovéPole 51"/>
                        <p:cNvSpPr txBox="1"/>
                        <p:nvPr/>
                      </p:nvSpPr>
                      <p:spPr>
                        <a:xfrm>
                          <a:off x="7399867" y="10046027"/>
                          <a:ext cx="546154" cy="2705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cs-CZ" sz="1600" dirty="0"/>
                            <a:t>0.8 s</a:t>
                          </a:r>
                        </a:p>
                      </p:txBody>
                    </p:sp>
                    <p:sp>
                      <p:nvSpPr>
                        <p:cNvPr id="53" name="TextovéPole 52"/>
                        <p:cNvSpPr txBox="1"/>
                        <p:nvPr/>
                      </p:nvSpPr>
                      <p:spPr>
                        <a:xfrm>
                          <a:off x="6040088" y="10054403"/>
                          <a:ext cx="470991" cy="2705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cs-CZ" sz="1600" dirty="0"/>
                            <a:t>0.4</a:t>
                          </a:r>
                        </a:p>
                      </p:txBody>
                    </p:sp>
                  </p:grpSp>
                  <p:sp>
                    <p:nvSpPr>
                      <p:cNvPr id="45" name="Volný tvar 44"/>
                      <p:cNvSpPr/>
                      <p:nvPr/>
                    </p:nvSpPr>
                    <p:spPr>
                      <a:xfrm>
                        <a:off x="4817943" y="5695635"/>
                        <a:ext cx="2916891" cy="477743"/>
                      </a:xfrm>
                      <a:custGeom>
                        <a:avLst/>
                        <a:gdLst>
                          <a:gd name="connsiteX0" fmla="*/ 0 w 2729603"/>
                          <a:gd name="connsiteY0" fmla="*/ 10197 h 10197"/>
                          <a:gd name="connsiteX1" fmla="*/ 2729603 w 2729603"/>
                          <a:gd name="connsiteY1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2729603 w 2729603"/>
                          <a:gd name="connsiteY2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2729603 w 2729603"/>
                          <a:gd name="connsiteY2" fmla="*/ 0 h 10197"/>
                          <a:gd name="connsiteX0" fmla="*/ 28036 w 2757639"/>
                          <a:gd name="connsiteY0" fmla="*/ 10197 h 10197"/>
                          <a:gd name="connsiteX1" fmla="*/ 143655 w 2757639"/>
                          <a:gd name="connsiteY1" fmla="*/ 6781 h 10197"/>
                          <a:gd name="connsiteX2" fmla="*/ 203187 w 2757639"/>
                          <a:gd name="connsiteY2" fmla="*/ 2018 h 10197"/>
                          <a:gd name="connsiteX3" fmla="*/ 2757639 w 2757639"/>
                          <a:gd name="connsiteY3" fmla="*/ 0 h 10197"/>
                          <a:gd name="connsiteX0" fmla="*/ 28036 w 2757639"/>
                          <a:gd name="connsiteY0" fmla="*/ 10197 h 10197"/>
                          <a:gd name="connsiteX1" fmla="*/ 143655 w 2757639"/>
                          <a:gd name="connsiteY1" fmla="*/ 6781 h 10197"/>
                          <a:gd name="connsiteX2" fmla="*/ 203187 w 2757639"/>
                          <a:gd name="connsiteY2" fmla="*/ 2018 h 10197"/>
                          <a:gd name="connsiteX3" fmla="*/ 2757639 w 2757639"/>
                          <a:gd name="connsiteY3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175151 w 2729603"/>
                          <a:gd name="connsiteY2" fmla="*/ 2018 h 10197"/>
                          <a:gd name="connsiteX3" fmla="*/ 2729603 w 2729603"/>
                          <a:gd name="connsiteY3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175151 w 2729603"/>
                          <a:gd name="connsiteY2" fmla="*/ 2018 h 10197"/>
                          <a:gd name="connsiteX3" fmla="*/ 2729603 w 2729603"/>
                          <a:gd name="connsiteY3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175151 w 2729603"/>
                          <a:gd name="connsiteY2" fmla="*/ 2018 h 10197"/>
                          <a:gd name="connsiteX3" fmla="*/ 2729603 w 2729603"/>
                          <a:gd name="connsiteY3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175151 w 2729603"/>
                          <a:gd name="connsiteY2" fmla="*/ 2018 h 10197"/>
                          <a:gd name="connsiteX3" fmla="*/ 2729603 w 2729603"/>
                          <a:gd name="connsiteY3" fmla="*/ 0 h 10197"/>
                          <a:gd name="connsiteX0" fmla="*/ 0 w 2729603"/>
                          <a:gd name="connsiteY0" fmla="*/ 10560 h 10560"/>
                          <a:gd name="connsiteX1" fmla="*/ 115619 w 2729603"/>
                          <a:gd name="connsiteY1" fmla="*/ 7144 h 10560"/>
                          <a:gd name="connsiteX2" fmla="*/ 175151 w 2729603"/>
                          <a:gd name="connsiteY2" fmla="*/ 2381 h 10560"/>
                          <a:gd name="connsiteX3" fmla="*/ 1320532 w 2729603"/>
                          <a:gd name="connsiteY3" fmla="*/ 0 h 10560"/>
                          <a:gd name="connsiteX4" fmla="*/ 2729603 w 2729603"/>
                          <a:gd name="connsiteY4" fmla="*/ 363 h 10560"/>
                          <a:gd name="connsiteX0" fmla="*/ 0 w 2729603"/>
                          <a:gd name="connsiteY0" fmla="*/ 10560 h 10560"/>
                          <a:gd name="connsiteX1" fmla="*/ 115619 w 2729603"/>
                          <a:gd name="connsiteY1" fmla="*/ 7144 h 10560"/>
                          <a:gd name="connsiteX2" fmla="*/ 175151 w 2729603"/>
                          <a:gd name="connsiteY2" fmla="*/ 2381 h 10560"/>
                          <a:gd name="connsiteX3" fmla="*/ 1320532 w 2729603"/>
                          <a:gd name="connsiteY3" fmla="*/ 0 h 10560"/>
                          <a:gd name="connsiteX4" fmla="*/ 2729603 w 2729603"/>
                          <a:gd name="connsiteY4" fmla="*/ 363 h 10560"/>
                          <a:gd name="connsiteX0" fmla="*/ 0 w 2729603"/>
                          <a:gd name="connsiteY0" fmla="*/ 10560 h 10560"/>
                          <a:gd name="connsiteX1" fmla="*/ 115619 w 2729603"/>
                          <a:gd name="connsiteY1" fmla="*/ 7144 h 10560"/>
                          <a:gd name="connsiteX2" fmla="*/ 175151 w 2729603"/>
                          <a:gd name="connsiteY2" fmla="*/ 2381 h 10560"/>
                          <a:gd name="connsiteX3" fmla="*/ 1320532 w 2729603"/>
                          <a:gd name="connsiteY3" fmla="*/ 0 h 10560"/>
                          <a:gd name="connsiteX4" fmla="*/ 2729603 w 2729603"/>
                          <a:gd name="connsiteY4" fmla="*/ 363 h 10560"/>
                          <a:gd name="connsiteX0" fmla="*/ 0 w 2729603"/>
                          <a:gd name="connsiteY0" fmla="*/ 10599 h 10599"/>
                          <a:gd name="connsiteX1" fmla="*/ 115619 w 2729603"/>
                          <a:gd name="connsiteY1" fmla="*/ 7183 h 10599"/>
                          <a:gd name="connsiteX2" fmla="*/ 175151 w 2729603"/>
                          <a:gd name="connsiteY2" fmla="*/ 2420 h 10599"/>
                          <a:gd name="connsiteX3" fmla="*/ 1320532 w 2729603"/>
                          <a:gd name="connsiteY3" fmla="*/ 39 h 10599"/>
                          <a:gd name="connsiteX4" fmla="*/ 1432451 w 2729603"/>
                          <a:gd name="connsiteY4" fmla="*/ 2420 h 10599"/>
                          <a:gd name="connsiteX5" fmla="*/ 2729603 w 2729603"/>
                          <a:gd name="connsiteY5" fmla="*/ 402 h 10599"/>
                          <a:gd name="connsiteX0" fmla="*/ 0 w 2729603"/>
                          <a:gd name="connsiteY0" fmla="*/ 11045 h 11045"/>
                          <a:gd name="connsiteX1" fmla="*/ 115619 w 2729603"/>
                          <a:gd name="connsiteY1" fmla="*/ 7629 h 11045"/>
                          <a:gd name="connsiteX2" fmla="*/ 175151 w 2729603"/>
                          <a:gd name="connsiteY2" fmla="*/ 2866 h 11045"/>
                          <a:gd name="connsiteX3" fmla="*/ 1320532 w 2729603"/>
                          <a:gd name="connsiteY3" fmla="*/ 485 h 11045"/>
                          <a:gd name="connsiteX4" fmla="*/ 1432451 w 2729603"/>
                          <a:gd name="connsiteY4" fmla="*/ 2866 h 11045"/>
                          <a:gd name="connsiteX5" fmla="*/ 2729603 w 2729603"/>
                          <a:gd name="connsiteY5" fmla="*/ 848 h 11045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1320532 w 2729603"/>
                          <a:gd name="connsiteY3" fmla="*/ 769 h 11329"/>
                          <a:gd name="connsiteX4" fmla="*/ 1432451 w 2729603"/>
                          <a:gd name="connsiteY4" fmla="*/ 3150 h 11329"/>
                          <a:gd name="connsiteX5" fmla="*/ 2729603 w 2729603"/>
                          <a:gd name="connsiteY5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1320532 w 2729603"/>
                          <a:gd name="connsiteY4" fmla="*/ 769 h 11329"/>
                          <a:gd name="connsiteX5" fmla="*/ 1432451 w 2729603"/>
                          <a:gd name="connsiteY5" fmla="*/ 3150 h 11329"/>
                          <a:gd name="connsiteX6" fmla="*/ 2729603 w 2729603"/>
                          <a:gd name="connsiteY6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1320532 w 2729603"/>
                          <a:gd name="connsiteY4" fmla="*/ 769 h 11329"/>
                          <a:gd name="connsiteX5" fmla="*/ 1432451 w 2729603"/>
                          <a:gd name="connsiteY5" fmla="*/ 3150 h 11329"/>
                          <a:gd name="connsiteX6" fmla="*/ 2729603 w 2729603"/>
                          <a:gd name="connsiteY6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1320532 w 2729603"/>
                          <a:gd name="connsiteY4" fmla="*/ 769 h 11329"/>
                          <a:gd name="connsiteX5" fmla="*/ 1432451 w 2729603"/>
                          <a:gd name="connsiteY5" fmla="*/ 3150 h 11329"/>
                          <a:gd name="connsiteX6" fmla="*/ 2729603 w 2729603"/>
                          <a:gd name="connsiteY6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560913 w 2729603"/>
                          <a:gd name="connsiteY4" fmla="*/ 7914 h 11329"/>
                          <a:gd name="connsiteX5" fmla="*/ 1320532 w 2729603"/>
                          <a:gd name="connsiteY5" fmla="*/ 769 h 11329"/>
                          <a:gd name="connsiteX6" fmla="*/ 1432451 w 2729603"/>
                          <a:gd name="connsiteY6" fmla="*/ 3150 h 11329"/>
                          <a:gd name="connsiteX7" fmla="*/ 2729603 w 2729603"/>
                          <a:gd name="connsiteY7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560913 w 2729603"/>
                          <a:gd name="connsiteY4" fmla="*/ 7914 h 11329"/>
                          <a:gd name="connsiteX5" fmla="*/ 1320532 w 2729603"/>
                          <a:gd name="connsiteY5" fmla="*/ 769 h 11329"/>
                          <a:gd name="connsiteX6" fmla="*/ 1432451 w 2729603"/>
                          <a:gd name="connsiteY6" fmla="*/ 3150 h 11329"/>
                          <a:gd name="connsiteX7" fmla="*/ 2729603 w 2729603"/>
                          <a:gd name="connsiteY7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560913 w 2729603"/>
                          <a:gd name="connsiteY4" fmla="*/ 7914 h 11329"/>
                          <a:gd name="connsiteX5" fmla="*/ 1320532 w 2729603"/>
                          <a:gd name="connsiteY5" fmla="*/ 769 h 11329"/>
                          <a:gd name="connsiteX6" fmla="*/ 1432451 w 2729603"/>
                          <a:gd name="connsiteY6" fmla="*/ 3150 h 11329"/>
                          <a:gd name="connsiteX7" fmla="*/ 2729603 w 2729603"/>
                          <a:gd name="connsiteY7" fmla="*/ 1132 h 11329"/>
                          <a:gd name="connsiteX0" fmla="*/ 0 w 2729603"/>
                          <a:gd name="connsiteY0" fmla="*/ 11329 h 131747"/>
                          <a:gd name="connsiteX1" fmla="*/ 115619 w 2729603"/>
                          <a:gd name="connsiteY1" fmla="*/ 7913 h 131747"/>
                          <a:gd name="connsiteX2" fmla="*/ 175151 w 2729603"/>
                          <a:gd name="connsiteY2" fmla="*/ 3150 h 131747"/>
                          <a:gd name="connsiteX3" fmla="*/ 370413 w 2729603"/>
                          <a:gd name="connsiteY3" fmla="*/ 770 h 131747"/>
                          <a:gd name="connsiteX4" fmla="*/ 394226 w 2729603"/>
                          <a:gd name="connsiteY4" fmla="*/ 131739 h 131747"/>
                          <a:gd name="connsiteX5" fmla="*/ 560913 w 2729603"/>
                          <a:gd name="connsiteY5" fmla="*/ 7914 h 131747"/>
                          <a:gd name="connsiteX6" fmla="*/ 1320532 w 2729603"/>
                          <a:gd name="connsiteY6" fmla="*/ 769 h 131747"/>
                          <a:gd name="connsiteX7" fmla="*/ 1432451 w 2729603"/>
                          <a:gd name="connsiteY7" fmla="*/ 3150 h 131747"/>
                          <a:gd name="connsiteX8" fmla="*/ 2729603 w 2729603"/>
                          <a:gd name="connsiteY8" fmla="*/ 1132 h 131747"/>
                          <a:gd name="connsiteX0" fmla="*/ 0 w 2729603"/>
                          <a:gd name="connsiteY0" fmla="*/ 197637 h 318341"/>
                          <a:gd name="connsiteX1" fmla="*/ 115619 w 2729603"/>
                          <a:gd name="connsiteY1" fmla="*/ 194221 h 318341"/>
                          <a:gd name="connsiteX2" fmla="*/ 175151 w 2729603"/>
                          <a:gd name="connsiteY2" fmla="*/ 189458 h 318341"/>
                          <a:gd name="connsiteX3" fmla="*/ 370413 w 2729603"/>
                          <a:gd name="connsiteY3" fmla="*/ 187078 h 318341"/>
                          <a:gd name="connsiteX4" fmla="*/ 394226 w 2729603"/>
                          <a:gd name="connsiteY4" fmla="*/ 318047 h 318341"/>
                          <a:gd name="connsiteX5" fmla="*/ 432326 w 2729603"/>
                          <a:gd name="connsiteY5" fmla="*/ 1340 h 318341"/>
                          <a:gd name="connsiteX6" fmla="*/ 560913 w 2729603"/>
                          <a:gd name="connsiteY6" fmla="*/ 194222 h 318341"/>
                          <a:gd name="connsiteX7" fmla="*/ 1320532 w 2729603"/>
                          <a:gd name="connsiteY7" fmla="*/ 187077 h 318341"/>
                          <a:gd name="connsiteX8" fmla="*/ 1432451 w 2729603"/>
                          <a:gd name="connsiteY8" fmla="*/ 189458 h 318341"/>
                          <a:gd name="connsiteX9" fmla="*/ 2729603 w 2729603"/>
                          <a:gd name="connsiteY9" fmla="*/ 187440 h 31834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560913 w 2729603"/>
                          <a:gd name="connsiteY7" fmla="*/ 195102 h 319221"/>
                          <a:gd name="connsiteX8" fmla="*/ 1320532 w 2729603"/>
                          <a:gd name="connsiteY8" fmla="*/ 187957 h 319221"/>
                          <a:gd name="connsiteX9" fmla="*/ 1432451 w 2729603"/>
                          <a:gd name="connsiteY9" fmla="*/ 190338 h 319221"/>
                          <a:gd name="connsiteX10" fmla="*/ 2729603 w 2729603"/>
                          <a:gd name="connsiteY10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60913 w 2729603"/>
                          <a:gd name="connsiteY8" fmla="*/ 195102 h 319221"/>
                          <a:gd name="connsiteX9" fmla="*/ 1320532 w 2729603"/>
                          <a:gd name="connsiteY9" fmla="*/ 187957 h 319221"/>
                          <a:gd name="connsiteX10" fmla="*/ 1432451 w 2729603"/>
                          <a:gd name="connsiteY10" fmla="*/ 190338 h 319221"/>
                          <a:gd name="connsiteX11" fmla="*/ 2729603 w 2729603"/>
                          <a:gd name="connsiteY1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60913 w 2729603"/>
                          <a:gd name="connsiteY9" fmla="*/ 195102 h 319221"/>
                          <a:gd name="connsiteX10" fmla="*/ 1320532 w 2729603"/>
                          <a:gd name="connsiteY10" fmla="*/ 187957 h 319221"/>
                          <a:gd name="connsiteX11" fmla="*/ 1432451 w 2729603"/>
                          <a:gd name="connsiteY11" fmla="*/ 190338 h 319221"/>
                          <a:gd name="connsiteX12" fmla="*/ 2729603 w 2729603"/>
                          <a:gd name="connsiteY12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75151 w 2729603"/>
                          <a:gd name="connsiteY3" fmla="*/ 190338 h 319221"/>
                          <a:gd name="connsiteX4" fmla="*/ 370413 w 2729603"/>
                          <a:gd name="connsiteY4" fmla="*/ 187958 h 319221"/>
                          <a:gd name="connsiteX5" fmla="*/ 394226 w 2729603"/>
                          <a:gd name="connsiteY5" fmla="*/ 318927 h 319221"/>
                          <a:gd name="connsiteX6" fmla="*/ 432326 w 2729603"/>
                          <a:gd name="connsiteY6" fmla="*/ 2220 h 319221"/>
                          <a:gd name="connsiteX7" fmla="*/ 451376 w 2729603"/>
                          <a:gd name="connsiteY7" fmla="*/ 268920 h 319221"/>
                          <a:gd name="connsiteX8" fmla="*/ 477569 w 2729603"/>
                          <a:gd name="connsiteY8" fmla="*/ 35558 h 319221"/>
                          <a:gd name="connsiteX9" fmla="*/ 503763 w 2729603"/>
                          <a:gd name="connsiteY9" fmla="*/ 273683 h 319221"/>
                          <a:gd name="connsiteX10" fmla="*/ 525194 w 2729603"/>
                          <a:gd name="connsiteY10" fmla="*/ 118902 h 319221"/>
                          <a:gd name="connsiteX11" fmla="*/ 560913 w 2729603"/>
                          <a:gd name="connsiteY11" fmla="*/ 195102 h 319221"/>
                          <a:gd name="connsiteX12" fmla="*/ 599013 w 2729603"/>
                          <a:gd name="connsiteY12" fmla="*/ 195102 h 319221"/>
                          <a:gd name="connsiteX13" fmla="*/ 1320532 w 2729603"/>
                          <a:gd name="connsiteY13" fmla="*/ 187957 h 319221"/>
                          <a:gd name="connsiteX14" fmla="*/ 1432451 w 2729603"/>
                          <a:gd name="connsiteY14" fmla="*/ 190338 h 319221"/>
                          <a:gd name="connsiteX15" fmla="*/ 2729603 w 2729603"/>
                          <a:gd name="connsiteY15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75151 w 2729603"/>
                          <a:gd name="connsiteY4" fmla="*/ 190338 h 319221"/>
                          <a:gd name="connsiteX5" fmla="*/ 370413 w 2729603"/>
                          <a:gd name="connsiteY5" fmla="*/ 187958 h 319221"/>
                          <a:gd name="connsiteX6" fmla="*/ 394226 w 2729603"/>
                          <a:gd name="connsiteY6" fmla="*/ 318927 h 319221"/>
                          <a:gd name="connsiteX7" fmla="*/ 432326 w 2729603"/>
                          <a:gd name="connsiteY7" fmla="*/ 2220 h 319221"/>
                          <a:gd name="connsiteX8" fmla="*/ 451376 w 2729603"/>
                          <a:gd name="connsiteY8" fmla="*/ 268920 h 319221"/>
                          <a:gd name="connsiteX9" fmla="*/ 477569 w 2729603"/>
                          <a:gd name="connsiteY9" fmla="*/ 35558 h 319221"/>
                          <a:gd name="connsiteX10" fmla="*/ 503763 w 2729603"/>
                          <a:gd name="connsiteY10" fmla="*/ 273683 h 319221"/>
                          <a:gd name="connsiteX11" fmla="*/ 525194 w 2729603"/>
                          <a:gd name="connsiteY11" fmla="*/ 118902 h 319221"/>
                          <a:gd name="connsiteX12" fmla="*/ 560913 w 2729603"/>
                          <a:gd name="connsiteY12" fmla="*/ 195102 h 319221"/>
                          <a:gd name="connsiteX13" fmla="*/ 599013 w 2729603"/>
                          <a:gd name="connsiteY13" fmla="*/ 195102 h 319221"/>
                          <a:gd name="connsiteX14" fmla="*/ 1320532 w 2729603"/>
                          <a:gd name="connsiteY14" fmla="*/ 187957 h 319221"/>
                          <a:gd name="connsiteX15" fmla="*/ 1432451 w 2729603"/>
                          <a:gd name="connsiteY15" fmla="*/ 190338 h 319221"/>
                          <a:gd name="connsiteX16" fmla="*/ 2729603 w 2729603"/>
                          <a:gd name="connsiteY1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75151 w 2729603"/>
                          <a:gd name="connsiteY5" fmla="*/ 190338 h 319221"/>
                          <a:gd name="connsiteX6" fmla="*/ 370413 w 2729603"/>
                          <a:gd name="connsiteY6" fmla="*/ 187958 h 319221"/>
                          <a:gd name="connsiteX7" fmla="*/ 394226 w 2729603"/>
                          <a:gd name="connsiteY7" fmla="*/ 318927 h 319221"/>
                          <a:gd name="connsiteX8" fmla="*/ 432326 w 2729603"/>
                          <a:gd name="connsiteY8" fmla="*/ 2220 h 319221"/>
                          <a:gd name="connsiteX9" fmla="*/ 451376 w 2729603"/>
                          <a:gd name="connsiteY9" fmla="*/ 268920 h 319221"/>
                          <a:gd name="connsiteX10" fmla="*/ 477569 w 2729603"/>
                          <a:gd name="connsiteY10" fmla="*/ 35558 h 319221"/>
                          <a:gd name="connsiteX11" fmla="*/ 503763 w 2729603"/>
                          <a:gd name="connsiteY11" fmla="*/ 273683 h 319221"/>
                          <a:gd name="connsiteX12" fmla="*/ 525194 w 2729603"/>
                          <a:gd name="connsiteY12" fmla="*/ 118902 h 319221"/>
                          <a:gd name="connsiteX13" fmla="*/ 560913 w 2729603"/>
                          <a:gd name="connsiteY13" fmla="*/ 195102 h 319221"/>
                          <a:gd name="connsiteX14" fmla="*/ 599013 w 2729603"/>
                          <a:gd name="connsiteY14" fmla="*/ 195102 h 319221"/>
                          <a:gd name="connsiteX15" fmla="*/ 1320532 w 2729603"/>
                          <a:gd name="connsiteY15" fmla="*/ 187957 h 319221"/>
                          <a:gd name="connsiteX16" fmla="*/ 1432451 w 2729603"/>
                          <a:gd name="connsiteY16" fmla="*/ 190338 h 319221"/>
                          <a:gd name="connsiteX17" fmla="*/ 2729603 w 2729603"/>
                          <a:gd name="connsiteY17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90338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20532 w 2729603"/>
                          <a:gd name="connsiteY16" fmla="*/ 187957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20532 w 2729603"/>
                          <a:gd name="connsiteY16" fmla="*/ 187957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20532 w 2729603"/>
                          <a:gd name="connsiteY16" fmla="*/ 187957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20532 w 2729603"/>
                          <a:gd name="connsiteY16" fmla="*/ 187957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432451 w 2729603"/>
                          <a:gd name="connsiteY18" fmla="*/ 190338 h 319221"/>
                          <a:gd name="connsiteX19" fmla="*/ 2729603 w 2729603"/>
                          <a:gd name="connsiteY19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432451 w 2729603"/>
                          <a:gd name="connsiteY18" fmla="*/ 190338 h 319221"/>
                          <a:gd name="connsiteX19" fmla="*/ 2729603 w 2729603"/>
                          <a:gd name="connsiteY19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432451 w 2729603"/>
                          <a:gd name="connsiteY18" fmla="*/ 190338 h 319221"/>
                          <a:gd name="connsiteX19" fmla="*/ 2729603 w 2729603"/>
                          <a:gd name="connsiteY19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32451 w 2729603"/>
                          <a:gd name="connsiteY19" fmla="*/ 190338 h 319221"/>
                          <a:gd name="connsiteX20" fmla="*/ 2729603 w 2729603"/>
                          <a:gd name="connsiteY20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32451 w 2729603"/>
                          <a:gd name="connsiteY19" fmla="*/ 190338 h 319221"/>
                          <a:gd name="connsiteX20" fmla="*/ 2729603 w 2729603"/>
                          <a:gd name="connsiteY20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32451 w 2729603"/>
                          <a:gd name="connsiteY20" fmla="*/ 190338 h 319221"/>
                          <a:gd name="connsiteX21" fmla="*/ 2729603 w 2729603"/>
                          <a:gd name="connsiteY2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46739 w 2729603"/>
                          <a:gd name="connsiteY20" fmla="*/ 192720 h 319221"/>
                          <a:gd name="connsiteX21" fmla="*/ 2729603 w 2729603"/>
                          <a:gd name="connsiteY2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46739 w 2729603"/>
                          <a:gd name="connsiteY20" fmla="*/ 192720 h 319221"/>
                          <a:gd name="connsiteX21" fmla="*/ 2729603 w 2729603"/>
                          <a:gd name="connsiteY2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25307 w 2729603"/>
                          <a:gd name="connsiteY20" fmla="*/ 197483 h 319221"/>
                          <a:gd name="connsiteX21" fmla="*/ 1446739 w 2729603"/>
                          <a:gd name="connsiteY21" fmla="*/ 192720 h 319221"/>
                          <a:gd name="connsiteX22" fmla="*/ 2729603 w 2729603"/>
                          <a:gd name="connsiteY22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25307 w 2729603"/>
                          <a:gd name="connsiteY20" fmla="*/ 197483 h 319221"/>
                          <a:gd name="connsiteX21" fmla="*/ 1446739 w 2729603"/>
                          <a:gd name="connsiteY21" fmla="*/ 192720 h 319221"/>
                          <a:gd name="connsiteX22" fmla="*/ 2729603 w 2729603"/>
                          <a:gd name="connsiteY22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75301 w 2729603"/>
                          <a:gd name="connsiteY19" fmla="*/ 264158 h 319221"/>
                          <a:gd name="connsiteX20" fmla="*/ 1401494 w 2729603"/>
                          <a:gd name="connsiteY20" fmla="*/ 116520 h 319221"/>
                          <a:gd name="connsiteX21" fmla="*/ 1425307 w 2729603"/>
                          <a:gd name="connsiteY21" fmla="*/ 197483 h 319221"/>
                          <a:gd name="connsiteX22" fmla="*/ 1446739 w 2729603"/>
                          <a:gd name="connsiteY22" fmla="*/ 192720 h 319221"/>
                          <a:gd name="connsiteX23" fmla="*/ 2729603 w 2729603"/>
                          <a:gd name="connsiteY2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96732 w 2729603"/>
                          <a:gd name="connsiteY19" fmla="*/ 266539 h 319221"/>
                          <a:gd name="connsiteX20" fmla="*/ 1401494 w 2729603"/>
                          <a:gd name="connsiteY20" fmla="*/ 116520 h 319221"/>
                          <a:gd name="connsiteX21" fmla="*/ 1425307 w 2729603"/>
                          <a:gd name="connsiteY21" fmla="*/ 197483 h 319221"/>
                          <a:gd name="connsiteX22" fmla="*/ 1446739 w 2729603"/>
                          <a:gd name="connsiteY22" fmla="*/ 192720 h 319221"/>
                          <a:gd name="connsiteX23" fmla="*/ 2729603 w 2729603"/>
                          <a:gd name="connsiteY2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75301 w 2729603"/>
                          <a:gd name="connsiteY19" fmla="*/ 71277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2729603 w 2729603"/>
                          <a:gd name="connsiteY2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2729603 w 2729603"/>
                          <a:gd name="connsiteY2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94401 w 2729603"/>
                          <a:gd name="connsiteY24" fmla="*/ 185577 h 319221"/>
                          <a:gd name="connsiteX25" fmla="*/ 2729603 w 2729603"/>
                          <a:gd name="connsiteY25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94401 w 2729603"/>
                          <a:gd name="connsiteY24" fmla="*/ 185577 h 319221"/>
                          <a:gd name="connsiteX25" fmla="*/ 2729603 w 2729603"/>
                          <a:gd name="connsiteY25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53919 w 2729603"/>
                          <a:gd name="connsiteY24" fmla="*/ 197483 h 319221"/>
                          <a:gd name="connsiteX25" fmla="*/ 1794401 w 2729603"/>
                          <a:gd name="connsiteY25" fmla="*/ 185577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53919 w 2729603"/>
                          <a:gd name="connsiteY24" fmla="*/ 197483 h 319221"/>
                          <a:gd name="connsiteX25" fmla="*/ 1794401 w 2729603"/>
                          <a:gd name="connsiteY25" fmla="*/ 185577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46775 w 2729603"/>
                          <a:gd name="connsiteY24" fmla="*/ 187958 h 319221"/>
                          <a:gd name="connsiteX25" fmla="*/ 1794401 w 2729603"/>
                          <a:gd name="connsiteY25" fmla="*/ 185577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46775 w 2729603"/>
                          <a:gd name="connsiteY24" fmla="*/ 187958 h 319221"/>
                          <a:gd name="connsiteX25" fmla="*/ 1780114 w 2729603"/>
                          <a:gd name="connsiteY25" fmla="*/ 183196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46775 w 2729603"/>
                          <a:gd name="connsiteY24" fmla="*/ 187958 h 319221"/>
                          <a:gd name="connsiteX25" fmla="*/ 1780114 w 2729603"/>
                          <a:gd name="connsiteY25" fmla="*/ 183196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746775 w 2729603"/>
                          <a:gd name="connsiteY25" fmla="*/ 187958 h 319221"/>
                          <a:gd name="connsiteX26" fmla="*/ 1780114 w 2729603"/>
                          <a:gd name="connsiteY26" fmla="*/ 183196 h 319221"/>
                          <a:gd name="connsiteX27" fmla="*/ 2729603 w 2729603"/>
                          <a:gd name="connsiteY27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746775 w 2729603"/>
                          <a:gd name="connsiteY25" fmla="*/ 187958 h 319221"/>
                          <a:gd name="connsiteX26" fmla="*/ 1780114 w 2729603"/>
                          <a:gd name="connsiteY26" fmla="*/ 183196 h 319221"/>
                          <a:gd name="connsiteX27" fmla="*/ 2729603 w 2729603"/>
                          <a:gd name="connsiteY27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746775 w 2729603"/>
                          <a:gd name="connsiteY25" fmla="*/ 187958 h 319221"/>
                          <a:gd name="connsiteX26" fmla="*/ 1780114 w 2729603"/>
                          <a:gd name="connsiteY26" fmla="*/ 183196 h 319221"/>
                          <a:gd name="connsiteX27" fmla="*/ 2729603 w 2729603"/>
                          <a:gd name="connsiteY27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746775 w 2729603"/>
                          <a:gd name="connsiteY26" fmla="*/ 187958 h 319221"/>
                          <a:gd name="connsiteX27" fmla="*/ 1780114 w 2729603"/>
                          <a:gd name="connsiteY27" fmla="*/ 183196 h 319221"/>
                          <a:gd name="connsiteX28" fmla="*/ 2729603 w 2729603"/>
                          <a:gd name="connsiteY2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746775 w 2729603"/>
                          <a:gd name="connsiteY27" fmla="*/ 187958 h 319221"/>
                          <a:gd name="connsiteX28" fmla="*/ 1780114 w 2729603"/>
                          <a:gd name="connsiteY28" fmla="*/ 183196 h 319221"/>
                          <a:gd name="connsiteX29" fmla="*/ 2729603 w 2729603"/>
                          <a:gd name="connsiteY29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653907 w 2729603"/>
                          <a:gd name="connsiteY27" fmla="*/ 173670 h 319221"/>
                          <a:gd name="connsiteX28" fmla="*/ 1746775 w 2729603"/>
                          <a:gd name="connsiteY28" fmla="*/ 187958 h 319221"/>
                          <a:gd name="connsiteX29" fmla="*/ 1780114 w 2729603"/>
                          <a:gd name="connsiteY29" fmla="*/ 183196 h 319221"/>
                          <a:gd name="connsiteX30" fmla="*/ 2729603 w 2729603"/>
                          <a:gd name="connsiteY30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653907 w 2729603"/>
                          <a:gd name="connsiteY27" fmla="*/ 173670 h 319221"/>
                          <a:gd name="connsiteX28" fmla="*/ 1668194 w 2729603"/>
                          <a:gd name="connsiteY28" fmla="*/ 221295 h 319221"/>
                          <a:gd name="connsiteX29" fmla="*/ 1746775 w 2729603"/>
                          <a:gd name="connsiteY29" fmla="*/ 187958 h 319221"/>
                          <a:gd name="connsiteX30" fmla="*/ 1780114 w 2729603"/>
                          <a:gd name="connsiteY30" fmla="*/ 183196 h 319221"/>
                          <a:gd name="connsiteX31" fmla="*/ 2729603 w 2729603"/>
                          <a:gd name="connsiteY3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653907 w 2729603"/>
                          <a:gd name="connsiteY27" fmla="*/ 173670 h 319221"/>
                          <a:gd name="connsiteX28" fmla="*/ 1668194 w 2729603"/>
                          <a:gd name="connsiteY28" fmla="*/ 221295 h 319221"/>
                          <a:gd name="connsiteX29" fmla="*/ 1687244 w 2729603"/>
                          <a:gd name="connsiteY29" fmla="*/ 176052 h 319221"/>
                          <a:gd name="connsiteX30" fmla="*/ 1746775 w 2729603"/>
                          <a:gd name="connsiteY30" fmla="*/ 187958 h 319221"/>
                          <a:gd name="connsiteX31" fmla="*/ 1780114 w 2729603"/>
                          <a:gd name="connsiteY31" fmla="*/ 183196 h 319221"/>
                          <a:gd name="connsiteX32" fmla="*/ 2729603 w 2729603"/>
                          <a:gd name="connsiteY32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653907 w 2729603"/>
                          <a:gd name="connsiteY27" fmla="*/ 173670 h 319221"/>
                          <a:gd name="connsiteX28" fmla="*/ 1668194 w 2729603"/>
                          <a:gd name="connsiteY28" fmla="*/ 221295 h 319221"/>
                          <a:gd name="connsiteX29" fmla="*/ 1687244 w 2729603"/>
                          <a:gd name="connsiteY29" fmla="*/ 176052 h 319221"/>
                          <a:gd name="connsiteX30" fmla="*/ 1701532 w 2729603"/>
                          <a:gd name="connsiteY30" fmla="*/ 199864 h 319221"/>
                          <a:gd name="connsiteX31" fmla="*/ 1746775 w 2729603"/>
                          <a:gd name="connsiteY31" fmla="*/ 187958 h 319221"/>
                          <a:gd name="connsiteX32" fmla="*/ 1780114 w 2729603"/>
                          <a:gd name="connsiteY32" fmla="*/ 183196 h 319221"/>
                          <a:gd name="connsiteX33" fmla="*/ 2729603 w 2729603"/>
                          <a:gd name="connsiteY33" fmla="*/ 188320 h 319221"/>
                          <a:gd name="connsiteX0" fmla="*/ 0 w 2884771"/>
                          <a:gd name="connsiteY0" fmla="*/ 198517 h 319221"/>
                          <a:gd name="connsiteX1" fmla="*/ 270787 w 2884771"/>
                          <a:gd name="connsiteY1" fmla="*/ 195101 h 319221"/>
                          <a:gd name="connsiteX2" fmla="*/ 285075 w 2884771"/>
                          <a:gd name="connsiteY2" fmla="*/ 168908 h 319221"/>
                          <a:gd name="connsiteX3" fmla="*/ 296981 w 2884771"/>
                          <a:gd name="connsiteY3" fmla="*/ 214152 h 319221"/>
                          <a:gd name="connsiteX4" fmla="*/ 304125 w 2884771"/>
                          <a:gd name="connsiteY4" fmla="*/ 164145 h 319221"/>
                          <a:gd name="connsiteX5" fmla="*/ 318412 w 2884771"/>
                          <a:gd name="connsiteY5" fmla="*/ 221295 h 319221"/>
                          <a:gd name="connsiteX6" fmla="*/ 330319 w 2884771"/>
                          <a:gd name="connsiteY6" fmla="*/ 183195 h 319221"/>
                          <a:gd name="connsiteX7" fmla="*/ 525581 w 2884771"/>
                          <a:gd name="connsiteY7" fmla="*/ 187958 h 319221"/>
                          <a:gd name="connsiteX8" fmla="*/ 549394 w 2884771"/>
                          <a:gd name="connsiteY8" fmla="*/ 318927 h 319221"/>
                          <a:gd name="connsiteX9" fmla="*/ 587494 w 2884771"/>
                          <a:gd name="connsiteY9" fmla="*/ 2220 h 319221"/>
                          <a:gd name="connsiteX10" fmla="*/ 606544 w 2884771"/>
                          <a:gd name="connsiteY10" fmla="*/ 268920 h 319221"/>
                          <a:gd name="connsiteX11" fmla="*/ 632737 w 2884771"/>
                          <a:gd name="connsiteY11" fmla="*/ 35558 h 319221"/>
                          <a:gd name="connsiteX12" fmla="*/ 658931 w 2884771"/>
                          <a:gd name="connsiteY12" fmla="*/ 273683 h 319221"/>
                          <a:gd name="connsiteX13" fmla="*/ 680362 w 2884771"/>
                          <a:gd name="connsiteY13" fmla="*/ 118902 h 319221"/>
                          <a:gd name="connsiteX14" fmla="*/ 716081 w 2884771"/>
                          <a:gd name="connsiteY14" fmla="*/ 195102 h 319221"/>
                          <a:gd name="connsiteX15" fmla="*/ 754181 w 2884771"/>
                          <a:gd name="connsiteY15" fmla="*/ 195102 h 319221"/>
                          <a:gd name="connsiteX16" fmla="*/ 1461412 w 2884771"/>
                          <a:gd name="connsiteY16" fmla="*/ 195101 h 319221"/>
                          <a:gd name="connsiteX17" fmla="*/ 1489987 w 2884771"/>
                          <a:gd name="connsiteY17" fmla="*/ 102233 h 319221"/>
                          <a:gd name="connsiteX18" fmla="*/ 1492369 w 2884771"/>
                          <a:gd name="connsiteY18" fmla="*/ 247489 h 319221"/>
                          <a:gd name="connsiteX19" fmla="*/ 1520944 w 2884771"/>
                          <a:gd name="connsiteY19" fmla="*/ 68895 h 319221"/>
                          <a:gd name="connsiteX20" fmla="*/ 1551900 w 2884771"/>
                          <a:gd name="connsiteY20" fmla="*/ 266539 h 319221"/>
                          <a:gd name="connsiteX21" fmla="*/ 1556662 w 2884771"/>
                          <a:gd name="connsiteY21" fmla="*/ 116520 h 319221"/>
                          <a:gd name="connsiteX22" fmla="*/ 1580475 w 2884771"/>
                          <a:gd name="connsiteY22" fmla="*/ 197483 h 319221"/>
                          <a:gd name="connsiteX23" fmla="*/ 1601907 w 2884771"/>
                          <a:gd name="connsiteY23" fmla="*/ 192720 h 319221"/>
                          <a:gd name="connsiteX24" fmla="*/ 1742400 w 2884771"/>
                          <a:gd name="connsiteY24" fmla="*/ 195102 h 319221"/>
                          <a:gd name="connsiteX25" fmla="*/ 1768594 w 2884771"/>
                          <a:gd name="connsiteY25" fmla="*/ 159383 h 319221"/>
                          <a:gd name="connsiteX26" fmla="*/ 1782881 w 2884771"/>
                          <a:gd name="connsiteY26" fmla="*/ 223677 h 319221"/>
                          <a:gd name="connsiteX27" fmla="*/ 1809075 w 2884771"/>
                          <a:gd name="connsiteY27" fmla="*/ 173670 h 319221"/>
                          <a:gd name="connsiteX28" fmla="*/ 1823362 w 2884771"/>
                          <a:gd name="connsiteY28" fmla="*/ 221295 h 319221"/>
                          <a:gd name="connsiteX29" fmla="*/ 1842412 w 2884771"/>
                          <a:gd name="connsiteY29" fmla="*/ 176052 h 319221"/>
                          <a:gd name="connsiteX30" fmla="*/ 1856700 w 2884771"/>
                          <a:gd name="connsiteY30" fmla="*/ 199864 h 319221"/>
                          <a:gd name="connsiteX31" fmla="*/ 1901943 w 2884771"/>
                          <a:gd name="connsiteY31" fmla="*/ 187958 h 319221"/>
                          <a:gd name="connsiteX32" fmla="*/ 1935282 w 2884771"/>
                          <a:gd name="connsiteY32" fmla="*/ 183196 h 319221"/>
                          <a:gd name="connsiteX33" fmla="*/ 2884771 w 2884771"/>
                          <a:gd name="connsiteY33" fmla="*/ 188320 h 319221"/>
                          <a:gd name="connsiteX0" fmla="*/ 0 w 2916891"/>
                          <a:gd name="connsiteY0" fmla="*/ 198517 h 319221"/>
                          <a:gd name="connsiteX1" fmla="*/ 270787 w 2916891"/>
                          <a:gd name="connsiteY1" fmla="*/ 195101 h 319221"/>
                          <a:gd name="connsiteX2" fmla="*/ 285075 w 2916891"/>
                          <a:gd name="connsiteY2" fmla="*/ 168908 h 319221"/>
                          <a:gd name="connsiteX3" fmla="*/ 296981 w 2916891"/>
                          <a:gd name="connsiteY3" fmla="*/ 214152 h 319221"/>
                          <a:gd name="connsiteX4" fmla="*/ 304125 w 2916891"/>
                          <a:gd name="connsiteY4" fmla="*/ 164145 h 319221"/>
                          <a:gd name="connsiteX5" fmla="*/ 318412 w 2916891"/>
                          <a:gd name="connsiteY5" fmla="*/ 221295 h 319221"/>
                          <a:gd name="connsiteX6" fmla="*/ 330319 w 2916891"/>
                          <a:gd name="connsiteY6" fmla="*/ 183195 h 319221"/>
                          <a:gd name="connsiteX7" fmla="*/ 525581 w 2916891"/>
                          <a:gd name="connsiteY7" fmla="*/ 187958 h 319221"/>
                          <a:gd name="connsiteX8" fmla="*/ 549394 w 2916891"/>
                          <a:gd name="connsiteY8" fmla="*/ 318927 h 319221"/>
                          <a:gd name="connsiteX9" fmla="*/ 587494 w 2916891"/>
                          <a:gd name="connsiteY9" fmla="*/ 2220 h 319221"/>
                          <a:gd name="connsiteX10" fmla="*/ 606544 w 2916891"/>
                          <a:gd name="connsiteY10" fmla="*/ 268920 h 319221"/>
                          <a:gd name="connsiteX11" fmla="*/ 632737 w 2916891"/>
                          <a:gd name="connsiteY11" fmla="*/ 35558 h 319221"/>
                          <a:gd name="connsiteX12" fmla="*/ 658931 w 2916891"/>
                          <a:gd name="connsiteY12" fmla="*/ 273683 h 319221"/>
                          <a:gd name="connsiteX13" fmla="*/ 680362 w 2916891"/>
                          <a:gd name="connsiteY13" fmla="*/ 118902 h 319221"/>
                          <a:gd name="connsiteX14" fmla="*/ 716081 w 2916891"/>
                          <a:gd name="connsiteY14" fmla="*/ 195102 h 319221"/>
                          <a:gd name="connsiteX15" fmla="*/ 754181 w 2916891"/>
                          <a:gd name="connsiteY15" fmla="*/ 195102 h 319221"/>
                          <a:gd name="connsiteX16" fmla="*/ 1461412 w 2916891"/>
                          <a:gd name="connsiteY16" fmla="*/ 195101 h 319221"/>
                          <a:gd name="connsiteX17" fmla="*/ 1489987 w 2916891"/>
                          <a:gd name="connsiteY17" fmla="*/ 102233 h 319221"/>
                          <a:gd name="connsiteX18" fmla="*/ 1492369 w 2916891"/>
                          <a:gd name="connsiteY18" fmla="*/ 247489 h 319221"/>
                          <a:gd name="connsiteX19" fmla="*/ 1520944 w 2916891"/>
                          <a:gd name="connsiteY19" fmla="*/ 68895 h 319221"/>
                          <a:gd name="connsiteX20" fmla="*/ 1551900 w 2916891"/>
                          <a:gd name="connsiteY20" fmla="*/ 266539 h 319221"/>
                          <a:gd name="connsiteX21" fmla="*/ 1556662 w 2916891"/>
                          <a:gd name="connsiteY21" fmla="*/ 116520 h 319221"/>
                          <a:gd name="connsiteX22" fmla="*/ 1580475 w 2916891"/>
                          <a:gd name="connsiteY22" fmla="*/ 197483 h 319221"/>
                          <a:gd name="connsiteX23" fmla="*/ 1601907 w 2916891"/>
                          <a:gd name="connsiteY23" fmla="*/ 192720 h 319221"/>
                          <a:gd name="connsiteX24" fmla="*/ 1742400 w 2916891"/>
                          <a:gd name="connsiteY24" fmla="*/ 195102 h 319221"/>
                          <a:gd name="connsiteX25" fmla="*/ 1768594 w 2916891"/>
                          <a:gd name="connsiteY25" fmla="*/ 159383 h 319221"/>
                          <a:gd name="connsiteX26" fmla="*/ 1782881 w 2916891"/>
                          <a:gd name="connsiteY26" fmla="*/ 223677 h 319221"/>
                          <a:gd name="connsiteX27" fmla="*/ 1809075 w 2916891"/>
                          <a:gd name="connsiteY27" fmla="*/ 173670 h 319221"/>
                          <a:gd name="connsiteX28" fmla="*/ 1823362 w 2916891"/>
                          <a:gd name="connsiteY28" fmla="*/ 221295 h 319221"/>
                          <a:gd name="connsiteX29" fmla="*/ 1842412 w 2916891"/>
                          <a:gd name="connsiteY29" fmla="*/ 176052 h 319221"/>
                          <a:gd name="connsiteX30" fmla="*/ 1856700 w 2916891"/>
                          <a:gd name="connsiteY30" fmla="*/ 199864 h 319221"/>
                          <a:gd name="connsiteX31" fmla="*/ 1901943 w 2916891"/>
                          <a:gd name="connsiteY31" fmla="*/ 187958 h 319221"/>
                          <a:gd name="connsiteX32" fmla="*/ 1935282 w 2916891"/>
                          <a:gd name="connsiteY32" fmla="*/ 183196 h 319221"/>
                          <a:gd name="connsiteX33" fmla="*/ 2916891 w 2916891"/>
                          <a:gd name="connsiteY33" fmla="*/ 188320 h 3192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2916891" h="319221">
                            <a:moveTo>
                              <a:pt x="0" y="198517"/>
                            </a:moveTo>
                            <a:cubicBezTo>
                              <a:pt x="13933" y="196584"/>
                              <a:pt x="256854" y="194652"/>
                              <a:pt x="270787" y="195101"/>
                            </a:cubicBezTo>
                            <a:cubicBezTo>
                              <a:pt x="294026" y="194135"/>
                              <a:pt x="275153" y="169702"/>
                              <a:pt x="285075" y="168908"/>
                            </a:cubicBezTo>
                            <a:cubicBezTo>
                              <a:pt x="290631" y="167718"/>
                              <a:pt x="289440" y="210580"/>
                              <a:pt x="296981" y="214152"/>
                            </a:cubicBezTo>
                            <a:cubicBezTo>
                              <a:pt x="300553" y="218517"/>
                              <a:pt x="298569" y="168114"/>
                              <a:pt x="304125" y="164145"/>
                            </a:cubicBezTo>
                            <a:cubicBezTo>
                              <a:pt x="306506" y="159383"/>
                              <a:pt x="314046" y="216930"/>
                              <a:pt x="318412" y="221295"/>
                            </a:cubicBezTo>
                            <a:cubicBezTo>
                              <a:pt x="322778" y="225660"/>
                              <a:pt x="294600" y="182798"/>
                              <a:pt x="330319" y="183195"/>
                            </a:cubicBezTo>
                            <a:lnTo>
                              <a:pt x="525581" y="187958"/>
                            </a:lnTo>
                            <a:cubicBezTo>
                              <a:pt x="546218" y="185974"/>
                              <a:pt x="543837" y="308211"/>
                              <a:pt x="549394" y="318927"/>
                            </a:cubicBezTo>
                            <a:cubicBezTo>
                              <a:pt x="560506" y="330039"/>
                              <a:pt x="559713" y="22857"/>
                              <a:pt x="587494" y="2220"/>
                            </a:cubicBezTo>
                            <a:cubicBezTo>
                              <a:pt x="599400" y="-26752"/>
                              <a:pt x="585113" y="236773"/>
                              <a:pt x="606544" y="268920"/>
                            </a:cubicBezTo>
                            <a:cubicBezTo>
                              <a:pt x="614084" y="304639"/>
                              <a:pt x="614481" y="47861"/>
                              <a:pt x="632737" y="35558"/>
                            </a:cubicBezTo>
                            <a:cubicBezTo>
                              <a:pt x="639484" y="18493"/>
                              <a:pt x="645040" y="247092"/>
                              <a:pt x="658931" y="273683"/>
                            </a:cubicBezTo>
                            <a:cubicBezTo>
                              <a:pt x="664487" y="300670"/>
                              <a:pt x="658931" y="129617"/>
                              <a:pt x="680362" y="118902"/>
                            </a:cubicBezTo>
                            <a:cubicBezTo>
                              <a:pt x="685124" y="158193"/>
                              <a:pt x="681156" y="194309"/>
                              <a:pt x="716081" y="195102"/>
                            </a:cubicBezTo>
                            <a:cubicBezTo>
                              <a:pt x="726797" y="207405"/>
                              <a:pt x="741878" y="191531"/>
                              <a:pt x="754181" y="195102"/>
                            </a:cubicBezTo>
                            <a:cubicBezTo>
                              <a:pt x="766087" y="197483"/>
                              <a:pt x="1220906" y="197483"/>
                              <a:pt x="1461412" y="195101"/>
                            </a:cubicBezTo>
                            <a:cubicBezTo>
                              <a:pt x="1491177" y="191926"/>
                              <a:pt x="1468953" y="103027"/>
                              <a:pt x="1489987" y="102233"/>
                            </a:cubicBezTo>
                            <a:cubicBezTo>
                              <a:pt x="1497131" y="100646"/>
                              <a:pt x="1485622" y="220502"/>
                              <a:pt x="1492369" y="247489"/>
                            </a:cubicBezTo>
                            <a:cubicBezTo>
                              <a:pt x="1497528" y="275667"/>
                              <a:pt x="1511022" y="65720"/>
                              <a:pt x="1520944" y="68895"/>
                            </a:cubicBezTo>
                            <a:cubicBezTo>
                              <a:pt x="1530866" y="72070"/>
                              <a:pt x="1545947" y="292336"/>
                              <a:pt x="1551900" y="266539"/>
                            </a:cubicBezTo>
                            <a:cubicBezTo>
                              <a:pt x="1563409" y="288764"/>
                              <a:pt x="1547137" y="128823"/>
                              <a:pt x="1556662" y="116520"/>
                            </a:cubicBezTo>
                            <a:cubicBezTo>
                              <a:pt x="1564996" y="101836"/>
                              <a:pt x="1572934" y="184783"/>
                              <a:pt x="1580475" y="197483"/>
                            </a:cubicBezTo>
                            <a:cubicBezTo>
                              <a:pt x="1588016" y="210183"/>
                              <a:pt x="1573729" y="193911"/>
                              <a:pt x="1601907" y="192720"/>
                            </a:cubicBezTo>
                            <a:cubicBezTo>
                              <a:pt x="1630085" y="191529"/>
                              <a:pt x="1713428" y="194705"/>
                              <a:pt x="1742400" y="195102"/>
                            </a:cubicBezTo>
                            <a:cubicBezTo>
                              <a:pt x="1771372" y="195499"/>
                              <a:pt x="1755894" y="164146"/>
                              <a:pt x="1768594" y="159383"/>
                            </a:cubicBezTo>
                            <a:cubicBezTo>
                              <a:pt x="1781294" y="154620"/>
                              <a:pt x="1774547" y="213755"/>
                              <a:pt x="1782881" y="223677"/>
                            </a:cubicBezTo>
                            <a:cubicBezTo>
                              <a:pt x="1791215" y="233599"/>
                              <a:pt x="1800741" y="181608"/>
                              <a:pt x="1809075" y="173670"/>
                            </a:cubicBezTo>
                            <a:cubicBezTo>
                              <a:pt x="1817409" y="165732"/>
                              <a:pt x="1816218" y="215342"/>
                              <a:pt x="1823362" y="221295"/>
                            </a:cubicBezTo>
                            <a:cubicBezTo>
                              <a:pt x="1830506" y="227248"/>
                              <a:pt x="1834871" y="183196"/>
                              <a:pt x="1842412" y="176052"/>
                            </a:cubicBezTo>
                            <a:cubicBezTo>
                              <a:pt x="1849953" y="168908"/>
                              <a:pt x="1846778" y="197880"/>
                              <a:pt x="1856700" y="199864"/>
                            </a:cubicBezTo>
                            <a:cubicBezTo>
                              <a:pt x="1866622" y="201848"/>
                              <a:pt x="1890830" y="187164"/>
                              <a:pt x="1901943" y="187958"/>
                            </a:cubicBezTo>
                            <a:lnTo>
                              <a:pt x="1935282" y="183196"/>
                            </a:lnTo>
                            <a:lnTo>
                              <a:pt x="2916891" y="188320"/>
                            </a:lnTo>
                          </a:path>
                        </a:pathLst>
                      </a:custGeom>
                      <a:ln w="28575">
                        <a:solidFill>
                          <a:srgbClr val="9A089A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 sz="1200"/>
                      </a:p>
                    </p:txBody>
                  </p:sp>
                  <p:cxnSp>
                    <p:nvCxnSpPr>
                      <p:cNvPr id="46" name="Přímá spojnice 45"/>
                      <p:cNvCxnSpPr/>
                      <p:nvPr/>
                    </p:nvCxnSpPr>
                    <p:spPr>
                      <a:xfrm>
                        <a:off x="5332476" y="4602286"/>
                        <a:ext cx="0" cy="4390821"/>
                      </a:xfrm>
                      <a:prstGeom prst="line">
                        <a:avLst/>
                      </a:prstGeom>
                      <a:ln w="31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" name="Přímá spojnice 46"/>
                      <p:cNvCxnSpPr/>
                      <p:nvPr/>
                    </p:nvCxnSpPr>
                    <p:spPr>
                      <a:xfrm>
                        <a:off x="5507540" y="5096673"/>
                        <a:ext cx="0" cy="4390821"/>
                      </a:xfrm>
                      <a:prstGeom prst="line">
                        <a:avLst/>
                      </a:prstGeom>
                      <a:ln w="31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Přímá spojnice 47"/>
                      <p:cNvCxnSpPr/>
                      <p:nvPr/>
                    </p:nvCxnSpPr>
                    <p:spPr>
                      <a:xfrm>
                        <a:off x="6302949" y="5402167"/>
                        <a:ext cx="0" cy="4085327"/>
                      </a:xfrm>
                      <a:prstGeom prst="line">
                        <a:avLst/>
                      </a:prstGeom>
                      <a:ln w="31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9" name="Přímá spojnice 48"/>
                      <p:cNvCxnSpPr/>
                      <p:nvPr/>
                    </p:nvCxnSpPr>
                    <p:spPr>
                      <a:xfrm>
                        <a:off x="6583892" y="5315852"/>
                        <a:ext cx="0" cy="4114096"/>
                      </a:xfrm>
                      <a:prstGeom prst="line">
                        <a:avLst/>
                      </a:prstGeom>
                      <a:ln w="31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36" name="Přímá spojnice 35"/>
                    <p:cNvCxnSpPr/>
                    <p:nvPr/>
                  </p:nvCxnSpPr>
                  <p:spPr>
                    <a:xfrm>
                      <a:off x="2731709" y="4712127"/>
                      <a:ext cx="0" cy="53640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2" name="Přímá spojnice 31"/>
                  <p:cNvCxnSpPr/>
                  <p:nvPr/>
                </p:nvCxnSpPr>
                <p:spPr>
                  <a:xfrm>
                    <a:off x="2735948" y="1028228"/>
                    <a:ext cx="0" cy="900000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Přímá spojnice 32"/>
                  <p:cNvCxnSpPr/>
                  <p:nvPr/>
                </p:nvCxnSpPr>
                <p:spPr>
                  <a:xfrm>
                    <a:off x="8735013" y="1028228"/>
                    <a:ext cx="0" cy="900000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Přímá spojnice 33"/>
                  <p:cNvCxnSpPr/>
                  <p:nvPr/>
                </p:nvCxnSpPr>
                <p:spPr>
                  <a:xfrm>
                    <a:off x="3040748" y="1028228"/>
                    <a:ext cx="0" cy="9000000"/>
                  </a:xfrm>
                  <a:prstGeom prst="line">
                    <a:avLst/>
                  </a:prstGeom>
                  <a:ln w="3175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TextovéPole 15"/>
                <p:cNvSpPr txBox="1"/>
                <p:nvPr/>
              </p:nvSpPr>
              <p:spPr>
                <a:xfrm>
                  <a:off x="2011072" y="4513050"/>
                  <a:ext cx="804289" cy="4537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200" dirty="0"/>
                    <a:t>115</a:t>
                  </a:r>
                </a:p>
              </p:txBody>
            </p:sp>
            <p:sp>
              <p:nvSpPr>
                <p:cNvPr id="17" name="TextovéPole 16"/>
                <p:cNvSpPr txBox="1"/>
                <p:nvPr/>
              </p:nvSpPr>
              <p:spPr>
                <a:xfrm>
                  <a:off x="2021378" y="5253098"/>
                  <a:ext cx="804289" cy="4537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200" dirty="0"/>
                    <a:t>100</a:t>
                  </a:r>
                </a:p>
              </p:txBody>
            </p:sp>
            <p:sp>
              <p:nvSpPr>
                <p:cNvPr id="18" name="TextovéPole 17"/>
                <p:cNvSpPr txBox="1"/>
                <p:nvPr/>
              </p:nvSpPr>
              <p:spPr>
                <a:xfrm>
                  <a:off x="2011072" y="6192762"/>
                  <a:ext cx="804289" cy="4537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200" dirty="0"/>
                    <a:t>80</a:t>
                  </a:r>
                </a:p>
              </p:txBody>
            </p:sp>
            <p:sp>
              <p:nvSpPr>
                <p:cNvPr id="19" name="TextovéPole 18"/>
                <p:cNvSpPr txBox="1"/>
                <p:nvPr/>
              </p:nvSpPr>
              <p:spPr>
                <a:xfrm>
                  <a:off x="2270911" y="9145089"/>
                  <a:ext cx="804289" cy="4537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200" dirty="0"/>
                    <a:t>5</a:t>
                  </a:r>
                </a:p>
              </p:txBody>
            </p:sp>
            <p:sp>
              <p:nvSpPr>
                <p:cNvPr id="20" name="TextovéPole 19"/>
                <p:cNvSpPr txBox="1"/>
                <p:nvPr/>
              </p:nvSpPr>
              <p:spPr>
                <a:xfrm>
                  <a:off x="271375" y="700855"/>
                  <a:ext cx="1578532" cy="10587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200" dirty="0"/>
                    <a:t>P – depolarizace síní</a:t>
                  </a:r>
                </a:p>
              </p:txBody>
            </p:sp>
          </p:grpSp>
          <p:sp>
            <p:nvSpPr>
              <p:cNvPr id="14" name="Volný tvar 13"/>
              <p:cNvSpPr/>
              <p:nvPr/>
            </p:nvSpPr>
            <p:spPr>
              <a:xfrm>
                <a:off x="3160926" y="9162978"/>
                <a:ext cx="6909768" cy="496652"/>
              </a:xfrm>
              <a:custGeom>
                <a:avLst/>
                <a:gdLst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47663 w 2733675"/>
                  <a:gd name="connsiteY3" fmla="*/ 119405 h 224447"/>
                  <a:gd name="connsiteX4" fmla="*/ 376238 w 2733675"/>
                  <a:gd name="connsiteY4" fmla="*/ 157505 h 224447"/>
                  <a:gd name="connsiteX5" fmla="*/ 509588 w 2733675"/>
                  <a:gd name="connsiteY5" fmla="*/ 109880 h 224447"/>
                  <a:gd name="connsiteX6" fmla="*/ 571500 w 2733675"/>
                  <a:gd name="connsiteY6" fmla="*/ 81305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71675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23851 w 2733675"/>
                  <a:gd name="connsiteY3" fmla="*/ 90830 h 224447"/>
                  <a:gd name="connsiteX4" fmla="*/ 376238 w 2733675"/>
                  <a:gd name="connsiteY4" fmla="*/ 157505 h 224447"/>
                  <a:gd name="connsiteX5" fmla="*/ 509588 w 2733675"/>
                  <a:gd name="connsiteY5" fmla="*/ 109880 h 224447"/>
                  <a:gd name="connsiteX6" fmla="*/ 571500 w 2733675"/>
                  <a:gd name="connsiteY6" fmla="*/ 81305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71675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23851 w 2733675"/>
                  <a:gd name="connsiteY3" fmla="*/ 90830 h 224447"/>
                  <a:gd name="connsiteX4" fmla="*/ 376238 w 2733675"/>
                  <a:gd name="connsiteY4" fmla="*/ 157505 h 224447"/>
                  <a:gd name="connsiteX5" fmla="*/ 481013 w 2733675"/>
                  <a:gd name="connsiteY5" fmla="*/ 109880 h 224447"/>
                  <a:gd name="connsiteX6" fmla="*/ 571500 w 2733675"/>
                  <a:gd name="connsiteY6" fmla="*/ 81305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71675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23851 w 2733675"/>
                  <a:gd name="connsiteY3" fmla="*/ 90830 h 224447"/>
                  <a:gd name="connsiteX4" fmla="*/ 376238 w 2733675"/>
                  <a:gd name="connsiteY4" fmla="*/ 157505 h 224447"/>
                  <a:gd name="connsiteX5" fmla="*/ 481013 w 2733675"/>
                  <a:gd name="connsiteY5" fmla="*/ 109880 h 224447"/>
                  <a:gd name="connsiteX6" fmla="*/ 585787 w 2733675"/>
                  <a:gd name="connsiteY6" fmla="*/ 86068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71675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23851 w 2733675"/>
                  <a:gd name="connsiteY3" fmla="*/ 90830 h 224447"/>
                  <a:gd name="connsiteX4" fmla="*/ 376238 w 2733675"/>
                  <a:gd name="connsiteY4" fmla="*/ 157505 h 224447"/>
                  <a:gd name="connsiteX5" fmla="*/ 481013 w 2733675"/>
                  <a:gd name="connsiteY5" fmla="*/ 109880 h 224447"/>
                  <a:gd name="connsiteX6" fmla="*/ 585787 w 2733675"/>
                  <a:gd name="connsiteY6" fmla="*/ 86068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85963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380 h 224241"/>
                  <a:gd name="connsiteX1" fmla="*/ 142875 w 2733675"/>
                  <a:gd name="connsiteY1" fmla="*/ 61943 h 224241"/>
                  <a:gd name="connsiteX2" fmla="*/ 228600 w 2733675"/>
                  <a:gd name="connsiteY2" fmla="*/ 52418 h 224241"/>
                  <a:gd name="connsiteX3" fmla="*/ 323851 w 2733675"/>
                  <a:gd name="connsiteY3" fmla="*/ 90518 h 224241"/>
                  <a:gd name="connsiteX4" fmla="*/ 376238 w 2733675"/>
                  <a:gd name="connsiteY4" fmla="*/ 157193 h 224241"/>
                  <a:gd name="connsiteX5" fmla="*/ 481013 w 2733675"/>
                  <a:gd name="connsiteY5" fmla="*/ 109568 h 224241"/>
                  <a:gd name="connsiteX6" fmla="*/ 585787 w 2733675"/>
                  <a:gd name="connsiteY6" fmla="*/ 85756 h 224241"/>
                  <a:gd name="connsiteX7" fmla="*/ 676275 w 2733675"/>
                  <a:gd name="connsiteY7" fmla="*/ 209580 h 224241"/>
                  <a:gd name="connsiteX8" fmla="*/ 814388 w 2733675"/>
                  <a:gd name="connsiteY8" fmla="*/ 200055 h 224241"/>
                  <a:gd name="connsiteX9" fmla="*/ 1347788 w 2733675"/>
                  <a:gd name="connsiteY9" fmla="*/ 71468 h 224241"/>
                  <a:gd name="connsiteX10" fmla="*/ 1585913 w 2733675"/>
                  <a:gd name="connsiteY10" fmla="*/ 9555 h 224241"/>
                  <a:gd name="connsiteX11" fmla="*/ 1647825 w 2733675"/>
                  <a:gd name="connsiteY11" fmla="*/ 14318 h 224241"/>
                  <a:gd name="connsiteX12" fmla="*/ 1766887 w 2733675"/>
                  <a:gd name="connsiteY12" fmla="*/ 142906 h 224241"/>
                  <a:gd name="connsiteX13" fmla="*/ 1985963 w 2733675"/>
                  <a:gd name="connsiteY13" fmla="*/ 223868 h 224241"/>
                  <a:gd name="connsiteX14" fmla="*/ 2495550 w 2733675"/>
                  <a:gd name="connsiteY14" fmla="*/ 171480 h 224241"/>
                  <a:gd name="connsiteX15" fmla="*/ 2733675 w 2733675"/>
                  <a:gd name="connsiteY15" fmla="*/ 133380 h 224241"/>
                  <a:gd name="connsiteX0" fmla="*/ 0 w 2733675"/>
                  <a:gd name="connsiteY0" fmla="*/ 139300 h 230161"/>
                  <a:gd name="connsiteX1" fmla="*/ 142875 w 2733675"/>
                  <a:gd name="connsiteY1" fmla="*/ 67863 h 230161"/>
                  <a:gd name="connsiteX2" fmla="*/ 228600 w 2733675"/>
                  <a:gd name="connsiteY2" fmla="*/ 58338 h 230161"/>
                  <a:gd name="connsiteX3" fmla="*/ 323851 w 2733675"/>
                  <a:gd name="connsiteY3" fmla="*/ 96438 h 230161"/>
                  <a:gd name="connsiteX4" fmla="*/ 376238 w 2733675"/>
                  <a:gd name="connsiteY4" fmla="*/ 163113 h 230161"/>
                  <a:gd name="connsiteX5" fmla="*/ 481013 w 2733675"/>
                  <a:gd name="connsiteY5" fmla="*/ 115488 h 230161"/>
                  <a:gd name="connsiteX6" fmla="*/ 585787 w 2733675"/>
                  <a:gd name="connsiteY6" fmla="*/ 91676 h 230161"/>
                  <a:gd name="connsiteX7" fmla="*/ 676275 w 2733675"/>
                  <a:gd name="connsiteY7" fmla="*/ 215500 h 230161"/>
                  <a:gd name="connsiteX8" fmla="*/ 814388 w 2733675"/>
                  <a:gd name="connsiteY8" fmla="*/ 205975 h 230161"/>
                  <a:gd name="connsiteX9" fmla="*/ 1347788 w 2733675"/>
                  <a:gd name="connsiteY9" fmla="*/ 77388 h 230161"/>
                  <a:gd name="connsiteX10" fmla="*/ 1566863 w 2733675"/>
                  <a:gd name="connsiteY10" fmla="*/ 5950 h 230161"/>
                  <a:gd name="connsiteX11" fmla="*/ 1647825 w 2733675"/>
                  <a:gd name="connsiteY11" fmla="*/ 20238 h 230161"/>
                  <a:gd name="connsiteX12" fmla="*/ 1766887 w 2733675"/>
                  <a:gd name="connsiteY12" fmla="*/ 148826 h 230161"/>
                  <a:gd name="connsiteX13" fmla="*/ 1985963 w 2733675"/>
                  <a:gd name="connsiteY13" fmla="*/ 229788 h 230161"/>
                  <a:gd name="connsiteX14" fmla="*/ 2495550 w 2733675"/>
                  <a:gd name="connsiteY14" fmla="*/ 177400 h 230161"/>
                  <a:gd name="connsiteX15" fmla="*/ 2733675 w 2733675"/>
                  <a:gd name="connsiteY15" fmla="*/ 139300 h 230161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2385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76275 w 2733675"/>
                  <a:gd name="connsiteY7" fmla="*/ 205355 h 220016"/>
                  <a:gd name="connsiteX8" fmla="*/ 814388 w 2733675"/>
                  <a:gd name="connsiteY8" fmla="*/ 195830 h 220016"/>
                  <a:gd name="connsiteX9" fmla="*/ 1347788 w 2733675"/>
                  <a:gd name="connsiteY9" fmla="*/ 67243 h 220016"/>
                  <a:gd name="connsiteX10" fmla="*/ 1566863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2385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76275 w 2733675"/>
                  <a:gd name="connsiteY7" fmla="*/ 205355 h 220016"/>
                  <a:gd name="connsiteX8" fmla="*/ 814388 w 2733675"/>
                  <a:gd name="connsiteY8" fmla="*/ 195830 h 220016"/>
                  <a:gd name="connsiteX9" fmla="*/ 1347788 w 2733675"/>
                  <a:gd name="connsiteY9" fmla="*/ 67243 h 220016"/>
                  <a:gd name="connsiteX10" fmla="*/ 1543051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2385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76275 w 2733675"/>
                  <a:gd name="connsiteY7" fmla="*/ 205355 h 220016"/>
                  <a:gd name="connsiteX8" fmla="*/ 814388 w 2733675"/>
                  <a:gd name="connsiteY8" fmla="*/ 195830 h 220016"/>
                  <a:gd name="connsiteX9" fmla="*/ 1309688 w 2733675"/>
                  <a:gd name="connsiteY9" fmla="*/ 67243 h 220016"/>
                  <a:gd name="connsiteX10" fmla="*/ 1543051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2385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57225 w 2733675"/>
                  <a:gd name="connsiteY7" fmla="*/ 186305 h 220016"/>
                  <a:gd name="connsiteX8" fmla="*/ 814388 w 2733675"/>
                  <a:gd name="connsiteY8" fmla="*/ 195830 h 220016"/>
                  <a:gd name="connsiteX9" fmla="*/ 1309688 w 2733675"/>
                  <a:gd name="connsiteY9" fmla="*/ 67243 h 220016"/>
                  <a:gd name="connsiteX10" fmla="*/ 1543051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0480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57225 w 2733675"/>
                  <a:gd name="connsiteY7" fmla="*/ 186305 h 220016"/>
                  <a:gd name="connsiteX8" fmla="*/ 814388 w 2733675"/>
                  <a:gd name="connsiteY8" fmla="*/ 195830 h 220016"/>
                  <a:gd name="connsiteX9" fmla="*/ 1309688 w 2733675"/>
                  <a:gd name="connsiteY9" fmla="*/ 67243 h 220016"/>
                  <a:gd name="connsiteX10" fmla="*/ 1543051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95763"/>
                  <a:gd name="connsiteY0" fmla="*/ 129155 h 220043"/>
                  <a:gd name="connsiteX1" fmla="*/ 142875 w 2795763"/>
                  <a:gd name="connsiteY1" fmla="*/ 57718 h 220043"/>
                  <a:gd name="connsiteX2" fmla="*/ 228600 w 2795763"/>
                  <a:gd name="connsiteY2" fmla="*/ 48193 h 220043"/>
                  <a:gd name="connsiteX3" fmla="*/ 304801 w 2795763"/>
                  <a:gd name="connsiteY3" fmla="*/ 86293 h 220043"/>
                  <a:gd name="connsiteX4" fmla="*/ 376238 w 2795763"/>
                  <a:gd name="connsiteY4" fmla="*/ 152968 h 220043"/>
                  <a:gd name="connsiteX5" fmla="*/ 481013 w 2795763"/>
                  <a:gd name="connsiteY5" fmla="*/ 105343 h 220043"/>
                  <a:gd name="connsiteX6" fmla="*/ 585787 w 2795763"/>
                  <a:gd name="connsiteY6" fmla="*/ 81531 h 220043"/>
                  <a:gd name="connsiteX7" fmla="*/ 657225 w 2795763"/>
                  <a:gd name="connsiteY7" fmla="*/ 186305 h 220043"/>
                  <a:gd name="connsiteX8" fmla="*/ 814388 w 2795763"/>
                  <a:gd name="connsiteY8" fmla="*/ 195830 h 220043"/>
                  <a:gd name="connsiteX9" fmla="*/ 1309688 w 2795763"/>
                  <a:gd name="connsiteY9" fmla="*/ 67243 h 220043"/>
                  <a:gd name="connsiteX10" fmla="*/ 1543051 w 2795763"/>
                  <a:gd name="connsiteY10" fmla="*/ 14855 h 220043"/>
                  <a:gd name="connsiteX11" fmla="*/ 1647825 w 2795763"/>
                  <a:gd name="connsiteY11" fmla="*/ 10093 h 220043"/>
                  <a:gd name="connsiteX12" fmla="*/ 1766887 w 2795763"/>
                  <a:gd name="connsiteY12" fmla="*/ 138681 h 220043"/>
                  <a:gd name="connsiteX13" fmla="*/ 1985963 w 2795763"/>
                  <a:gd name="connsiteY13" fmla="*/ 219643 h 220043"/>
                  <a:gd name="connsiteX14" fmla="*/ 2495550 w 2795763"/>
                  <a:gd name="connsiteY14" fmla="*/ 167255 h 220043"/>
                  <a:gd name="connsiteX15" fmla="*/ 2795763 w 2795763"/>
                  <a:gd name="connsiteY15" fmla="*/ 109997 h 220043"/>
                  <a:gd name="connsiteX0" fmla="*/ 0 w 2795763"/>
                  <a:gd name="connsiteY0" fmla="*/ 129155 h 220043"/>
                  <a:gd name="connsiteX1" fmla="*/ 25923 w 2795763"/>
                  <a:gd name="connsiteY1" fmla="*/ 122630 h 220043"/>
                  <a:gd name="connsiteX2" fmla="*/ 142875 w 2795763"/>
                  <a:gd name="connsiteY2" fmla="*/ 57718 h 220043"/>
                  <a:gd name="connsiteX3" fmla="*/ 228600 w 2795763"/>
                  <a:gd name="connsiteY3" fmla="*/ 48193 h 220043"/>
                  <a:gd name="connsiteX4" fmla="*/ 304801 w 2795763"/>
                  <a:gd name="connsiteY4" fmla="*/ 86293 h 220043"/>
                  <a:gd name="connsiteX5" fmla="*/ 376238 w 2795763"/>
                  <a:gd name="connsiteY5" fmla="*/ 152968 h 220043"/>
                  <a:gd name="connsiteX6" fmla="*/ 481013 w 2795763"/>
                  <a:gd name="connsiteY6" fmla="*/ 105343 h 220043"/>
                  <a:gd name="connsiteX7" fmla="*/ 585787 w 2795763"/>
                  <a:gd name="connsiteY7" fmla="*/ 81531 h 220043"/>
                  <a:gd name="connsiteX8" fmla="*/ 657225 w 2795763"/>
                  <a:gd name="connsiteY8" fmla="*/ 186305 h 220043"/>
                  <a:gd name="connsiteX9" fmla="*/ 814388 w 2795763"/>
                  <a:gd name="connsiteY9" fmla="*/ 195830 h 220043"/>
                  <a:gd name="connsiteX10" fmla="*/ 1309688 w 2795763"/>
                  <a:gd name="connsiteY10" fmla="*/ 67243 h 220043"/>
                  <a:gd name="connsiteX11" fmla="*/ 1543051 w 2795763"/>
                  <a:gd name="connsiteY11" fmla="*/ 14855 h 220043"/>
                  <a:gd name="connsiteX12" fmla="*/ 1647825 w 2795763"/>
                  <a:gd name="connsiteY12" fmla="*/ 10093 h 220043"/>
                  <a:gd name="connsiteX13" fmla="*/ 1766887 w 2795763"/>
                  <a:gd name="connsiteY13" fmla="*/ 138681 h 220043"/>
                  <a:gd name="connsiteX14" fmla="*/ 1985963 w 2795763"/>
                  <a:gd name="connsiteY14" fmla="*/ 219643 h 220043"/>
                  <a:gd name="connsiteX15" fmla="*/ 2495550 w 2795763"/>
                  <a:gd name="connsiteY15" fmla="*/ 167255 h 220043"/>
                  <a:gd name="connsiteX16" fmla="*/ 2795763 w 2795763"/>
                  <a:gd name="connsiteY16" fmla="*/ 109997 h 220043"/>
                  <a:gd name="connsiteX0" fmla="*/ 0 w 2857851"/>
                  <a:gd name="connsiteY0" fmla="*/ 138734 h 220043"/>
                  <a:gd name="connsiteX1" fmla="*/ 88011 w 2857851"/>
                  <a:gd name="connsiteY1" fmla="*/ 122630 h 220043"/>
                  <a:gd name="connsiteX2" fmla="*/ 204963 w 2857851"/>
                  <a:gd name="connsiteY2" fmla="*/ 57718 h 220043"/>
                  <a:gd name="connsiteX3" fmla="*/ 290688 w 2857851"/>
                  <a:gd name="connsiteY3" fmla="*/ 48193 h 220043"/>
                  <a:gd name="connsiteX4" fmla="*/ 366889 w 2857851"/>
                  <a:gd name="connsiteY4" fmla="*/ 86293 h 220043"/>
                  <a:gd name="connsiteX5" fmla="*/ 438326 w 2857851"/>
                  <a:gd name="connsiteY5" fmla="*/ 152968 h 220043"/>
                  <a:gd name="connsiteX6" fmla="*/ 543101 w 2857851"/>
                  <a:gd name="connsiteY6" fmla="*/ 105343 h 220043"/>
                  <a:gd name="connsiteX7" fmla="*/ 647875 w 2857851"/>
                  <a:gd name="connsiteY7" fmla="*/ 81531 h 220043"/>
                  <a:gd name="connsiteX8" fmla="*/ 719313 w 2857851"/>
                  <a:gd name="connsiteY8" fmla="*/ 186305 h 220043"/>
                  <a:gd name="connsiteX9" fmla="*/ 876476 w 2857851"/>
                  <a:gd name="connsiteY9" fmla="*/ 195830 h 220043"/>
                  <a:gd name="connsiteX10" fmla="*/ 1371776 w 2857851"/>
                  <a:gd name="connsiteY10" fmla="*/ 67243 h 220043"/>
                  <a:gd name="connsiteX11" fmla="*/ 1605139 w 2857851"/>
                  <a:gd name="connsiteY11" fmla="*/ 14855 h 220043"/>
                  <a:gd name="connsiteX12" fmla="*/ 1709913 w 2857851"/>
                  <a:gd name="connsiteY12" fmla="*/ 10093 h 220043"/>
                  <a:gd name="connsiteX13" fmla="*/ 1828975 w 2857851"/>
                  <a:gd name="connsiteY13" fmla="*/ 138681 h 220043"/>
                  <a:gd name="connsiteX14" fmla="*/ 2048051 w 2857851"/>
                  <a:gd name="connsiteY14" fmla="*/ 219643 h 220043"/>
                  <a:gd name="connsiteX15" fmla="*/ 2557638 w 2857851"/>
                  <a:gd name="connsiteY15" fmla="*/ 167255 h 220043"/>
                  <a:gd name="connsiteX16" fmla="*/ 2857851 w 2857851"/>
                  <a:gd name="connsiteY16" fmla="*/ 109997 h 220043"/>
                  <a:gd name="connsiteX0" fmla="*/ 0 w 2944774"/>
                  <a:gd name="connsiteY0" fmla="*/ 132348 h 220043"/>
                  <a:gd name="connsiteX1" fmla="*/ 174934 w 2944774"/>
                  <a:gd name="connsiteY1" fmla="*/ 122630 h 220043"/>
                  <a:gd name="connsiteX2" fmla="*/ 291886 w 2944774"/>
                  <a:gd name="connsiteY2" fmla="*/ 57718 h 220043"/>
                  <a:gd name="connsiteX3" fmla="*/ 377611 w 2944774"/>
                  <a:gd name="connsiteY3" fmla="*/ 48193 h 220043"/>
                  <a:gd name="connsiteX4" fmla="*/ 453812 w 2944774"/>
                  <a:gd name="connsiteY4" fmla="*/ 86293 h 220043"/>
                  <a:gd name="connsiteX5" fmla="*/ 525249 w 2944774"/>
                  <a:gd name="connsiteY5" fmla="*/ 152968 h 220043"/>
                  <a:gd name="connsiteX6" fmla="*/ 630024 w 2944774"/>
                  <a:gd name="connsiteY6" fmla="*/ 105343 h 220043"/>
                  <a:gd name="connsiteX7" fmla="*/ 734798 w 2944774"/>
                  <a:gd name="connsiteY7" fmla="*/ 81531 h 220043"/>
                  <a:gd name="connsiteX8" fmla="*/ 806236 w 2944774"/>
                  <a:gd name="connsiteY8" fmla="*/ 186305 h 220043"/>
                  <a:gd name="connsiteX9" fmla="*/ 963399 w 2944774"/>
                  <a:gd name="connsiteY9" fmla="*/ 195830 h 220043"/>
                  <a:gd name="connsiteX10" fmla="*/ 1458699 w 2944774"/>
                  <a:gd name="connsiteY10" fmla="*/ 67243 h 220043"/>
                  <a:gd name="connsiteX11" fmla="*/ 1692062 w 2944774"/>
                  <a:gd name="connsiteY11" fmla="*/ 14855 h 220043"/>
                  <a:gd name="connsiteX12" fmla="*/ 1796836 w 2944774"/>
                  <a:gd name="connsiteY12" fmla="*/ 10093 h 220043"/>
                  <a:gd name="connsiteX13" fmla="*/ 1915898 w 2944774"/>
                  <a:gd name="connsiteY13" fmla="*/ 138681 h 220043"/>
                  <a:gd name="connsiteX14" fmla="*/ 2134974 w 2944774"/>
                  <a:gd name="connsiteY14" fmla="*/ 219643 h 220043"/>
                  <a:gd name="connsiteX15" fmla="*/ 2644561 w 2944774"/>
                  <a:gd name="connsiteY15" fmla="*/ 167255 h 220043"/>
                  <a:gd name="connsiteX16" fmla="*/ 2944774 w 2944774"/>
                  <a:gd name="connsiteY16" fmla="*/ 109997 h 220043"/>
                  <a:gd name="connsiteX0" fmla="*/ 0 w 2944774"/>
                  <a:gd name="connsiteY0" fmla="*/ 132348 h 220043"/>
                  <a:gd name="connsiteX1" fmla="*/ 159412 w 2944774"/>
                  <a:gd name="connsiteY1" fmla="*/ 119437 h 220043"/>
                  <a:gd name="connsiteX2" fmla="*/ 291886 w 2944774"/>
                  <a:gd name="connsiteY2" fmla="*/ 57718 h 220043"/>
                  <a:gd name="connsiteX3" fmla="*/ 377611 w 2944774"/>
                  <a:gd name="connsiteY3" fmla="*/ 48193 h 220043"/>
                  <a:gd name="connsiteX4" fmla="*/ 453812 w 2944774"/>
                  <a:gd name="connsiteY4" fmla="*/ 86293 h 220043"/>
                  <a:gd name="connsiteX5" fmla="*/ 525249 w 2944774"/>
                  <a:gd name="connsiteY5" fmla="*/ 152968 h 220043"/>
                  <a:gd name="connsiteX6" fmla="*/ 630024 w 2944774"/>
                  <a:gd name="connsiteY6" fmla="*/ 105343 h 220043"/>
                  <a:gd name="connsiteX7" fmla="*/ 734798 w 2944774"/>
                  <a:gd name="connsiteY7" fmla="*/ 81531 h 220043"/>
                  <a:gd name="connsiteX8" fmla="*/ 806236 w 2944774"/>
                  <a:gd name="connsiteY8" fmla="*/ 186305 h 220043"/>
                  <a:gd name="connsiteX9" fmla="*/ 963399 w 2944774"/>
                  <a:gd name="connsiteY9" fmla="*/ 195830 h 220043"/>
                  <a:gd name="connsiteX10" fmla="*/ 1458699 w 2944774"/>
                  <a:gd name="connsiteY10" fmla="*/ 67243 h 220043"/>
                  <a:gd name="connsiteX11" fmla="*/ 1692062 w 2944774"/>
                  <a:gd name="connsiteY11" fmla="*/ 14855 h 220043"/>
                  <a:gd name="connsiteX12" fmla="*/ 1796836 w 2944774"/>
                  <a:gd name="connsiteY12" fmla="*/ 10093 h 220043"/>
                  <a:gd name="connsiteX13" fmla="*/ 1915898 w 2944774"/>
                  <a:gd name="connsiteY13" fmla="*/ 138681 h 220043"/>
                  <a:gd name="connsiteX14" fmla="*/ 2134974 w 2944774"/>
                  <a:gd name="connsiteY14" fmla="*/ 219643 h 220043"/>
                  <a:gd name="connsiteX15" fmla="*/ 2644561 w 2944774"/>
                  <a:gd name="connsiteY15" fmla="*/ 167255 h 220043"/>
                  <a:gd name="connsiteX16" fmla="*/ 2944774 w 2944774"/>
                  <a:gd name="connsiteY16" fmla="*/ 109997 h 220043"/>
                  <a:gd name="connsiteX0" fmla="*/ 0 w 2932356"/>
                  <a:gd name="connsiteY0" fmla="*/ 132348 h 220043"/>
                  <a:gd name="connsiteX1" fmla="*/ 146994 w 2932356"/>
                  <a:gd name="connsiteY1" fmla="*/ 119437 h 220043"/>
                  <a:gd name="connsiteX2" fmla="*/ 279468 w 2932356"/>
                  <a:gd name="connsiteY2" fmla="*/ 57718 h 220043"/>
                  <a:gd name="connsiteX3" fmla="*/ 365193 w 2932356"/>
                  <a:gd name="connsiteY3" fmla="*/ 48193 h 220043"/>
                  <a:gd name="connsiteX4" fmla="*/ 441394 w 2932356"/>
                  <a:gd name="connsiteY4" fmla="*/ 86293 h 220043"/>
                  <a:gd name="connsiteX5" fmla="*/ 512831 w 2932356"/>
                  <a:gd name="connsiteY5" fmla="*/ 152968 h 220043"/>
                  <a:gd name="connsiteX6" fmla="*/ 617606 w 2932356"/>
                  <a:gd name="connsiteY6" fmla="*/ 105343 h 220043"/>
                  <a:gd name="connsiteX7" fmla="*/ 722380 w 2932356"/>
                  <a:gd name="connsiteY7" fmla="*/ 81531 h 220043"/>
                  <a:gd name="connsiteX8" fmla="*/ 793818 w 2932356"/>
                  <a:gd name="connsiteY8" fmla="*/ 186305 h 220043"/>
                  <a:gd name="connsiteX9" fmla="*/ 950981 w 2932356"/>
                  <a:gd name="connsiteY9" fmla="*/ 195830 h 220043"/>
                  <a:gd name="connsiteX10" fmla="*/ 1446281 w 2932356"/>
                  <a:gd name="connsiteY10" fmla="*/ 67243 h 220043"/>
                  <a:gd name="connsiteX11" fmla="*/ 1679644 w 2932356"/>
                  <a:gd name="connsiteY11" fmla="*/ 14855 h 220043"/>
                  <a:gd name="connsiteX12" fmla="*/ 1784418 w 2932356"/>
                  <a:gd name="connsiteY12" fmla="*/ 10093 h 220043"/>
                  <a:gd name="connsiteX13" fmla="*/ 1903480 w 2932356"/>
                  <a:gd name="connsiteY13" fmla="*/ 138681 h 220043"/>
                  <a:gd name="connsiteX14" fmla="*/ 2122556 w 2932356"/>
                  <a:gd name="connsiteY14" fmla="*/ 219643 h 220043"/>
                  <a:gd name="connsiteX15" fmla="*/ 2632143 w 2932356"/>
                  <a:gd name="connsiteY15" fmla="*/ 167255 h 220043"/>
                  <a:gd name="connsiteX16" fmla="*/ 2932356 w 2932356"/>
                  <a:gd name="connsiteY16" fmla="*/ 109997 h 220043"/>
                  <a:gd name="connsiteX0" fmla="*/ 0 w 2932356"/>
                  <a:gd name="connsiteY0" fmla="*/ 132348 h 216877"/>
                  <a:gd name="connsiteX1" fmla="*/ 146994 w 2932356"/>
                  <a:gd name="connsiteY1" fmla="*/ 119437 h 216877"/>
                  <a:gd name="connsiteX2" fmla="*/ 279468 w 2932356"/>
                  <a:gd name="connsiteY2" fmla="*/ 57718 h 216877"/>
                  <a:gd name="connsiteX3" fmla="*/ 365193 w 2932356"/>
                  <a:gd name="connsiteY3" fmla="*/ 48193 h 216877"/>
                  <a:gd name="connsiteX4" fmla="*/ 441394 w 2932356"/>
                  <a:gd name="connsiteY4" fmla="*/ 86293 h 216877"/>
                  <a:gd name="connsiteX5" fmla="*/ 512831 w 2932356"/>
                  <a:gd name="connsiteY5" fmla="*/ 152968 h 216877"/>
                  <a:gd name="connsiteX6" fmla="*/ 617606 w 2932356"/>
                  <a:gd name="connsiteY6" fmla="*/ 105343 h 216877"/>
                  <a:gd name="connsiteX7" fmla="*/ 722380 w 2932356"/>
                  <a:gd name="connsiteY7" fmla="*/ 81531 h 216877"/>
                  <a:gd name="connsiteX8" fmla="*/ 793818 w 2932356"/>
                  <a:gd name="connsiteY8" fmla="*/ 186305 h 216877"/>
                  <a:gd name="connsiteX9" fmla="*/ 950981 w 2932356"/>
                  <a:gd name="connsiteY9" fmla="*/ 195830 h 216877"/>
                  <a:gd name="connsiteX10" fmla="*/ 1446281 w 2932356"/>
                  <a:gd name="connsiteY10" fmla="*/ 67243 h 216877"/>
                  <a:gd name="connsiteX11" fmla="*/ 1679644 w 2932356"/>
                  <a:gd name="connsiteY11" fmla="*/ 14855 h 216877"/>
                  <a:gd name="connsiteX12" fmla="*/ 1784418 w 2932356"/>
                  <a:gd name="connsiteY12" fmla="*/ 10093 h 216877"/>
                  <a:gd name="connsiteX13" fmla="*/ 1903480 w 2932356"/>
                  <a:gd name="connsiteY13" fmla="*/ 138681 h 216877"/>
                  <a:gd name="connsiteX14" fmla="*/ 2100825 w 2932356"/>
                  <a:gd name="connsiteY14" fmla="*/ 216450 h 216877"/>
                  <a:gd name="connsiteX15" fmla="*/ 2632143 w 2932356"/>
                  <a:gd name="connsiteY15" fmla="*/ 167255 h 216877"/>
                  <a:gd name="connsiteX16" fmla="*/ 2932356 w 2932356"/>
                  <a:gd name="connsiteY16" fmla="*/ 109997 h 216877"/>
                  <a:gd name="connsiteX0" fmla="*/ 0 w 2932356"/>
                  <a:gd name="connsiteY0" fmla="*/ 132348 h 216784"/>
                  <a:gd name="connsiteX1" fmla="*/ 146994 w 2932356"/>
                  <a:gd name="connsiteY1" fmla="*/ 119437 h 216784"/>
                  <a:gd name="connsiteX2" fmla="*/ 279468 w 2932356"/>
                  <a:gd name="connsiteY2" fmla="*/ 57718 h 216784"/>
                  <a:gd name="connsiteX3" fmla="*/ 365193 w 2932356"/>
                  <a:gd name="connsiteY3" fmla="*/ 48193 h 216784"/>
                  <a:gd name="connsiteX4" fmla="*/ 441394 w 2932356"/>
                  <a:gd name="connsiteY4" fmla="*/ 86293 h 216784"/>
                  <a:gd name="connsiteX5" fmla="*/ 512831 w 2932356"/>
                  <a:gd name="connsiteY5" fmla="*/ 152968 h 216784"/>
                  <a:gd name="connsiteX6" fmla="*/ 617606 w 2932356"/>
                  <a:gd name="connsiteY6" fmla="*/ 105343 h 216784"/>
                  <a:gd name="connsiteX7" fmla="*/ 722380 w 2932356"/>
                  <a:gd name="connsiteY7" fmla="*/ 81531 h 216784"/>
                  <a:gd name="connsiteX8" fmla="*/ 793818 w 2932356"/>
                  <a:gd name="connsiteY8" fmla="*/ 186305 h 216784"/>
                  <a:gd name="connsiteX9" fmla="*/ 950981 w 2932356"/>
                  <a:gd name="connsiteY9" fmla="*/ 195830 h 216784"/>
                  <a:gd name="connsiteX10" fmla="*/ 1446281 w 2932356"/>
                  <a:gd name="connsiteY10" fmla="*/ 67243 h 216784"/>
                  <a:gd name="connsiteX11" fmla="*/ 1679644 w 2932356"/>
                  <a:gd name="connsiteY11" fmla="*/ 14855 h 216784"/>
                  <a:gd name="connsiteX12" fmla="*/ 1784418 w 2932356"/>
                  <a:gd name="connsiteY12" fmla="*/ 10093 h 216784"/>
                  <a:gd name="connsiteX13" fmla="*/ 1903480 w 2932356"/>
                  <a:gd name="connsiteY13" fmla="*/ 138681 h 216784"/>
                  <a:gd name="connsiteX14" fmla="*/ 2100825 w 2932356"/>
                  <a:gd name="connsiteY14" fmla="*/ 216450 h 216784"/>
                  <a:gd name="connsiteX15" fmla="*/ 2632143 w 2932356"/>
                  <a:gd name="connsiteY15" fmla="*/ 167255 h 216784"/>
                  <a:gd name="connsiteX16" fmla="*/ 2932356 w 2932356"/>
                  <a:gd name="connsiteY16" fmla="*/ 109997 h 216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32356" h="216784">
                    <a:moveTo>
                      <a:pt x="0" y="132348"/>
                    </a:moveTo>
                    <a:cubicBezTo>
                      <a:pt x="5355" y="129664"/>
                      <a:pt x="123182" y="131343"/>
                      <a:pt x="146994" y="119437"/>
                    </a:cubicBezTo>
                    <a:cubicBezTo>
                      <a:pt x="170806" y="107531"/>
                      <a:pt x="243102" y="69592"/>
                      <a:pt x="279468" y="57718"/>
                    </a:cubicBezTo>
                    <a:cubicBezTo>
                      <a:pt x="315835" y="45844"/>
                      <a:pt x="338205" y="43431"/>
                      <a:pt x="365193" y="48193"/>
                    </a:cubicBezTo>
                    <a:cubicBezTo>
                      <a:pt x="392181" y="52955"/>
                      <a:pt x="416788" y="68831"/>
                      <a:pt x="441394" y="86293"/>
                    </a:cubicBezTo>
                    <a:cubicBezTo>
                      <a:pt x="466000" y="103755"/>
                      <a:pt x="483462" y="149793"/>
                      <a:pt x="512831" y="152968"/>
                    </a:cubicBezTo>
                    <a:cubicBezTo>
                      <a:pt x="542200" y="156143"/>
                      <a:pt x="582681" y="117249"/>
                      <a:pt x="617606" y="105343"/>
                    </a:cubicBezTo>
                    <a:cubicBezTo>
                      <a:pt x="652531" y="93437"/>
                      <a:pt x="693011" y="68037"/>
                      <a:pt x="722380" y="81531"/>
                    </a:cubicBezTo>
                    <a:cubicBezTo>
                      <a:pt x="751749" y="95025"/>
                      <a:pt x="755718" y="167255"/>
                      <a:pt x="793818" y="186305"/>
                    </a:cubicBezTo>
                    <a:cubicBezTo>
                      <a:pt x="831918" y="205355"/>
                      <a:pt x="842237" y="215674"/>
                      <a:pt x="950981" y="195830"/>
                    </a:cubicBezTo>
                    <a:cubicBezTo>
                      <a:pt x="1059725" y="175986"/>
                      <a:pt x="1324837" y="97405"/>
                      <a:pt x="1446281" y="67243"/>
                    </a:cubicBezTo>
                    <a:cubicBezTo>
                      <a:pt x="1567725" y="37081"/>
                      <a:pt x="1623288" y="24380"/>
                      <a:pt x="1679644" y="14855"/>
                    </a:cubicBezTo>
                    <a:cubicBezTo>
                      <a:pt x="1736000" y="5330"/>
                      <a:pt x="1747112" y="-10545"/>
                      <a:pt x="1784418" y="10093"/>
                    </a:cubicBezTo>
                    <a:cubicBezTo>
                      <a:pt x="1821724" y="30731"/>
                      <a:pt x="1850746" y="104288"/>
                      <a:pt x="1903480" y="138681"/>
                    </a:cubicBezTo>
                    <a:cubicBezTo>
                      <a:pt x="1956214" y="173074"/>
                      <a:pt x="1979381" y="221267"/>
                      <a:pt x="2100825" y="216450"/>
                    </a:cubicBezTo>
                    <a:cubicBezTo>
                      <a:pt x="2222269" y="211633"/>
                      <a:pt x="2493555" y="184997"/>
                      <a:pt x="2632143" y="167255"/>
                    </a:cubicBezTo>
                    <a:cubicBezTo>
                      <a:pt x="2770731" y="149513"/>
                      <a:pt x="2901400" y="113966"/>
                      <a:pt x="2932356" y="109997"/>
                    </a:cubicBezTo>
                  </a:path>
                </a:pathLst>
              </a:custGeom>
              <a:ln w="28575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9" name="TextovéPole 8"/>
            <p:cNvSpPr txBox="1"/>
            <p:nvPr/>
          </p:nvSpPr>
          <p:spPr>
            <a:xfrm>
              <a:off x="9361141" y="1394648"/>
              <a:ext cx="933378" cy="453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>
                  <a:solidFill>
                    <a:srgbClr val="0000FF"/>
                  </a:solidFill>
                </a:rPr>
                <a:t>EKG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7488932" y="3293279"/>
              <a:ext cx="2880320" cy="453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>
                  <a:solidFill>
                    <a:srgbClr val="9A089A"/>
                  </a:solidFill>
                </a:rPr>
                <a:t>fonokardiogram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7848972" y="5453519"/>
              <a:ext cx="2880320" cy="45374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>
                  <a:solidFill>
                    <a:srgbClr val="FF0000"/>
                  </a:solidFill>
                </a:rPr>
                <a:t>tlak v aortě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7790140" y="7039207"/>
              <a:ext cx="2221722" cy="453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200" dirty="0"/>
                <a:t>tlak v levé komoře </a:t>
              </a:r>
              <a:endParaRPr lang="cs-CZ" sz="1200" dirty="0">
                <a:solidFill>
                  <a:srgbClr val="008000"/>
                </a:solidFill>
              </a:endParaRPr>
            </a:p>
          </p:txBody>
        </p:sp>
      </p:grpSp>
      <p:cxnSp>
        <p:nvCxnSpPr>
          <p:cNvPr id="54" name="Přímá spojnice se šipkou 53"/>
          <p:cNvCxnSpPr/>
          <p:nvPr/>
        </p:nvCxnSpPr>
        <p:spPr>
          <a:xfrm>
            <a:off x="1327670" y="715699"/>
            <a:ext cx="752902" cy="2898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ovéPole 55"/>
          <p:cNvSpPr txBox="1"/>
          <p:nvPr/>
        </p:nvSpPr>
        <p:spPr>
          <a:xfrm>
            <a:off x="1691680" y="-17859"/>
            <a:ext cx="98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QRS – depolarizace komor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3347864" y="-5230"/>
            <a:ext cx="1118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T – </a:t>
            </a:r>
            <a:r>
              <a:rPr lang="cs-CZ" sz="1200" dirty="0" err="1"/>
              <a:t>repolarizace</a:t>
            </a:r>
            <a:r>
              <a:rPr lang="cs-CZ" sz="1200" dirty="0"/>
              <a:t> komor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380121" y="1472033"/>
            <a:ext cx="133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1. ozva – uzavření síňokomorových chlopní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6368429" y="1318026"/>
            <a:ext cx="244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2. ozva – uzavření aortální a pulmonální chlopně</a:t>
            </a:r>
          </a:p>
        </p:txBody>
      </p:sp>
      <p:sp>
        <p:nvSpPr>
          <p:cNvPr id="61" name="Obdélník 60"/>
          <p:cNvSpPr/>
          <p:nvPr/>
        </p:nvSpPr>
        <p:spPr>
          <a:xfrm>
            <a:off x="260470" y="3842258"/>
            <a:ext cx="15976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/>
              <a:t>uzavření síňokomorových chlopní, diastolický tlak v aortě</a:t>
            </a:r>
          </a:p>
        </p:txBody>
      </p:sp>
      <p:sp>
        <p:nvSpPr>
          <p:cNvPr id="62" name="Obdélník 61"/>
          <p:cNvSpPr/>
          <p:nvPr/>
        </p:nvSpPr>
        <p:spPr>
          <a:xfrm>
            <a:off x="6084168" y="2297285"/>
            <a:ext cx="241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 err="1"/>
              <a:t>dikrotická</a:t>
            </a:r>
            <a:r>
              <a:rPr lang="cs-CZ" sz="1200" dirty="0"/>
              <a:t> </a:t>
            </a:r>
            <a:r>
              <a:rPr lang="cs-CZ" sz="1200" dirty="0" err="1"/>
              <a:t>incisura</a:t>
            </a:r>
            <a:r>
              <a:rPr lang="cs-CZ" sz="1200" dirty="0"/>
              <a:t> - uzavření aortální a pulmonální chlopně</a:t>
            </a:r>
          </a:p>
        </p:txBody>
      </p:sp>
      <p:cxnSp>
        <p:nvCxnSpPr>
          <p:cNvPr id="63" name="Přímá spojnice se šipkou 62"/>
          <p:cNvCxnSpPr/>
          <p:nvPr/>
        </p:nvCxnSpPr>
        <p:spPr>
          <a:xfrm>
            <a:off x="3894412" y="685877"/>
            <a:ext cx="0" cy="22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se šipkou 64"/>
          <p:cNvCxnSpPr/>
          <p:nvPr/>
        </p:nvCxnSpPr>
        <p:spPr>
          <a:xfrm flipH="1">
            <a:off x="4283968" y="1472033"/>
            <a:ext cx="2376264" cy="4616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se šipkou 67"/>
          <p:cNvCxnSpPr>
            <a:stCxn id="59" idx="3"/>
          </p:cNvCxnSpPr>
          <p:nvPr/>
        </p:nvCxnSpPr>
        <p:spPr>
          <a:xfrm>
            <a:off x="1714465" y="1795199"/>
            <a:ext cx="1004427" cy="777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>
            <a:endCxn id="38" idx="3"/>
          </p:cNvCxnSpPr>
          <p:nvPr/>
        </p:nvCxnSpPr>
        <p:spPr>
          <a:xfrm flipV="1">
            <a:off x="1728625" y="3714659"/>
            <a:ext cx="1255280" cy="3538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H="1">
            <a:off x="4175915" y="2584134"/>
            <a:ext cx="2108071" cy="5459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ovéPole 73"/>
          <p:cNvSpPr txBox="1"/>
          <p:nvPr/>
        </p:nvSpPr>
        <p:spPr>
          <a:xfrm>
            <a:off x="599710" y="2297285"/>
            <a:ext cx="1668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Krevní tlak (</a:t>
            </a:r>
            <a:r>
              <a:rPr lang="cs-CZ" sz="1200" dirty="0" err="1"/>
              <a:t>mmHg</a:t>
            </a:r>
            <a:r>
              <a:rPr lang="cs-CZ" sz="1200" dirty="0"/>
              <a:t>)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3001605" y="6210245"/>
            <a:ext cx="787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systola</a:t>
            </a:r>
          </a:p>
        </p:txBody>
      </p:sp>
      <p:sp>
        <p:nvSpPr>
          <p:cNvPr id="78" name="TextovéPole 77"/>
          <p:cNvSpPr txBox="1"/>
          <p:nvPr/>
        </p:nvSpPr>
        <p:spPr>
          <a:xfrm>
            <a:off x="4581525" y="6210245"/>
            <a:ext cx="111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diastola</a:t>
            </a:r>
          </a:p>
        </p:txBody>
      </p:sp>
      <p:sp>
        <p:nvSpPr>
          <p:cNvPr id="79" name="TextovéPole 78"/>
          <p:cNvSpPr txBox="1"/>
          <p:nvPr/>
        </p:nvSpPr>
        <p:spPr>
          <a:xfrm>
            <a:off x="1733972" y="6210245"/>
            <a:ext cx="111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diastola</a:t>
            </a:r>
          </a:p>
        </p:txBody>
      </p:sp>
      <p:cxnSp>
        <p:nvCxnSpPr>
          <p:cNvPr id="83" name="Přímá spojnice se šipkou 82"/>
          <p:cNvCxnSpPr>
            <a:endCxn id="39" idx="10"/>
          </p:cNvCxnSpPr>
          <p:nvPr/>
        </p:nvCxnSpPr>
        <p:spPr>
          <a:xfrm>
            <a:off x="2555776" y="399480"/>
            <a:ext cx="126686" cy="2013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bdélník 86"/>
          <p:cNvSpPr/>
          <p:nvPr/>
        </p:nvSpPr>
        <p:spPr>
          <a:xfrm>
            <a:off x="1955853" y="6445651"/>
            <a:ext cx="4259237" cy="2781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8" name="Obdélník 87"/>
          <p:cNvSpPr/>
          <p:nvPr/>
        </p:nvSpPr>
        <p:spPr>
          <a:xfrm>
            <a:off x="2715229" y="6445651"/>
            <a:ext cx="1404000" cy="278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TextovéPole 88"/>
          <p:cNvSpPr txBox="1"/>
          <p:nvPr/>
        </p:nvSpPr>
        <p:spPr>
          <a:xfrm>
            <a:off x="2939015" y="6433591"/>
            <a:ext cx="111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EF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4821479" y="6433591"/>
            <a:ext cx="111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PF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1735113" y="6433591"/>
            <a:ext cx="111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PF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2650044" y="6451133"/>
            <a:ext cx="569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IVK</a:t>
            </a:r>
          </a:p>
        </p:txBody>
      </p:sp>
      <p:sp>
        <p:nvSpPr>
          <p:cNvPr id="94" name="Obdélník 93"/>
          <p:cNvSpPr/>
          <p:nvPr/>
        </p:nvSpPr>
        <p:spPr>
          <a:xfrm>
            <a:off x="2695129" y="6458132"/>
            <a:ext cx="290278" cy="2781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/>
          </a:p>
        </p:txBody>
      </p:sp>
      <p:sp>
        <p:nvSpPr>
          <p:cNvPr id="95" name="TextovéPole 94"/>
          <p:cNvSpPr txBox="1"/>
          <p:nvPr/>
        </p:nvSpPr>
        <p:spPr>
          <a:xfrm>
            <a:off x="4136688" y="6443811"/>
            <a:ext cx="569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IVR</a:t>
            </a:r>
          </a:p>
        </p:txBody>
      </p:sp>
      <p:sp>
        <p:nvSpPr>
          <p:cNvPr id="96" name="Obdélník 95"/>
          <p:cNvSpPr/>
          <p:nvPr/>
        </p:nvSpPr>
        <p:spPr>
          <a:xfrm>
            <a:off x="4115098" y="6441285"/>
            <a:ext cx="396000" cy="2781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/>
          </a:p>
        </p:txBody>
      </p:sp>
      <p:sp>
        <p:nvSpPr>
          <p:cNvPr id="97" name="Obdélník 96"/>
          <p:cNvSpPr/>
          <p:nvPr/>
        </p:nvSpPr>
        <p:spPr>
          <a:xfrm>
            <a:off x="6368429" y="5806806"/>
            <a:ext cx="2376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PF – plnící fáze komory</a:t>
            </a:r>
          </a:p>
          <a:p>
            <a:r>
              <a:rPr lang="cs-CZ" sz="1200" dirty="0"/>
              <a:t>IVK – </a:t>
            </a:r>
            <a:r>
              <a:rPr lang="cs-CZ" sz="1200" dirty="0" err="1"/>
              <a:t>izovolumická</a:t>
            </a:r>
            <a:r>
              <a:rPr lang="cs-CZ" sz="1200" dirty="0"/>
              <a:t> kontrakce</a:t>
            </a:r>
          </a:p>
          <a:p>
            <a:r>
              <a:rPr lang="cs-CZ" sz="1200" dirty="0"/>
              <a:t>EF – ejekční fáze</a:t>
            </a:r>
          </a:p>
          <a:p>
            <a:r>
              <a:rPr lang="cs-CZ" sz="1200" dirty="0"/>
              <a:t>IVR – </a:t>
            </a:r>
            <a:r>
              <a:rPr lang="cs-CZ" sz="1200" dirty="0" err="1"/>
              <a:t>izovolumická</a:t>
            </a:r>
            <a:r>
              <a:rPr lang="cs-CZ" sz="1200" dirty="0"/>
              <a:t> relaxace</a:t>
            </a:r>
          </a:p>
        </p:txBody>
      </p:sp>
      <p:sp>
        <p:nvSpPr>
          <p:cNvPr id="98" name="Obdélník 97"/>
          <p:cNvSpPr/>
          <p:nvPr/>
        </p:nvSpPr>
        <p:spPr>
          <a:xfrm>
            <a:off x="3256806" y="2733358"/>
            <a:ext cx="810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/>
              <a:t>systolický tlak</a:t>
            </a:r>
          </a:p>
        </p:txBody>
      </p:sp>
      <p:sp>
        <p:nvSpPr>
          <p:cNvPr id="101" name="Ovál 100"/>
          <p:cNvSpPr/>
          <p:nvPr/>
        </p:nvSpPr>
        <p:spPr>
          <a:xfrm>
            <a:off x="3525047" y="2620913"/>
            <a:ext cx="144000" cy="14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2" name="Ovál 101"/>
          <p:cNvSpPr/>
          <p:nvPr/>
        </p:nvSpPr>
        <p:spPr>
          <a:xfrm>
            <a:off x="2915816" y="3645040"/>
            <a:ext cx="144000" cy="14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3" name="TextovéPole 102"/>
          <p:cNvSpPr txBox="1"/>
          <p:nvPr/>
        </p:nvSpPr>
        <p:spPr>
          <a:xfrm>
            <a:off x="2771800" y="5240233"/>
            <a:ext cx="135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/>
              <a:t>tlak v levé</a:t>
            </a:r>
            <a:r>
              <a:rPr lang="cs-CZ" sz="1200" dirty="0">
                <a:solidFill>
                  <a:srgbClr val="008000"/>
                </a:solidFill>
              </a:rPr>
              <a:t> síni</a:t>
            </a:r>
          </a:p>
        </p:txBody>
      </p:sp>
      <p:cxnSp>
        <p:nvCxnSpPr>
          <p:cNvPr id="105" name="Přímá spojnice se šipkou 104"/>
          <p:cNvCxnSpPr/>
          <p:nvPr/>
        </p:nvCxnSpPr>
        <p:spPr>
          <a:xfrm flipH="1">
            <a:off x="4283969" y="4220491"/>
            <a:ext cx="648071" cy="425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ovéPole 106"/>
          <p:cNvSpPr txBox="1"/>
          <p:nvPr/>
        </p:nvSpPr>
        <p:spPr>
          <a:xfrm>
            <a:off x="594742" y="4959790"/>
            <a:ext cx="1118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Kontrakce síní</a:t>
            </a:r>
          </a:p>
        </p:txBody>
      </p:sp>
      <p:cxnSp>
        <p:nvCxnSpPr>
          <p:cNvPr id="108" name="Přímá spojnice se šipkou 107"/>
          <p:cNvCxnSpPr/>
          <p:nvPr/>
        </p:nvCxnSpPr>
        <p:spPr>
          <a:xfrm>
            <a:off x="1614473" y="5236789"/>
            <a:ext cx="818793" cy="2509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bdélník 111"/>
          <p:cNvSpPr/>
          <p:nvPr/>
        </p:nvSpPr>
        <p:spPr>
          <a:xfrm>
            <a:off x="256719" y="2536329"/>
            <a:ext cx="15789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/>
              <a:t>systolický tlak</a:t>
            </a:r>
          </a:p>
        </p:txBody>
      </p:sp>
      <p:sp>
        <p:nvSpPr>
          <p:cNvPr id="113" name="Obdélník 112"/>
          <p:cNvSpPr/>
          <p:nvPr/>
        </p:nvSpPr>
        <p:spPr>
          <a:xfrm>
            <a:off x="-46540" y="5350341"/>
            <a:ext cx="18346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/>
              <a:t>diastolický tlak v komoře</a:t>
            </a:r>
          </a:p>
        </p:txBody>
      </p:sp>
      <p:sp>
        <p:nvSpPr>
          <p:cNvPr id="114" name="Obdélník 113"/>
          <p:cNvSpPr/>
          <p:nvPr/>
        </p:nvSpPr>
        <p:spPr>
          <a:xfrm>
            <a:off x="35496" y="3557116"/>
            <a:ext cx="15789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/>
              <a:t>diastolický tlak v aortě</a:t>
            </a:r>
          </a:p>
        </p:txBody>
      </p:sp>
    </p:spTree>
    <p:extLst>
      <p:ext uri="{BB962C8B-B14F-4D97-AF65-F5344CB8AC3E}">
        <p14:creationId xmlns:p14="http://schemas.microsoft.com/office/powerpoint/2010/main" val="788337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3" b="2090"/>
          <a:stretch/>
        </p:blipFill>
        <p:spPr>
          <a:xfrm>
            <a:off x="1691680" y="9975"/>
            <a:ext cx="5688632" cy="673202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52541" y="188640"/>
            <a:ext cx="1539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 zajímavost</a:t>
            </a:r>
          </a:p>
        </p:txBody>
      </p:sp>
    </p:spTree>
    <p:extLst>
      <p:ext uri="{BB962C8B-B14F-4D97-AF65-F5344CB8AC3E}">
        <p14:creationId xmlns:p14="http://schemas.microsoft.com/office/powerpoint/2010/main" val="427482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61702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Tlaky v komorách, síních, aortě a plicnici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457299"/>
              </p:ext>
            </p:extLst>
          </p:nvPr>
        </p:nvGraphicFramePr>
        <p:xfrm>
          <a:off x="611558" y="908720"/>
          <a:ext cx="7272812" cy="342306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818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8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8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82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54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Systolický tlak </a:t>
                      </a:r>
                      <a:r>
                        <a:rPr lang="en-US" sz="2000">
                          <a:effectLst/>
                        </a:rPr>
                        <a:t>[mmHg]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Konečný diastolický tlak </a:t>
                      </a:r>
                      <a:r>
                        <a:rPr lang="en-US" sz="2000">
                          <a:effectLst/>
                        </a:rPr>
                        <a:t>[mmHg]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Střední tlak </a:t>
                      </a:r>
                      <a:r>
                        <a:rPr lang="en-US" sz="2000">
                          <a:effectLst/>
                        </a:rPr>
                        <a:t>[mmHg]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Pravá síň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Pravá komora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cs-CZ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Plicnice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V zaklínění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Levá síň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Levá komora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15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&lt;10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98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aorta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115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</a:t>
                      </a:r>
                      <a:r>
                        <a:rPr lang="en-US" sz="2000" dirty="0">
                          <a:effectLst/>
                        </a:rPr>
                        <a:t>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539552" y="4653135"/>
            <a:ext cx="403244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Levé srdce</a:t>
            </a:r>
          </a:p>
          <a:p>
            <a:r>
              <a:rPr lang="cs-CZ" dirty="0"/>
              <a:t>Vysokotlaký systém</a:t>
            </a:r>
          </a:p>
          <a:p>
            <a:r>
              <a:rPr lang="cs-CZ" dirty="0"/>
              <a:t>Silná stěna komory</a:t>
            </a:r>
          </a:p>
          <a:p>
            <a:r>
              <a:rPr lang="cs-CZ" dirty="0"/>
              <a:t>Tlak v aortě 1</a:t>
            </a:r>
            <a:r>
              <a:rPr lang="en-US" dirty="0"/>
              <a:t>15</a:t>
            </a:r>
            <a:r>
              <a:rPr lang="cs-CZ" dirty="0"/>
              <a:t>/80 mmHg</a:t>
            </a:r>
          </a:p>
          <a:p>
            <a:r>
              <a:rPr lang="cs-CZ" dirty="0"/>
              <a:t>Větší práce komor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563888" y="4653136"/>
            <a:ext cx="403244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Pravé srdce</a:t>
            </a:r>
          </a:p>
          <a:p>
            <a:r>
              <a:rPr lang="cs-CZ" dirty="0"/>
              <a:t>Nízkotlaký systém</a:t>
            </a:r>
          </a:p>
          <a:p>
            <a:r>
              <a:rPr lang="cs-CZ" dirty="0"/>
              <a:t>Tenčí stěna komory</a:t>
            </a:r>
          </a:p>
          <a:p>
            <a:r>
              <a:rPr lang="cs-CZ" dirty="0"/>
              <a:t>Tlak v plicnici </a:t>
            </a:r>
            <a:r>
              <a:rPr lang="en-US" dirty="0"/>
              <a:t>25</a:t>
            </a:r>
            <a:r>
              <a:rPr lang="cs-CZ" dirty="0"/>
              <a:t>/1</a:t>
            </a:r>
            <a:r>
              <a:rPr lang="en-US" dirty="0"/>
              <a:t>8</a:t>
            </a:r>
            <a:r>
              <a:rPr lang="cs-CZ" dirty="0"/>
              <a:t> mmHg</a:t>
            </a:r>
          </a:p>
          <a:p>
            <a:r>
              <a:rPr lang="cs-CZ" dirty="0"/>
              <a:t>Menší práce komor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71601" y="6237312"/>
            <a:ext cx="4248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Objem krve přečerpaný pravým a levým srdcem je téměř totožný!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8" t="19551" b="21393"/>
          <a:stretch/>
        </p:blipFill>
        <p:spPr>
          <a:xfrm>
            <a:off x="6324600" y="4052572"/>
            <a:ext cx="2811200" cy="281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19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3760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Objemy přečerpané srdcem 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693710"/>
              </p:ext>
            </p:extLst>
          </p:nvPr>
        </p:nvGraphicFramePr>
        <p:xfrm>
          <a:off x="323527" y="4317072"/>
          <a:ext cx="8496946" cy="192024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752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0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7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vleže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vsedě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vestoje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Minutový objem (l/min) klid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4 – 8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4 – 7 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4 – 6 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Srdeční index (l/min/m</a:t>
                      </a:r>
                      <a:r>
                        <a:rPr lang="cs-CZ" sz="1800" baseline="30000">
                          <a:effectLst/>
                        </a:rPr>
                        <a:t>2</a:t>
                      </a:r>
                      <a:r>
                        <a:rPr lang="cs-CZ" sz="1800">
                          <a:effectLst/>
                        </a:rPr>
                        <a:t>) klid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 – 5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2,2 – 4,5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2 – 3 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Tepový objem (ml)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80 – 160 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60 – 80 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40 – 70 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Minutový objem (l/min) při maximální zátěži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15 – 21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13 – 18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16 – 18 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Srdeční index (l/min/m</a:t>
                      </a:r>
                      <a:r>
                        <a:rPr lang="cs-CZ" sz="1800" baseline="30000" dirty="0">
                          <a:effectLst/>
                        </a:rPr>
                        <a:t>2</a:t>
                      </a:r>
                      <a:r>
                        <a:rPr lang="cs-CZ" sz="1800" dirty="0">
                          <a:effectLst/>
                        </a:rPr>
                        <a:t>) při maximální zátěži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 – 11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 – 8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 – 12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Tepový objem (ml) při maximální zátěži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110 – 120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90 – 120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90 – 120 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23528" y="1268760"/>
            <a:ext cx="74888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Minutový objem (srdeční výdej): </a:t>
            </a:r>
          </a:p>
          <a:p>
            <a:r>
              <a:rPr lang="cs-CZ" sz="2000" b="1" dirty="0"/>
              <a:t>objem krve, který proteče srdcem za minutu</a:t>
            </a:r>
          </a:p>
          <a:p>
            <a:endParaRPr lang="cs-CZ" sz="2000" b="1" dirty="0"/>
          </a:p>
          <a:p>
            <a:r>
              <a:rPr lang="cs-CZ" sz="2000" b="1" dirty="0"/>
              <a:t>Tepový objem (systolický objem): </a:t>
            </a:r>
          </a:p>
          <a:p>
            <a:r>
              <a:rPr lang="cs-CZ" sz="2000" b="1" dirty="0"/>
              <a:t>objem krve vypuzený srdcem během jednoho srdečního cyklu</a:t>
            </a:r>
          </a:p>
          <a:p>
            <a:endParaRPr lang="cs-CZ" sz="2000" b="1" dirty="0"/>
          </a:p>
          <a:p>
            <a:r>
              <a:rPr lang="cs-CZ" sz="2000" dirty="0"/>
              <a:t>Srdeční index: </a:t>
            </a:r>
          </a:p>
          <a:p>
            <a:r>
              <a:rPr lang="cs-CZ" sz="2000" dirty="0"/>
              <a:t>minutový objem vztažený na jednotku plochy povrchu těla</a:t>
            </a:r>
          </a:p>
        </p:txBody>
      </p:sp>
    </p:spTree>
    <p:extLst>
      <p:ext uri="{BB962C8B-B14F-4D97-AF65-F5344CB8AC3E}">
        <p14:creationId xmlns:p14="http://schemas.microsoft.com/office/powerpoint/2010/main" val="3895710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89876" y="332656"/>
            <a:ext cx="765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Srdeční rezerva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27720" y="984992"/>
            <a:ext cx="84885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Chronotropní</a:t>
            </a:r>
            <a:r>
              <a:rPr lang="cs-CZ" sz="2000" b="1" dirty="0"/>
              <a:t> rezerva </a:t>
            </a:r>
            <a:r>
              <a:rPr lang="cs-CZ" sz="2000" dirty="0"/>
              <a:t>= HR </a:t>
            </a:r>
            <a:r>
              <a:rPr lang="cs-CZ" sz="2000" dirty="0" err="1"/>
              <a:t>max</a:t>
            </a:r>
            <a:r>
              <a:rPr lang="cs-CZ" sz="2000" dirty="0"/>
              <a:t>/HR klid (3 -5)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highlight>
                  <a:srgbClr val="00FF00"/>
                </a:highlight>
              </a:rPr>
              <a:t>Netrenovaný</a:t>
            </a:r>
            <a:r>
              <a:rPr lang="cs-CZ" sz="2000" dirty="0"/>
              <a:t>: klid 80 </a:t>
            </a:r>
            <a:r>
              <a:rPr lang="cs-CZ" sz="2000" dirty="0" err="1"/>
              <a:t>bpm</a:t>
            </a:r>
            <a:r>
              <a:rPr lang="cs-CZ" sz="2000" dirty="0"/>
              <a:t>, </a:t>
            </a:r>
            <a:r>
              <a:rPr lang="cs-CZ" sz="2000" dirty="0" err="1"/>
              <a:t>max</a:t>
            </a:r>
            <a:r>
              <a:rPr lang="cs-CZ" sz="2000" dirty="0"/>
              <a:t> 180 </a:t>
            </a:r>
            <a:r>
              <a:rPr lang="cs-CZ" sz="2000" dirty="0" err="1"/>
              <a:t>bpm</a:t>
            </a: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highlight>
                  <a:srgbClr val="FF0000"/>
                </a:highlight>
              </a:rPr>
              <a:t>Trenovaný</a:t>
            </a:r>
            <a:r>
              <a:rPr lang="cs-CZ" sz="2000" dirty="0"/>
              <a:t>: klid 40, </a:t>
            </a:r>
            <a:r>
              <a:rPr lang="cs-CZ" sz="2000" dirty="0" err="1"/>
              <a:t>max</a:t>
            </a:r>
            <a:r>
              <a:rPr lang="cs-CZ" sz="2000" dirty="0"/>
              <a:t> 180 </a:t>
            </a:r>
            <a:r>
              <a:rPr lang="cs-CZ" sz="2000" dirty="0" err="1"/>
              <a:t>bpm</a:t>
            </a: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Rezerva systolického objemu </a:t>
            </a:r>
            <a:r>
              <a:rPr lang="cs-CZ" sz="2000" dirty="0"/>
              <a:t>= SV </a:t>
            </a:r>
            <a:r>
              <a:rPr lang="cs-CZ" sz="2000" dirty="0" err="1"/>
              <a:t>max</a:t>
            </a:r>
            <a:r>
              <a:rPr lang="cs-CZ" sz="2000" dirty="0"/>
              <a:t>/ SV klid (1,5)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highlight>
                  <a:srgbClr val="00FF00"/>
                </a:highlight>
              </a:rPr>
              <a:t>Netrénovaný: </a:t>
            </a:r>
            <a:r>
              <a:rPr lang="cs-CZ" sz="2000" dirty="0"/>
              <a:t>klid 70 ml, </a:t>
            </a:r>
            <a:r>
              <a:rPr lang="cs-CZ" sz="2000" dirty="0" err="1"/>
              <a:t>max</a:t>
            </a:r>
            <a:r>
              <a:rPr lang="cs-CZ" sz="2000" dirty="0"/>
              <a:t> 100 ml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highlight>
                  <a:srgbClr val="FF0000"/>
                </a:highlight>
              </a:rPr>
              <a:t>Trénovaný</a:t>
            </a:r>
            <a:r>
              <a:rPr lang="cs-CZ" sz="2000" dirty="0"/>
              <a:t>: klid 140 ml, </a:t>
            </a:r>
            <a:r>
              <a:rPr lang="cs-CZ" sz="2000" dirty="0" err="1"/>
              <a:t>max</a:t>
            </a:r>
            <a:r>
              <a:rPr lang="cs-CZ" sz="2000" dirty="0"/>
              <a:t> 190 ml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Srdeční rezerva = srdeční výdej </a:t>
            </a:r>
            <a:r>
              <a:rPr lang="cs-CZ" sz="2000" b="1" dirty="0" err="1"/>
              <a:t>max</a:t>
            </a:r>
            <a:r>
              <a:rPr lang="cs-CZ" sz="2000" b="1" dirty="0"/>
              <a:t>/srdeční výdej klid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highlight>
                  <a:srgbClr val="00FF00"/>
                </a:highlight>
              </a:rPr>
              <a:t>Netrénovaný</a:t>
            </a:r>
            <a:r>
              <a:rPr lang="cs-CZ" sz="2000" dirty="0"/>
              <a:t> (3): klid 5,6 l/min, </a:t>
            </a:r>
            <a:r>
              <a:rPr lang="cs-CZ" sz="2000" dirty="0" err="1"/>
              <a:t>max</a:t>
            </a:r>
            <a:r>
              <a:rPr lang="cs-CZ" sz="2000" dirty="0"/>
              <a:t> 18 l/min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highlight>
                  <a:srgbClr val="FF0000"/>
                </a:highlight>
              </a:rPr>
              <a:t>Trénovaný</a:t>
            </a:r>
            <a:r>
              <a:rPr lang="cs-CZ" sz="2000" dirty="0"/>
              <a:t> (6): klid 5,6 l/min, </a:t>
            </a:r>
            <a:r>
              <a:rPr lang="cs-CZ" sz="2000" dirty="0" err="1"/>
              <a:t>max</a:t>
            </a:r>
            <a:r>
              <a:rPr lang="cs-CZ" sz="2000" dirty="0"/>
              <a:t> 35 l/min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Koronární rezerva: 3,5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2C1E500-26D9-4C44-97BA-75B7A3FC932B}"/>
              </a:ext>
            </a:extLst>
          </p:cNvPr>
          <p:cNvSpPr/>
          <p:nvPr/>
        </p:nvSpPr>
        <p:spPr>
          <a:xfrm>
            <a:off x="6516216" y="409020"/>
            <a:ext cx="72000" cy="1224136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ED43D7-E384-4FD2-8519-20C3DB86E063}"/>
              </a:ext>
            </a:extLst>
          </p:cNvPr>
          <p:cNvSpPr/>
          <p:nvPr/>
        </p:nvSpPr>
        <p:spPr>
          <a:xfrm>
            <a:off x="6732240" y="409019"/>
            <a:ext cx="72000" cy="1795845"/>
          </a:xfrm>
          <a:prstGeom prst="rect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40F5C9B-AF27-4F6E-98A4-7B5C5A8AD4C5}"/>
              </a:ext>
            </a:extLst>
          </p:cNvPr>
          <p:cNvSpPr txBox="1"/>
          <p:nvPr/>
        </p:nvSpPr>
        <p:spPr>
          <a:xfrm>
            <a:off x="5940152" y="26709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max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31075294-98BE-423D-8B31-29B99D79DE6B}"/>
              </a:ext>
            </a:extLst>
          </p:cNvPr>
          <p:cNvSpPr/>
          <p:nvPr/>
        </p:nvSpPr>
        <p:spPr>
          <a:xfrm>
            <a:off x="7452320" y="3645605"/>
            <a:ext cx="72000" cy="935523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A96B072-CE69-4B3A-8411-52139737C621}"/>
              </a:ext>
            </a:extLst>
          </p:cNvPr>
          <p:cNvSpPr/>
          <p:nvPr/>
        </p:nvSpPr>
        <p:spPr>
          <a:xfrm>
            <a:off x="7668344" y="2561062"/>
            <a:ext cx="72000" cy="1426513"/>
          </a:xfrm>
          <a:prstGeom prst="rect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9ED63A1-E55F-4591-80C7-E7CEA35CAEE7}"/>
              </a:ext>
            </a:extLst>
          </p:cNvPr>
          <p:cNvSpPr txBox="1"/>
          <p:nvPr/>
        </p:nvSpPr>
        <p:spPr>
          <a:xfrm>
            <a:off x="5940152" y="148628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klid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5F9E5C5-2376-4639-9CC9-7555A7F7A8A3}"/>
              </a:ext>
            </a:extLst>
          </p:cNvPr>
          <p:cNvSpPr/>
          <p:nvPr/>
        </p:nvSpPr>
        <p:spPr>
          <a:xfrm>
            <a:off x="8514752" y="5229780"/>
            <a:ext cx="72000" cy="935523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AF23333C-44D4-482B-9258-52583A11F661}"/>
              </a:ext>
            </a:extLst>
          </p:cNvPr>
          <p:cNvSpPr/>
          <p:nvPr/>
        </p:nvSpPr>
        <p:spPr>
          <a:xfrm>
            <a:off x="8744760" y="4005064"/>
            <a:ext cx="72000" cy="2160240"/>
          </a:xfrm>
          <a:prstGeom prst="rect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49DAC0D-3521-46D7-8DC3-C723F920565D}"/>
              </a:ext>
            </a:extLst>
          </p:cNvPr>
          <p:cNvSpPr txBox="1"/>
          <p:nvPr/>
        </p:nvSpPr>
        <p:spPr>
          <a:xfrm>
            <a:off x="6480211" y="38290"/>
            <a:ext cx="799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HR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9C4ADC7-AEF5-4C2E-8379-B614C3304210}"/>
              </a:ext>
            </a:extLst>
          </p:cNvPr>
          <p:cNvSpPr txBox="1"/>
          <p:nvPr/>
        </p:nvSpPr>
        <p:spPr>
          <a:xfrm>
            <a:off x="7430330" y="2157950"/>
            <a:ext cx="799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SV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B51E2EC-F558-4840-BE8B-54803890FB7C}"/>
              </a:ext>
            </a:extLst>
          </p:cNvPr>
          <p:cNvSpPr txBox="1"/>
          <p:nvPr/>
        </p:nvSpPr>
        <p:spPr>
          <a:xfrm>
            <a:off x="8381007" y="3568171"/>
            <a:ext cx="799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CO</a:t>
            </a:r>
          </a:p>
        </p:txBody>
      </p:sp>
    </p:spTree>
    <p:extLst>
      <p:ext uri="{BB962C8B-B14F-4D97-AF65-F5344CB8AC3E}">
        <p14:creationId xmlns:p14="http://schemas.microsoft.com/office/powerpoint/2010/main" val="3559143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1520" y="200935"/>
            <a:ext cx="765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Atletické srdce – zátěžová adaptace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76527" y="724430"/>
            <a:ext cx="8488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Pravidelným vytrvalostním tréninkem zvětšení objemu komor a síly stěn </a:t>
            </a:r>
          </a:p>
        </p:txBody>
      </p:sp>
      <p:pic>
        <p:nvPicPr>
          <p:cNvPr id="11266" name="Picture 2" descr="THE ATHLETE´S HEART (1/2): PHYSICAL CHANGES AND CARDIAC OUTPUT - oneKmore">
            <a:extLst>
              <a:ext uri="{FF2B5EF4-FFF2-40B4-BE49-F238E27FC236}">
                <a16:creationId xmlns:a16="http://schemas.microsoft.com/office/drawing/2014/main" id="{2E8FF4D3-0E5B-435C-8FE8-DCA248288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05225"/>
            <a:ext cx="73152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The athlete's heart | Heart">
            <a:extLst>
              <a:ext uri="{FF2B5EF4-FFF2-40B4-BE49-F238E27FC236}">
                <a16:creationId xmlns:a16="http://schemas.microsoft.com/office/drawing/2014/main" id="{D45C36EC-6E2A-4908-B38A-1DA9411E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5645739" cy="288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2029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90818" y="150029"/>
            <a:ext cx="5029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Řízení a regulace srdeční aktivity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90818" y="598573"/>
            <a:ext cx="592613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Srdce pracuje automaticky, </a:t>
            </a:r>
            <a:r>
              <a:rPr lang="cs-CZ" sz="2000" b="1" dirty="0"/>
              <a:t>jeho činnost je pouze regulována </a:t>
            </a:r>
            <a:r>
              <a:rPr lang="cs-CZ" sz="2000" dirty="0"/>
              <a:t>(proto i transplantované srdce pracuje samo bez nervové inervace)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3076" name="Picture 4" descr="Aztec Ritual Sacrifice Drawing by Granger">
            <a:extLst>
              <a:ext uri="{FF2B5EF4-FFF2-40B4-BE49-F238E27FC236}">
                <a16:creationId xmlns:a16="http://schemas.microsoft.com/office/drawing/2014/main" id="{6B9DD6AA-3961-4D74-9E81-9DB967E1B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496" y="2852793"/>
            <a:ext cx="4687262" cy="359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arvesting Life from a Deadly Epidemic: Protocol Ups Heart Transplants from  Overdose Deaths – Consult QD">
            <a:extLst>
              <a:ext uri="{FF2B5EF4-FFF2-40B4-BE49-F238E27FC236}">
                <a16:creationId xmlns:a16="http://schemas.microsoft.com/office/drawing/2014/main" id="{A5F435BE-BF37-4C74-85D8-65B150D3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32216"/>
            <a:ext cx="3384376" cy="234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angendorff Isolated Heart Perfusion Technique | ADInstruments">
            <a:extLst>
              <a:ext uri="{FF2B5EF4-FFF2-40B4-BE49-F238E27FC236}">
                <a16:creationId xmlns:a16="http://schemas.microsoft.com/office/drawing/2014/main" id="{27F82A9F-2288-4738-85EF-002E5D4CB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62" y="4281779"/>
            <a:ext cx="2887602" cy="222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F6E9541-6140-4365-85AD-0B30777E0BC3}"/>
              </a:ext>
            </a:extLst>
          </p:cNvPr>
          <p:cNvSpPr txBox="1"/>
          <p:nvPr/>
        </p:nvSpPr>
        <p:spPr>
          <a:xfrm>
            <a:off x="4210222" y="6376303"/>
            <a:ext cx="5004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Ještě teplé bijící srdce v rukou aztéckého kněze….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4046837-12EF-4066-B886-4456D3B7D90F}"/>
              </a:ext>
            </a:extLst>
          </p:cNvPr>
          <p:cNvSpPr txBox="1"/>
          <p:nvPr/>
        </p:nvSpPr>
        <p:spPr>
          <a:xfrm>
            <a:off x="464897" y="6442490"/>
            <a:ext cx="5004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Langendorf</a:t>
            </a:r>
            <a:r>
              <a:rPr lang="cs-CZ" sz="1800" dirty="0"/>
              <a:t> – studie na živém srdci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4BEC208-A956-4C7B-A054-43D8B68844B6}"/>
              </a:ext>
            </a:extLst>
          </p:cNvPr>
          <p:cNvSpPr txBox="1"/>
          <p:nvPr/>
        </p:nvSpPr>
        <p:spPr>
          <a:xfrm>
            <a:off x="107504" y="3956612"/>
            <a:ext cx="5004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Transplantace srdce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652E87F-BE3D-4C11-B98A-DFB5ABA87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709" y="16207"/>
            <a:ext cx="2669782" cy="285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327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029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Řízení a regulace srdeční aktivity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46068" y="980728"/>
            <a:ext cx="837440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Srdce pracuje automaticky, jeho činnost je pouze regulována </a:t>
            </a:r>
            <a:br>
              <a:rPr lang="cs-CZ" sz="2000" b="1" dirty="0"/>
            </a:br>
            <a:r>
              <a:rPr lang="cs-CZ" sz="2000" dirty="0"/>
              <a:t>(proto i transplantované srdce pracuje samo bez nervové inervace)</a:t>
            </a:r>
          </a:p>
          <a:p>
            <a:endParaRPr lang="cs-CZ" sz="2000" dirty="0"/>
          </a:p>
          <a:p>
            <a:r>
              <a:rPr lang="cs-CZ" sz="1600" dirty="0"/>
              <a:t>Systolická funkce – schopnost se stáhnout</a:t>
            </a:r>
          </a:p>
          <a:p>
            <a:r>
              <a:rPr lang="cs-CZ" sz="1600" dirty="0"/>
              <a:t>Diastolická funkce – schopnost relaxovat – bez dostatečné relaxace srdce se komory dostatečně nenaplní krví a nemají tedy co vypudit</a:t>
            </a:r>
          </a:p>
          <a:p>
            <a:endParaRPr lang="cs-CZ" sz="2000" b="1" dirty="0"/>
          </a:p>
          <a:p>
            <a:r>
              <a:rPr lang="cs-CZ" sz="2000" b="1" dirty="0"/>
              <a:t>Ovlivnění srdce</a:t>
            </a:r>
          </a:p>
          <a:p>
            <a:r>
              <a:rPr lang="cs-CZ" sz="2000" dirty="0" err="1"/>
              <a:t>Chronotropie</a:t>
            </a:r>
            <a:r>
              <a:rPr lang="cs-CZ" sz="2000" dirty="0"/>
              <a:t> – schopnost zvýšit srdeční frekvenci</a:t>
            </a:r>
            <a:r>
              <a:rPr lang="cs-CZ" sz="1600" dirty="0"/>
              <a:t> (systolická </a:t>
            </a:r>
            <a:r>
              <a:rPr lang="cs-CZ" sz="1600" dirty="0" err="1"/>
              <a:t>fce</a:t>
            </a:r>
            <a:r>
              <a:rPr lang="cs-CZ" sz="1600" dirty="0"/>
              <a:t>)</a:t>
            </a:r>
            <a:endParaRPr lang="cs-CZ" sz="2000" dirty="0"/>
          </a:p>
          <a:p>
            <a:r>
              <a:rPr lang="cs-CZ" sz="2000" dirty="0" err="1"/>
              <a:t>Inotropie</a:t>
            </a:r>
            <a:r>
              <a:rPr lang="cs-CZ" sz="2000" dirty="0"/>
              <a:t> – schopnost zvýšení síly kontrakce </a:t>
            </a:r>
            <a:r>
              <a:rPr lang="cs-CZ" sz="1600" dirty="0"/>
              <a:t>(systolická </a:t>
            </a:r>
            <a:r>
              <a:rPr lang="cs-CZ" sz="1600" dirty="0" err="1"/>
              <a:t>fce</a:t>
            </a:r>
            <a:r>
              <a:rPr lang="cs-CZ" sz="1600" dirty="0"/>
              <a:t>)</a:t>
            </a:r>
          </a:p>
          <a:p>
            <a:r>
              <a:rPr lang="cs-CZ" sz="2000" dirty="0" err="1"/>
              <a:t>Dromotropie</a:t>
            </a:r>
            <a:r>
              <a:rPr lang="cs-CZ" sz="2000" dirty="0"/>
              <a:t> – schopnost zrychlení vedení vzruchu </a:t>
            </a:r>
            <a:r>
              <a:rPr lang="cs-CZ" sz="1600" dirty="0"/>
              <a:t>(systolická </a:t>
            </a:r>
            <a:r>
              <a:rPr lang="cs-CZ" sz="1600" dirty="0" err="1"/>
              <a:t>fce</a:t>
            </a:r>
            <a:r>
              <a:rPr lang="cs-CZ" sz="1600" dirty="0"/>
              <a:t>)</a:t>
            </a:r>
          </a:p>
          <a:p>
            <a:r>
              <a:rPr lang="cs-CZ" sz="2000" dirty="0" err="1"/>
              <a:t>Luzitropie</a:t>
            </a:r>
            <a:r>
              <a:rPr lang="cs-CZ" sz="2000" dirty="0"/>
              <a:t> – schopnost relaxovat</a:t>
            </a:r>
            <a:r>
              <a:rPr lang="cs-CZ" sz="1600" dirty="0"/>
              <a:t> (diastolická </a:t>
            </a:r>
            <a:r>
              <a:rPr lang="cs-CZ" sz="1600" dirty="0" err="1"/>
              <a:t>fce</a:t>
            </a:r>
            <a:r>
              <a:rPr lang="cs-CZ" sz="1600" dirty="0"/>
              <a:t>)</a:t>
            </a:r>
          </a:p>
          <a:p>
            <a:endParaRPr lang="cs-CZ" sz="2000" dirty="0"/>
          </a:p>
          <a:p>
            <a:r>
              <a:rPr lang="cs-CZ" sz="2400" b="1" dirty="0"/>
              <a:t>Mechanismy regulace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Autoregulace: srdce samo reguluje svoji aktivitu bez nervového nebo hormonálního zásahu (</a:t>
            </a:r>
            <a:r>
              <a:rPr lang="cs-CZ" dirty="0" err="1"/>
              <a:t>Starlingův</a:t>
            </a:r>
            <a:r>
              <a:rPr lang="cs-CZ" dirty="0"/>
              <a:t> </a:t>
            </a:r>
            <a:r>
              <a:rPr lang="cs-CZ" dirty="0" err="1"/>
              <a:t>pricip</a:t>
            </a:r>
            <a:r>
              <a:rPr lang="cs-CZ" dirty="0"/>
              <a:t>, frekvenční jev)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Nervová regulace: autonomní nervový systém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Hormonální regulace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39997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tůl, interiér, vsedě, dort&#10;&#10;Popis byl vytvořen automaticky">
            <a:extLst>
              <a:ext uri="{FF2B5EF4-FFF2-40B4-BE49-F238E27FC236}">
                <a16:creationId xmlns:a16="http://schemas.microsoft.com/office/drawing/2014/main" id="{B9654B6F-A651-42CE-9B15-95E803205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727" y="152636"/>
            <a:ext cx="491454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648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58946" y="908720"/>
            <a:ext cx="11067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Heterometrická</a:t>
            </a:r>
            <a:r>
              <a:rPr lang="cs-CZ" sz="2000" b="1" dirty="0"/>
              <a:t> autoregulace (Frank-Starlingův princip): </a:t>
            </a:r>
          </a:p>
          <a:p>
            <a:r>
              <a:rPr lang="cs-CZ" sz="2000" dirty="0"/>
              <a:t>Se zvyšující se náplní srdce (protažení srdečního svalu) roste síla stahu</a:t>
            </a:r>
          </a:p>
          <a:p>
            <a:r>
              <a:rPr lang="cs-CZ" sz="2000" dirty="0"/>
              <a:t>Principy: 1) vzájemný vztah aktinu a myozinu při různém protažení vláken, </a:t>
            </a:r>
          </a:p>
          <a:p>
            <a:pPr lvl="2"/>
            <a:r>
              <a:rPr lang="cs-CZ" sz="2000" dirty="0"/>
              <a:t>2) protažení vlákna zvyšuje citlivost troponinu na vápník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23528" y="4388911"/>
            <a:ext cx="52636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Homeometrická</a:t>
            </a:r>
            <a:r>
              <a:rPr lang="cs-CZ" sz="2000" b="1" dirty="0"/>
              <a:t> autoregulace (frekvenční jev): </a:t>
            </a:r>
          </a:p>
          <a:p>
            <a:r>
              <a:rPr lang="cs-CZ" sz="2000" dirty="0"/>
              <a:t>Se zvyšující se srdeční frekvencí dochází ke zvyšování síly stahu. </a:t>
            </a:r>
          </a:p>
          <a:p>
            <a:r>
              <a:rPr lang="cs-CZ" sz="2000" dirty="0"/>
              <a:t>Příčina: Zvyšuje se poměr koncentrace intracelulárního ku extracelulárnímu vápníku</a:t>
            </a:r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1040497" y="2495910"/>
            <a:ext cx="1128871" cy="1007270"/>
            <a:chOff x="6797483" y="2363329"/>
            <a:chExt cx="1748227" cy="1559909"/>
          </a:xfrm>
        </p:grpSpPr>
        <p:grpSp>
          <p:nvGrpSpPr>
            <p:cNvPr id="8" name="Skupina 7"/>
            <p:cNvGrpSpPr/>
            <p:nvPr/>
          </p:nvGrpSpPr>
          <p:grpSpPr>
            <a:xfrm>
              <a:off x="7007553" y="2531921"/>
              <a:ext cx="1339285" cy="137492"/>
              <a:chOff x="7260041" y="2531921"/>
              <a:chExt cx="1339285" cy="137492"/>
            </a:xfrm>
          </p:grpSpPr>
          <p:grpSp>
            <p:nvGrpSpPr>
              <p:cNvPr id="164" name="Skupina 163"/>
              <p:cNvGrpSpPr/>
              <p:nvPr/>
            </p:nvGrpSpPr>
            <p:grpSpPr>
              <a:xfrm flipH="1" flipV="1">
                <a:off x="7724599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188" name="Přímá spojnice 187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Přímá spojnice 188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Přímá spojnice 189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Přímá spojnice 190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Přímá spojnice 191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Přímá spojnice 192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94" name="Skupina 193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95" name="Ovál 194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96" name="Ovál 195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97" name="Ovál 196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98" name="Ovál 197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99" name="Ovál 198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00" name="Ovál 199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01" name="Ovál 200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2" name="Ovál 201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3" name="Ovál 202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4" name="Ovál 203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5" name="Ovál 204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6" name="Ovál 205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7" name="Ovál 206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8" name="Ovál 207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9" name="Ovál 208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165" name="Skupina 164"/>
              <p:cNvGrpSpPr/>
              <p:nvPr/>
            </p:nvGrpSpPr>
            <p:grpSpPr>
              <a:xfrm flipV="1">
                <a:off x="7260041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166" name="Přímá spojnice 165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Přímá spojnice 166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Přímá spojnice 167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Přímá spojnice 168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Přímá spojnice 169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Přímá spojnice 170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72" name="Skupina 171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73" name="Ovál 172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74" name="Ovál 173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75" name="Ovál 174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76" name="Ovál 175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77" name="Ovál 176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78" name="Ovál 177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79" name="Ovál 178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0" name="Ovál 179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1" name="Ovál 180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2" name="Ovál 181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3" name="Ovál 182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4" name="Ovál 183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5" name="Ovál 184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6" name="Ovál 185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7" name="Ovál 186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9" name="Skupina 8"/>
            <p:cNvGrpSpPr/>
            <p:nvPr/>
          </p:nvGrpSpPr>
          <p:grpSpPr>
            <a:xfrm>
              <a:off x="7015072" y="2893054"/>
              <a:ext cx="1339285" cy="137492"/>
              <a:chOff x="7267560" y="2767726"/>
              <a:chExt cx="1339285" cy="137492"/>
            </a:xfrm>
          </p:grpSpPr>
          <p:grpSp>
            <p:nvGrpSpPr>
              <p:cNvPr id="118" name="Skupina 117"/>
              <p:cNvGrpSpPr/>
              <p:nvPr/>
            </p:nvGrpSpPr>
            <p:grpSpPr>
              <a:xfrm flipH="1">
                <a:off x="7732118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142" name="Přímá spojnice 141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Přímá spojnice 142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Přímá spojnice 143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Přímá spojnice 144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Přímá spojnice 145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Přímá spojnice 146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8" name="Skupina 147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49" name="Ovál 148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0" name="Ovál 149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1" name="Ovál 150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2" name="Ovál 151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53" name="Ovál 152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54" name="Ovál 153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55" name="Ovál 154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6" name="Ovál 155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7" name="Ovál 156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8" name="Ovál 157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9" name="Ovál 158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60" name="Ovál 159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61" name="Ovál 160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62" name="Ovál 161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63" name="Ovál 162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119" name="Skupina 118"/>
              <p:cNvGrpSpPr/>
              <p:nvPr/>
            </p:nvGrpSpPr>
            <p:grpSpPr>
              <a:xfrm>
                <a:off x="7267560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120" name="Přímá spojnice 119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Přímá spojnice 120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Přímá spojnice 121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Přímá spojnice 122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Přímá spojnice 123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Přímá spojnice 124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6" name="Skupina 125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27" name="Ovál 126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28" name="Ovál 127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29" name="Ovál 128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0" name="Ovál 129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31" name="Ovál 130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32" name="Ovál 131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33" name="Ovál 132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4" name="Ovál 133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5" name="Ovál 134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6" name="Ovál 135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7" name="Ovál 136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8" name="Ovál 137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9" name="Ovál 138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40" name="Ovál 139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41" name="Ovál 140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10" name="Skupina 9"/>
            <p:cNvGrpSpPr/>
            <p:nvPr/>
          </p:nvGrpSpPr>
          <p:grpSpPr>
            <a:xfrm>
              <a:off x="7017987" y="3254187"/>
              <a:ext cx="1339285" cy="137492"/>
              <a:chOff x="7270475" y="3008319"/>
              <a:chExt cx="1339285" cy="137492"/>
            </a:xfrm>
          </p:grpSpPr>
          <p:grpSp>
            <p:nvGrpSpPr>
              <p:cNvPr id="72" name="Skupina 71"/>
              <p:cNvGrpSpPr/>
              <p:nvPr/>
            </p:nvGrpSpPr>
            <p:grpSpPr>
              <a:xfrm flipH="1" flipV="1">
                <a:off x="7735033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96" name="Přímá spojnice 95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Přímá spojnice 96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Přímá spojnice 97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Přímá spojnice 98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Přímá spojnice 99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Přímá spojnice 100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2" name="Skupina 101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03" name="Ovál 102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04" name="Ovál 103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05" name="Ovál 104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06" name="Ovál 105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07" name="Ovál 106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08" name="Ovál 107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09" name="Ovál 108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0" name="Ovál 109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1" name="Ovál 110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2" name="Ovál 111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3" name="Ovál 112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4" name="Ovál 113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5" name="Ovál 114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6" name="Ovál 115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7" name="Ovál 116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73" name="Skupina 72"/>
              <p:cNvGrpSpPr/>
              <p:nvPr/>
            </p:nvGrpSpPr>
            <p:grpSpPr>
              <a:xfrm flipV="1">
                <a:off x="7270475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74" name="Přímá spojnice 73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Přímá spojnice 74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Přímá spojnice 75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Přímá spojnice 76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Přímá spojnice 77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Přímá spojnice 78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0" name="Skupina 79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81" name="Ovál 80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2" name="Ovál 81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3" name="Ovál 82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4" name="Ovál 83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85" name="Ovál 84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86" name="Ovál 85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87" name="Ovál 86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8" name="Ovál 87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9" name="Ovál 88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0" name="Ovál 89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1" name="Ovál 90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2" name="Ovál 91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3" name="Ovál 92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4" name="Ovál 93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5" name="Ovál 94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11" name="Skupina 10"/>
            <p:cNvGrpSpPr/>
            <p:nvPr/>
          </p:nvGrpSpPr>
          <p:grpSpPr>
            <a:xfrm>
              <a:off x="6986479" y="3615320"/>
              <a:ext cx="1339285" cy="137492"/>
              <a:chOff x="7238967" y="3501008"/>
              <a:chExt cx="1339285" cy="137492"/>
            </a:xfrm>
          </p:grpSpPr>
          <p:grpSp>
            <p:nvGrpSpPr>
              <p:cNvPr id="26" name="Skupina 25"/>
              <p:cNvGrpSpPr/>
              <p:nvPr/>
            </p:nvGrpSpPr>
            <p:grpSpPr>
              <a:xfrm flipH="1">
                <a:off x="7703525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0" name="Přímá spojnice 49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Přímá spojnice 50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Přímá spojnice 51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Přímá spojnice 52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Přímá spojnice 53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Přímá spojnice 54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6" name="Skupina 55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7" name="Ovál 56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" name="Ovál 57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9" name="Ovál 58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" name="Ovál 59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1" name="Ovál 60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2" name="Ovál 61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3" name="Ovál 62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4" name="Ovál 63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5" name="Ovál 64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6" name="Ovál 65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7" name="Ovál 66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8" name="Ovál 67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9" name="Ovál 68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70" name="Ovál 69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71" name="Ovál 70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27" name="Skupina 26"/>
              <p:cNvGrpSpPr/>
              <p:nvPr/>
            </p:nvGrpSpPr>
            <p:grpSpPr>
              <a:xfrm>
                <a:off x="7238967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28" name="Přímá spojnice 27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Přímá spojnice 28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Přímá spojnice 29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Přímá spojnice 30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Přímá spojnice 31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Přímá spojnice 32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" name="Skupina 33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5" name="Ovál 34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" name="Ovál 35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7" name="Ovál 36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" name="Ovál 37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9" name="Ovál 38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0" name="Ovál 39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1" name="Ovál 40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2" name="Ovál 41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3" name="Ovál 42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" name="Ovál 43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" name="Ovál 44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6" name="Ovál 45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" name="Ovál 46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8" name="Ovál 47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" name="Ovál 48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12" name="Skupina 11"/>
            <p:cNvGrpSpPr/>
            <p:nvPr/>
          </p:nvGrpSpPr>
          <p:grpSpPr>
            <a:xfrm>
              <a:off x="6797483" y="2363329"/>
              <a:ext cx="1152000" cy="1480954"/>
              <a:chOff x="7067741" y="2363329"/>
              <a:chExt cx="1152000" cy="1480954"/>
            </a:xfrm>
          </p:grpSpPr>
          <p:cxnSp>
            <p:nvCxnSpPr>
              <p:cNvPr id="20" name="Přímá spojnice 19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Přímá spojnice 20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Přímá spojnice 21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Přímá spojnice 22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Přímá spojnice 23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Přímá spojnice 24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Skupina 12"/>
            <p:cNvGrpSpPr/>
            <p:nvPr/>
          </p:nvGrpSpPr>
          <p:grpSpPr>
            <a:xfrm flipH="1">
              <a:off x="7393710" y="2442284"/>
              <a:ext cx="1152000" cy="1480954"/>
              <a:chOff x="7067741" y="2363329"/>
              <a:chExt cx="1152000" cy="1480954"/>
            </a:xfrm>
          </p:grpSpPr>
          <p:cxnSp>
            <p:nvCxnSpPr>
              <p:cNvPr id="14" name="Přímá spojnice 13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14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Přímá spojnice 15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Přímá spojnice 16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Přímá spojnice 17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Přímá spojnice 18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0" name="Skupina 209"/>
          <p:cNvGrpSpPr>
            <a:grpSpLocks noChangeAspect="1"/>
          </p:cNvGrpSpPr>
          <p:nvPr/>
        </p:nvGrpSpPr>
        <p:grpSpPr>
          <a:xfrm>
            <a:off x="3250213" y="2495910"/>
            <a:ext cx="1595952" cy="1007270"/>
            <a:chOff x="8864435" y="2515729"/>
            <a:chExt cx="2471571" cy="1559909"/>
          </a:xfrm>
        </p:grpSpPr>
        <p:grpSp>
          <p:nvGrpSpPr>
            <p:cNvPr id="211" name="Skupina 210"/>
            <p:cNvGrpSpPr/>
            <p:nvPr/>
          </p:nvGrpSpPr>
          <p:grpSpPr>
            <a:xfrm>
              <a:off x="9402057" y="2684321"/>
              <a:ext cx="1339285" cy="137492"/>
              <a:chOff x="7260041" y="2531921"/>
              <a:chExt cx="1339285" cy="137492"/>
            </a:xfrm>
          </p:grpSpPr>
          <p:grpSp>
            <p:nvGrpSpPr>
              <p:cNvPr id="367" name="Skupina 366"/>
              <p:cNvGrpSpPr/>
              <p:nvPr/>
            </p:nvGrpSpPr>
            <p:grpSpPr>
              <a:xfrm flipH="1" flipV="1">
                <a:off x="7724599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391" name="Přímá spojnice 390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Přímá spojnice 391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Přímá spojnice 392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Přímá spojnice 393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Přímá spojnice 394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Přímá spojnice 395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97" name="Skupina 396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98" name="Ovál 397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99" name="Ovál 398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0" name="Ovál 399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1" name="Ovál 400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02" name="Ovál 401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03" name="Ovál 402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04" name="Ovál 403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5" name="Ovál 404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6" name="Ovál 405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7" name="Ovál 406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8" name="Ovál 407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9" name="Ovál 408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10" name="Ovál 409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11" name="Ovál 410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12" name="Ovál 411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368" name="Skupina 367"/>
              <p:cNvGrpSpPr/>
              <p:nvPr/>
            </p:nvGrpSpPr>
            <p:grpSpPr>
              <a:xfrm flipV="1">
                <a:off x="7260041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369" name="Přímá spojnice 368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Přímá spojnice 369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Přímá spojnice 370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Přímá spojnice 371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Přímá spojnice 372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Přímá spojnice 373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5" name="Skupina 374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76" name="Ovál 375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77" name="Ovál 376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78" name="Ovál 377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79" name="Ovál 378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80" name="Ovál 379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81" name="Ovál 380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82" name="Ovál 381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3" name="Ovál 382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4" name="Ovál 383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5" name="Ovál 384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6" name="Ovál 385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7" name="Ovál 386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8" name="Ovál 387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9" name="Ovál 388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90" name="Ovál 389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212" name="Skupina 211"/>
            <p:cNvGrpSpPr/>
            <p:nvPr/>
          </p:nvGrpSpPr>
          <p:grpSpPr>
            <a:xfrm>
              <a:off x="9409576" y="3045454"/>
              <a:ext cx="1339285" cy="137492"/>
              <a:chOff x="7267560" y="2767726"/>
              <a:chExt cx="1339285" cy="137492"/>
            </a:xfrm>
          </p:grpSpPr>
          <p:grpSp>
            <p:nvGrpSpPr>
              <p:cNvPr id="321" name="Skupina 320"/>
              <p:cNvGrpSpPr/>
              <p:nvPr/>
            </p:nvGrpSpPr>
            <p:grpSpPr>
              <a:xfrm flipH="1">
                <a:off x="7732118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345" name="Přímá spojnice 344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Přímá spojnice 345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Přímá spojnice 346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Přímá spojnice 347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Přímá spojnice 348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Přímá spojnice 349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51" name="Skupina 350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52" name="Ovál 351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53" name="Ovál 352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54" name="Ovál 353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55" name="Ovál 354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56" name="Ovál 355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57" name="Ovál 356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58" name="Ovál 357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59" name="Ovál 358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0" name="Ovál 359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1" name="Ovál 360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2" name="Ovál 361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3" name="Ovál 362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4" name="Ovál 363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5" name="Ovál 364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6" name="Ovál 365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322" name="Skupina 321"/>
              <p:cNvGrpSpPr/>
              <p:nvPr/>
            </p:nvGrpSpPr>
            <p:grpSpPr>
              <a:xfrm>
                <a:off x="7267560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323" name="Přímá spojnice 322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Přímá spojnice 323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Přímá spojnice 324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Přímá spojnice 325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Přímá spojnice 326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Přímá spojnice 327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29" name="Skupina 328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30" name="Ovál 329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1" name="Ovál 330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2" name="Ovál 331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3" name="Ovál 332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34" name="Ovál 333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35" name="Ovál 334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36" name="Ovál 335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7" name="Ovál 336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8" name="Ovál 337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9" name="Ovál 338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40" name="Ovál 339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41" name="Ovál 340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42" name="Ovál 341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43" name="Ovál 342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44" name="Ovál 343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213" name="Skupina 212"/>
            <p:cNvGrpSpPr/>
            <p:nvPr/>
          </p:nvGrpSpPr>
          <p:grpSpPr>
            <a:xfrm>
              <a:off x="9412491" y="3406587"/>
              <a:ext cx="1339285" cy="137492"/>
              <a:chOff x="7270475" y="3008319"/>
              <a:chExt cx="1339285" cy="137492"/>
            </a:xfrm>
          </p:grpSpPr>
          <p:grpSp>
            <p:nvGrpSpPr>
              <p:cNvPr id="275" name="Skupina 274"/>
              <p:cNvGrpSpPr/>
              <p:nvPr/>
            </p:nvGrpSpPr>
            <p:grpSpPr>
              <a:xfrm flipH="1" flipV="1">
                <a:off x="7735033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299" name="Přímá spojnice 298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Přímá spojnice 299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Přímá spojnice 300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Přímá spojnice 301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Přímá spojnice 302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Přímá spojnice 303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05" name="Skupina 304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06" name="Ovál 305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07" name="Ovál 306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08" name="Ovál 307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09" name="Ovál 308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10" name="Ovál 309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11" name="Ovál 310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12" name="Ovál 311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3" name="Ovál 312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4" name="Ovál 313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5" name="Ovál 314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6" name="Ovál 315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7" name="Ovál 316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8" name="Ovál 317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9" name="Ovál 318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20" name="Ovál 319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276" name="Skupina 275"/>
              <p:cNvGrpSpPr/>
              <p:nvPr/>
            </p:nvGrpSpPr>
            <p:grpSpPr>
              <a:xfrm flipV="1">
                <a:off x="7270475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277" name="Přímá spojnice 276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Přímá spojnice 277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Přímá spojnice 278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Přímá spojnice 279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Přímá spojnice 280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Přímá spojnice 281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3" name="Skupina 282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284" name="Ovál 283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85" name="Ovál 284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86" name="Ovál 285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87" name="Ovál 286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88" name="Ovál 287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89" name="Ovál 288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90" name="Ovál 289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1" name="Ovál 290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2" name="Ovál 291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3" name="Ovál 292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4" name="Ovál 293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5" name="Ovál 294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6" name="Ovál 295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7" name="Ovál 296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8" name="Ovál 297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214" name="Skupina 213"/>
            <p:cNvGrpSpPr/>
            <p:nvPr/>
          </p:nvGrpSpPr>
          <p:grpSpPr>
            <a:xfrm>
              <a:off x="9380983" y="3767720"/>
              <a:ext cx="1339285" cy="137492"/>
              <a:chOff x="7238967" y="3501008"/>
              <a:chExt cx="1339285" cy="137492"/>
            </a:xfrm>
          </p:grpSpPr>
          <p:grpSp>
            <p:nvGrpSpPr>
              <p:cNvPr id="229" name="Skupina 228"/>
              <p:cNvGrpSpPr/>
              <p:nvPr/>
            </p:nvGrpSpPr>
            <p:grpSpPr>
              <a:xfrm flipH="1">
                <a:off x="7703525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253" name="Přímá spojnice 252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Přímá spojnice 253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Přímá spojnice 254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Přímá spojnice 255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Přímá spojnice 256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Přímá spojnice 257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9" name="Skupina 258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260" name="Ovál 259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1" name="Ovál 260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2" name="Ovál 261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3" name="Ovál 262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64" name="Ovál 263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65" name="Ovál 264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66" name="Ovál 265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7" name="Ovál 266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8" name="Ovál 267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9" name="Ovál 268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70" name="Ovál 269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71" name="Ovál 270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72" name="Ovál 271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73" name="Ovál 272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74" name="Ovál 273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230" name="Skupina 229"/>
              <p:cNvGrpSpPr/>
              <p:nvPr/>
            </p:nvGrpSpPr>
            <p:grpSpPr>
              <a:xfrm>
                <a:off x="7238967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231" name="Přímá spojnice 230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Přímá spojnice 231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Přímá spojnice 232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Přímá spojnice 233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Přímá spojnice 234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Přímá spojnice 235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7" name="Skupina 236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238" name="Ovál 237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39" name="Ovál 238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0" name="Ovál 239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1" name="Ovál 240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42" name="Ovál 241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43" name="Ovál 242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44" name="Ovál 243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5" name="Ovál 244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6" name="Ovál 245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7" name="Ovál 246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8" name="Ovál 247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9" name="Ovál 248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50" name="Ovál 249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51" name="Ovál 250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52" name="Ovál 251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215" name="Skupina 214"/>
            <p:cNvGrpSpPr/>
            <p:nvPr/>
          </p:nvGrpSpPr>
          <p:grpSpPr>
            <a:xfrm>
              <a:off x="8864435" y="2515729"/>
              <a:ext cx="1152000" cy="1480954"/>
              <a:chOff x="7067741" y="2363329"/>
              <a:chExt cx="1152000" cy="1480954"/>
            </a:xfrm>
          </p:grpSpPr>
          <p:cxnSp>
            <p:nvCxnSpPr>
              <p:cNvPr id="223" name="Přímá spojnice 222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Přímá spojnice 223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Přímá spojnice 224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Přímá spojnice 225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Přímá spojnice 226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Přímá spojnice 227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" name="Skupina 215"/>
            <p:cNvGrpSpPr/>
            <p:nvPr/>
          </p:nvGrpSpPr>
          <p:grpSpPr>
            <a:xfrm flipH="1">
              <a:off x="10184006" y="2594684"/>
              <a:ext cx="1152000" cy="1480954"/>
              <a:chOff x="7067741" y="2363329"/>
              <a:chExt cx="1152000" cy="1480954"/>
            </a:xfrm>
          </p:grpSpPr>
          <p:cxnSp>
            <p:nvCxnSpPr>
              <p:cNvPr id="217" name="Přímá spojnice 216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Přímá spojnice 217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Přímá spojnice 218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Přímá spojnice 219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Přímá spojnice 220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Přímá spojnice 221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3" name="Skupina 412"/>
          <p:cNvGrpSpPr>
            <a:grpSpLocks noChangeAspect="1"/>
          </p:cNvGrpSpPr>
          <p:nvPr/>
        </p:nvGrpSpPr>
        <p:grpSpPr>
          <a:xfrm>
            <a:off x="5909627" y="2495909"/>
            <a:ext cx="2029952" cy="1013421"/>
            <a:chOff x="8678097" y="4235830"/>
            <a:chExt cx="3143684" cy="1569434"/>
          </a:xfrm>
        </p:grpSpPr>
        <p:grpSp>
          <p:nvGrpSpPr>
            <p:cNvPr id="414" name="Skupina 413"/>
            <p:cNvGrpSpPr/>
            <p:nvPr/>
          </p:nvGrpSpPr>
          <p:grpSpPr>
            <a:xfrm>
              <a:off x="9554457" y="4413947"/>
              <a:ext cx="1339285" cy="137492"/>
              <a:chOff x="7260041" y="2531921"/>
              <a:chExt cx="1339285" cy="137492"/>
            </a:xfrm>
          </p:grpSpPr>
          <p:grpSp>
            <p:nvGrpSpPr>
              <p:cNvPr id="570" name="Skupina 569"/>
              <p:cNvGrpSpPr/>
              <p:nvPr/>
            </p:nvGrpSpPr>
            <p:grpSpPr>
              <a:xfrm flipH="1" flipV="1">
                <a:off x="7724599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94" name="Přímá spojnice 593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5" name="Přímá spojnice 594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6" name="Přímá spojnice 595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7" name="Přímá spojnice 596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8" name="Přímá spojnice 597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9" name="Přímá spojnice 598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00" name="Skupina 599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601" name="Ovál 600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2" name="Ovál 601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3" name="Ovál 602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4" name="Ovál 603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05" name="Ovál 604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06" name="Ovál 605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07" name="Ovál 606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8" name="Ovál 607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9" name="Ovál 608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0" name="Ovál 609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1" name="Ovál 610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2" name="Ovál 611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3" name="Ovál 612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4" name="Ovál 613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5" name="Ovál 614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571" name="Skupina 570"/>
              <p:cNvGrpSpPr/>
              <p:nvPr/>
            </p:nvGrpSpPr>
            <p:grpSpPr>
              <a:xfrm flipV="1">
                <a:off x="7260041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72" name="Přímá spojnice 571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3" name="Přímá spojnice 572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Přímá spojnice 573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5" name="Přímá spojnice 574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6" name="Přímá spojnice 575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7" name="Přímá spojnice 576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78" name="Skupina 577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79" name="Ovál 578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0" name="Ovál 579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1" name="Ovál 580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2" name="Ovál 581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83" name="Ovál 582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84" name="Ovál 583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85" name="Ovál 584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6" name="Ovál 585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7" name="Ovál 586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8" name="Ovál 587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9" name="Ovál 588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90" name="Ovál 589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91" name="Ovál 590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92" name="Ovál 591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93" name="Ovál 592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415" name="Skupina 414"/>
            <p:cNvGrpSpPr/>
            <p:nvPr/>
          </p:nvGrpSpPr>
          <p:grpSpPr>
            <a:xfrm>
              <a:off x="9561976" y="4775080"/>
              <a:ext cx="1339285" cy="137492"/>
              <a:chOff x="7267560" y="2767726"/>
              <a:chExt cx="1339285" cy="137492"/>
            </a:xfrm>
          </p:grpSpPr>
          <p:grpSp>
            <p:nvGrpSpPr>
              <p:cNvPr id="524" name="Skupina 523"/>
              <p:cNvGrpSpPr/>
              <p:nvPr/>
            </p:nvGrpSpPr>
            <p:grpSpPr>
              <a:xfrm flipH="1">
                <a:off x="7732118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48" name="Přímá spojnice 547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9" name="Přímá spojnice 548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0" name="Přímá spojnice 549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1" name="Přímá spojnice 550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2" name="Přímá spojnice 551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3" name="Přímá spojnice 552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54" name="Skupina 553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55" name="Ovál 554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56" name="Ovál 555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57" name="Ovál 556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58" name="Ovál 557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59" name="Ovál 558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60" name="Ovál 559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61" name="Ovál 560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2" name="Ovál 561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3" name="Ovál 562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4" name="Ovál 563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5" name="Ovál 564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6" name="Ovál 565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7" name="Ovál 566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8" name="Ovál 567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9" name="Ovál 568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525" name="Skupina 524"/>
              <p:cNvGrpSpPr/>
              <p:nvPr/>
            </p:nvGrpSpPr>
            <p:grpSpPr>
              <a:xfrm>
                <a:off x="7267560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26" name="Přímá spojnice 525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7" name="Přímá spojnice 526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8" name="Přímá spojnice 527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9" name="Přímá spojnice 528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0" name="Přímá spojnice 529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1" name="Přímá spojnice 530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32" name="Skupina 531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33" name="Ovál 532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34" name="Ovál 533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35" name="Ovál 534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36" name="Ovál 535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37" name="Ovál 536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38" name="Ovál 537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39" name="Ovál 538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0" name="Ovál 539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1" name="Ovál 540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2" name="Ovál 541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3" name="Ovál 542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4" name="Ovál 543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5" name="Ovál 544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6" name="Ovál 545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7" name="Ovál 546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416" name="Skupina 415"/>
            <p:cNvGrpSpPr/>
            <p:nvPr/>
          </p:nvGrpSpPr>
          <p:grpSpPr>
            <a:xfrm>
              <a:off x="9564891" y="5136213"/>
              <a:ext cx="1339285" cy="137492"/>
              <a:chOff x="7270475" y="3008319"/>
              <a:chExt cx="1339285" cy="137492"/>
            </a:xfrm>
          </p:grpSpPr>
          <p:grpSp>
            <p:nvGrpSpPr>
              <p:cNvPr id="478" name="Skupina 477"/>
              <p:cNvGrpSpPr/>
              <p:nvPr/>
            </p:nvGrpSpPr>
            <p:grpSpPr>
              <a:xfrm flipH="1" flipV="1">
                <a:off x="7735033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02" name="Přímá spojnice 501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3" name="Přímá spojnice 502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Přímá spojnice 503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5" name="Přímá spojnice 504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6" name="Přímá spojnice 505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7" name="Přímá spojnice 506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08" name="Skupina 507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09" name="Ovál 508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0" name="Ovál 509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1" name="Ovál 510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2" name="Ovál 511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13" name="Ovál 512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14" name="Ovál 513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15" name="Ovál 514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6" name="Ovál 515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7" name="Ovál 516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8" name="Ovál 517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9" name="Ovál 518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20" name="Ovál 519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21" name="Ovál 520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22" name="Ovál 521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23" name="Ovál 522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479" name="Skupina 478"/>
              <p:cNvGrpSpPr/>
              <p:nvPr/>
            </p:nvGrpSpPr>
            <p:grpSpPr>
              <a:xfrm flipV="1">
                <a:off x="7270475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480" name="Přímá spojnice 479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1" name="Přímá spojnice 480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2" name="Přímá spojnice 481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3" name="Přímá spojnice 482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4" name="Přímá spojnice 483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5" name="Přímá spojnice 484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86" name="Skupina 485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487" name="Ovál 486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88" name="Ovál 487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89" name="Ovál 488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0" name="Ovál 489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91" name="Ovál 490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92" name="Ovál 491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93" name="Ovál 492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4" name="Ovál 493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5" name="Ovál 494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6" name="Ovál 495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7" name="Ovál 496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8" name="Ovál 497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9" name="Ovál 498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00" name="Ovál 499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01" name="Ovál 500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417" name="Skupina 416"/>
            <p:cNvGrpSpPr/>
            <p:nvPr/>
          </p:nvGrpSpPr>
          <p:grpSpPr>
            <a:xfrm>
              <a:off x="9533383" y="5497346"/>
              <a:ext cx="1339285" cy="137492"/>
              <a:chOff x="7238967" y="3501008"/>
              <a:chExt cx="1339285" cy="137492"/>
            </a:xfrm>
          </p:grpSpPr>
          <p:grpSp>
            <p:nvGrpSpPr>
              <p:cNvPr id="432" name="Skupina 431"/>
              <p:cNvGrpSpPr/>
              <p:nvPr/>
            </p:nvGrpSpPr>
            <p:grpSpPr>
              <a:xfrm flipH="1">
                <a:off x="7703525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456" name="Přímá spojnice 455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7" name="Přímá spojnice 456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8" name="Přímá spojnice 457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9" name="Přímá spojnice 458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0" name="Přímá spojnice 459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1" name="Přímá spojnice 460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62" name="Skupina 461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463" name="Ovál 462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64" name="Ovál 463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65" name="Ovál 464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66" name="Ovál 465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67" name="Ovál 466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68" name="Ovál 467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69" name="Ovál 468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0" name="Ovál 469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1" name="Ovál 470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2" name="Ovál 471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3" name="Ovál 472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4" name="Ovál 473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5" name="Ovál 474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6" name="Ovál 475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7" name="Ovál 476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433" name="Skupina 432"/>
              <p:cNvGrpSpPr/>
              <p:nvPr/>
            </p:nvGrpSpPr>
            <p:grpSpPr>
              <a:xfrm>
                <a:off x="7238967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434" name="Přímá spojnice 433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Přímá spojnice 434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6" name="Přímá spojnice 435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Přímá spojnice 436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8" name="Přímá spojnice 437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9" name="Přímá spojnice 438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0" name="Skupina 439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441" name="Ovál 440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2" name="Ovál 441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3" name="Ovál 442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4" name="Ovál 443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45" name="Ovál 444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46" name="Ovál 445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47" name="Ovál 446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8" name="Ovál 447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9" name="Ovál 448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0" name="Ovál 449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1" name="Ovál 450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2" name="Ovál 451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3" name="Ovál 452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4" name="Ovál 453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5" name="Ovál 454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418" name="Skupina 417"/>
            <p:cNvGrpSpPr/>
            <p:nvPr/>
          </p:nvGrpSpPr>
          <p:grpSpPr>
            <a:xfrm>
              <a:off x="8678097" y="4235830"/>
              <a:ext cx="1152000" cy="1480954"/>
              <a:chOff x="7067741" y="2363329"/>
              <a:chExt cx="1152000" cy="1480954"/>
            </a:xfrm>
          </p:grpSpPr>
          <p:cxnSp>
            <p:nvCxnSpPr>
              <p:cNvPr id="426" name="Přímá spojnice 425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Přímá spojnice 426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Přímá spojnice 427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Přímá spojnice 428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Přímá spojnice 429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Přímá spojnice 430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9" name="Skupina 418"/>
            <p:cNvGrpSpPr/>
            <p:nvPr/>
          </p:nvGrpSpPr>
          <p:grpSpPr>
            <a:xfrm flipH="1">
              <a:off x="10669781" y="4324310"/>
              <a:ext cx="1152000" cy="1480954"/>
              <a:chOff x="7067741" y="2363329"/>
              <a:chExt cx="1152000" cy="1480954"/>
            </a:xfrm>
          </p:grpSpPr>
          <p:cxnSp>
            <p:nvCxnSpPr>
              <p:cNvPr id="420" name="Přímá spojnice 419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Přímá spojnice 420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Přímá spojnice 421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Přímá spojnice 422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Přímá spojnice 423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Přímá spojnice 424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6" name="TextovéPole 615"/>
          <p:cNvSpPr txBox="1"/>
          <p:nvPr/>
        </p:nvSpPr>
        <p:spPr>
          <a:xfrm>
            <a:off x="751979" y="3753159"/>
            <a:ext cx="203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malá náplň srdce</a:t>
            </a:r>
          </a:p>
        </p:txBody>
      </p:sp>
      <p:sp>
        <p:nvSpPr>
          <p:cNvPr id="617" name="TextovéPole 616"/>
          <p:cNvSpPr txBox="1"/>
          <p:nvPr/>
        </p:nvSpPr>
        <p:spPr>
          <a:xfrm>
            <a:off x="2915816" y="3706771"/>
            <a:ext cx="2362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zvýšená náplň srdce</a:t>
            </a:r>
          </a:p>
        </p:txBody>
      </p:sp>
      <p:sp>
        <p:nvSpPr>
          <p:cNvPr id="618" name="TextovéPole 617"/>
          <p:cNvSpPr txBox="1"/>
          <p:nvPr/>
        </p:nvSpPr>
        <p:spPr>
          <a:xfrm>
            <a:off x="5796136" y="3600118"/>
            <a:ext cx="236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extrémní protažení srdečního svalu</a:t>
            </a:r>
          </a:p>
        </p:txBody>
      </p:sp>
      <p:grpSp>
        <p:nvGrpSpPr>
          <p:cNvPr id="619" name="Skupina 618"/>
          <p:cNvGrpSpPr/>
          <p:nvPr/>
        </p:nvGrpSpPr>
        <p:grpSpPr>
          <a:xfrm>
            <a:off x="4788025" y="4475716"/>
            <a:ext cx="4345609" cy="1626872"/>
            <a:chOff x="6609461" y="4701043"/>
            <a:chExt cx="5026679" cy="1817785"/>
          </a:xfrm>
        </p:grpSpPr>
        <p:cxnSp>
          <p:nvCxnSpPr>
            <p:cNvPr id="620" name="Přímá spojnice 619"/>
            <p:cNvCxnSpPr/>
            <p:nvPr/>
          </p:nvCxnSpPr>
          <p:spPr>
            <a:xfrm flipH="1">
              <a:off x="7385539" y="6066514"/>
              <a:ext cx="425060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Přímá spojnice 620"/>
            <p:cNvCxnSpPr/>
            <p:nvPr/>
          </p:nvCxnSpPr>
          <p:spPr>
            <a:xfrm>
              <a:off x="7704315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Přímá spojnice 621"/>
            <p:cNvCxnSpPr/>
            <p:nvPr/>
          </p:nvCxnSpPr>
          <p:spPr>
            <a:xfrm>
              <a:off x="7997611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Přímá spojnice 622"/>
            <p:cNvCxnSpPr/>
            <p:nvPr/>
          </p:nvCxnSpPr>
          <p:spPr>
            <a:xfrm>
              <a:off x="8290907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Přímá spojnice 623"/>
            <p:cNvCxnSpPr/>
            <p:nvPr/>
          </p:nvCxnSpPr>
          <p:spPr>
            <a:xfrm>
              <a:off x="8584203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5" name="Přímá spojnice 624"/>
            <p:cNvCxnSpPr/>
            <p:nvPr/>
          </p:nvCxnSpPr>
          <p:spPr>
            <a:xfrm>
              <a:off x="8877499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6" name="Přímá spojnice 625"/>
            <p:cNvCxnSpPr/>
            <p:nvPr/>
          </p:nvCxnSpPr>
          <p:spPr>
            <a:xfrm>
              <a:off x="9038670" y="5699652"/>
              <a:ext cx="0" cy="36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Přímá spojnice 626"/>
            <p:cNvCxnSpPr/>
            <p:nvPr/>
          </p:nvCxnSpPr>
          <p:spPr>
            <a:xfrm>
              <a:off x="9361012" y="5440652"/>
              <a:ext cx="0" cy="61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Přímá spojnice 627"/>
            <p:cNvCxnSpPr/>
            <p:nvPr/>
          </p:nvCxnSpPr>
          <p:spPr>
            <a:xfrm>
              <a:off x="9199841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9" name="Přímá spojnice 628"/>
            <p:cNvCxnSpPr/>
            <p:nvPr/>
          </p:nvCxnSpPr>
          <p:spPr>
            <a:xfrm>
              <a:off x="9522183" y="5332652"/>
              <a:ext cx="0" cy="72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Přímá spojnice 629"/>
            <p:cNvCxnSpPr/>
            <p:nvPr/>
          </p:nvCxnSpPr>
          <p:spPr>
            <a:xfrm>
              <a:off x="9683354" y="5224652"/>
              <a:ext cx="0" cy="82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1" name="Přímá spojnice 630"/>
            <p:cNvCxnSpPr/>
            <p:nvPr/>
          </p:nvCxnSpPr>
          <p:spPr>
            <a:xfrm>
              <a:off x="9844525" y="5200902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2" name="Přímá spojnice 631"/>
            <p:cNvCxnSpPr/>
            <p:nvPr/>
          </p:nvCxnSpPr>
          <p:spPr>
            <a:xfrm>
              <a:off x="10005696" y="5200902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Přímá spojnice 632"/>
            <p:cNvCxnSpPr/>
            <p:nvPr/>
          </p:nvCxnSpPr>
          <p:spPr>
            <a:xfrm>
              <a:off x="10166867" y="5200902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Přímá spojnice 633"/>
            <p:cNvCxnSpPr/>
            <p:nvPr/>
          </p:nvCxnSpPr>
          <p:spPr>
            <a:xfrm>
              <a:off x="10328038" y="5200902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Přímá spojnice 634"/>
            <p:cNvCxnSpPr/>
            <p:nvPr/>
          </p:nvCxnSpPr>
          <p:spPr>
            <a:xfrm>
              <a:off x="10489210" y="5200902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Přímá spojnice 635"/>
            <p:cNvCxnSpPr/>
            <p:nvPr/>
          </p:nvCxnSpPr>
          <p:spPr>
            <a:xfrm>
              <a:off x="10564605" y="5356793"/>
              <a:ext cx="0" cy="72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7" name="Přímá spojnice 636"/>
            <p:cNvCxnSpPr/>
            <p:nvPr/>
          </p:nvCxnSpPr>
          <p:spPr>
            <a:xfrm>
              <a:off x="10667864" y="5202418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Přímá spojnice 637"/>
            <p:cNvCxnSpPr/>
            <p:nvPr/>
          </p:nvCxnSpPr>
          <p:spPr>
            <a:xfrm>
              <a:off x="10874382" y="4845043"/>
              <a:ext cx="0" cy="122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Přímá spojnice 638"/>
            <p:cNvCxnSpPr/>
            <p:nvPr/>
          </p:nvCxnSpPr>
          <p:spPr>
            <a:xfrm>
              <a:off x="11080900" y="4701043"/>
              <a:ext cx="0" cy="136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Přímá spojnice 639"/>
            <p:cNvCxnSpPr/>
            <p:nvPr/>
          </p:nvCxnSpPr>
          <p:spPr>
            <a:xfrm>
              <a:off x="11287418" y="4737043"/>
              <a:ext cx="0" cy="133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Přímá spojnice 640"/>
            <p:cNvCxnSpPr/>
            <p:nvPr/>
          </p:nvCxnSpPr>
          <p:spPr>
            <a:xfrm>
              <a:off x="10771123" y="4953043"/>
              <a:ext cx="0" cy="1116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Přímá spojnice 641"/>
            <p:cNvCxnSpPr/>
            <p:nvPr/>
          </p:nvCxnSpPr>
          <p:spPr>
            <a:xfrm>
              <a:off x="10977641" y="4701043"/>
              <a:ext cx="0" cy="136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Přímá spojnice 642"/>
            <p:cNvCxnSpPr/>
            <p:nvPr/>
          </p:nvCxnSpPr>
          <p:spPr>
            <a:xfrm>
              <a:off x="11184159" y="4737043"/>
              <a:ext cx="0" cy="133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Přímá spojnice 643"/>
            <p:cNvCxnSpPr/>
            <p:nvPr/>
          </p:nvCxnSpPr>
          <p:spPr>
            <a:xfrm>
              <a:off x="11390677" y="4737043"/>
              <a:ext cx="0" cy="133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Přímá spojnice 644"/>
            <p:cNvCxnSpPr/>
            <p:nvPr/>
          </p:nvCxnSpPr>
          <p:spPr>
            <a:xfrm>
              <a:off x="11493935" y="4737043"/>
              <a:ext cx="0" cy="133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Přímá spojnice 645"/>
            <p:cNvCxnSpPr/>
            <p:nvPr/>
          </p:nvCxnSpPr>
          <p:spPr>
            <a:xfrm>
              <a:off x="7403983" y="5000543"/>
              <a:ext cx="0" cy="108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7" name="TextovéPole 646"/>
            <p:cNvSpPr txBox="1"/>
            <p:nvPr/>
          </p:nvSpPr>
          <p:spPr>
            <a:xfrm>
              <a:off x="10977641" y="6093306"/>
              <a:ext cx="615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čas</a:t>
              </a:r>
            </a:p>
          </p:txBody>
        </p:sp>
        <p:sp>
          <p:nvSpPr>
            <p:cNvPr id="648" name="TextovéPole 647"/>
            <p:cNvSpPr txBox="1"/>
            <p:nvPr/>
          </p:nvSpPr>
          <p:spPr>
            <a:xfrm>
              <a:off x="6609461" y="5137990"/>
              <a:ext cx="817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síla stahu</a:t>
              </a:r>
            </a:p>
          </p:txBody>
        </p:sp>
        <p:sp>
          <p:nvSpPr>
            <p:cNvPr id="649" name="TextovéPole 648"/>
            <p:cNvSpPr txBox="1"/>
            <p:nvPr/>
          </p:nvSpPr>
          <p:spPr>
            <a:xfrm>
              <a:off x="7783089" y="6106155"/>
              <a:ext cx="3074341" cy="41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/>
                <a:t>Bowditchovy</a:t>
              </a:r>
              <a:r>
                <a:rPr lang="cs-CZ" dirty="0"/>
                <a:t> schody</a:t>
              </a:r>
            </a:p>
          </p:txBody>
        </p:sp>
      </p:grpSp>
      <p:sp>
        <p:nvSpPr>
          <p:cNvPr id="650" name="TextovéPole 649"/>
          <p:cNvSpPr txBox="1"/>
          <p:nvPr/>
        </p:nvSpPr>
        <p:spPr>
          <a:xfrm>
            <a:off x="179512" y="307604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Autoregulace stahu srdečního svalu</a:t>
            </a:r>
          </a:p>
        </p:txBody>
      </p:sp>
      <p:sp>
        <p:nvSpPr>
          <p:cNvPr id="651" name="TextovéPole 650"/>
          <p:cNvSpPr txBox="1"/>
          <p:nvPr/>
        </p:nvSpPr>
        <p:spPr>
          <a:xfrm>
            <a:off x="365912" y="6167045"/>
            <a:ext cx="855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Frekvenční jev je jakousi analogií časové sumace u kosterního svalu, </a:t>
            </a:r>
          </a:p>
          <a:p>
            <a:r>
              <a:rPr lang="cs-CZ" dirty="0"/>
              <a:t>u srdečního svalu však díky dlouhé refrakterní fázi nemůže nastat tetanický stah.</a:t>
            </a:r>
          </a:p>
        </p:txBody>
      </p:sp>
    </p:spTree>
    <p:extLst>
      <p:ext uri="{BB962C8B-B14F-4D97-AF65-F5344CB8AC3E}">
        <p14:creationId xmlns:p14="http://schemas.microsoft.com/office/powerpoint/2010/main" val="1366952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029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Řízení a regulace srdeční aktivity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84798" y="980728"/>
            <a:ext cx="83744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Autonomní nervový systém – otěže regulující funkci srdce</a:t>
            </a:r>
          </a:p>
          <a:p>
            <a:r>
              <a:rPr lang="cs-CZ" sz="2000" b="1" dirty="0"/>
              <a:t>Sympatikus - </a:t>
            </a:r>
            <a:r>
              <a:rPr lang="cs-CZ" sz="2000" b="1" dirty="0">
                <a:solidFill>
                  <a:srgbClr val="FF0000"/>
                </a:solidFill>
              </a:rPr>
              <a:t>akce</a:t>
            </a:r>
            <a:r>
              <a:rPr lang="cs-CZ" sz="2000" dirty="0"/>
              <a:t>: přímý pozitivně </a:t>
            </a:r>
            <a:r>
              <a:rPr lang="cs-CZ" sz="2000" dirty="0" err="1"/>
              <a:t>chronotropní</a:t>
            </a:r>
            <a:r>
              <a:rPr lang="cs-CZ" sz="2000" dirty="0"/>
              <a:t>, </a:t>
            </a:r>
            <a:r>
              <a:rPr lang="cs-CZ" sz="2000" dirty="0" err="1"/>
              <a:t>dromotropní</a:t>
            </a:r>
            <a:r>
              <a:rPr lang="cs-CZ" sz="2000" dirty="0"/>
              <a:t> a </a:t>
            </a:r>
            <a:r>
              <a:rPr lang="cs-CZ" sz="2000" dirty="0" err="1"/>
              <a:t>inotropní</a:t>
            </a:r>
            <a:r>
              <a:rPr lang="cs-CZ" sz="2000" dirty="0"/>
              <a:t> vliv</a:t>
            </a:r>
          </a:p>
          <a:p>
            <a:r>
              <a:rPr lang="cs-CZ" sz="2000" dirty="0"/>
              <a:t> </a:t>
            </a:r>
            <a:r>
              <a:rPr lang="cs-CZ" sz="2000" dirty="0">
                <a:sym typeface="Symbol"/>
              </a:rPr>
              <a:t>zvýšení minutového srdečního výdeje</a:t>
            </a:r>
          </a:p>
          <a:p>
            <a:r>
              <a:rPr lang="cs-CZ" sz="2000" dirty="0">
                <a:sym typeface="Symbol"/>
              </a:rPr>
              <a:t>      </a:t>
            </a:r>
            <a:r>
              <a:rPr lang="cs-CZ" sz="2000" dirty="0" err="1">
                <a:sym typeface="Symbol"/>
              </a:rPr>
              <a:t>neuromediátor</a:t>
            </a:r>
            <a:r>
              <a:rPr lang="cs-CZ" sz="2000" dirty="0">
                <a:sym typeface="Symbol"/>
              </a:rPr>
              <a:t>/hormon: adrenalin, noradrenalin</a:t>
            </a:r>
            <a:endParaRPr lang="cs-CZ" sz="2000" dirty="0"/>
          </a:p>
          <a:p>
            <a:r>
              <a:rPr lang="cs-CZ" sz="2000" b="1" dirty="0" err="1"/>
              <a:t>Paraympatikus</a:t>
            </a:r>
            <a:r>
              <a:rPr lang="cs-CZ" sz="2000" b="1" dirty="0"/>
              <a:t> (n vagus) -</a:t>
            </a:r>
            <a:r>
              <a:rPr lang="cs-CZ" sz="2000" b="1" dirty="0">
                <a:solidFill>
                  <a:srgbClr val="FF0000"/>
                </a:solidFill>
              </a:rPr>
              <a:t> klídek</a:t>
            </a:r>
            <a:r>
              <a:rPr lang="cs-CZ" sz="2000" b="1" dirty="0"/>
              <a:t>: </a:t>
            </a:r>
            <a:r>
              <a:rPr lang="cs-CZ" sz="2000" dirty="0"/>
              <a:t>negativně </a:t>
            </a:r>
            <a:r>
              <a:rPr lang="cs-CZ" sz="2000" dirty="0" err="1"/>
              <a:t>chronotropní</a:t>
            </a:r>
            <a:r>
              <a:rPr lang="cs-CZ" sz="2000" dirty="0"/>
              <a:t>, </a:t>
            </a:r>
            <a:r>
              <a:rPr lang="cs-CZ" sz="2000" dirty="0" err="1"/>
              <a:t>dromotropní</a:t>
            </a:r>
            <a:r>
              <a:rPr lang="cs-CZ" sz="2000" dirty="0"/>
              <a:t> a </a:t>
            </a:r>
            <a:r>
              <a:rPr lang="cs-CZ" sz="2000" dirty="0" err="1"/>
              <a:t>inotropní</a:t>
            </a:r>
            <a:r>
              <a:rPr lang="cs-CZ" sz="2000" dirty="0"/>
              <a:t> vliv (v některých případech nepřímo)</a:t>
            </a:r>
          </a:p>
          <a:p>
            <a:r>
              <a:rPr lang="cs-CZ" sz="2000" dirty="0"/>
              <a:t> </a:t>
            </a:r>
            <a:r>
              <a:rPr lang="cs-CZ" sz="2000" dirty="0">
                <a:sym typeface="Symbol"/>
              </a:rPr>
              <a:t></a:t>
            </a:r>
            <a:r>
              <a:rPr lang="cs-CZ" sz="2000" dirty="0" err="1">
                <a:sym typeface="Symbol"/>
              </a:rPr>
              <a:t>sníženíminutového</a:t>
            </a:r>
            <a:r>
              <a:rPr lang="cs-CZ" sz="2000" dirty="0">
                <a:sym typeface="Symbol"/>
              </a:rPr>
              <a:t> srdečního výdeje</a:t>
            </a:r>
            <a:endParaRPr lang="cs-CZ" sz="2000" dirty="0"/>
          </a:p>
          <a:p>
            <a:r>
              <a:rPr lang="cs-CZ" sz="2000" dirty="0">
                <a:sym typeface="Symbol"/>
              </a:rPr>
              <a:t>      </a:t>
            </a:r>
            <a:r>
              <a:rPr lang="cs-CZ" sz="2000" dirty="0" err="1">
                <a:sym typeface="Symbol"/>
              </a:rPr>
              <a:t>neuromediátor</a:t>
            </a:r>
            <a:r>
              <a:rPr lang="cs-CZ" sz="2000" dirty="0">
                <a:sym typeface="Symbol"/>
              </a:rPr>
              <a:t>/hormon: acetylcholin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Oba systémy pracují najednou, ale vyhrává ten, </a:t>
            </a:r>
            <a:br>
              <a:rPr lang="cs-CZ" sz="2000" dirty="0"/>
            </a:br>
            <a:r>
              <a:rPr lang="cs-CZ" sz="2000" dirty="0"/>
              <a:t>který má převahu – </a:t>
            </a:r>
            <a:r>
              <a:rPr lang="cs-CZ" sz="2000" dirty="0" err="1"/>
              <a:t>sympato-vagální</a:t>
            </a:r>
            <a:r>
              <a:rPr lang="cs-CZ" sz="2000" dirty="0"/>
              <a:t> rovnováha</a:t>
            </a:r>
          </a:p>
        </p:txBody>
      </p:sp>
      <p:pic>
        <p:nvPicPr>
          <p:cNvPr id="2050" name="Picture 2" descr="Vyvazovací otěže Busse Basic Full">
            <a:extLst>
              <a:ext uri="{FF2B5EF4-FFF2-40B4-BE49-F238E27FC236}">
                <a16:creationId xmlns:a16="http://schemas.microsoft.com/office/drawing/2014/main" id="{BE76FBA1-FE97-4F29-B098-75286148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24944"/>
            <a:ext cx="2481064" cy="248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Š VNB IV / 03 - Váhy">
            <a:extLst>
              <a:ext uri="{FF2B5EF4-FFF2-40B4-BE49-F238E27FC236}">
                <a16:creationId xmlns:a16="http://schemas.microsoft.com/office/drawing/2014/main" id="{FFE9B366-3FF0-4D72-8493-C0639F16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469099"/>
            <a:ext cx="2177365" cy="217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2207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1124744"/>
            <a:ext cx="777686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Síla srdečního kontrakce</a:t>
            </a:r>
          </a:p>
          <a:p>
            <a:endParaRPr lang="cs-CZ" dirty="0"/>
          </a:p>
          <a:p>
            <a:r>
              <a:rPr lang="cs-CZ" sz="2000" b="1" dirty="0" err="1"/>
              <a:t>Preload</a:t>
            </a:r>
            <a:r>
              <a:rPr lang="cs-CZ" sz="2000" b="1" dirty="0"/>
              <a:t> (</a:t>
            </a:r>
            <a:r>
              <a:rPr lang="cs-CZ" sz="2000" b="1" dirty="0" err="1"/>
              <a:t>předtížení</a:t>
            </a:r>
            <a:r>
              <a:rPr lang="cs-CZ" sz="2000" b="1" dirty="0"/>
              <a:t>) </a:t>
            </a:r>
            <a:r>
              <a:rPr lang="cs-CZ" dirty="0"/>
              <a:t>– zatížení před kontrakcí – síla, která napíná myokard před stahem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Dán plněním srdce (vázán na žilní návrat krve do srdce)</a:t>
            </a:r>
          </a:p>
          <a:p>
            <a:endParaRPr lang="cs-CZ" dirty="0"/>
          </a:p>
          <a:p>
            <a:r>
              <a:rPr lang="cs-CZ" sz="2000" b="1" dirty="0" err="1"/>
              <a:t>Afterload</a:t>
            </a:r>
            <a:r>
              <a:rPr lang="cs-CZ" sz="2000" b="1" dirty="0"/>
              <a:t> (</a:t>
            </a:r>
            <a:r>
              <a:rPr lang="cs-CZ" sz="2000" b="1" dirty="0" err="1"/>
              <a:t>dotížení</a:t>
            </a:r>
            <a:r>
              <a:rPr lang="cs-CZ" sz="2000" b="1" dirty="0"/>
              <a:t>) – </a:t>
            </a:r>
            <a:r>
              <a:rPr lang="cs-CZ" dirty="0"/>
              <a:t>zatížení během kontrakce – odpor, proti němuž je krev vypuzována během stahu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Dán tlakem v aortě (plicnici) (případně poloměrem aortální/</a:t>
            </a:r>
            <a:r>
              <a:rPr lang="cs-CZ" dirty="0" err="1"/>
              <a:t>pulmo</a:t>
            </a:r>
            <a:r>
              <a:rPr lang="en-US" dirty="0"/>
              <a:t>n</a:t>
            </a:r>
            <a:r>
              <a:rPr lang="cs-CZ" dirty="0" err="1"/>
              <a:t>ální</a:t>
            </a:r>
            <a:r>
              <a:rPr lang="cs-CZ" dirty="0"/>
              <a:t> chlopně)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Pokud musí srdce dlouho době pracovat proti vysokému krevnímu tlaku při hypertenzi, vede to k jeho vyčerpávání a maladaptaci</a:t>
            </a:r>
          </a:p>
        </p:txBody>
      </p:sp>
    </p:spTree>
    <p:extLst>
      <p:ext uri="{BB962C8B-B14F-4D97-AF65-F5344CB8AC3E}">
        <p14:creationId xmlns:p14="http://schemas.microsoft.com/office/powerpoint/2010/main" val="2381425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332656"/>
            <a:ext cx="864096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Síla srdečního kontrakce</a:t>
            </a:r>
          </a:p>
          <a:p>
            <a:endParaRPr lang="cs-CZ" sz="2800" b="1" dirty="0"/>
          </a:p>
          <a:p>
            <a:r>
              <a:rPr lang="cs-CZ" sz="2400" dirty="0"/>
              <a:t>Teplota –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/>
              <a:t>hypotermie – snižuje srdeční výdej  (frekvenci a kontraktilitu) 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400" dirty="0"/>
              <a:t>Snížená kinetika membránových kanálů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400" dirty="0"/>
              <a:t>zavírání nexů, zpomalení depolarizace </a:t>
            </a:r>
            <a:r>
              <a:rPr lang="cs-CZ" sz="2400" dirty="0" err="1"/>
              <a:t>pacemakerových</a:t>
            </a:r>
            <a:r>
              <a:rPr lang="cs-CZ" sz="2400" dirty="0"/>
              <a:t> buněk (vyšší riziko arytmií)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/>
              <a:t>Hypertermie – naopak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ATP – ischemie, snížení srdečního výdeje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Ca2+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err="1"/>
              <a:t>Hyperkalcemie</a:t>
            </a:r>
            <a:r>
              <a:rPr lang="cs-CZ" sz="2400" dirty="0"/>
              <a:t> – zkrácení AP (a QT) – rychlejší aktivace K kanálů, vyšší citlivost na </a:t>
            </a:r>
            <a:r>
              <a:rPr lang="cs-CZ" sz="2400" dirty="0" err="1"/>
              <a:t>digitalis</a:t>
            </a:r>
            <a:r>
              <a:rPr lang="cs-CZ" sz="2400" dirty="0"/>
              <a:t>, zvýší sílu stahu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err="1"/>
              <a:t>Hypokalcemie</a:t>
            </a:r>
            <a:r>
              <a:rPr lang="cs-CZ" sz="2400" dirty="0"/>
              <a:t> – naopak</a:t>
            </a:r>
          </a:p>
          <a:p>
            <a:r>
              <a:rPr lang="cs-CZ" sz="2400" dirty="0"/>
              <a:t>Kofein – inhibuje </a:t>
            </a:r>
            <a:r>
              <a:rPr lang="cs-CZ" sz="2400" dirty="0" err="1"/>
              <a:t>fosfodiesterázu</a:t>
            </a:r>
            <a:r>
              <a:rPr lang="cs-CZ" sz="2400" dirty="0"/>
              <a:t> (odbourávající </a:t>
            </a:r>
            <a:r>
              <a:rPr lang="cs-CZ" sz="2400" dirty="0" err="1"/>
              <a:t>cAMP</a:t>
            </a:r>
            <a:r>
              <a:rPr lang="cs-CZ" sz="2400" dirty="0"/>
              <a:t>) – zvyšuje sílu stahu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513762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234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Indexy srdeční kontraktility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446068" y="836712"/>
                <a:ext cx="8374404" cy="5964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Srdeční stažlivost (kontraktilita, schopnost stahu) ovlivňuje především tepový objem. Pozitivně </a:t>
                </a:r>
                <a:r>
                  <a:rPr lang="cs-CZ" sz="2000" dirty="0" err="1"/>
                  <a:t>inotropní</a:t>
                </a:r>
                <a:r>
                  <a:rPr lang="cs-CZ" sz="2000" dirty="0"/>
                  <a:t> účinek má noradrenalin z nervových sympatických zakončení v srdci, který je podpořen kolujícími katecholaminy. Vagus má nepřímý negativně </a:t>
                </a:r>
                <a:r>
                  <a:rPr lang="cs-CZ" sz="2000" dirty="0" err="1"/>
                  <a:t>inotropní</a:t>
                </a:r>
                <a:r>
                  <a:rPr lang="cs-CZ" sz="2000" dirty="0"/>
                  <a:t> účinek.</a:t>
                </a:r>
              </a:p>
              <a:p>
                <a:r>
                  <a:rPr lang="cs-CZ" sz="2000" dirty="0"/>
                  <a:t> </a:t>
                </a:r>
              </a:p>
              <a:p>
                <a:r>
                  <a:rPr lang="cs-CZ" sz="2000" dirty="0" err="1"/>
                  <a:t>Hyperkapnie</a:t>
                </a:r>
                <a:r>
                  <a:rPr lang="cs-CZ" sz="2000" dirty="0"/>
                  <a:t>, hypoxie, acidóza, chinidin, barbituráty a </a:t>
                </a:r>
                <a:r>
                  <a:rPr lang="cs-CZ" sz="2000" dirty="0" err="1"/>
                  <a:t>prokainamid</a:t>
                </a:r>
                <a:r>
                  <a:rPr lang="cs-CZ" sz="2000" dirty="0"/>
                  <a:t> potlačují srdeční stažlivost.</a:t>
                </a:r>
              </a:p>
              <a:p>
                <a:endParaRPr lang="cs-CZ" sz="2000" dirty="0"/>
              </a:p>
              <a:p>
                <a:r>
                  <a:rPr lang="cs-CZ" sz="2000" b="1" dirty="0">
                    <a:solidFill>
                      <a:srgbClr val="FF0000"/>
                    </a:solidFill>
                  </a:rPr>
                  <a:t>Ejekční frakce: </a:t>
                </a:r>
                <a:endParaRPr lang="cs-CZ" sz="200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𝑬𝑭</m:t>
                      </m:r>
                      <m:r>
                        <a:rPr lang="cs-CZ" sz="2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𝒔𝒚𝒔𝒕𝒐𝒍𝒊𝒄𝒌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ý 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𝒐𝒃𝒋𝒆𝒎</m:t>
                          </m:r>
                        </m:num>
                        <m:den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𝒆𝒏𝒅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𝒅𝒊𝒂𝒔𝒕𝒐𝒍𝒊𝒄𝒌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ý 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𝒐𝒃𝒋𝒆𝒎</m:t>
                          </m:r>
                        </m:den>
                      </m:f>
                    </m:oMath>
                  </m:oMathPara>
                </a14:m>
                <a:endParaRPr lang="cs-CZ" sz="2000" b="1" dirty="0"/>
              </a:p>
              <a:p>
                <a:r>
                  <a:rPr lang="cs-CZ" sz="2000" dirty="0"/>
                  <a:t>Fyziologicky je EF okolo 70% (někde se píše o 60%). EF menší než 40% (někde se píše 30%) hovoří o systolické dysfunkci (porucha kontrakce). Takto nízká EF diagnostikuje srdeční selhání. Ale pozor, existují srdeční selhání se zachovanou EF (u koncentrické hypertrofie srdce způsobené hypertenzí a/nebo diabetem).</a:t>
                </a:r>
              </a:p>
              <a:p>
                <a:r>
                  <a:rPr lang="cs-CZ" sz="2000" dirty="0"/>
                  <a:t>EF lze zjisti fonokardiograficky na základě velikostí komory na konci systoly a na konci diastoly. Také radiologicky lze měřit objemy, ale měření doprovází zátěž způsobená radioaktivními izotopy použitými (kontrastní látka). Katetrizace a angiografie je další metodou pro měření EF. </a:t>
                </a:r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68" y="836712"/>
                <a:ext cx="8374404" cy="5964325"/>
              </a:xfrm>
              <a:prstGeom prst="rect">
                <a:avLst/>
              </a:prstGeom>
              <a:blipFill>
                <a:blip r:embed="rId2"/>
                <a:stretch>
                  <a:fillRect l="-728" t="-511" r="-1310" b="-81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98791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234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Indexy srdeční kontraktility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0" y="836712"/>
                <a:ext cx="9144000" cy="3305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EF je ovlivněna nejen kontraktilitou ale i náplní srdce (</a:t>
                </a:r>
                <a:r>
                  <a:rPr lang="cs-CZ" sz="2000" dirty="0" err="1"/>
                  <a:t>Starling</a:t>
                </a:r>
                <a:r>
                  <a:rPr lang="cs-CZ" sz="2000" dirty="0"/>
                  <a:t>)</a:t>
                </a:r>
              </a:p>
              <a:p>
                <a:endParaRPr lang="cs-CZ" sz="2000" dirty="0"/>
              </a:p>
              <a:p>
                <a:r>
                  <a:rPr lang="cs-CZ" sz="2000" dirty="0"/>
                  <a:t>Vztah end-diastolického tlaku (EDP) a end-diastolického objemu (EDV) v klidu a při zátěži.</a:t>
                </a:r>
              </a:p>
              <a:p>
                <a:r>
                  <a:rPr lang="cs-CZ" sz="2000" dirty="0"/>
                  <a:t>Systolická dysfunkce – stoupá EDV a EDP při zátěži v porovnání s klidem</a:t>
                </a:r>
              </a:p>
              <a:p>
                <a:r>
                  <a:rPr lang="cs-CZ" sz="2000" dirty="0"/>
                  <a:t>Diastolická dysfunkce (porucha relaxace) – při zátěži EDP stoupá, ale EDV se nemění</a:t>
                </a:r>
              </a:p>
              <a:p>
                <a:r>
                  <a:rPr lang="cs-CZ" sz="2000" dirty="0"/>
                  <a:t> </a:t>
                </a:r>
              </a:p>
              <a:p>
                <a:r>
                  <a:rPr lang="cs-CZ" sz="2000" b="1" dirty="0"/>
                  <a:t>Indexy kontraktility odvozené z izovolumické fáze systoly</a:t>
                </a:r>
                <a:endParaRPr lang="cs-CZ" sz="2000" dirty="0"/>
              </a:p>
              <a:p>
                <a:r>
                  <a:rPr lang="cs-CZ" sz="2000" dirty="0"/>
                  <a:t>V praktikách jste dělali průměrnou rychlost nárůstu tlaku během izovolumické kontrakce </a:t>
                </a:r>
                <a14:m>
                  <m:oMath xmlns:m="http://schemas.openxmlformats.org/officeDocument/2006/math">
                    <m:r>
                      <a:rPr lang="cs-CZ" sz="2000" b="1" i="1">
                        <a:latin typeface="Cambria Math"/>
                      </a:rPr>
                      <m:t>𝒅𝑷</m:t>
                    </m:r>
                    <m:r>
                      <a:rPr lang="cs-CZ" sz="2000" b="1" i="1">
                        <a:latin typeface="Cambria Math"/>
                      </a:rPr>
                      <m:t>/</m:t>
                    </m:r>
                    <m:r>
                      <a:rPr lang="cs-CZ" sz="2000" b="1" i="1">
                        <a:latin typeface="Cambria Math"/>
                      </a:rPr>
                      <m:t>𝒅𝒕</m:t>
                    </m:r>
                    <m:r>
                      <a:rPr lang="cs-CZ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i="1">
                            <a:latin typeface="Cambria Math"/>
                          </a:rPr>
                          <m:t>𝐷𝑇𝐾</m:t>
                        </m:r>
                        <m:r>
                          <a:rPr lang="cs-CZ" sz="2000" i="1">
                            <a:latin typeface="Cambria Math"/>
                          </a:rPr>
                          <m:t>−</m:t>
                        </m:r>
                        <m:r>
                          <a:rPr lang="cs-CZ" sz="2000" i="1">
                            <a:latin typeface="Cambria Math"/>
                          </a:rPr>
                          <m:t>𝐸𝐷𝑃</m:t>
                        </m:r>
                      </m:num>
                      <m:den>
                        <m:r>
                          <a:rPr lang="cs-CZ" sz="2000" i="1">
                            <a:latin typeface="Cambria Math"/>
                          </a:rPr>
                          <m:t>č</m:t>
                        </m:r>
                        <m:r>
                          <a:rPr lang="cs-CZ" sz="2000" i="1">
                            <a:latin typeface="Cambria Math"/>
                          </a:rPr>
                          <m:t>𝑎𝑠</m:t>
                        </m:r>
                        <m:r>
                          <a:rPr lang="cs-CZ" sz="2000" i="1">
                            <a:latin typeface="Cambria Math"/>
                          </a:rPr>
                          <m:t> </m:t>
                        </m:r>
                        <m:r>
                          <a:rPr lang="cs-CZ" sz="2000" i="1">
                            <a:latin typeface="Cambria Math"/>
                          </a:rPr>
                          <m:t>𝐼𝑉𝐾</m:t>
                        </m:r>
                      </m:den>
                    </m:f>
                  </m:oMath>
                </a14:m>
                <a:endParaRPr lang="cs-CZ" sz="2000" dirty="0"/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36712"/>
                <a:ext cx="9144000" cy="3305520"/>
              </a:xfrm>
              <a:prstGeom prst="rect">
                <a:avLst/>
              </a:prstGeom>
              <a:blipFill rotWithShape="1">
                <a:blip r:embed="rId2"/>
                <a:stretch>
                  <a:fillRect l="-667" t="-921" b="-36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45024"/>
            <a:ext cx="4084181" cy="323614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47590" y="414223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Častěji se však používá </a:t>
            </a:r>
            <a:r>
              <a:rPr lang="cs-CZ" b="1" dirty="0" err="1"/>
              <a:t>dP</a:t>
            </a:r>
            <a:r>
              <a:rPr lang="cs-CZ" b="1" dirty="0"/>
              <a:t>/</a:t>
            </a:r>
            <a:r>
              <a:rPr lang="cs-CZ" b="1" dirty="0" err="1"/>
              <a:t>dt</a:t>
            </a:r>
            <a:r>
              <a:rPr lang="cs-CZ" b="1" dirty="0"/>
              <a:t> </a:t>
            </a:r>
            <a:r>
              <a:rPr lang="cs-CZ" b="1" baseline="-25000" dirty="0" err="1"/>
              <a:t>max</a:t>
            </a:r>
            <a:r>
              <a:rPr lang="cs-CZ" b="1" baseline="-25000" dirty="0"/>
              <a:t> </a:t>
            </a:r>
            <a:r>
              <a:rPr lang="cs-CZ" dirty="0"/>
              <a:t>– nejvyšší rychlost nárůstu tlaku v komoře za čas Srdeční komora by měla vyvinout za krátký časový úsek dostatečný tlak, takže porucha kontraktility povede ke snižování těchto indexů. </a:t>
            </a:r>
          </a:p>
          <a:p>
            <a:r>
              <a:rPr lang="cs-CZ" i="1" dirty="0"/>
              <a:t>Pozn. d znamená diferenci (u nespojitých veličin) nebo derivaci (u spojitých veličin), takže </a:t>
            </a:r>
            <a:r>
              <a:rPr lang="cs-CZ" i="1" dirty="0" err="1"/>
              <a:t>dT</a:t>
            </a:r>
            <a:r>
              <a:rPr lang="cs-CZ" i="1" dirty="0"/>
              <a:t> znamená změnu tlaku, </a:t>
            </a:r>
            <a:r>
              <a:rPr lang="cs-CZ" i="1" dirty="0" err="1"/>
              <a:t>dt</a:t>
            </a:r>
            <a:r>
              <a:rPr lang="cs-CZ" i="1" dirty="0"/>
              <a:t> znamená změnu času. Často se využívá znaku delta </a:t>
            </a:r>
            <a:r>
              <a:rPr lang="cs-CZ" i="1" dirty="0">
                <a:sym typeface="Symbol"/>
              </a:rPr>
              <a:t>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32288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délník 28"/>
          <p:cNvSpPr/>
          <p:nvPr/>
        </p:nvSpPr>
        <p:spPr>
          <a:xfrm>
            <a:off x="35496" y="260648"/>
            <a:ext cx="619268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Regulace </a:t>
            </a:r>
            <a:r>
              <a:rPr lang="cs-CZ" sz="2400" b="1" dirty="0" err="1"/>
              <a:t>inotropie</a:t>
            </a:r>
            <a:r>
              <a:rPr lang="cs-CZ" sz="2400" b="1" dirty="0"/>
              <a:t> (pracovní myokard)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Sympatikus - nárůst koncentrace Ca v buňce (↑</a:t>
            </a:r>
            <a:r>
              <a:rPr lang="cs-CZ" sz="2000" dirty="0" err="1"/>
              <a:t>cAMP</a:t>
            </a:r>
            <a:r>
              <a:rPr lang="cs-CZ" sz="2000" dirty="0"/>
              <a:t>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000" dirty="0"/>
              <a:t>zvýšení vodivosti pro Ca (beta1)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600" dirty="0" err="1"/>
              <a:t>Parasymp</a:t>
            </a:r>
            <a:r>
              <a:rPr lang="cs-CZ" sz="1600" dirty="0"/>
              <a:t>. snižuje </a:t>
            </a:r>
            <a:r>
              <a:rPr lang="cs-CZ" sz="1600" dirty="0" err="1"/>
              <a:t>inotropii</a:t>
            </a:r>
            <a:r>
              <a:rPr lang="cs-CZ" sz="1600" dirty="0"/>
              <a:t> komor hlavně přes inhibici sympatiku, tedy nepřímo</a:t>
            </a:r>
          </a:p>
          <a:p>
            <a:endParaRPr lang="cs-CZ" dirty="0"/>
          </a:p>
        </p:txBody>
      </p:sp>
      <p:pic>
        <p:nvPicPr>
          <p:cNvPr id="1026" name="Picture 2" descr="VÃ½sledek obrÃ¡zku pro Dropsy and Other Diseases with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521" y="7937"/>
            <a:ext cx="2776479" cy="359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SouvisejÃ­cÃ­ obrÃ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SouvisejÃ­cÃ­ obrÃ¡ze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8" descr="SouvisejÃ­cÃ­ obrÃ¡ze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6" t="16603" r="64487" b="8336"/>
          <a:stretch/>
        </p:blipFill>
        <p:spPr bwMode="auto">
          <a:xfrm>
            <a:off x="180578" y="2348880"/>
            <a:ext cx="3647954" cy="440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828532" y="3100313"/>
            <a:ext cx="531546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Náprstník a vodnatelnost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Srdeční nedostatečnost způsobuje městnání krve před srdcem a zvýšení žilního krevního tlaku, který se propaguje až do kapilárního tlaku. Zvýšená kapilární filtrace způsobuje otoky, což bylo nazýváno jako vodnatelnost. Skotský lékař  </a:t>
            </a:r>
            <a:r>
              <a:rPr lang="cs-CZ" dirty="0" err="1"/>
              <a:t>Withering</a:t>
            </a:r>
            <a:r>
              <a:rPr lang="cs-CZ" dirty="0"/>
              <a:t>  v experimentoval v 18. století s odvarem z náprstníku (</a:t>
            </a:r>
            <a:r>
              <a:rPr lang="cs-CZ" dirty="0" err="1"/>
              <a:t>digitalis</a:t>
            </a:r>
            <a:r>
              <a:rPr lang="cs-CZ" dirty="0"/>
              <a:t>) a zjistil, že léčí vodnatelnost. Až později se zjistilo, že omezení otoků byl jen důsledek zlepšení funkce srdce.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cs-CZ" dirty="0" err="1"/>
              <a:t>Digitalis</a:t>
            </a:r>
            <a:r>
              <a:rPr lang="cs-CZ" dirty="0"/>
              <a:t> inhibuje Na/K-</a:t>
            </a:r>
            <a:r>
              <a:rPr lang="cs-CZ" dirty="0" err="1"/>
              <a:t>ATPázu</a:t>
            </a:r>
            <a:r>
              <a:rPr lang="cs-CZ" dirty="0"/>
              <a:t>, snižuje hnací sílu pro 3Ca/Na výměník a tím zvyšuje koncentraci Ca v buňce.</a:t>
            </a:r>
          </a:p>
        </p:txBody>
      </p:sp>
    </p:spTree>
    <p:extLst>
      <p:ext uri="{BB962C8B-B14F-4D97-AF65-F5344CB8AC3E}">
        <p14:creationId xmlns:p14="http://schemas.microsoft.com/office/powerpoint/2010/main" val="19899731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680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Metody vyšetření srdce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07504" y="908720"/>
            <a:ext cx="5954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Fonokardiografie – vyšetření srdečních ozev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Echokardiografie  - 2D, 3D, 4D, </a:t>
            </a:r>
            <a:r>
              <a:rPr lang="cs-CZ" sz="2400" dirty="0" err="1"/>
              <a:t>dopler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Katetrizace – měření tlaků, teploty, průtoku, objemů, biopsie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Jiné zobrazovací metody – MRI, rentgen, CT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b="21393"/>
          <a:stretch/>
        </p:blipFill>
        <p:spPr>
          <a:xfrm>
            <a:off x="1547664" y="3068960"/>
            <a:ext cx="4514665" cy="377139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9"/>
          <a:stretch/>
        </p:blipFill>
        <p:spPr>
          <a:xfrm>
            <a:off x="160171" y="4370186"/>
            <a:ext cx="2476500" cy="20831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293" y="3573016"/>
            <a:ext cx="3008785" cy="300878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6957"/>
            <a:ext cx="2870076" cy="286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742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isney | | Page 2 | Alice in wonderland, Dark alice in wonderland, Alice  and wonderland tattoos">
            <a:extLst>
              <a:ext uri="{FF2B5EF4-FFF2-40B4-BE49-F238E27FC236}">
                <a16:creationId xmlns:a16="http://schemas.microsoft.com/office/drawing/2014/main" id="{55B96A11-81EA-4CC5-AC31-8613F2981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68760"/>
            <a:ext cx="499796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5078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560FEBC-E3F7-491E-93D9-FE973E585FF7}"/>
              </a:ext>
            </a:extLst>
          </p:cNvPr>
          <p:cNvSpPr/>
          <p:nvPr/>
        </p:nvSpPr>
        <p:spPr>
          <a:xfrm>
            <a:off x="2195736" y="404664"/>
            <a:ext cx="4254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/>
              <a:t>Elektrokardiografie</a:t>
            </a: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CB7E2B39-45AD-4CEC-A8C2-DDB79D49D10A}"/>
              </a:ext>
            </a:extLst>
          </p:cNvPr>
          <p:cNvGrpSpPr/>
          <p:nvPr/>
        </p:nvGrpSpPr>
        <p:grpSpPr>
          <a:xfrm>
            <a:off x="2034302" y="1106303"/>
            <a:ext cx="4903242" cy="5414484"/>
            <a:chOff x="2034302" y="1106303"/>
            <a:chExt cx="4903242" cy="5414484"/>
          </a:xfrm>
        </p:grpSpPr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BD8351DC-DE2A-4742-A4AC-42EFE5AF006B}"/>
                </a:ext>
              </a:extLst>
            </p:cNvPr>
            <p:cNvSpPr/>
            <p:nvPr/>
          </p:nvSpPr>
          <p:spPr>
            <a:xfrm>
              <a:off x="2034302" y="1106303"/>
              <a:ext cx="4903242" cy="541448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" name="Picture 2" descr="C:\Users\Johanka\Pictures\další\PhD vtipy a další\keep_calm_and_____by_chengwesley-d6do3k8.png">
              <a:extLst>
                <a:ext uri="{FF2B5EF4-FFF2-40B4-BE49-F238E27FC236}">
                  <a16:creationId xmlns:a16="http://schemas.microsoft.com/office/drawing/2014/main" id="{939EC447-6E30-4B1B-8C6C-62C1E7F74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1120787"/>
              <a:ext cx="3600000" cy="54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A820EFC3-4E5F-407D-BFCB-11BB78D0BB74}"/>
                </a:ext>
              </a:extLst>
            </p:cNvPr>
            <p:cNvSpPr/>
            <p:nvPr/>
          </p:nvSpPr>
          <p:spPr>
            <a:xfrm>
              <a:off x="2692253" y="4614811"/>
              <a:ext cx="3600400" cy="18722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BF90E202-194F-4C85-9F18-CC1F7A847582}"/>
                </a:ext>
              </a:extLst>
            </p:cNvPr>
            <p:cNvGrpSpPr/>
            <p:nvPr/>
          </p:nvGrpSpPr>
          <p:grpSpPr>
            <a:xfrm>
              <a:off x="2987424" y="5151180"/>
              <a:ext cx="3804177" cy="642233"/>
              <a:chOff x="2987424" y="5151180"/>
              <a:chExt cx="3804177" cy="642233"/>
            </a:xfrm>
          </p:grpSpPr>
          <p:grpSp>
            <p:nvGrpSpPr>
              <p:cNvPr id="13" name="Skupina 12">
                <a:extLst>
                  <a:ext uri="{FF2B5EF4-FFF2-40B4-BE49-F238E27FC236}">
                    <a16:creationId xmlns:a16="http://schemas.microsoft.com/office/drawing/2014/main" id="{0C76806C-6074-45DA-9E8B-7798B7DFDC5E}"/>
                  </a:ext>
                </a:extLst>
              </p:cNvPr>
              <p:cNvGrpSpPr/>
              <p:nvPr/>
            </p:nvGrpSpPr>
            <p:grpSpPr>
              <a:xfrm>
                <a:off x="2987424" y="5151180"/>
                <a:ext cx="1869256" cy="642233"/>
                <a:chOff x="-1260648" y="4748425"/>
                <a:chExt cx="3037413" cy="642233"/>
              </a:xfrm>
            </p:grpSpPr>
            <p:sp>
              <p:nvSpPr>
                <p:cNvPr id="6" name="Volný tvar 16">
                  <a:extLst>
                    <a:ext uri="{FF2B5EF4-FFF2-40B4-BE49-F238E27FC236}">
                      <a16:creationId xmlns:a16="http://schemas.microsoft.com/office/drawing/2014/main" id="{95CBE8E6-CAE9-4F74-A345-7CB3D686F183}"/>
                    </a:ext>
                  </a:extLst>
                </p:cNvPr>
                <p:cNvSpPr/>
                <p:nvPr/>
              </p:nvSpPr>
              <p:spPr>
                <a:xfrm>
                  <a:off x="-1260648" y="4748425"/>
                  <a:ext cx="742521" cy="642233"/>
                </a:xfrm>
                <a:custGeom>
                  <a:avLst/>
                  <a:gdLst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97631 w 2957513"/>
                    <a:gd name="connsiteY2" fmla="*/ 519379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69386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52463 w 2955132"/>
                    <a:gd name="connsiteY18" fmla="*/ 564623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7219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31106 w 2955132"/>
                    <a:gd name="connsiteY21" fmla="*/ 476517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9863 w 2955132"/>
                    <a:gd name="connsiteY26" fmla="*/ 552717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45594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57500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93873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75279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843213"/>
                    <a:gd name="connsiteY0" fmla="*/ 555099 h 807513"/>
                    <a:gd name="connsiteX1" fmla="*/ 66675 w 2843213"/>
                    <a:gd name="connsiteY1" fmla="*/ 562242 h 807513"/>
                    <a:gd name="connsiteX2" fmla="*/ 111919 w 2843213"/>
                    <a:gd name="connsiteY2" fmla="*/ 516998 h 807513"/>
                    <a:gd name="connsiteX3" fmla="*/ 169068 w 2843213"/>
                    <a:gd name="connsiteY3" fmla="*/ 505091 h 807513"/>
                    <a:gd name="connsiteX4" fmla="*/ 230982 w 2843213"/>
                    <a:gd name="connsiteY4" fmla="*/ 559861 h 807513"/>
                    <a:gd name="connsiteX5" fmla="*/ 278607 w 2843213"/>
                    <a:gd name="connsiteY5" fmla="*/ 564623 h 807513"/>
                    <a:gd name="connsiteX6" fmla="*/ 359569 w 2843213"/>
                    <a:gd name="connsiteY6" fmla="*/ 555098 h 807513"/>
                    <a:gd name="connsiteX7" fmla="*/ 411957 w 2843213"/>
                    <a:gd name="connsiteY7" fmla="*/ 555097 h 807513"/>
                    <a:gd name="connsiteX8" fmla="*/ 457200 w 2843213"/>
                    <a:gd name="connsiteY8" fmla="*/ 619392 h 807513"/>
                    <a:gd name="connsiteX9" fmla="*/ 464344 w 2843213"/>
                    <a:gd name="connsiteY9" fmla="*/ 526523 h 807513"/>
                    <a:gd name="connsiteX10" fmla="*/ 495300 w 2843213"/>
                    <a:gd name="connsiteY10" fmla="*/ 159811 h 807513"/>
                    <a:gd name="connsiteX11" fmla="*/ 514350 w 2843213"/>
                    <a:gd name="connsiteY11" fmla="*/ 5029 h 807513"/>
                    <a:gd name="connsiteX12" fmla="*/ 523875 w 2843213"/>
                    <a:gd name="connsiteY12" fmla="*/ 83611 h 807513"/>
                    <a:gd name="connsiteX13" fmla="*/ 554832 w 2843213"/>
                    <a:gd name="connsiteY13" fmla="*/ 514617 h 807513"/>
                    <a:gd name="connsiteX14" fmla="*/ 564357 w 2843213"/>
                    <a:gd name="connsiteY14" fmla="*/ 714642 h 807513"/>
                    <a:gd name="connsiteX15" fmla="*/ 571500 w 2843213"/>
                    <a:gd name="connsiteY15" fmla="*/ 807511 h 807513"/>
                    <a:gd name="connsiteX16" fmla="*/ 581025 w 2843213"/>
                    <a:gd name="connsiteY16" fmla="*/ 717023 h 807513"/>
                    <a:gd name="connsiteX17" fmla="*/ 595313 w 2843213"/>
                    <a:gd name="connsiteY17" fmla="*/ 569386 h 807513"/>
                    <a:gd name="connsiteX18" fmla="*/ 697707 w 2843213"/>
                    <a:gd name="connsiteY18" fmla="*/ 559860 h 807513"/>
                    <a:gd name="connsiteX19" fmla="*/ 859632 w 2843213"/>
                    <a:gd name="connsiteY19" fmla="*/ 559861 h 807513"/>
                    <a:gd name="connsiteX20" fmla="*/ 1067240 w 2843213"/>
                    <a:gd name="connsiteY20" fmla="*/ 548440 h 807513"/>
                    <a:gd name="connsiteX21" fmla="*/ 1228725 w 2843213"/>
                    <a:gd name="connsiteY21" fmla="*/ 452705 h 807513"/>
                    <a:gd name="connsiteX22" fmla="*/ 1401539 w 2843213"/>
                    <a:gd name="connsiteY22" fmla="*/ 437054 h 807513"/>
                    <a:gd name="connsiteX23" fmla="*/ 1575279 w 2843213"/>
                    <a:gd name="connsiteY23" fmla="*/ 550821 h 807513"/>
                    <a:gd name="connsiteX24" fmla="*/ 1709738 w 2843213"/>
                    <a:gd name="connsiteY24" fmla="*/ 559861 h 807513"/>
                    <a:gd name="connsiteX25" fmla="*/ 2426494 w 2843213"/>
                    <a:gd name="connsiteY25" fmla="*/ 552717 h 807513"/>
                    <a:gd name="connsiteX26" fmla="*/ 2700338 w 2843213"/>
                    <a:gd name="connsiteY26" fmla="*/ 557480 h 807513"/>
                    <a:gd name="connsiteX27" fmla="*/ 2752725 w 2843213"/>
                    <a:gd name="connsiteY27" fmla="*/ 509854 h 807513"/>
                    <a:gd name="connsiteX28" fmla="*/ 2843213 w 2843213"/>
                    <a:gd name="connsiteY28" fmla="*/ 478897 h 807513"/>
                    <a:gd name="connsiteX0" fmla="*/ 0 w 2752725"/>
                    <a:gd name="connsiteY0" fmla="*/ 555099 h 807513"/>
                    <a:gd name="connsiteX1" fmla="*/ 66675 w 2752725"/>
                    <a:gd name="connsiteY1" fmla="*/ 562242 h 807513"/>
                    <a:gd name="connsiteX2" fmla="*/ 111919 w 2752725"/>
                    <a:gd name="connsiteY2" fmla="*/ 516998 h 807513"/>
                    <a:gd name="connsiteX3" fmla="*/ 169068 w 2752725"/>
                    <a:gd name="connsiteY3" fmla="*/ 505091 h 807513"/>
                    <a:gd name="connsiteX4" fmla="*/ 230982 w 2752725"/>
                    <a:gd name="connsiteY4" fmla="*/ 559861 h 807513"/>
                    <a:gd name="connsiteX5" fmla="*/ 278607 w 2752725"/>
                    <a:gd name="connsiteY5" fmla="*/ 564623 h 807513"/>
                    <a:gd name="connsiteX6" fmla="*/ 359569 w 2752725"/>
                    <a:gd name="connsiteY6" fmla="*/ 555098 h 807513"/>
                    <a:gd name="connsiteX7" fmla="*/ 411957 w 2752725"/>
                    <a:gd name="connsiteY7" fmla="*/ 555097 h 807513"/>
                    <a:gd name="connsiteX8" fmla="*/ 457200 w 2752725"/>
                    <a:gd name="connsiteY8" fmla="*/ 619392 h 807513"/>
                    <a:gd name="connsiteX9" fmla="*/ 464344 w 2752725"/>
                    <a:gd name="connsiteY9" fmla="*/ 526523 h 807513"/>
                    <a:gd name="connsiteX10" fmla="*/ 495300 w 2752725"/>
                    <a:gd name="connsiteY10" fmla="*/ 159811 h 807513"/>
                    <a:gd name="connsiteX11" fmla="*/ 514350 w 2752725"/>
                    <a:gd name="connsiteY11" fmla="*/ 5029 h 807513"/>
                    <a:gd name="connsiteX12" fmla="*/ 523875 w 2752725"/>
                    <a:gd name="connsiteY12" fmla="*/ 83611 h 807513"/>
                    <a:gd name="connsiteX13" fmla="*/ 554832 w 2752725"/>
                    <a:gd name="connsiteY13" fmla="*/ 514617 h 807513"/>
                    <a:gd name="connsiteX14" fmla="*/ 564357 w 2752725"/>
                    <a:gd name="connsiteY14" fmla="*/ 714642 h 807513"/>
                    <a:gd name="connsiteX15" fmla="*/ 571500 w 2752725"/>
                    <a:gd name="connsiteY15" fmla="*/ 807511 h 807513"/>
                    <a:gd name="connsiteX16" fmla="*/ 581025 w 2752725"/>
                    <a:gd name="connsiteY16" fmla="*/ 717023 h 807513"/>
                    <a:gd name="connsiteX17" fmla="*/ 595313 w 2752725"/>
                    <a:gd name="connsiteY17" fmla="*/ 569386 h 807513"/>
                    <a:gd name="connsiteX18" fmla="*/ 697707 w 2752725"/>
                    <a:gd name="connsiteY18" fmla="*/ 559860 h 807513"/>
                    <a:gd name="connsiteX19" fmla="*/ 859632 w 2752725"/>
                    <a:gd name="connsiteY19" fmla="*/ 559861 h 807513"/>
                    <a:gd name="connsiteX20" fmla="*/ 1067240 w 2752725"/>
                    <a:gd name="connsiteY20" fmla="*/ 548440 h 807513"/>
                    <a:gd name="connsiteX21" fmla="*/ 1228725 w 2752725"/>
                    <a:gd name="connsiteY21" fmla="*/ 452705 h 807513"/>
                    <a:gd name="connsiteX22" fmla="*/ 1401539 w 2752725"/>
                    <a:gd name="connsiteY22" fmla="*/ 437054 h 807513"/>
                    <a:gd name="connsiteX23" fmla="*/ 1575279 w 2752725"/>
                    <a:gd name="connsiteY23" fmla="*/ 550821 h 807513"/>
                    <a:gd name="connsiteX24" fmla="*/ 1709738 w 2752725"/>
                    <a:gd name="connsiteY24" fmla="*/ 559861 h 807513"/>
                    <a:gd name="connsiteX25" fmla="*/ 2426494 w 2752725"/>
                    <a:gd name="connsiteY25" fmla="*/ 552717 h 807513"/>
                    <a:gd name="connsiteX26" fmla="*/ 2700338 w 2752725"/>
                    <a:gd name="connsiteY26" fmla="*/ 557480 h 807513"/>
                    <a:gd name="connsiteX27" fmla="*/ 2752725 w 2752725"/>
                    <a:gd name="connsiteY27" fmla="*/ 509854 h 807513"/>
                    <a:gd name="connsiteX0" fmla="*/ 0 w 2700338"/>
                    <a:gd name="connsiteY0" fmla="*/ 555099 h 807513"/>
                    <a:gd name="connsiteX1" fmla="*/ 66675 w 2700338"/>
                    <a:gd name="connsiteY1" fmla="*/ 562242 h 807513"/>
                    <a:gd name="connsiteX2" fmla="*/ 111919 w 2700338"/>
                    <a:gd name="connsiteY2" fmla="*/ 516998 h 807513"/>
                    <a:gd name="connsiteX3" fmla="*/ 169068 w 2700338"/>
                    <a:gd name="connsiteY3" fmla="*/ 505091 h 807513"/>
                    <a:gd name="connsiteX4" fmla="*/ 230982 w 2700338"/>
                    <a:gd name="connsiteY4" fmla="*/ 559861 h 807513"/>
                    <a:gd name="connsiteX5" fmla="*/ 278607 w 2700338"/>
                    <a:gd name="connsiteY5" fmla="*/ 564623 h 807513"/>
                    <a:gd name="connsiteX6" fmla="*/ 359569 w 2700338"/>
                    <a:gd name="connsiteY6" fmla="*/ 555098 h 807513"/>
                    <a:gd name="connsiteX7" fmla="*/ 411957 w 2700338"/>
                    <a:gd name="connsiteY7" fmla="*/ 555097 h 807513"/>
                    <a:gd name="connsiteX8" fmla="*/ 457200 w 2700338"/>
                    <a:gd name="connsiteY8" fmla="*/ 619392 h 807513"/>
                    <a:gd name="connsiteX9" fmla="*/ 464344 w 2700338"/>
                    <a:gd name="connsiteY9" fmla="*/ 526523 h 807513"/>
                    <a:gd name="connsiteX10" fmla="*/ 495300 w 2700338"/>
                    <a:gd name="connsiteY10" fmla="*/ 159811 h 807513"/>
                    <a:gd name="connsiteX11" fmla="*/ 514350 w 2700338"/>
                    <a:gd name="connsiteY11" fmla="*/ 5029 h 807513"/>
                    <a:gd name="connsiteX12" fmla="*/ 523875 w 2700338"/>
                    <a:gd name="connsiteY12" fmla="*/ 83611 h 807513"/>
                    <a:gd name="connsiteX13" fmla="*/ 554832 w 2700338"/>
                    <a:gd name="connsiteY13" fmla="*/ 514617 h 807513"/>
                    <a:gd name="connsiteX14" fmla="*/ 564357 w 2700338"/>
                    <a:gd name="connsiteY14" fmla="*/ 714642 h 807513"/>
                    <a:gd name="connsiteX15" fmla="*/ 571500 w 2700338"/>
                    <a:gd name="connsiteY15" fmla="*/ 807511 h 807513"/>
                    <a:gd name="connsiteX16" fmla="*/ 581025 w 2700338"/>
                    <a:gd name="connsiteY16" fmla="*/ 717023 h 807513"/>
                    <a:gd name="connsiteX17" fmla="*/ 595313 w 2700338"/>
                    <a:gd name="connsiteY17" fmla="*/ 569386 h 807513"/>
                    <a:gd name="connsiteX18" fmla="*/ 697707 w 2700338"/>
                    <a:gd name="connsiteY18" fmla="*/ 559860 h 807513"/>
                    <a:gd name="connsiteX19" fmla="*/ 859632 w 2700338"/>
                    <a:gd name="connsiteY19" fmla="*/ 559861 h 807513"/>
                    <a:gd name="connsiteX20" fmla="*/ 1067240 w 2700338"/>
                    <a:gd name="connsiteY20" fmla="*/ 548440 h 807513"/>
                    <a:gd name="connsiteX21" fmla="*/ 1228725 w 2700338"/>
                    <a:gd name="connsiteY21" fmla="*/ 452705 h 807513"/>
                    <a:gd name="connsiteX22" fmla="*/ 1401539 w 2700338"/>
                    <a:gd name="connsiteY22" fmla="*/ 437054 h 807513"/>
                    <a:gd name="connsiteX23" fmla="*/ 1575279 w 2700338"/>
                    <a:gd name="connsiteY23" fmla="*/ 550821 h 807513"/>
                    <a:gd name="connsiteX24" fmla="*/ 1709738 w 2700338"/>
                    <a:gd name="connsiteY24" fmla="*/ 559861 h 807513"/>
                    <a:gd name="connsiteX25" fmla="*/ 2426494 w 2700338"/>
                    <a:gd name="connsiteY25" fmla="*/ 552717 h 807513"/>
                    <a:gd name="connsiteX26" fmla="*/ 2700338 w 2700338"/>
                    <a:gd name="connsiteY26" fmla="*/ 557480 h 807513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1067240 w 2700338"/>
                    <a:gd name="connsiteY20" fmla="*/ 548440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228725 w 2700338"/>
                    <a:gd name="connsiteY22" fmla="*/ 45270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155717 w 2700338"/>
                    <a:gd name="connsiteY22" fmla="*/ 43375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357735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426494"/>
                    <a:gd name="connsiteY0" fmla="*/ 555099 h 738985"/>
                    <a:gd name="connsiteX1" fmla="*/ 66675 w 2426494"/>
                    <a:gd name="connsiteY1" fmla="*/ 562242 h 738985"/>
                    <a:gd name="connsiteX2" fmla="*/ 111919 w 2426494"/>
                    <a:gd name="connsiteY2" fmla="*/ 516998 h 738985"/>
                    <a:gd name="connsiteX3" fmla="*/ 169068 w 2426494"/>
                    <a:gd name="connsiteY3" fmla="*/ 505091 h 738985"/>
                    <a:gd name="connsiteX4" fmla="*/ 230982 w 2426494"/>
                    <a:gd name="connsiteY4" fmla="*/ 559861 h 738985"/>
                    <a:gd name="connsiteX5" fmla="*/ 278607 w 2426494"/>
                    <a:gd name="connsiteY5" fmla="*/ 564623 h 738985"/>
                    <a:gd name="connsiteX6" fmla="*/ 359569 w 2426494"/>
                    <a:gd name="connsiteY6" fmla="*/ 555098 h 738985"/>
                    <a:gd name="connsiteX7" fmla="*/ 411957 w 2426494"/>
                    <a:gd name="connsiteY7" fmla="*/ 555097 h 738985"/>
                    <a:gd name="connsiteX8" fmla="*/ 457200 w 2426494"/>
                    <a:gd name="connsiteY8" fmla="*/ 619392 h 738985"/>
                    <a:gd name="connsiteX9" fmla="*/ 464344 w 2426494"/>
                    <a:gd name="connsiteY9" fmla="*/ 526523 h 738985"/>
                    <a:gd name="connsiteX10" fmla="*/ 495300 w 2426494"/>
                    <a:gd name="connsiteY10" fmla="*/ 159811 h 738985"/>
                    <a:gd name="connsiteX11" fmla="*/ 514350 w 2426494"/>
                    <a:gd name="connsiteY11" fmla="*/ 5029 h 738985"/>
                    <a:gd name="connsiteX12" fmla="*/ 523875 w 2426494"/>
                    <a:gd name="connsiteY12" fmla="*/ 83611 h 738985"/>
                    <a:gd name="connsiteX13" fmla="*/ 554832 w 2426494"/>
                    <a:gd name="connsiteY13" fmla="*/ 514617 h 738985"/>
                    <a:gd name="connsiteX14" fmla="*/ 564357 w 2426494"/>
                    <a:gd name="connsiteY14" fmla="*/ 714642 h 738985"/>
                    <a:gd name="connsiteX15" fmla="*/ 577103 w 2426494"/>
                    <a:gd name="connsiteY15" fmla="*/ 735834 h 738985"/>
                    <a:gd name="connsiteX16" fmla="*/ 581025 w 2426494"/>
                    <a:gd name="connsiteY16" fmla="*/ 717023 h 738985"/>
                    <a:gd name="connsiteX17" fmla="*/ 595313 w 2426494"/>
                    <a:gd name="connsiteY17" fmla="*/ 569386 h 738985"/>
                    <a:gd name="connsiteX18" fmla="*/ 697707 w 2426494"/>
                    <a:gd name="connsiteY18" fmla="*/ 559860 h 738985"/>
                    <a:gd name="connsiteX19" fmla="*/ 830429 w 2426494"/>
                    <a:gd name="connsiteY19" fmla="*/ 559861 h 738985"/>
                    <a:gd name="connsiteX20" fmla="*/ 980439 w 2426494"/>
                    <a:gd name="connsiteY20" fmla="*/ 506708 h 738985"/>
                    <a:gd name="connsiteX21" fmla="*/ 1155717 w 2426494"/>
                    <a:gd name="connsiteY21" fmla="*/ 433755 h 738985"/>
                    <a:gd name="connsiteX22" fmla="*/ 1357735 w 2426494"/>
                    <a:gd name="connsiteY22" fmla="*/ 437054 h 738985"/>
                    <a:gd name="connsiteX23" fmla="*/ 1575279 w 2426494"/>
                    <a:gd name="connsiteY23" fmla="*/ 550821 h 738985"/>
                    <a:gd name="connsiteX24" fmla="*/ 1709738 w 2426494"/>
                    <a:gd name="connsiteY24" fmla="*/ 559861 h 738985"/>
                    <a:gd name="connsiteX25" fmla="*/ 2426494 w 2426494"/>
                    <a:gd name="connsiteY25" fmla="*/ 552717 h 738985"/>
                    <a:gd name="connsiteX0" fmla="*/ 0 w 1911461"/>
                    <a:gd name="connsiteY0" fmla="*/ 555099 h 738985"/>
                    <a:gd name="connsiteX1" fmla="*/ 66675 w 1911461"/>
                    <a:gd name="connsiteY1" fmla="*/ 562242 h 738985"/>
                    <a:gd name="connsiteX2" fmla="*/ 111919 w 1911461"/>
                    <a:gd name="connsiteY2" fmla="*/ 516998 h 738985"/>
                    <a:gd name="connsiteX3" fmla="*/ 169068 w 1911461"/>
                    <a:gd name="connsiteY3" fmla="*/ 505091 h 738985"/>
                    <a:gd name="connsiteX4" fmla="*/ 230982 w 1911461"/>
                    <a:gd name="connsiteY4" fmla="*/ 559861 h 738985"/>
                    <a:gd name="connsiteX5" fmla="*/ 278607 w 1911461"/>
                    <a:gd name="connsiteY5" fmla="*/ 564623 h 738985"/>
                    <a:gd name="connsiteX6" fmla="*/ 359569 w 1911461"/>
                    <a:gd name="connsiteY6" fmla="*/ 555098 h 738985"/>
                    <a:gd name="connsiteX7" fmla="*/ 411957 w 1911461"/>
                    <a:gd name="connsiteY7" fmla="*/ 555097 h 738985"/>
                    <a:gd name="connsiteX8" fmla="*/ 457200 w 1911461"/>
                    <a:gd name="connsiteY8" fmla="*/ 619392 h 738985"/>
                    <a:gd name="connsiteX9" fmla="*/ 464344 w 1911461"/>
                    <a:gd name="connsiteY9" fmla="*/ 526523 h 738985"/>
                    <a:gd name="connsiteX10" fmla="*/ 495300 w 1911461"/>
                    <a:gd name="connsiteY10" fmla="*/ 159811 h 738985"/>
                    <a:gd name="connsiteX11" fmla="*/ 514350 w 1911461"/>
                    <a:gd name="connsiteY11" fmla="*/ 5029 h 738985"/>
                    <a:gd name="connsiteX12" fmla="*/ 523875 w 1911461"/>
                    <a:gd name="connsiteY12" fmla="*/ 83611 h 738985"/>
                    <a:gd name="connsiteX13" fmla="*/ 554832 w 1911461"/>
                    <a:gd name="connsiteY13" fmla="*/ 514617 h 738985"/>
                    <a:gd name="connsiteX14" fmla="*/ 564357 w 1911461"/>
                    <a:gd name="connsiteY14" fmla="*/ 714642 h 738985"/>
                    <a:gd name="connsiteX15" fmla="*/ 577103 w 1911461"/>
                    <a:gd name="connsiteY15" fmla="*/ 735834 h 738985"/>
                    <a:gd name="connsiteX16" fmla="*/ 581025 w 1911461"/>
                    <a:gd name="connsiteY16" fmla="*/ 717023 h 738985"/>
                    <a:gd name="connsiteX17" fmla="*/ 595313 w 1911461"/>
                    <a:gd name="connsiteY17" fmla="*/ 569386 h 738985"/>
                    <a:gd name="connsiteX18" fmla="*/ 697707 w 1911461"/>
                    <a:gd name="connsiteY18" fmla="*/ 559860 h 738985"/>
                    <a:gd name="connsiteX19" fmla="*/ 830429 w 1911461"/>
                    <a:gd name="connsiteY19" fmla="*/ 559861 h 738985"/>
                    <a:gd name="connsiteX20" fmla="*/ 980439 w 1911461"/>
                    <a:gd name="connsiteY20" fmla="*/ 506708 h 738985"/>
                    <a:gd name="connsiteX21" fmla="*/ 1155717 w 1911461"/>
                    <a:gd name="connsiteY21" fmla="*/ 433755 h 738985"/>
                    <a:gd name="connsiteX22" fmla="*/ 1357735 w 1911461"/>
                    <a:gd name="connsiteY22" fmla="*/ 437054 h 738985"/>
                    <a:gd name="connsiteX23" fmla="*/ 1575279 w 1911461"/>
                    <a:gd name="connsiteY23" fmla="*/ 550821 h 738985"/>
                    <a:gd name="connsiteX24" fmla="*/ 1709738 w 1911461"/>
                    <a:gd name="connsiteY24" fmla="*/ 559861 h 738985"/>
                    <a:gd name="connsiteX25" fmla="*/ 1911461 w 1911461"/>
                    <a:gd name="connsiteY25" fmla="*/ 554616 h 738985"/>
                    <a:gd name="connsiteX0" fmla="*/ 0 w 1918871"/>
                    <a:gd name="connsiteY0" fmla="*/ 564593 h 738985"/>
                    <a:gd name="connsiteX1" fmla="*/ 74085 w 1918871"/>
                    <a:gd name="connsiteY1" fmla="*/ 562242 h 738985"/>
                    <a:gd name="connsiteX2" fmla="*/ 119329 w 1918871"/>
                    <a:gd name="connsiteY2" fmla="*/ 516998 h 738985"/>
                    <a:gd name="connsiteX3" fmla="*/ 176478 w 1918871"/>
                    <a:gd name="connsiteY3" fmla="*/ 505091 h 738985"/>
                    <a:gd name="connsiteX4" fmla="*/ 238392 w 1918871"/>
                    <a:gd name="connsiteY4" fmla="*/ 559861 h 738985"/>
                    <a:gd name="connsiteX5" fmla="*/ 286017 w 1918871"/>
                    <a:gd name="connsiteY5" fmla="*/ 564623 h 738985"/>
                    <a:gd name="connsiteX6" fmla="*/ 366979 w 1918871"/>
                    <a:gd name="connsiteY6" fmla="*/ 555098 h 738985"/>
                    <a:gd name="connsiteX7" fmla="*/ 419367 w 1918871"/>
                    <a:gd name="connsiteY7" fmla="*/ 555097 h 738985"/>
                    <a:gd name="connsiteX8" fmla="*/ 464610 w 1918871"/>
                    <a:gd name="connsiteY8" fmla="*/ 619392 h 738985"/>
                    <a:gd name="connsiteX9" fmla="*/ 471754 w 1918871"/>
                    <a:gd name="connsiteY9" fmla="*/ 526523 h 738985"/>
                    <a:gd name="connsiteX10" fmla="*/ 502710 w 1918871"/>
                    <a:gd name="connsiteY10" fmla="*/ 159811 h 738985"/>
                    <a:gd name="connsiteX11" fmla="*/ 521760 w 1918871"/>
                    <a:gd name="connsiteY11" fmla="*/ 5029 h 738985"/>
                    <a:gd name="connsiteX12" fmla="*/ 531285 w 1918871"/>
                    <a:gd name="connsiteY12" fmla="*/ 83611 h 738985"/>
                    <a:gd name="connsiteX13" fmla="*/ 562242 w 1918871"/>
                    <a:gd name="connsiteY13" fmla="*/ 514617 h 738985"/>
                    <a:gd name="connsiteX14" fmla="*/ 571767 w 1918871"/>
                    <a:gd name="connsiteY14" fmla="*/ 714642 h 738985"/>
                    <a:gd name="connsiteX15" fmla="*/ 584513 w 1918871"/>
                    <a:gd name="connsiteY15" fmla="*/ 735834 h 738985"/>
                    <a:gd name="connsiteX16" fmla="*/ 588435 w 1918871"/>
                    <a:gd name="connsiteY16" fmla="*/ 717023 h 738985"/>
                    <a:gd name="connsiteX17" fmla="*/ 602723 w 1918871"/>
                    <a:gd name="connsiteY17" fmla="*/ 569386 h 738985"/>
                    <a:gd name="connsiteX18" fmla="*/ 705117 w 1918871"/>
                    <a:gd name="connsiteY18" fmla="*/ 559860 h 738985"/>
                    <a:gd name="connsiteX19" fmla="*/ 837839 w 1918871"/>
                    <a:gd name="connsiteY19" fmla="*/ 559861 h 738985"/>
                    <a:gd name="connsiteX20" fmla="*/ 987849 w 1918871"/>
                    <a:gd name="connsiteY20" fmla="*/ 506708 h 738985"/>
                    <a:gd name="connsiteX21" fmla="*/ 1163127 w 1918871"/>
                    <a:gd name="connsiteY21" fmla="*/ 433755 h 738985"/>
                    <a:gd name="connsiteX22" fmla="*/ 1365145 w 1918871"/>
                    <a:gd name="connsiteY22" fmla="*/ 437054 h 738985"/>
                    <a:gd name="connsiteX23" fmla="*/ 1582689 w 1918871"/>
                    <a:gd name="connsiteY23" fmla="*/ 550821 h 738985"/>
                    <a:gd name="connsiteX24" fmla="*/ 1717148 w 1918871"/>
                    <a:gd name="connsiteY24" fmla="*/ 559861 h 738985"/>
                    <a:gd name="connsiteX25" fmla="*/ 1918871 w 1918871"/>
                    <a:gd name="connsiteY25" fmla="*/ 554616 h 738985"/>
                    <a:gd name="connsiteX0" fmla="*/ 0 w 1911460"/>
                    <a:gd name="connsiteY0" fmla="*/ 556998 h 738985"/>
                    <a:gd name="connsiteX1" fmla="*/ 66674 w 1911460"/>
                    <a:gd name="connsiteY1" fmla="*/ 562242 h 738985"/>
                    <a:gd name="connsiteX2" fmla="*/ 111918 w 1911460"/>
                    <a:gd name="connsiteY2" fmla="*/ 516998 h 738985"/>
                    <a:gd name="connsiteX3" fmla="*/ 169067 w 1911460"/>
                    <a:gd name="connsiteY3" fmla="*/ 505091 h 738985"/>
                    <a:gd name="connsiteX4" fmla="*/ 230981 w 1911460"/>
                    <a:gd name="connsiteY4" fmla="*/ 559861 h 738985"/>
                    <a:gd name="connsiteX5" fmla="*/ 278606 w 1911460"/>
                    <a:gd name="connsiteY5" fmla="*/ 564623 h 738985"/>
                    <a:gd name="connsiteX6" fmla="*/ 359568 w 1911460"/>
                    <a:gd name="connsiteY6" fmla="*/ 555098 h 738985"/>
                    <a:gd name="connsiteX7" fmla="*/ 411956 w 1911460"/>
                    <a:gd name="connsiteY7" fmla="*/ 555097 h 738985"/>
                    <a:gd name="connsiteX8" fmla="*/ 457199 w 1911460"/>
                    <a:gd name="connsiteY8" fmla="*/ 619392 h 738985"/>
                    <a:gd name="connsiteX9" fmla="*/ 464343 w 1911460"/>
                    <a:gd name="connsiteY9" fmla="*/ 526523 h 738985"/>
                    <a:gd name="connsiteX10" fmla="*/ 495299 w 1911460"/>
                    <a:gd name="connsiteY10" fmla="*/ 159811 h 738985"/>
                    <a:gd name="connsiteX11" fmla="*/ 514349 w 1911460"/>
                    <a:gd name="connsiteY11" fmla="*/ 5029 h 738985"/>
                    <a:gd name="connsiteX12" fmla="*/ 523874 w 1911460"/>
                    <a:gd name="connsiteY12" fmla="*/ 83611 h 738985"/>
                    <a:gd name="connsiteX13" fmla="*/ 554831 w 1911460"/>
                    <a:gd name="connsiteY13" fmla="*/ 514617 h 738985"/>
                    <a:gd name="connsiteX14" fmla="*/ 564356 w 1911460"/>
                    <a:gd name="connsiteY14" fmla="*/ 714642 h 738985"/>
                    <a:gd name="connsiteX15" fmla="*/ 577102 w 1911460"/>
                    <a:gd name="connsiteY15" fmla="*/ 735834 h 738985"/>
                    <a:gd name="connsiteX16" fmla="*/ 581024 w 1911460"/>
                    <a:gd name="connsiteY16" fmla="*/ 717023 h 738985"/>
                    <a:gd name="connsiteX17" fmla="*/ 595312 w 1911460"/>
                    <a:gd name="connsiteY17" fmla="*/ 569386 h 738985"/>
                    <a:gd name="connsiteX18" fmla="*/ 697706 w 1911460"/>
                    <a:gd name="connsiteY18" fmla="*/ 559860 h 738985"/>
                    <a:gd name="connsiteX19" fmla="*/ 830428 w 1911460"/>
                    <a:gd name="connsiteY19" fmla="*/ 559861 h 738985"/>
                    <a:gd name="connsiteX20" fmla="*/ 980438 w 1911460"/>
                    <a:gd name="connsiteY20" fmla="*/ 506708 h 738985"/>
                    <a:gd name="connsiteX21" fmla="*/ 1155716 w 1911460"/>
                    <a:gd name="connsiteY21" fmla="*/ 433755 h 738985"/>
                    <a:gd name="connsiteX22" fmla="*/ 1357734 w 1911460"/>
                    <a:gd name="connsiteY22" fmla="*/ 437054 h 738985"/>
                    <a:gd name="connsiteX23" fmla="*/ 1575278 w 1911460"/>
                    <a:gd name="connsiteY23" fmla="*/ 550821 h 738985"/>
                    <a:gd name="connsiteX24" fmla="*/ 1709737 w 1911460"/>
                    <a:gd name="connsiteY24" fmla="*/ 559861 h 738985"/>
                    <a:gd name="connsiteX25" fmla="*/ 1911460 w 1911460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68507 h 73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920463" h="738985">
                      <a:moveTo>
                        <a:pt x="0" y="567377"/>
                      </a:moveTo>
                      <a:cubicBezTo>
                        <a:pt x="33143" y="567327"/>
                        <a:pt x="55524" y="570639"/>
                        <a:pt x="75677" y="562242"/>
                      </a:cubicBezTo>
                      <a:cubicBezTo>
                        <a:pt x="95831" y="553846"/>
                        <a:pt x="103856" y="526523"/>
                        <a:pt x="120921" y="516998"/>
                      </a:cubicBezTo>
                      <a:cubicBezTo>
                        <a:pt x="137986" y="507473"/>
                        <a:pt x="158226" y="497947"/>
                        <a:pt x="178070" y="505091"/>
                      </a:cubicBezTo>
                      <a:cubicBezTo>
                        <a:pt x="197914" y="512235"/>
                        <a:pt x="221728" y="549939"/>
                        <a:pt x="239984" y="559861"/>
                      </a:cubicBezTo>
                      <a:cubicBezTo>
                        <a:pt x="258240" y="569783"/>
                        <a:pt x="266178" y="565417"/>
                        <a:pt x="287609" y="564623"/>
                      </a:cubicBezTo>
                      <a:cubicBezTo>
                        <a:pt x="309040" y="563829"/>
                        <a:pt x="346346" y="556686"/>
                        <a:pt x="368571" y="555098"/>
                      </a:cubicBezTo>
                      <a:cubicBezTo>
                        <a:pt x="390796" y="553510"/>
                        <a:pt x="404687" y="544381"/>
                        <a:pt x="420959" y="555097"/>
                      </a:cubicBezTo>
                      <a:cubicBezTo>
                        <a:pt x="437231" y="565813"/>
                        <a:pt x="457471" y="624154"/>
                        <a:pt x="466202" y="619392"/>
                      </a:cubicBezTo>
                      <a:cubicBezTo>
                        <a:pt x="474933" y="614630"/>
                        <a:pt x="466996" y="603120"/>
                        <a:pt x="473346" y="526523"/>
                      </a:cubicBezTo>
                      <a:cubicBezTo>
                        <a:pt x="479696" y="449926"/>
                        <a:pt x="495968" y="246727"/>
                        <a:pt x="504302" y="159811"/>
                      </a:cubicBezTo>
                      <a:cubicBezTo>
                        <a:pt x="512636" y="72895"/>
                        <a:pt x="518589" y="17729"/>
                        <a:pt x="523352" y="5029"/>
                      </a:cubicBezTo>
                      <a:cubicBezTo>
                        <a:pt x="528115" y="-7671"/>
                        <a:pt x="526130" y="-1320"/>
                        <a:pt x="532877" y="83611"/>
                      </a:cubicBezTo>
                      <a:cubicBezTo>
                        <a:pt x="539624" y="168542"/>
                        <a:pt x="557087" y="409445"/>
                        <a:pt x="563834" y="514617"/>
                      </a:cubicBezTo>
                      <a:cubicBezTo>
                        <a:pt x="570581" y="619789"/>
                        <a:pt x="569647" y="677773"/>
                        <a:pt x="573359" y="714642"/>
                      </a:cubicBezTo>
                      <a:cubicBezTo>
                        <a:pt x="577071" y="751511"/>
                        <a:pt x="583327" y="735437"/>
                        <a:pt x="586105" y="735834"/>
                      </a:cubicBezTo>
                      <a:cubicBezTo>
                        <a:pt x="588883" y="736231"/>
                        <a:pt x="586992" y="744764"/>
                        <a:pt x="590027" y="717023"/>
                      </a:cubicBezTo>
                      <a:cubicBezTo>
                        <a:pt x="593062" y="689282"/>
                        <a:pt x="589630" y="583673"/>
                        <a:pt x="604315" y="569386"/>
                      </a:cubicBezTo>
                      <a:cubicBezTo>
                        <a:pt x="619000" y="555099"/>
                        <a:pt x="667523" y="561447"/>
                        <a:pt x="706709" y="559860"/>
                      </a:cubicBezTo>
                      <a:cubicBezTo>
                        <a:pt x="745895" y="558273"/>
                        <a:pt x="792309" y="568720"/>
                        <a:pt x="839431" y="559861"/>
                      </a:cubicBezTo>
                      <a:cubicBezTo>
                        <a:pt x="886553" y="551002"/>
                        <a:pt x="935226" y="527726"/>
                        <a:pt x="989441" y="506708"/>
                      </a:cubicBezTo>
                      <a:cubicBezTo>
                        <a:pt x="1043656" y="485690"/>
                        <a:pt x="1101836" y="445364"/>
                        <a:pt x="1164719" y="433755"/>
                      </a:cubicBezTo>
                      <a:cubicBezTo>
                        <a:pt x="1227602" y="422146"/>
                        <a:pt x="1296810" y="417543"/>
                        <a:pt x="1366737" y="437054"/>
                      </a:cubicBezTo>
                      <a:cubicBezTo>
                        <a:pt x="1436664" y="456565"/>
                        <a:pt x="1525614" y="529774"/>
                        <a:pt x="1584281" y="550821"/>
                      </a:cubicBezTo>
                      <a:cubicBezTo>
                        <a:pt x="1642948" y="571868"/>
                        <a:pt x="1576872" y="563018"/>
                        <a:pt x="1718741" y="563334"/>
                      </a:cubicBezTo>
                      <a:lnTo>
                        <a:pt x="1920463" y="568507"/>
                      </a:lnTo>
                    </a:path>
                  </a:pathLst>
                </a:cu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 dirty="0">
                    <a:highlight>
                      <a:srgbClr val="FFFF00"/>
                    </a:highlight>
                  </a:endParaRPr>
                </a:p>
              </p:txBody>
            </p:sp>
            <p:sp>
              <p:nvSpPr>
                <p:cNvPr id="10" name="Volný tvar 16">
                  <a:extLst>
                    <a:ext uri="{FF2B5EF4-FFF2-40B4-BE49-F238E27FC236}">
                      <a16:creationId xmlns:a16="http://schemas.microsoft.com/office/drawing/2014/main" id="{0855D5FD-8CFD-448D-9F39-09DAC7AF1212}"/>
                    </a:ext>
                  </a:extLst>
                </p:cNvPr>
                <p:cNvSpPr/>
                <p:nvPr/>
              </p:nvSpPr>
              <p:spPr>
                <a:xfrm>
                  <a:off x="-540568" y="4748425"/>
                  <a:ext cx="742521" cy="642233"/>
                </a:xfrm>
                <a:custGeom>
                  <a:avLst/>
                  <a:gdLst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97631 w 2957513"/>
                    <a:gd name="connsiteY2" fmla="*/ 519379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69386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52463 w 2955132"/>
                    <a:gd name="connsiteY18" fmla="*/ 564623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7219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31106 w 2955132"/>
                    <a:gd name="connsiteY21" fmla="*/ 476517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9863 w 2955132"/>
                    <a:gd name="connsiteY26" fmla="*/ 552717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45594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57500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93873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75279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843213"/>
                    <a:gd name="connsiteY0" fmla="*/ 555099 h 807513"/>
                    <a:gd name="connsiteX1" fmla="*/ 66675 w 2843213"/>
                    <a:gd name="connsiteY1" fmla="*/ 562242 h 807513"/>
                    <a:gd name="connsiteX2" fmla="*/ 111919 w 2843213"/>
                    <a:gd name="connsiteY2" fmla="*/ 516998 h 807513"/>
                    <a:gd name="connsiteX3" fmla="*/ 169068 w 2843213"/>
                    <a:gd name="connsiteY3" fmla="*/ 505091 h 807513"/>
                    <a:gd name="connsiteX4" fmla="*/ 230982 w 2843213"/>
                    <a:gd name="connsiteY4" fmla="*/ 559861 h 807513"/>
                    <a:gd name="connsiteX5" fmla="*/ 278607 w 2843213"/>
                    <a:gd name="connsiteY5" fmla="*/ 564623 h 807513"/>
                    <a:gd name="connsiteX6" fmla="*/ 359569 w 2843213"/>
                    <a:gd name="connsiteY6" fmla="*/ 555098 h 807513"/>
                    <a:gd name="connsiteX7" fmla="*/ 411957 w 2843213"/>
                    <a:gd name="connsiteY7" fmla="*/ 555097 h 807513"/>
                    <a:gd name="connsiteX8" fmla="*/ 457200 w 2843213"/>
                    <a:gd name="connsiteY8" fmla="*/ 619392 h 807513"/>
                    <a:gd name="connsiteX9" fmla="*/ 464344 w 2843213"/>
                    <a:gd name="connsiteY9" fmla="*/ 526523 h 807513"/>
                    <a:gd name="connsiteX10" fmla="*/ 495300 w 2843213"/>
                    <a:gd name="connsiteY10" fmla="*/ 159811 h 807513"/>
                    <a:gd name="connsiteX11" fmla="*/ 514350 w 2843213"/>
                    <a:gd name="connsiteY11" fmla="*/ 5029 h 807513"/>
                    <a:gd name="connsiteX12" fmla="*/ 523875 w 2843213"/>
                    <a:gd name="connsiteY12" fmla="*/ 83611 h 807513"/>
                    <a:gd name="connsiteX13" fmla="*/ 554832 w 2843213"/>
                    <a:gd name="connsiteY13" fmla="*/ 514617 h 807513"/>
                    <a:gd name="connsiteX14" fmla="*/ 564357 w 2843213"/>
                    <a:gd name="connsiteY14" fmla="*/ 714642 h 807513"/>
                    <a:gd name="connsiteX15" fmla="*/ 571500 w 2843213"/>
                    <a:gd name="connsiteY15" fmla="*/ 807511 h 807513"/>
                    <a:gd name="connsiteX16" fmla="*/ 581025 w 2843213"/>
                    <a:gd name="connsiteY16" fmla="*/ 717023 h 807513"/>
                    <a:gd name="connsiteX17" fmla="*/ 595313 w 2843213"/>
                    <a:gd name="connsiteY17" fmla="*/ 569386 h 807513"/>
                    <a:gd name="connsiteX18" fmla="*/ 697707 w 2843213"/>
                    <a:gd name="connsiteY18" fmla="*/ 559860 h 807513"/>
                    <a:gd name="connsiteX19" fmla="*/ 859632 w 2843213"/>
                    <a:gd name="connsiteY19" fmla="*/ 559861 h 807513"/>
                    <a:gd name="connsiteX20" fmla="*/ 1067240 w 2843213"/>
                    <a:gd name="connsiteY20" fmla="*/ 548440 h 807513"/>
                    <a:gd name="connsiteX21" fmla="*/ 1228725 w 2843213"/>
                    <a:gd name="connsiteY21" fmla="*/ 452705 h 807513"/>
                    <a:gd name="connsiteX22" fmla="*/ 1401539 w 2843213"/>
                    <a:gd name="connsiteY22" fmla="*/ 437054 h 807513"/>
                    <a:gd name="connsiteX23" fmla="*/ 1575279 w 2843213"/>
                    <a:gd name="connsiteY23" fmla="*/ 550821 h 807513"/>
                    <a:gd name="connsiteX24" fmla="*/ 1709738 w 2843213"/>
                    <a:gd name="connsiteY24" fmla="*/ 559861 h 807513"/>
                    <a:gd name="connsiteX25" fmla="*/ 2426494 w 2843213"/>
                    <a:gd name="connsiteY25" fmla="*/ 552717 h 807513"/>
                    <a:gd name="connsiteX26" fmla="*/ 2700338 w 2843213"/>
                    <a:gd name="connsiteY26" fmla="*/ 557480 h 807513"/>
                    <a:gd name="connsiteX27" fmla="*/ 2752725 w 2843213"/>
                    <a:gd name="connsiteY27" fmla="*/ 509854 h 807513"/>
                    <a:gd name="connsiteX28" fmla="*/ 2843213 w 2843213"/>
                    <a:gd name="connsiteY28" fmla="*/ 478897 h 807513"/>
                    <a:gd name="connsiteX0" fmla="*/ 0 w 2752725"/>
                    <a:gd name="connsiteY0" fmla="*/ 555099 h 807513"/>
                    <a:gd name="connsiteX1" fmla="*/ 66675 w 2752725"/>
                    <a:gd name="connsiteY1" fmla="*/ 562242 h 807513"/>
                    <a:gd name="connsiteX2" fmla="*/ 111919 w 2752725"/>
                    <a:gd name="connsiteY2" fmla="*/ 516998 h 807513"/>
                    <a:gd name="connsiteX3" fmla="*/ 169068 w 2752725"/>
                    <a:gd name="connsiteY3" fmla="*/ 505091 h 807513"/>
                    <a:gd name="connsiteX4" fmla="*/ 230982 w 2752725"/>
                    <a:gd name="connsiteY4" fmla="*/ 559861 h 807513"/>
                    <a:gd name="connsiteX5" fmla="*/ 278607 w 2752725"/>
                    <a:gd name="connsiteY5" fmla="*/ 564623 h 807513"/>
                    <a:gd name="connsiteX6" fmla="*/ 359569 w 2752725"/>
                    <a:gd name="connsiteY6" fmla="*/ 555098 h 807513"/>
                    <a:gd name="connsiteX7" fmla="*/ 411957 w 2752725"/>
                    <a:gd name="connsiteY7" fmla="*/ 555097 h 807513"/>
                    <a:gd name="connsiteX8" fmla="*/ 457200 w 2752725"/>
                    <a:gd name="connsiteY8" fmla="*/ 619392 h 807513"/>
                    <a:gd name="connsiteX9" fmla="*/ 464344 w 2752725"/>
                    <a:gd name="connsiteY9" fmla="*/ 526523 h 807513"/>
                    <a:gd name="connsiteX10" fmla="*/ 495300 w 2752725"/>
                    <a:gd name="connsiteY10" fmla="*/ 159811 h 807513"/>
                    <a:gd name="connsiteX11" fmla="*/ 514350 w 2752725"/>
                    <a:gd name="connsiteY11" fmla="*/ 5029 h 807513"/>
                    <a:gd name="connsiteX12" fmla="*/ 523875 w 2752725"/>
                    <a:gd name="connsiteY12" fmla="*/ 83611 h 807513"/>
                    <a:gd name="connsiteX13" fmla="*/ 554832 w 2752725"/>
                    <a:gd name="connsiteY13" fmla="*/ 514617 h 807513"/>
                    <a:gd name="connsiteX14" fmla="*/ 564357 w 2752725"/>
                    <a:gd name="connsiteY14" fmla="*/ 714642 h 807513"/>
                    <a:gd name="connsiteX15" fmla="*/ 571500 w 2752725"/>
                    <a:gd name="connsiteY15" fmla="*/ 807511 h 807513"/>
                    <a:gd name="connsiteX16" fmla="*/ 581025 w 2752725"/>
                    <a:gd name="connsiteY16" fmla="*/ 717023 h 807513"/>
                    <a:gd name="connsiteX17" fmla="*/ 595313 w 2752725"/>
                    <a:gd name="connsiteY17" fmla="*/ 569386 h 807513"/>
                    <a:gd name="connsiteX18" fmla="*/ 697707 w 2752725"/>
                    <a:gd name="connsiteY18" fmla="*/ 559860 h 807513"/>
                    <a:gd name="connsiteX19" fmla="*/ 859632 w 2752725"/>
                    <a:gd name="connsiteY19" fmla="*/ 559861 h 807513"/>
                    <a:gd name="connsiteX20" fmla="*/ 1067240 w 2752725"/>
                    <a:gd name="connsiteY20" fmla="*/ 548440 h 807513"/>
                    <a:gd name="connsiteX21" fmla="*/ 1228725 w 2752725"/>
                    <a:gd name="connsiteY21" fmla="*/ 452705 h 807513"/>
                    <a:gd name="connsiteX22" fmla="*/ 1401539 w 2752725"/>
                    <a:gd name="connsiteY22" fmla="*/ 437054 h 807513"/>
                    <a:gd name="connsiteX23" fmla="*/ 1575279 w 2752725"/>
                    <a:gd name="connsiteY23" fmla="*/ 550821 h 807513"/>
                    <a:gd name="connsiteX24" fmla="*/ 1709738 w 2752725"/>
                    <a:gd name="connsiteY24" fmla="*/ 559861 h 807513"/>
                    <a:gd name="connsiteX25" fmla="*/ 2426494 w 2752725"/>
                    <a:gd name="connsiteY25" fmla="*/ 552717 h 807513"/>
                    <a:gd name="connsiteX26" fmla="*/ 2700338 w 2752725"/>
                    <a:gd name="connsiteY26" fmla="*/ 557480 h 807513"/>
                    <a:gd name="connsiteX27" fmla="*/ 2752725 w 2752725"/>
                    <a:gd name="connsiteY27" fmla="*/ 509854 h 807513"/>
                    <a:gd name="connsiteX0" fmla="*/ 0 w 2700338"/>
                    <a:gd name="connsiteY0" fmla="*/ 555099 h 807513"/>
                    <a:gd name="connsiteX1" fmla="*/ 66675 w 2700338"/>
                    <a:gd name="connsiteY1" fmla="*/ 562242 h 807513"/>
                    <a:gd name="connsiteX2" fmla="*/ 111919 w 2700338"/>
                    <a:gd name="connsiteY2" fmla="*/ 516998 h 807513"/>
                    <a:gd name="connsiteX3" fmla="*/ 169068 w 2700338"/>
                    <a:gd name="connsiteY3" fmla="*/ 505091 h 807513"/>
                    <a:gd name="connsiteX4" fmla="*/ 230982 w 2700338"/>
                    <a:gd name="connsiteY4" fmla="*/ 559861 h 807513"/>
                    <a:gd name="connsiteX5" fmla="*/ 278607 w 2700338"/>
                    <a:gd name="connsiteY5" fmla="*/ 564623 h 807513"/>
                    <a:gd name="connsiteX6" fmla="*/ 359569 w 2700338"/>
                    <a:gd name="connsiteY6" fmla="*/ 555098 h 807513"/>
                    <a:gd name="connsiteX7" fmla="*/ 411957 w 2700338"/>
                    <a:gd name="connsiteY7" fmla="*/ 555097 h 807513"/>
                    <a:gd name="connsiteX8" fmla="*/ 457200 w 2700338"/>
                    <a:gd name="connsiteY8" fmla="*/ 619392 h 807513"/>
                    <a:gd name="connsiteX9" fmla="*/ 464344 w 2700338"/>
                    <a:gd name="connsiteY9" fmla="*/ 526523 h 807513"/>
                    <a:gd name="connsiteX10" fmla="*/ 495300 w 2700338"/>
                    <a:gd name="connsiteY10" fmla="*/ 159811 h 807513"/>
                    <a:gd name="connsiteX11" fmla="*/ 514350 w 2700338"/>
                    <a:gd name="connsiteY11" fmla="*/ 5029 h 807513"/>
                    <a:gd name="connsiteX12" fmla="*/ 523875 w 2700338"/>
                    <a:gd name="connsiteY12" fmla="*/ 83611 h 807513"/>
                    <a:gd name="connsiteX13" fmla="*/ 554832 w 2700338"/>
                    <a:gd name="connsiteY13" fmla="*/ 514617 h 807513"/>
                    <a:gd name="connsiteX14" fmla="*/ 564357 w 2700338"/>
                    <a:gd name="connsiteY14" fmla="*/ 714642 h 807513"/>
                    <a:gd name="connsiteX15" fmla="*/ 571500 w 2700338"/>
                    <a:gd name="connsiteY15" fmla="*/ 807511 h 807513"/>
                    <a:gd name="connsiteX16" fmla="*/ 581025 w 2700338"/>
                    <a:gd name="connsiteY16" fmla="*/ 717023 h 807513"/>
                    <a:gd name="connsiteX17" fmla="*/ 595313 w 2700338"/>
                    <a:gd name="connsiteY17" fmla="*/ 569386 h 807513"/>
                    <a:gd name="connsiteX18" fmla="*/ 697707 w 2700338"/>
                    <a:gd name="connsiteY18" fmla="*/ 559860 h 807513"/>
                    <a:gd name="connsiteX19" fmla="*/ 859632 w 2700338"/>
                    <a:gd name="connsiteY19" fmla="*/ 559861 h 807513"/>
                    <a:gd name="connsiteX20" fmla="*/ 1067240 w 2700338"/>
                    <a:gd name="connsiteY20" fmla="*/ 548440 h 807513"/>
                    <a:gd name="connsiteX21" fmla="*/ 1228725 w 2700338"/>
                    <a:gd name="connsiteY21" fmla="*/ 452705 h 807513"/>
                    <a:gd name="connsiteX22" fmla="*/ 1401539 w 2700338"/>
                    <a:gd name="connsiteY22" fmla="*/ 437054 h 807513"/>
                    <a:gd name="connsiteX23" fmla="*/ 1575279 w 2700338"/>
                    <a:gd name="connsiteY23" fmla="*/ 550821 h 807513"/>
                    <a:gd name="connsiteX24" fmla="*/ 1709738 w 2700338"/>
                    <a:gd name="connsiteY24" fmla="*/ 559861 h 807513"/>
                    <a:gd name="connsiteX25" fmla="*/ 2426494 w 2700338"/>
                    <a:gd name="connsiteY25" fmla="*/ 552717 h 807513"/>
                    <a:gd name="connsiteX26" fmla="*/ 2700338 w 2700338"/>
                    <a:gd name="connsiteY26" fmla="*/ 557480 h 807513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1067240 w 2700338"/>
                    <a:gd name="connsiteY20" fmla="*/ 548440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228725 w 2700338"/>
                    <a:gd name="connsiteY22" fmla="*/ 45270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155717 w 2700338"/>
                    <a:gd name="connsiteY22" fmla="*/ 43375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357735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426494"/>
                    <a:gd name="connsiteY0" fmla="*/ 555099 h 738985"/>
                    <a:gd name="connsiteX1" fmla="*/ 66675 w 2426494"/>
                    <a:gd name="connsiteY1" fmla="*/ 562242 h 738985"/>
                    <a:gd name="connsiteX2" fmla="*/ 111919 w 2426494"/>
                    <a:gd name="connsiteY2" fmla="*/ 516998 h 738985"/>
                    <a:gd name="connsiteX3" fmla="*/ 169068 w 2426494"/>
                    <a:gd name="connsiteY3" fmla="*/ 505091 h 738985"/>
                    <a:gd name="connsiteX4" fmla="*/ 230982 w 2426494"/>
                    <a:gd name="connsiteY4" fmla="*/ 559861 h 738985"/>
                    <a:gd name="connsiteX5" fmla="*/ 278607 w 2426494"/>
                    <a:gd name="connsiteY5" fmla="*/ 564623 h 738985"/>
                    <a:gd name="connsiteX6" fmla="*/ 359569 w 2426494"/>
                    <a:gd name="connsiteY6" fmla="*/ 555098 h 738985"/>
                    <a:gd name="connsiteX7" fmla="*/ 411957 w 2426494"/>
                    <a:gd name="connsiteY7" fmla="*/ 555097 h 738985"/>
                    <a:gd name="connsiteX8" fmla="*/ 457200 w 2426494"/>
                    <a:gd name="connsiteY8" fmla="*/ 619392 h 738985"/>
                    <a:gd name="connsiteX9" fmla="*/ 464344 w 2426494"/>
                    <a:gd name="connsiteY9" fmla="*/ 526523 h 738985"/>
                    <a:gd name="connsiteX10" fmla="*/ 495300 w 2426494"/>
                    <a:gd name="connsiteY10" fmla="*/ 159811 h 738985"/>
                    <a:gd name="connsiteX11" fmla="*/ 514350 w 2426494"/>
                    <a:gd name="connsiteY11" fmla="*/ 5029 h 738985"/>
                    <a:gd name="connsiteX12" fmla="*/ 523875 w 2426494"/>
                    <a:gd name="connsiteY12" fmla="*/ 83611 h 738985"/>
                    <a:gd name="connsiteX13" fmla="*/ 554832 w 2426494"/>
                    <a:gd name="connsiteY13" fmla="*/ 514617 h 738985"/>
                    <a:gd name="connsiteX14" fmla="*/ 564357 w 2426494"/>
                    <a:gd name="connsiteY14" fmla="*/ 714642 h 738985"/>
                    <a:gd name="connsiteX15" fmla="*/ 577103 w 2426494"/>
                    <a:gd name="connsiteY15" fmla="*/ 735834 h 738985"/>
                    <a:gd name="connsiteX16" fmla="*/ 581025 w 2426494"/>
                    <a:gd name="connsiteY16" fmla="*/ 717023 h 738985"/>
                    <a:gd name="connsiteX17" fmla="*/ 595313 w 2426494"/>
                    <a:gd name="connsiteY17" fmla="*/ 569386 h 738985"/>
                    <a:gd name="connsiteX18" fmla="*/ 697707 w 2426494"/>
                    <a:gd name="connsiteY18" fmla="*/ 559860 h 738985"/>
                    <a:gd name="connsiteX19" fmla="*/ 830429 w 2426494"/>
                    <a:gd name="connsiteY19" fmla="*/ 559861 h 738985"/>
                    <a:gd name="connsiteX20" fmla="*/ 980439 w 2426494"/>
                    <a:gd name="connsiteY20" fmla="*/ 506708 h 738985"/>
                    <a:gd name="connsiteX21" fmla="*/ 1155717 w 2426494"/>
                    <a:gd name="connsiteY21" fmla="*/ 433755 h 738985"/>
                    <a:gd name="connsiteX22" fmla="*/ 1357735 w 2426494"/>
                    <a:gd name="connsiteY22" fmla="*/ 437054 h 738985"/>
                    <a:gd name="connsiteX23" fmla="*/ 1575279 w 2426494"/>
                    <a:gd name="connsiteY23" fmla="*/ 550821 h 738985"/>
                    <a:gd name="connsiteX24" fmla="*/ 1709738 w 2426494"/>
                    <a:gd name="connsiteY24" fmla="*/ 559861 h 738985"/>
                    <a:gd name="connsiteX25" fmla="*/ 2426494 w 2426494"/>
                    <a:gd name="connsiteY25" fmla="*/ 552717 h 738985"/>
                    <a:gd name="connsiteX0" fmla="*/ 0 w 1911461"/>
                    <a:gd name="connsiteY0" fmla="*/ 555099 h 738985"/>
                    <a:gd name="connsiteX1" fmla="*/ 66675 w 1911461"/>
                    <a:gd name="connsiteY1" fmla="*/ 562242 h 738985"/>
                    <a:gd name="connsiteX2" fmla="*/ 111919 w 1911461"/>
                    <a:gd name="connsiteY2" fmla="*/ 516998 h 738985"/>
                    <a:gd name="connsiteX3" fmla="*/ 169068 w 1911461"/>
                    <a:gd name="connsiteY3" fmla="*/ 505091 h 738985"/>
                    <a:gd name="connsiteX4" fmla="*/ 230982 w 1911461"/>
                    <a:gd name="connsiteY4" fmla="*/ 559861 h 738985"/>
                    <a:gd name="connsiteX5" fmla="*/ 278607 w 1911461"/>
                    <a:gd name="connsiteY5" fmla="*/ 564623 h 738985"/>
                    <a:gd name="connsiteX6" fmla="*/ 359569 w 1911461"/>
                    <a:gd name="connsiteY6" fmla="*/ 555098 h 738985"/>
                    <a:gd name="connsiteX7" fmla="*/ 411957 w 1911461"/>
                    <a:gd name="connsiteY7" fmla="*/ 555097 h 738985"/>
                    <a:gd name="connsiteX8" fmla="*/ 457200 w 1911461"/>
                    <a:gd name="connsiteY8" fmla="*/ 619392 h 738985"/>
                    <a:gd name="connsiteX9" fmla="*/ 464344 w 1911461"/>
                    <a:gd name="connsiteY9" fmla="*/ 526523 h 738985"/>
                    <a:gd name="connsiteX10" fmla="*/ 495300 w 1911461"/>
                    <a:gd name="connsiteY10" fmla="*/ 159811 h 738985"/>
                    <a:gd name="connsiteX11" fmla="*/ 514350 w 1911461"/>
                    <a:gd name="connsiteY11" fmla="*/ 5029 h 738985"/>
                    <a:gd name="connsiteX12" fmla="*/ 523875 w 1911461"/>
                    <a:gd name="connsiteY12" fmla="*/ 83611 h 738985"/>
                    <a:gd name="connsiteX13" fmla="*/ 554832 w 1911461"/>
                    <a:gd name="connsiteY13" fmla="*/ 514617 h 738985"/>
                    <a:gd name="connsiteX14" fmla="*/ 564357 w 1911461"/>
                    <a:gd name="connsiteY14" fmla="*/ 714642 h 738985"/>
                    <a:gd name="connsiteX15" fmla="*/ 577103 w 1911461"/>
                    <a:gd name="connsiteY15" fmla="*/ 735834 h 738985"/>
                    <a:gd name="connsiteX16" fmla="*/ 581025 w 1911461"/>
                    <a:gd name="connsiteY16" fmla="*/ 717023 h 738985"/>
                    <a:gd name="connsiteX17" fmla="*/ 595313 w 1911461"/>
                    <a:gd name="connsiteY17" fmla="*/ 569386 h 738985"/>
                    <a:gd name="connsiteX18" fmla="*/ 697707 w 1911461"/>
                    <a:gd name="connsiteY18" fmla="*/ 559860 h 738985"/>
                    <a:gd name="connsiteX19" fmla="*/ 830429 w 1911461"/>
                    <a:gd name="connsiteY19" fmla="*/ 559861 h 738985"/>
                    <a:gd name="connsiteX20" fmla="*/ 980439 w 1911461"/>
                    <a:gd name="connsiteY20" fmla="*/ 506708 h 738985"/>
                    <a:gd name="connsiteX21" fmla="*/ 1155717 w 1911461"/>
                    <a:gd name="connsiteY21" fmla="*/ 433755 h 738985"/>
                    <a:gd name="connsiteX22" fmla="*/ 1357735 w 1911461"/>
                    <a:gd name="connsiteY22" fmla="*/ 437054 h 738985"/>
                    <a:gd name="connsiteX23" fmla="*/ 1575279 w 1911461"/>
                    <a:gd name="connsiteY23" fmla="*/ 550821 h 738985"/>
                    <a:gd name="connsiteX24" fmla="*/ 1709738 w 1911461"/>
                    <a:gd name="connsiteY24" fmla="*/ 559861 h 738985"/>
                    <a:gd name="connsiteX25" fmla="*/ 1911461 w 1911461"/>
                    <a:gd name="connsiteY25" fmla="*/ 554616 h 738985"/>
                    <a:gd name="connsiteX0" fmla="*/ 0 w 1918871"/>
                    <a:gd name="connsiteY0" fmla="*/ 564593 h 738985"/>
                    <a:gd name="connsiteX1" fmla="*/ 74085 w 1918871"/>
                    <a:gd name="connsiteY1" fmla="*/ 562242 h 738985"/>
                    <a:gd name="connsiteX2" fmla="*/ 119329 w 1918871"/>
                    <a:gd name="connsiteY2" fmla="*/ 516998 h 738985"/>
                    <a:gd name="connsiteX3" fmla="*/ 176478 w 1918871"/>
                    <a:gd name="connsiteY3" fmla="*/ 505091 h 738985"/>
                    <a:gd name="connsiteX4" fmla="*/ 238392 w 1918871"/>
                    <a:gd name="connsiteY4" fmla="*/ 559861 h 738985"/>
                    <a:gd name="connsiteX5" fmla="*/ 286017 w 1918871"/>
                    <a:gd name="connsiteY5" fmla="*/ 564623 h 738985"/>
                    <a:gd name="connsiteX6" fmla="*/ 366979 w 1918871"/>
                    <a:gd name="connsiteY6" fmla="*/ 555098 h 738985"/>
                    <a:gd name="connsiteX7" fmla="*/ 419367 w 1918871"/>
                    <a:gd name="connsiteY7" fmla="*/ 555097 h 738985"/>
                    <a:gd name="connsiteX8" fmla="*/ 464610 w 1918871"/>
                    <a:gd name="connsiteY8" fmla="*/ 619392 h 738985"/>
                    <a:gd name="connsiteX9" fmla="*/ 471754 w 1918871"/>
                    <a:gd name="connsiteY9" fmla="*/ 526523 h 738985"/>
                    <a:gd name="connsiteX10" fmla="*/ 502710 w 1918871"/>
                    <a:gd name="connsiteY10" fmla="*/ 159811 h 738985"/>
                    <a:gd name="connsiteX11" fmla="*/ 521760 w 1918871"/>
                    <a:gd name="connsiteY11" fmla="*/ 5029 h 738985"/>
                    <a:gd name="connsiteX12" fmla="*/ 531285 w 1918871"/>
                    <a:gd name="connsiteY12" fmla="*/ 83611 h 738985"/>
                    <a:gd name="connsiteX13" fmla="*/ 562242 w 1918871"/>
                    <a:gd name="connsiteY13" fmla="*/ 514617 h 738985"/>
                    <a:gd name="connsiteX14" fmla="*/ 571767 w 1918871"/>
                    <a:gd name="connsiteY14" fmla="*/ 714642 h 738985"/>
                    <a:gd name="connsiteX15" fmla="*/ 584513 w 1918871"/>
                    <a:gd name="connsiteY15" fmla="*/ 735834 h 738985"/>
                    <a:gd name="connsiteX16" fmla="*/ 588435 w 1918871"/>
                    <a:gd name="connsiteY16" fmla="*/ 717023 h 738985"/>
                    <a:gd name="connsiteX17" fmla="*/ 602723 w 1918871"/>
                    <a:gd name="connsiteY17" fmla="*/ 569386 h 738985"/>
                    <a:gd name="connsiteX18" fmla="*/ 705117 w 1918871"/>
                    <a:gd name="connsiteY18" fmla="*/ 559860 h 738985"/>
                    <a:gd name="connsiteX19" fmla="*/ 837839 w 1918871"/>
                    <a:gd name="connsiteY19" fmla="*/ 559861 h 738985"/>
                    <a:gd name="connsiteX20" fmla="*/ 987849 w 1918871"/>
                    <a:gd name="connsiteY20" fmla="*/ 506708 h 738985"/>
                    <a:gd name="connsiteX21" fmla="*/ 1163127 w 1918871"/>
                    <a:gd name="connsiteY21" fmla="*/ 433755 h 738985"/>
                    <a:gd name="connsiteX22" fmla="*/ 1365145 w 1918871"/>
                    <a:gd name="connsiteY22" fmla="*/ 437054 h 738985"/>
                    <a:gd name="connsiteX23" fmla="*/ 1582689 w 1918871"/>
                    <a:gd name="connsiteY23" fmla="*/ 550821 h 738985"/>
                    <a:gd name="connsiteX24" fmla="*/ 1717148 w 1918871"/>
                    <a:gd name="connsiteY24" fmla="*/ 559861 h 738985"/>
                    <a:gd name="connsiteX25" fmla="*/ 1918871 w 1918871"/>
                    <a:gd name="connsiteY25" fmla="*/ 554616 h 738985"/>
                    <a:gd name="connsiteX0" fmla="*/ 0 w 1911460"/>
                    <a:gd name="connsiteY0" fmla="*/ 556998 h 738985"/>
                    <a:gd name="connsiteX1" fmla="*/ 66674 w 1911460"/>
                    <a:gd name="connsiteY1" fmla="*/ 562242 h 738985"/>
                    <a:gd name="connsiteX2" fmla="*/ 111918 w 1911460"/>
                    <a:gd name="connsiteY2" fmla="*/ 516998 h 738985"/>
                    <a:gd name="connsiteX3" fmla="*/ 169067 w 1911460"/>
                    <a:gd name="connsiteY3" fmla="*/ 505091 h 738985"/>
                    <a:gd name="connsiteX4" fmla="*/ 230981 w 1911460"/>
                    <a:gd name="connsiteY4" fmla="*/ 559861 h 738985"/>
                    <a:gd name="connsiteX5" fmla="*/ 278606 w 1911460"/>
                    <a:gd name="connsiteY5" fmla="*/ 564623 h 738985"/>
                    <a:gd name="connsiteX6" fmla="*/ 359568 w 1911460"/>
                    <a:gd name="connsiteY6" fmla="*/ 555098 h 738985"/>
                    <a:gd name="connsiteX7" fmla="*/ 411956 w 1911460"/>
                    <a:gd name="connsiteY7" fmla="*/ 555097 h 738985"/>
                    <a:gd name="connsiteX8" fmla="*/ 457199 w 1911460"/>
                    <a:gd name="connsiteY8" fmla="*/ 619392 h 738985"/>
                    <a:gd name="connsiteX9" fmla="*/ 464343 w 1911460"/>
                    <a:gd name="connsiteY9" fmla="*/ 526523 h 738985"/>
                    <a:gd name="connsiteX10" fmla="*/ 495299 w 1911460"/>
                    <a:gd name="connsiteY10" fmla="*/ 159811 h 738985"/>
                    <a:gd name="connsiteX11" fmla="*/ 514349 w 1911460"/>
                    <a:gd name="connsiteY11" fmla="*/ 5029 h 738985"/>
                    <a:gd name="connsiteX12" fmla="*/ 523874 w 1911460"/>
                    <a:gd name="connsiteY12" fmla="*/ 83611 h 738985"/>
                    <a:gd name="connsiteX13" fmla="*/ 554831 w 1911460"/>
                    <a:gd name="connsiteY13" fmla="*/ 514617 h 738985"/>
                    <a:gd name="connsiteX14" fmla="*/ 564356 w 1911460"/>
                    <a:gd name="connsiteY14" fmla="*/ 714642 h 738985"/>
                    <a:gd name="connsiteX15" fmla="*/ 577102 w 1911460"/>
                    <a:gd name="connsiteY15" fmla="*/ 735834 h 738985"/>
                    <a:gd name="connsiteX16" fmla="*/ 581024 w 1911460"/>
                    <a:gd name="connsiteY16" fmla="*/ 717023 h 738985"/>
                    <a:gd name="connsiteX17" fmla="*/ 595312 w 1911460"/>
                    <a:gd name="connsiteY17" fmla="*/ 569386 h 738985"/>
                    <a:gd name="connsiteX18" fmla="*/ 697706 w 1911460"/>
                    <a:gd name="connsiteY18" fmla="*/ 559860 h 738985"/>
                    <a:gd name="connsiteX19" fmla="*/ 830428 w 1911460"/>
                    <a:gd name="connsiteY19" fmla="*/ 559861 h 738985"/>
                    <a:gd name="connsiteX20" fmla="*/ 980438 w 1911460"/>
                    <a:gd name="connsiteY20" fmla="*/ 506708 h 738985"/>
                    <a:gd name="connsiteX21" fmla="*/ 1155716 w 1911460"/>
                    <a:gd name="connsiteY21" fmla="*/ 433755 h 738985"/>
                    <a:gd name="connsiteX22" fmla="*/ 1357734 w 1911460"/>
                    <a:gd name="connsiteY22" fmla="*/ 437054 h 738985"/>
                    <a:gd name="connsiteX23" fmla="*/ 1575278 w 1911460"/>
                    <a:gd name="connsiteY23" fmla="*/ 550821 h 738985"/>
                    <a:gd name="connsiteX24" fmla="*/ 1709737 w 1911460"/>
                    <a:gd name="connsiteY24" fmla="*/ 559861 h 738985"/>
                    <a:gd name="connsiteX25" fmla="*/ 1911460 w 1911460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68507 h 73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920463" h="738985">
                      <a:moveTo>
                        <a:pt x="0" y="567377"/>
                      </a:moveTo>
                      <a:cubicBezTo>
                        <a:pt x="33143" y="567327"/>
                        <a:pt x="55524" y="570639"/>
                        <a:pt x="75677" y="562242"/>
                      </a:cubicBezTo>
                      <a:cubicBezTo>
                        <a:pt x="95831" y="553846"/>
                        <a:pt x="103856" y="526523"/>
                        <a:pt x="120921" y="516998"/>
                      </a:cubicBezTo>
                      <a:cubicBezTo>
                        <a:pt x="137986" y="507473"/>
                        <a:pt x="158226" y="497947"/>
                        <a:pt x="178070" y="505091"/>
                      </a:cubicBezTo>
                      <a:cubicBezTo>
                        <a:pt x="197914" y="512235"/>
                        <a:pt x="221728" y="549939"/>
                        <a:pt x="239984" y="559861"/>
                      </a:cubicBezTo>
                      <a:cubicBezTo>
                        <a:pt x="258240" y="569783"/>
                        <a:pt x="266178" y="565417"/>
                        <a:pt x="287609" y="564623"/>
                      </a:cubicBezTo>
                      <a:cubicBezTo>
                        <a:pt x="309040" y="563829"/>
                        <a:pt x="346346" y="556686"/>
                        <a:pt x="368571" y="555098"/>
                      </a:cubicBezTo>
                      <a:cubicBezTo>
                        <a:pt x="390796" y="553510"/>
                        <a:pt x="404687" y="544381"/>
                        <a:pt x="420959" y="555097"/>
                      </a:cubicBezTo>
                      <a:cubicBezTo>
                        <a:pt x="437231" y="565813"/>
                        <a:pt x="457471" y="624154"/>
                        <a:pt x="466202" y="619392"/>
                      </a:cubicBezTo>
                      <a:cubicBezTo>
                        <a:pt x="474933" y="614630"/>
                        <a:pt x="466996" y="603120"/>
                        <a:pt x="473346" y="526523"/>
                      </a:cubicBezTo>
                      <a:cubicBezTo>
                        <a:pt x="479696" y="449926"/>
                        <a:pt x="495968" y="246727"/>
                        <a:pt x="504302" y="159811"/>
                      </a:cubicBezTo>
                      <a:cubicBezTo>
                        <a:pt x="512636" y="72895"/>
                        <a:pt x="518589" y="17729"/>
                        <a:pt x="523352" y="5029"/>
                      </a:cubicBezTo>
                      <a:cubicBezTo>
                        <a:pt x="528115" y="-7671"/>
                        <a:pt x="526130" y="-1320"/>
                        <a:pt x="532877" y="83611"/>
                      </a:cubicBezTo>
                      <a:cubicBezTo>
                        <a:pt x="539624" y="168542"/>
                        <a:pt x="557087" y="409445"/>
                        <a:pt x="563834" y="514617"/>
                      </a:cubicBezTo>
                      <a:cubicBezTo>
                        <a:pt x="570581" y="619789"/>
                        <a:pt x="569647" y="677773"/>
                        <a:pt x="573359" y="714642"/>
                      </a:cubicBezTo>
                      <a:cubicBezTo>
                        <a:pt x="577071" y="751511"/>
                        <a:pt x="583327" y="735437"/>
                        <a:pt x="586105" y="735834"/>
                      </a:cubicBezTo>
                      <a:cubicBezTo>
                        <a:pt x="588883" y="736231"/>
                        <a:pt x="586992" y="744764"/>
                        <a:pt x="590027" y="717023"/>
                      </a:cubicBezTo>
                      <a:cubicBezTo>
                        <a:pt x="593062" y="689282"/>
                        <a:pt x="589630" y="583673"/>
                        <a:pt x="604315" y="569386"/>
                      </a:cubicBezTo>
                      <a:cubicBezTo>
                        <a:pt x="619000" y="555099"/>
                        <a:pt x="667523" y="561447"/>
                        <a:pt x="706709" y="559860"/>
                      </a:cubicBezTo>
                      <a:cubicBezTo>
                        <a:pt x="745895" y="558273"/>
                        <a:pt x="792309" y="568720"/>
                        <a:pt x="839431" y="559861"/>
                      </a:cubicBezTo>
                      <a:cubicBezTo>
                        <a:pt x="886553" y="551002"/>
                        <a:pt x="935226" y="527726"/>
                        <a:pt x="989441" y="506708"/>
                      </a:cubicBezTo>
                      <a:cubicBezTo>
                        <a:pt x="1043656" y="485690"/>
                        <a:pt x="1101836" y="445364"/>
                        <a:pt x="1164719" y="433755"/>
                      </a:cubicBezTo>
                      <a:cubicBezTo>
                        <a:pt x="1227602" y="422146"/>
                        <a:pt x="1296810" y="417543"/>
                        <a:pt x="1366737" y="437054"/>
                      </a:cubicBezTo>
                      <a:cubicBezTo>
                        <a:pt x="1436664" y="456565"/>
                        <a:pt x="1525614" y="529774"/>
                        <a:pt x="1584281" y="550821"/>
                      </a:cubicBezTo>
                      <a:cubicBezTo>
                        <a:pt x="1642948" y="571868"/>
                        <a:pt x="1576872" y="563018"/>
                        <a:pt x="1718741" y="563334"/>
                      </a:cubicBezTo>
                      <a:lnTo>
                        <a:pt x="1920463" y="568507"/>
                      </a:lnTo>
                    </a:path>
                  </a:pathLst>
                </a:cu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 dirty="0">
                    <a:highlight>
                      <a:srgbClr val="FFFF00"/>
                    </a:highlight>
                  </a:endParaRPr>
                </a:p>
              </p:txBody>
            </p:sp>
            <p:sp>
              <p:nvSpPr>
                <p:cNvPr id="11" name="Volný tvar 16">
                  <a:extLst>
                    <a:ext uri="{FF2B5EF4-FFF2-40B4-BE49-F238E27FC236}">
                      <a16:creationId xmlns:a16="http://schemas.microsoft.com/office/drawing/2014/main" id="{2096F2F4-56F3-4CFD-921D-086B49CDCA36}"/>
                    </a:ext>
                  </a:extLst>
                </p:cNvPr>
                <p:cNvSpPr/>
                <p:nvPr/>
              </p:nvSpPr>
              <p:spPr>
                <a:xfrm>
                  <a:off x="179512" y="4748425"/>
                  <a:ext cx="742521" cy="642233"/>
                </a:xfrm>
                <a:custGeom>
                  <a:avLst/>
                  <a:gdLst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97631 w 2957513"/>
                    <a:gd name="connsiteY2" fmla="*/ 519379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69386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52463 w 2955132"/>
                    <a:gd name="connsiteY18" fmla="*/ 564623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7219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31106 w 2955132"/>
                    <a:gd name="connsiteY21" fmla="*/ 476517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9863 w 2955132"/>
                    <a:gd name="connsiteY26" fmla="*/ 552717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45594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57500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93873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75279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843213"/>
                    <a:gd name="connsiteY0" fmla="*/ 555099 h 807513"/>
                    <a:gd name="connsiteX1" fmla="*/ 66675 w 2843213"/>
                    <a:gd name="connsiteY1" fmla="*/ 562242 h 807513"/>
                    <a:gd name="connsiteX2" fmla="*/ 111919 w 2843213"/>
                    <a:gd name="connsiteY2" fmla="*/ 516998 h 807513"/>
                    <a:gd name="connsiteX3" fmla="*/ 169068 w 2843213"/>
                    <a:gd name="connsiteY3" fmla="*/ 505091 h 807513"/>
                    <a:gd name="connsiteX4" fmla="*/ 230982 w 2843213"/>
                    <a:gd name="connsiteY4" fmla="*/ 559861 h 807513"/>
                    <a:gd name="connsiteX5" fmla="*/ 278607 w 2843213"/>
                    <a:gd name="connsiteY5" fmla="*/ 564623 h 807513"/>
                    <a:gd name="connsiteX6" fmla="*/ 359569 w 2843213"/>
                    <a:gd name="connsiteY6" fmla="*/ 555098 h 807513"/>
                    <a:gd name="connsiteX7" fmla="*/ 411957 w 2843213"/>
                    <a:gd name="connsiteY7" fmla="*/ 555097 h 807513"/>
                    <a:gd name="connsiteX8" fmla="*/ 457200 w 2843213"/>
                    <a:gd name="connsiteY8" fmla="*/ 619392 h 807513"/>
                    <a:gd name="connsiteX9" fmla="*/ 464344 w 2843213"/>
                    <a:gd name="connsiteY9" fmla="*/ 526523 h 807513"/>
                    <a:gd name="connsiteX10" fmla="*/ 495300 w 2843213"/>
                    <a:gd name="connsiteY10" fmla="*/ 159811 h 807513"/>
                    <a:gd name="connsiteX11" fmla="*/ 514350 w 2843213"/>
                    <a:gd name="connsiteY11" fmla="*/ 5029 h 807513"/>
                    <a:gd name="connsiteX12" fmla="*/ 523875 w 2843213"/>
                    <a:gd name="connsiteY12" fmla="*/ 83611 h 807513"/>
                    <a:gd name="connsiteX13" fmla="*/ 554832 w 2843213"/>
                    <a:gd name="connsiteY13" fmla="*/ 514617 h 807513"/>
                    <a:gd name="connsiteX14" fmla="*/ 564357 w 2843213"/>
                    <a:gd name="connsiteY14" fmla="*/ 714642 h 807513"/>
                    <a:gd name="connsiteX15" fmla="*/ 571500 w 2843213"/>
                    <a:gd name="connsiteY15" fmla="*/ 807511 h 807513"/>
                    <a:gd name="connsiteX16" fmla="*/ 581025 w 2843213"/>
                    <a:gd name="connsiteY16" fmla="*/ 717023 h 807513"/>
                    <a:gd name="connsiteX17" fmla="*/ 595313 w 2843213"/>
                    <a:gd name="connsiteY17" fmla="*/ 569386 h 807513"/>
                    <a:gd name="connsiteX18" fmla="*/ 697707 w 2843213"/>
                    <a:gd name="connsiteY18" fmla="*/ 559860 h 807513"/>
                    <a:gd name="connsiteX19" fmla="*/ 859632 w 2843213"/>
                    <a:gd name="connsiteY19" fmla="*/ 559861 h 807513"/>
                    <a:gd name="connsiteX20" fmla="*/ 1067240 w 2843213"/>
                    <a:gd name="connsiteY20" fmla="*/ 548440 h 807513"/>
                    <a:gd name="connsiteX21" fmla="*/ 1228725 w 2843213"/>
                    <a:gd name="connsiteY21" fmla="*/ 452705 h 807513"/>
                    <a:gd name="connsiteX22" fmla="*/ 1401539 w 2843213"/>
                    <a:gd name="connsiteY22" fmla="*/ 437054 h 807513"/>
                    <a:gd name="connsiteX23" fmla="*/ 1575279 w 2843213"/>
                    <a:gd name="connsiteY23" fmla="*/ 550821 h 807513"/>
                    <a:gd name="connsiteX24" fmla="*/ 1709738 w 2843213"/>
                    <a:gd name="connsiteY24" fmla="*/ 559861 h 807513"/>
                    <a:gd name="connsiteX25" fmla="*/ 2426494 w 2843213"/>
                    <a:gd name="connsiteY25" fmla="*/ 552717 h 807513"/>
                    <a:gd name="connsiteX26" fmla="*/ 2700338 w 2843213"/>
                    <a:gd name="connsiteY26" fmla="*/ 557480 h 807513"/>
                    <a:gd name="connsiteX27" fmla="*/ 2752725 w 2843213"/>
                    <a:gd name="connsiteY27" fmla="*/ 509854 h 807513"/>
                    <a:gd name="connsiteX28" fmla="*/ 2843213 w 2843213"/>
                    <a:gd name="connsiteY28" fmla="*/ 478897 h 807513"/>
                    <a:gd name="connsiteX0" fmla="*/ 0 w 2752725"/>
                    <a:gd name="connsiteY0" fmla="*/ 555099 h 807513"/>
                    <a:gd name="connsiteX1" fmla="*/ 66675 w 2752725"/>
                    <a:gd name="connsiteY1" fmla="*/ 562242 h 807513"/>
                    <a:gd name="connsiteX2" fmla="*/ 111919 w 2752725"/>
                    <a:gd name="connsiteY2" fmla="*/ 516998 h 807513"/>
                    <a:gd name="connsiteX3" fmla="*/ 169068 w 2752725"/>
                    <a:gd name="connsiteY3" fmla="*/ 505091 h 807513"/>
                    <a:gd name="connsiteX4" fmla="*/ 230982 w 2752725"/>
                    <a:gd name="connsiteY4" fmla="*/ 559861 h 807513"/>
                    <a:gd name="connsiteX5" fmla="*/ 278607 w 2752725"/>
                    <a:gd name="connsiteY5" fmla="*/ 564623 h 807513"/>
                    <a:gd name="connsiteX6" fmla="*/ 359569 w 2752725"/>
                    <a:gd name="connsiteY6" fmla="*/ 555098 h 807513"/>
                    <a:gd name="connsiteX7" fmla="*/ 411957 w 2752725"/>
                    <a:gd name="connsiteY7" fmla="*/ 555097 h 807513"/>
                    <a:gd name="connsiteX8" fmla="*/ 457200 w 2752725"/>
                    <a:gd name="connsiteY8" fmla="*/ 619392 h 807513"/>
                    <a:gd name="connsiteX9" fmla="*/ 464344 w 2752725"/>
                    <a:gd name="connsiteY9" fmla="*/ 526523 h 807513"/>
                    <a:gd name="connsiteX10" fmla="*/ 495300 w 2752725"/>
                    <a:gd name="connsiteY10" fmla="*/ 159811 h 807513"/>
                    <a:gd name="connsiteX11" fmla="*/ 514350 w 2752725"/>
                    <a:gd name="connsiteY11" fmla="*/ 5029 h 807513"/>
                    <a:gd name="connsiteX12" fmla="*/ 523875 w 2752725"/>
                    <a:gd name="connsiteY12" fmla="*/ 83611 h 807513"/>
                    <a:gd name="connsiteX13" fmla="*/ 554832 w 2752725"/>
                    <a:gd name="connsiteY13" fmla="*/ 514617 h 807513"/>
                    <a:gd name="connsiteX14" fmla="*/ 564357 w 2752725"/>
                    <a:gd name="connsiteY14" fmla="*/ 714642 h 807513"/>
                    <a:gd name="connsiteX15" fmla="*/ 571500 w 2752725"/>
                    <a:gd name="connsiteY15" fmla="*/ 807511 h 807513"/>
                    <a:gd name="connsiteX16" fmla="*/ 581025 w 2752725"/>
                    <a:gd name="connsiteY16" fmla="*/ 717023 h 807513"/>
                    <a:gd name="connsiteX17" fmla="*/ 595313 w 2752725"/>
                    <a:gd name="connsiteY17" fmla="*/ 569386 h 807513"/>
                    <a:gd name="connsiteX18" fmla="*/ 697707 w 2752725"/>
                    <a:gd name="connsiteY18" fmla="*/ 559860 h 807513"/>
                    <a:gd name="connsiteX19" fmla="*/ 859632 w 2752725"/>
                    <a:gd name="connsiteY19" fmla="*/ 559861 h 807513"/>
                    <a:gd name="connsiteX20" fmla="*/ 1067240 w 2752725"/>
                    <a:gd name="connsiteY20" fmla="*/ 548440 h 807513"/>
                    <a:gd name="connsiteX21" fmla="*/ 1228725 w 2752725"/>
                    <a:gd name="connsiteY21" fmla="*/ 452705 h 807513"/>
                    <a:gd name="connsiteX22" fmla="*/ 1401539 w 2752725"/>
                    <a:gd name="connsiteY22" fmla="*/ 437054 h 807513"/>
                    <a:gd name="connsiteX23" fmla="*/ 1575279 w 2752725"/>
                    <a:gd name="connsiteY23" fmla="*/ 550821 h 807513"/>
                    <a:gd name="connsiteX24" fmla="*/ 1709738 w 2752725"/>
                    <a:gd name="connsiteY24" fmla="*/ 559861 h 807513"/>
                    <a:gd name="connsiteX25" fmla="*/ 2426494 w 2752725"/>
                    <a:gd name="connsiteY25" fmla="*/ 552717 h 807513"/>
                    <a:gd name="connsiteX26" fmla="*/ 2700338 w 2752725"/>
                    <a:gd name="connsiteY26" fmla="*/ 557480 h 807513"/>
                    <a:gd name="connsiteX27" fmla="*/ 2752725 w 2752725"/>
                    <a:gd name="connsiteY27" fmla="*/ 509854 h 807513"/>
                    <a:gd name="connsiteX0" fmla="*/ 0 w 2700338"/>
                    <a:gd name="connsiteY0" fmla="*/ 555099 h 807513"/>
                    <a:gd name="connsiteX1" fmla="*/ 66675 w 2700338"/>
                    <a:gd name="connsiteY1" fmla="*/ 562242 h 807513"/>
                    <a:gd name="connsiteX2" fmla="*/ 111919 w 2700338"/>
                    <a:gd name="connsiteY2" fmla="*/ 516998 h 807513"/>
                    <a:gd name="connsiteX3" fmla="*/ 169068 w 2700338"/>
                    <a:gd name="connsiteY3" fmla="*/ 505091 h 807513"/>
                    <a:gd name="connsiteX4" fmla="*/ 230982 w 2700338"/>
                    <a:gd name="connsiteY4" fmla="*/ 559861 h 807513"/>
                    <a:gd name="connsiteX5" fmla="*/ 278607 w 2700338"/>
                    <a:gd name="connsiteY5" fmla="*/ 564623 h 807513"/>
                    <a:gd name="connsiteX6" fmla="*/ 359569 w 2700338"/>
                    <a:gd name="connsiteY6" fmla="*/ 555098 h 807513"/>
                    <a:gd name="connsiteX7" fmla="*/ 411957 w 2700338"/>
                    <a:gd name="connsiteY7" fmla="*/ 555097 h 807513"/>
                    <a:gd name="connsiteX8" fmla="*/ 457200 w 2700338"/>
                    <a:gd name="connsiteY8" fmla="*/ 619392 h 807513"/>
                    <a:gd name="connsiteX9" fmla="*/ 464344 w 2700338"/>
                    <a:gd name="connsiteY9" fmla="*/ 526523 h 807513"/>
                    <a:gd name="connsiteX10" fmla="*/ 495300 w 2700338"/>
                    <a:gd name="connsiteY10" fmla="*/ 159811 h 807513"/>
                    <a:gd name="connsiteX11" fmla="*/ 514350 w 2700338"/>
                    <a:gd name="connsiteY11" fmla="*/ 5029 h 807513"/>
                    <a:gd name="connsiteX12" fmla="*/ 523875 w 2700338"/>
                    <a:gd name="connsiteY12" fmla="*/ 83611 h 807513"/>
                    <a:gd name="connsiteX13" fmla="*/ 554832 w 2700338"/>
                    <a:gd name="connsiteY13" fmla="*/ 514617 h 807513"/>
                    <a:gd name="connsiteX14" fmla="*/ 564357 w 2700338"/>
                    <a:gd name="connsiteY14" fmla="*/ 714642 h 807513"/>
                    <a:gd name="connsiteX15" fmla="*/ 571500 w 2700338"/>
                    <a:gd name="connsiteY15" fmla="*/ 807511 h 807513"/>
                    <a:gd name="connsiteX16" fmla="*/ 581025 w 2700338"/>
                    <a:gd name="connsiteY16" fmla="*/ 717023 h 807513"/>
                    <a:gd name="connsiteX17" fmla="*/ 595313 w 2700338"/>
                    <a:gd name="connsiteY17" fmla="*/ 569386 h 807513"/>
                    <a:gd name="connsiteX18" fmla="*/ 697707 w 2700338"/>
                    <a:gd name="connsiteY18" fmla="*/ 559860 h 807513"/>
                    <a:gd name="connsiteX19" fmla="*/ 859632 w 2700338"/>
                    <a:gd name="connsiteY19" fmla="*/ 559861 h 807513"/>
                    <a:gd name="connsiteX20" fmla="*/ 1067240 w 2700338"/>
                    <a:gd name="connsiteY20" fmla="*/ 548440 h 807513"/>
                    <a:gd name="connsiteX21" fmla="*/ 1228725 w 2700338"/>
                    <a:gd name="connsiteY21" fmla="*/ 452705 h 807513"/>
                    <a:gd name="connsiteX22" fmla="*/ 1401539 w 2700338"/>
                    <a:gd name="connsiteY22" fmla="*/ 437054 h 807513"/>
                    <a:gd name="connsiteX23" fmla="*/ 1575279 w 2700338"/>
                    <a:gd name="connsiteY23" fmla="*/ 550821 h 807513"/>
                    <a:gd name="connsiteX24" fmla="*/ 1709738 w 2700338"/>
                    <a:gd name="connsiteY24" fmla="*/ 559861 h 807513"/>
                    <a:gd name="connsiteX25" fmla="*/ 2426494 w 2700338"/>
                    <a:gd name="connsiteY25" fmla="*/ 552717 h 807513"/>
                    <a:gd name="connsiteX26" fmla="*/ 2700338 w 2700338"/>
                    <a:gd name="connsiteY26" fmla="*/ 557480 h 807513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1067240 w 2700338"/>
                    <a:gd name="connsiteY20" fmla="*/ 548440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228725 w 2700338"/>
                    <a:gd name="connsiteY22" fmla="*/ 45270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155717 w 2700338"/>
                    <a:gd name="connsiteY22" fmla="*/ 43375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357735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426494"/>
                    <a:gd name="connsiteY0" fmla="*/ 555099 h 738985"/>
                    <a:gd name="connsiteX1" fmla="*/ 66675 w 2426494"/>
                    <a:gd name="connsiteY1" fmla="*/ 562242 h 738985"/>
                    <a:gd name="connsiteX2" fmla="*/ 111919 w 2426494"/>
                    <a:gd name="connsiteY2" fmla="*/ 516998 h 738985"/>
                    <a:gd name="connsiteX3" fmla="*/ 169068 w 2426494"/>
                    <a:gd name="connsiteY3" fmla="*/ 505091 h 738985"/>
                    <a:gd name="connsiteX4" fmla="*/ 230982 w 2426494"/>
                    <a:gd name="connsiteY4" fmla="*/ 559861 h 738985"/>
                    <a:gd name="connsiteX5" fmla="*/ 278607 w 2426494"/>
                    <a:gd name="connsiteY5" fmla="*/ 564623 h 738985"/>
                    <a:gd name="connsiteX6" fmla="*/ 359569 w 2426494"/>
                    <a:gd name="connsiteY6" fmla="*/ 555098 h 738985"/>
                    <a:gd name="connsiteX7" fmla="*/ 411957 w 2426494"/>
                    <a:gd name="connsiteY7" fmla="*/ 555097 h 738985"/>
                    <a:gd name="connsiteX8" fmla="*/ 457200 w 2426494"/>
                    <a:gd name="connsiteY8" fmla="*/ 619392 h 738985"/>
                    <a:gd name="connsiteX9" fmla="*/ 464344 w 2426494"/>
                    <a:gd name="connsiteY9" fmla="*/ 526523 h 738985"/>
                    <a:gd name="connsiteX10" fmla="*/ 495300 w 2426494"/>
                    <a:gd name="connsiteY10" fmla="*/ 159811 h 738985"/>
                    <a:gd name="connsiteX11" fmla="*/ 514350 w 2426494"/>
                    <a:gd name="connsiteY11" fmla="*/ 5029 h 738985"/>
                    <a:gd name="connsiteX12" fmla="*/ 523875 w 2426494"/>
                    <a:gd name="connsiteY12" fmla="*/ 83611 h 738985"/>
                    <a:gd name="connsiteX13" fmla="*/ 554832 w 2426494"/>
                    <a:gd name="connsiteY13" fmla="*/ 514617 h 738985"/>
                    <a:gd name="connsiteX14" fmla="*/ 564357 w 2426494"/>
                    <a:gd name="connsiteY14" fmla="*/ 714642 h 738985"/>
                    <a:gd name="connsiteX15" fmla="*/ 577103 w 2426494"/>
                    <a:gd name="connsiteY15" fmla="*/ 735834 h 738985"/>
                    <a:gd name="connsiteX16" fmla="*/ 581025 w 2426494"/>
                    <a:gd name="connsiteY16" fmla="*/ 717023 h 738985"/>
                    <a:gd name="connsiteX17" fmla="*/ 595313 w 2426494"/>
                    <a:gd name="connsiteY17" fmla="*/ 569386 h 738985"/>
                    <a:gd name="connsiteX18" fmla="*/ 697707 w 2426494"/>
                    <a:gd name="connsiteY18" fmla="*/ 559860 h 738985"/>
                    <a:gd name="connsiteX19" fmla="*/ 830429 w 2426494"/>
                    <a:gd name="connsiteY19" fmla="*/ 559861 h 738985"/>
                    <a:gd name="connsiteX20" fmla="*/ 980439 w 2426494"/>
                    <a:gd name="connsiteY20" fmla="*/ 506708 h 738985"/>
                    <a:gd name="connsiteX21" fmla="*/ 1155717 w 2426494"/>
                    <a:gd name="connsiteY21" fmla="*/ 433755 h 738985"/>
                    <a:gd name="connsiteX22" fmla="*/ 1357735 w 2426494"/>
                    <a:gd name="connsiteY22" fmla="*/ 437054 h 738985"/>
                    <a:gd name="connsiteX23" fmla="*/ 1575279 w 2426494"/>
                    <a:gd name="connsiteY23" fmla="*/ 550821 h 738985"/>
                    <a:gd name="connsiteX24" fmla="*/ 1709738 w 2426494"/>
                    <a:gd name="connsiteY24" fmla="*/ 559861 h 738985"/>
                    <a:gd name="connsiteX25" fmla="*/ 2426494 w 2426494"/>
                    <a:gd name="connsiteY25" fmla="*/ 552717 h 738985"/>
                    <a:gd name="connsiteX0" fmla="*/ 0 w 1911461"/>
                    <a:gd name="connsiteY0" fmla="*/ 555099 h 738985"/>
                    <a:gd name="connsiteX1" fmla="*/ 66675 w 1911461"/>
                    <a:gd name="connsiteY1" fmla="*/ 562242 h 738985"/>
                    <a:gd name="connsiteX2" fmla="*/ 111919 w 1911461"/>
                    <a:gd name="connsiteY2" fmla="*/ 516998 h 738985"/>
                    <a:gd name="connsiteX3" fmla="*/ 169068 w 1911461"/>
                    <a:gd name="connsiteY3" fmla="*/ 505091 h 738985"/>
                    <a:gd name="connsiteX4" fmla="*/ 230982 w 1911461"/>
                    <a:gd name="connsiteY4" fmla="*/ 559861 h 738985"/>
                    <a:gd name="connsiteX5" fmla="*/ 278607 w 1911461"/>
                    <a:gd name="connsiteY5" fmla="*/ 564623 h 738985"/>
                    <a:gd name="connsiteX6" fmla="*/ 359569 w 1911461"/>
                    <a:gd name="connsiteY6" fmla="*/ 555098 h 738985"/>
                    <a:gd name="connsiteX7" fmla="*/ 411957 w 1911461"/>
                    <a:gd name="connsiteY7" fmla="*/ 555097 h 738985"/>
                    <a:gd name="connsiteX8" fmla="*/ 457200 w 1911461"/>
                    <a:gd name="connsiteY8" fmla="*/ 619392 h 738985"/>
                    <a:gd name="connsiteX9" fmla="*/ 464344 w 1911461"/>
                    <a:gd name="connsiteY9" fmla="*/ 526523 h 738985"/>
                    <a:gd name="connsiteX10" fmla="*/ 495300 w 1911461"/>
                    <a:gd name="connsiteY10" fmla="*/ 159811 h 738985"/>
                    <a:gd name="connsiteX11" fmla="*/ 514350 w 1911461"/>
                    <a:gd name="connsiteY11" fmla="*/ 5029 h 738985"/>
                    <a:gd name="connsiteX12" fmla="*/ 523875 w 1911461"/>
                    <a:gd name="connsiteY12" fmla="*/ 83611 h 738985"/>
                    <a:gd name="connsiteX13" fmla="*/ 554832 w 1911461"/>
                    <a:gd name="connsiteY13" fmla="*/ 514617 h 738985"/>
                    <a:gd name="connsiteX14" fmla="*/ 564357 w 1911461"/>
                    <a:gd name="connsiteY14" fmla="*/ 714642 h 738985"/>
                    <a:gd name="connsiteX15" fmla="*/ 577103 w 1911461"/>
                    <a:gd name="connsiteY15" fmla="*/ 735834 h 738985"/>
                    <a:gd name="connsiteX16" fmla="*/ 581025 w 1911461"/>
                    <a:gd name="connsiteY16" fmla="*/ 717023 h 738985"/>
                    <a:gd name="connsiteX17" fmla="*/ 595313 w 1911461"/>
                    <a:gd name="connsiteY17" fmla="*/ 569386 h 738985"/>
                    <a:gd name="connsiteX18" fmla="*/ 697707 w 1911461"/>
                    <a:gd name="connsiteY18" fmla="*/ 559860 h 738985"/>
                    <a:gd name="connsiteX19" fmla="*/ 830429 w 1911461"/>
                    <a:gd name="connsiteY19" fmla="*/ 559861 h 738985"/>
                    <a:gd name="connsiteX20" fmla="*/ 980439 w 1911461"/>
                    <a:gd name="connsiteY20" fmla="*/ 506708 h 738985"/>
                    <a:gd name="connsiteX21" fmla="*/ 1155717 w 1911461"/>
                    <a:gd name="connsiteY21" fmla="*/ 433755 h 738985"/>
                    <a:gd name="connsiteX22" fmla="*/ 1357735 w 1911461"/>
                    <a:gd name="connsiteY22" fmla="*/ 437054 h 738985"/>
                    <a:gd name="connsiteX23" fmla="*/ 1575279 w 1911461"/>
                    <a:gd name="connsiteY23" fmla="*/ 550821 h 738985"/>
                    <a:gd name="connsiteX24" fmla="*/ 1709738 w 1911461"/>
                    <a:gd name="connsiteY24" fmla="*/ 559861 h 738985"/>
                    <a:gd name="connsiteX25" fmla="*/ 1911461 w 1911461"/>
                    <a:gd name="connsiteY25" fmla="*/ 554616 h 738985"/>
                    <a:gd name="connsiteX0" fmla="*/ 0 w 1918871"/>
                    <a:gd name="connsiteY0" fmla="*/ 564593 h 738985"/>
                    <a:gd name="connsiteX1" fmla="*/ 74085 w 1918871"/>
                    <a:gd name="connsiteY1" fmla="*/ 562242 h 738985"/>
                    <a:gd name="connsiteX2" fmla="*/ 119329 w 1918871"/>
                    <a:gd name="connsiteY2" fmla="*/ 516998 h 738985"/>
                    <a:gd name="connsiteX3" fmla="*/ 176478 w 1918871"/>
                    <a:gd name="connsiteY3" fmla="*/ 505091 h 738985"/>
                    <a:gd name="connsiteX4" fmla="*/ 238392 w 1918871"/>
                    <a:gd name="connsiteY4" fmla="*/ 559861 h 738985"/>
                    <a:gd name="connsiteX5" fmla="*/ 286017 w 1918871"/>
                    <a:gd name="connsiteY5" fmla="*/ 564623 h 738985"/>
                    <a:gd name="connsiteX6" fmla="*/ 366979 w 1918871"/>
                    <a:gd name="connsiteY6" fmla="*/ 555098 h 738985"/>
                    <a:gd name="connsiteX7" fmla="*/ 419367 w 1918871"/>
                    <a:gd name="connsiteY7" fmla="*/ 555097 h 738985"/>
                    <a:gd name="connsiteX8" fmla="*/ 464610 w 1918871"/>
                    <a:gd name="connsiteY8" fmla="*/ 619392 h 738985"/>
                    <a:gd name="connsiteX9" fmla="*/ 471754 w 1918871"/>
                    <a:gd name="connsiteY9" fmla="*/ 526523 h 738985"/>
                    <a:gd name="connsiteX10" fmla="*/ 502710 w 1918871"/>
                    <a:gd name="connsiteY10" fmla="*/ 159811 h 738985"/>
                    <a:gd name="connsiteX11" fmla="*/ 521760 w 1918871"/>
                    <a:gd name="connsiteY11" fmla="*/ 5029 h 738985"/>
                    <a:gd name="connsiteX12" fmla="*/ 531285 w 1918871"/>
                    <a:gd name="connsiteY12" fmla="*/ 83611 h 738985"/>
                    <a:gd name="connsiteX13" fmla="*/ 562242 w 1918871"/>
                    <a:gd name="connsiteY13" fmla="*/ 514617 h 738985"/>
                    <a:gd name="connsiteX14" fmla="*/ 571767 w 1918871"/>
                    <a:gd name="connsiteY14" fmla="*/ 714642 h 738985"/>
                    <a:gd name="connsiteX15" fmla="*/ 584513 w 1918871"/>
                    <a:gd name="connsiteY15" fmla="*/ 735834 h 738985"/>
                    <a:gd name="connsiteX16" fmla="*/ 588435 w 1918871"/>
                    <a:gd name="connsiteY16" fmla="*/ 717023 h 738985"/>
                    <a:gd name="connsiteX17" fmla="*/ 602723 w 1918871"/>
                    <a:gd name="connsiteY17" fmla="*/ 569386 h 738985"/>
                    <a:gd name="connsiteX18" fmla="*/ 705117 w 1918871"/>
                    <a:gd name="connsiteY18" fmla="*/ 559860 h 738985"/>
                    <a:gd name="connsiteX19" fmla="*/ 837839 w 1918871"/>
                    <a:gd name="connsiteY19" fmla="*/ 559861 h 738985"/>
                    <a:gd name="connsiteX20" fmla="*/ 987849 w 1918871"/>
                    <a:gd name="connsiteY20" fmla="*/ 506708 h 738985"/>
                    <a:gd name="connsiteX21" fmla="*/ 1163127 w 1918871"/>
                    <a:gd name="connsiteY21" fmla="*/ 433755 h 738985"/>
                    <a:gd name="connsiteX22" fmla="*/ 1365145 w 1918871"/>
                    <a:gd name="connsiteY22" fmla="*/ 437054 h 738985"/>
                    <a:gd name="connsiteX23" fmla="*/ 1582689 w 1918871"/>
                    <a:gd name="connsiteY23" fmla="*/ 550821 h 738985"/>
                    <a:gd name="connsiteX24" fmla="*/ 1717148 w 1918871"/>
                    <a:gd name="connsiteY24" fmla="*/ 559861 h 738985"/>
                    <a:gd name="connsiteX25" fmla="*/ 1918871 w 1918871"/>
                    <a:gd name="connsiteY25" fmla="*/ 554616 h 738985"/>
                    <a:gd name="connsiteX0" fmla="*/ 0 w 1911460"/>
                    <a:gd name="connsiteY0" fmla="*/ 556998 h 738985"/>
                    <a:gd name="connsiteX1" fmla="*/ 66674 w 1911460"/>
                    <a:gd name="connsiteY1" fmla="*/ 562242 h 738985"/>
                    <a:gd name="connsiteX2" fmla="*/ 111918 w 1911460"/>
                    <a:gd name="connsiteY2" fmla="*/ 516998 h 738985"/>
                    <a:gd name="connsiteX3" fmla="*/ 169067 w 1911460"/>
                    <a:gd name="connsiteY3" fmla="*/ 505091 h 738985"/>
                    <a:gd name="connsiteX4" fmla="*/ 230981 w 1911460"/>
                    <a:gd name="connsiteY4" fmla="*/ 559861 h 738985"/>
                    <a:gd name="connsiteX5" fmla="*/ 278606 w 1911460"/>
                    <a:gd name="connsiteY5" fmla="*/ 564623 h 738985"/>
                    <a:gd name="connsiteX6" fmla="*/ 359568 w 1911460"/>
                    <a:gd name="connsiteY6" fmla="*/ 555098 h 738985"/>
                    <a:gd name="connsiteX7" fmla="*/ 411956 w 1911460"/>
                    <a:gd name="connsiteY7" fmla="*/ 555097 h 738985"/>
                    <a:gd name="connsiteX8" fmla="*/ 457199 w 1911460"/>
                    <a:gd name="connsiteY8" fmla="*/ 619392 h 738985"/>
                    <a:gd name="connsiteX9" fmla="*/ 464343 w 1911460"/>
                    <a:gd name="connsiteY9" fmla="*/ 526523 h 738985"/>
                    <a:gd name="connsiteX10" fmla="*/ 495299 w 1911460"/>
                    <a:gd name="connsiteY10" fmla="*/ 159811 h 738985"/>
                    <a:gd name="connsiteX11" fmla="*/ 514349 w 1911460"/>
                    <a:gd name="connsiteY11" fmla="*/ 5029 h 738985"/>
                    <a:gd name="connsiteX12" fmla="*/ 523874 w 1911460"/>
                    <a:gd name="connsiteY12" fmla="*/ 83611 h 738985"/>
                    <a:gd name="connsiteX13" fmla="*/ 554831 w 1911460"/>
                    <a:gd name="connsiteY13" fmla="*/ 514617 h 738985"/>
                    <a:gd name="connsiteX14" fmla="*/ 564356 w 1911460"/>
                    <a:gd name="connsiteY14" fmla="*/ 714642 h 738985"/>
                    <a:gd name="connsiteX15" fmla="*/ 577102 w 1911460"/>
                    <a:gd name="connsiteY15" fmla="*/ 735834 h 738985"/>
                    <a:gd name="connsiteX16" fmla="*/ 581024 w 1911460"/>
                    <a:gd name="connsiteY16" fmla="*/ 717023 h 738985"/>
                    <a:gd name="connsiteX17" fmla="*/ 595312 w 1911460"/>
                    <a:gd name="connsiteY17" fmla="*/ 569386 h 738985"/>
                    <a:gd name="connsiteX18" fmla="*/ 697706 w 1911460"/>
                    <a:gd name="connsiteY18" fmla="*/ 559860 h 738985"/>
                    <a:gd name="connsiteX19" fmla="*/ 830428 w 1911460"/>
                    <a:gd name="connsiteY19" fmla="*/ 559861 h 738985"/>
                    <a:gd name="connsiteX20" fmla="*/ 980438 w 1911460"/>
                    <a:gd name="connsiteY20" fmla="*/ 506708 h 738985"/>
                    <a:gd name="connsiteX21" fmla="*/ 1155716 w 1911460"/>
                    <a:gd name="connsiteY21" fmla="*/ 433755 h 738985"/>
                    <a:gd name="connsiteX22" fmla="*/ 1357734 w 1911460"/>
                    <a:gd name="connsiteY22" fmla="*/ 437054 h 738985"/>
                    <a:gd name="connsiteX23" fmla="*/ 1575278 w 1911460"/>
                    <a:gd name="connsiteY23" fmla="*/ 550821 h 738985"/>
                    <a:gd name="connsiteX24" fmla="*/ 1709737 w 1911460"/>
                    <a:gd name="connsiteY24" fmla="*/ 559861 h 738985"/>
                    <a:gd name="connsiteX25" fmla="*/ 1911460 w 1911460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68507 h 73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920463" h="738985">
                      <a:moveTo>
                        <a:pt x="0" y="567377"/>
                      </a:moveTo>
                      <a:cubicBezTo>
                        <a:pt x="33143" y="567327"/>
                        <a:pt x="55524" y="570639"/>
                        <a:pt x="75677" y="562242"/>
                      </a:cubicBezTo>
                      <a:cubicBezTo>
                        <a:pt x="95831" y="553846"/>
                        <a:pt x="103856" y="526523"/>
                        <a:pt x="120921" y="516998"/>
                      </a:cubicBezTo>
                      <a:cubicBezTo>
                        <a:pt x="137986" y="507473"/>
                        <a:pt x="158226" y="497947"/>
                        <a:pt x="178070" y="505091"/>
                      </a:cubicBezTo>
                      <a:cubicBezTo>
                        <a:pt x="197914" y="512235"/>
                        <a:pt x="221728" y="549939"/>
                        <a:pt x="239984" y="559861"/>
                      </a:cubicBezTo>
                      <a:cubicBezTo>
                        <a:pt x="258240" y="569783"/>
                        <a:pt x="266178" y="565417"/>
                        <a:pt x="287609" y="564623"/>
                      </a:cubicBezTo>
                      <a:cubicBezTo>
                        <a:pt x="309040" y="563829"/>
                        <a:pt x="346346" y="556686"/>
                        <a:pt x="368571" y="555098"/>
                      </a:cubicBezTo>
                      <a:cubicBezTo>
                        <a:pt x="390796" y="553510"/>
                        <a:pt x="404687" y="544381"/>
                        <a:pt x="420959" y="555097"/>
                      </a:cubicBezTo>
                      <a:cubicBezTo>
                        <a:pt x="437231" y="565813"/>
                        <a:pt x="457471" y="624154"/>
                        <a:pt x="466202" y="619392"/>
                      </a:cubicBezTo>
                      <a:cubicBezTo>
                        <a:pt x="474933" y="614630"/>
                        <a:pt x="466996" y="603120"/>
                        <a:pt x="473346" y="526523"/>
                      </a:cubicBezTo>
                      <a:cubicBezTo>
                        <a:pt x="479696" y="449926"/>
                        <a:pt x="495968" y="246727"/>
                        <a:pt x="504302" y="159811"/>
                      </a:cubicBezTo>
                      <a:cubicBezTo>
                        <a:pt x="512636" y="72895"/>
                        <a:pt x="518589" y="17729"/>
                        <a:pt x="523352" y="5029"/>
                      </a:cubicBezTo>
                      <a:cubicBezTo>
                        <a:pt x="528115" y="-7671"/>
                        <a:pt x="526130" y="-1320"/>
                        <a:pt x="532877" y="83611"/>
                      </a:cubicBezTo>
                      <a:cubicBezTo>
                        <a:pt x="539624" y="168542"/>
                        <a:pt x="557087" y="409445"/>
                        <a:pt x="563834" y="514617"/>
                      </a:cubicBezTo>
                      <a:cubicBezTo>
                        <a:pt x="570581" y="619789"/>
                        <a:pt x="569647" y="677773"/>
                        <a:pt x="573359" y="714642"/>
                      </a:cubicBezTo>
                      <a:cubicBezTo>
                        <a:pt x="577071" y="751511"/>
                        <a:pt x="583327" y="735437"/>
                        <a:pt x="586105" y="735834"/>
                      </a:cubicBezTo>
                      <a:cubicBezTo>
                        <a:pt x="588883" y="736231"/>
                        <a:pt x="586992" y="744764"/>
                        <a:pt x="590027" y="717023"/>
                      </a:cubicBezTo>
                      <a:cubicBezTo>
                        <a:pt x="593062" y="689282"/>
                        <a:pt x="589630" y="583673"/>
                        <a:pt x="604315" y="569386"/>
                      </a:cubicBezTo>
                      <a:cubicBezTo>
                        <a:pt x="619000" y="555099"/>
                        <a:pt x="667523" y="561447"/>
                        <a:pt x="706709" y="559860"/>
                      </a:cubicBezTo>
                      <a:cubicBezTo>
                        <a:pt x="745895" y="558273"/>
                        <a:pt x="792309" y="568720"/>
                        <a:pt x="839431" y="559861"/>
                      </a:cubicBezTo>
                      <a:cubicBezTo>
                        <a:pt x="886553" y="551002"/>
                        <a:pt x="935226" y="527726"/>
                        <a:pt x="989441" y="506708"/>
                      </a:cubicBezTo>
                      <a:cubicBezTo>
                        <a:pt x="1043656" y="485690"/>
                        <a:pt x="1101836" y="445364"/>
                        <a:pt x="1164719" y="433755"/>
                      </a:cubicBezTo>
                      <a:cubicBezTo>
                        <a:pt x="1227602" y="422146"/>
                        <a:pt x="1296810" y="417543"/>
                        <a:pt x="1366737" y="437054"/>
                      </a:cubicBezTo>
                      <a:cubicBezTo>
                        <a:pt x="1436664" y="456565"/>
                        <a:pt x="1525614" y="529774"/>
                        <a:pt x="1584281" y="550821"/>
                      </a:cubicBezTo>
                      <a:cubicBezTo>
                        <a:pt x="1642948" y="571868"/>
                        <a:pt x="1576872" y="563018"/>
                        <a:pt x="1718741" y="563334"/>
                      </a:cubicBezTo>
                      <a:lnTo>
                        <a:pt x="1920463" y="568507"/>
                      </a:lnTo>
                    </a:path>
                  </a:pathLst>
                </a:cu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 dirty="0">
                    <a:highlight>
                      <a:srgbClr val="FFFF00"/>
                    </a:highlight>
                  </a:endParaRPr>
                </a:p>
              </p:txBody>
            </p:sp>
            <p:sp>
              <p:nvSpPr>
                <p:cNvPr id="12" name="Volný tvar 16">
                  <a:extLst>
                    <a:ext uri="{FF2B5EF4-FFF2-40B4-BE49-F238E27FC236}">
                      <a16:creationId xmlns:a16="http://schemas.microsoft.com/office/drawing/2014/main" id="{0B319D6C-F539-4CA7-9B3C-646E96468DC8}"/>
                    </a:ext>
                  </a:extLst>
                </p:cNvPr>
                <p:cNvSpPr/>
                <p:nvPr/>
              </p:nvSpPr>
              <p:spPr>
                <a:xfrm>
                  <a:off x="922033" y="4748425"/>
                  <a:ext cx="854732" cy="642233"/>
                </a:xfrm>
                <a:custGeom>
                  <a:avLst/>
                  <a:gdLst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97631 w 2957513"/>
                    <a:gd name="connsiteY2" fmla="*/ 519379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69386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52463 w 2955132"/>
                    <a:gd name="connsiteY18" fmla="*/ 564623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7219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31106 w 2955132"/>
                    <a:gd name="connsiteY21" fmla="*/ 476517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9863 w 2955132"/>
                    <a:gd name="connsiteY26" fmla="*/ 552717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45594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57500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93873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75279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843213"/>
                    <a:gd name="connsiteY0" fmla="*/ 555099 h 807513"/>
                    <a:gd name="connsiteX1" fmla="*/ 66675 w 2843213"/>
                    <a:gd name="connsiteY1" fmla="*/ 562242 h 807513"/>
                    <a:gd name="connsiteX2" fmla="*/ 111919 w 2843213"/>
                    <a:gd name="connsiteY2" fmla="*/ 516998 h 807513"/>
                    <a:gd name="connsiteX3" fmla="*/ 169068 w 2843213"/>
                    <a:gd name="connsiteY3" fmla="*/ 505091 h 807513"/>
                    <a:gd name="connsiteX4" fmla="*/ 230982 w 2843213"/>
                    <a:gd name="connsiteY4" fmla="*/ 559861 h 807513"/>
                    <a:gd name="connsiteX5" fmla="*/ 278607 w 2843213"/>
                    <a:gd name="connsiteY5" fmla="*/ 564623 h 807513"/>
                    <a:gd name="connsiteX6" fmla="*/ 359569 w 2843213"/>
                    <a:gd name="connsiteY6" fmla="*/ 555098 h 807513"/>
                    <a:gd name="connsiteX7" fmla="*/ 411957 w 2843213"/>
                    <a:gd name="connsiteY7" fmla="*/ 555097 h 807513"/>
                    <a:gd name="connsiteX8" fmla="*/ 457200 w 2843213"/>
                    <a:gd name="connsiteY8" fmla="*/ 619392 h 807513"/>
                    <a:gd name="connsiteX9" fmla="*/ 464344 w 2843213"/>
                    <a:gd name="connsiteY9" fmla="*/ 526523 h 807513"/>
                    <a:gd name="connsiteX10" fmla="*/ 495300 w 2843213"/>
                    <a:gd name="connsiteY10" fmla="*/ 159811 h 807513"/>
                    <a:gd name="connsiteX11" fmla="*/ 514350 w 2843213"/>
                    <a:gd name="connsiteY11" fmla="*/ 5029 h 807513"/>
                    <a:gd name="connsiteX12" fmla="*/ 523875 w 2843213"/>
                    <a:gd name="connsiteY12" fmla="*/ 83611 h 807513"/>
                    <a:gd name="connsiteX13" fmla="*/ 554832 w 2843213"/>
                    <a:gd name="connsiteY13" fmla="*/ 514617 h 807513"/>
                    <a:gd name="connsiteX14" fmla="*/ 564357 w 2843213"/>
                    <a:gd name="connsiteY14" fmla="*/ 714642 h 807513"/>
                    <a:gd name="connsiteX15" fmla="*/ 571500 w 2843213"/>
                    <a:gd name="connsiteY15" fmla="*/ 807511 h 807513"/>
                    <a:gd name="connsiteX16" fmla="*/ 581025 w 2843213"/>
                    <a:gd name="connsiteY16" fmla="*/ 717023 h 807513"/>
                    <a:gd name="connsiteX17" fmla="*/ 595313 w 2843213"/>
                    <a:gd name="connsiteY17" fmla="*/ 569386 h 807513"/>
                    <a:gd name="connsiteX18" fmla="*/ 697707 w 2843213"/>
                    <a:gd name="connsiteY18" fmla="*/ 559860 h 807513"/>
                    <a:gd name="connsiteX19" fmla="*/ 859632 w 2843213"/>
                    <a:gd name="connsiteY19" fmla="*/ 559861 h 807513"/>
                    <a:gd name="connsiteX20" fmla="*/ 1067240 w 2843213"/>
                    <a:gd name="connsiteY20" fmla="*/ 548440 h 807513"/>
                    <a:gd name="connsiteX21" fmla="*/ 1228725 w 2843213"/>
                    <a:gd name="connsiteY21" fmla="*/ 452705 h 807513"/>
                    <a:gd name="connsiteX22" fmla="*/ 1401539 w 2843213"/>
                    <a:gd name="connsiteY22" fmla="*/ 437054 h 807513"/>
                    <a:gd name="connsiteX23" fmla="*/ 1575279 w 2843213"/>
                    <a:gd name="connsiteY23" fmla="*/ 550821 h 807513"/>
                    <a:gd name="connsiteX24" fmla="*/ 1709738 w 2843213"/>
                    <a:gd name="connsiteY24" fmla="*/ 559861 h 807513"/>
                    <a:gd name="connsiteX25" fmla="*/ 2426494 w 2843213"/>
                    <a:gd name="connsiteY25" fmla="*/ 552717 h 807513"/>
                    <a:gd name="connsiteX26" fmla="*/ 2700338 w 2843213"/>
                    <a:gd name="connsiteY26" fmla="*/ 557480 h 807513"/>
                    <a:gd name="connsiteX27" fmla="*/ 2752725 w 2843213"/>
                    <a:gd name="connsiteY27" fmla="*/ 509854 h 807513"/>
                    <a:gd name="connsiteX28" fmla="*/ 2843213 w 2843213"/>
                    <a:gd name="connsiteY28" fmla="*/ 478897 h 807513"/>
                    <a:gd name="connsiteX0" fmla="*/ 0 w 2752725"/>
                    <a:gd name="connsiteY0" fmla="*/ 555099 h 807513"/>
                    <a:gd name="connsiteX1" fmla="*/ 66675 w 2752725"/>
                    <a:gd name="connsiteY1" fmla="*/ 562242 h 807513"/>
                    <a:gd name="connsiteX2" fmla="*/ 111919 w 2752725"/>
                    <a:gd name="connsiteY2" fmla="*/ 516998 h 807513"/>
                    <a:gd name="connsiteX3" fmla="*/ 169068 w 2752725"/>
                    <a:gd name="connsiteY3" fmla="*/ 505091 h 807513"/>
                    <a:gd name="connsiteX4" fmla="*/ 230982 w 2752725"/>
                    <a:gd name="connsiteY4" fmla="*/ 559861 h 807513"/>
                    <a:gd name="connsiteX5" fmla="*/ 278607 w 2752725"/>
                    <a:gd name="connsiteY5" fmla="*/ 564623 h 807513"/>
                    <a:gd name="connsiteX6" fmla="*/ 359569 w 2752725"/>
                    <a:gd name="connsiteY6" fmla="*/ 555098 h 807513"/>
                    <a:gd name="connsiteX7" fmla="*/ 411957 w 2752725"/>
                    <a:gd name="connsiteY7" fmla="*/ 555097 h 807513"/>
                    <a:gd name="connsiteX8" fmla="*/ 457200 w 2752725"/>
                    <a:gd name="connsiteY8" fmla="*/ 619392 h 807513"/>
                    <a:gd name="connsiteX9" fmla="*/ 464344 w 2752725"/>
                    <a:gd name="connsiteY9" fmla="*/ 526523 h 807513"/>
                    <a:gd name="connsiteX10" fmla="*/ 495300 w 2752725"/>
                    <a:gd name="connsiteY10" fmla="*/ 159811 h 807513"/>
                    <a:gd name="connsiteX11" fmla="*/ 514350 w 2752725"/>
                    <a:gd name="connsiteY11" fmla="*/ 5029 h 807513"/>
                    <a:gd name="connsiteX12" fmla="*/ 523875 w 2752725"/>
                    <a:gd name="connsiteY12" fmla="*/ 83611 h 807513"/>
                    <a:gd name="connsiteX13" fmla="*/ 554832 w 2752725"/>
                    <a:gd name="connsiteY13" fmla="*/ 514617 h 807513"/>
                    <a:gd name="connsiteX14" fmla="*/ 564357 w 2752725"/>
                    <a:gd name="connsiteY14" fmla="*/ 714642 h 807513"/>
                    <a:gd name="connsiteX15" fmla="*/ 571500 w 2752725"/>
                    <a:gd name="connsiteY15" fmla="*/ 807511 h 807513"/>
                    <a:gd name="connsiteX16" fmla="*/ 581025 w 2752725"/>
                    <a:gd name="connsiteY16" fmla="*/ 717023 h 807513"/>
                    <a:gd name="connsiteX17" fmla="*/ 595313 w 2752725"/>
                    <a:gd name="connsiteY17" fmla="*/ 569386 h 807513"/>
                    <a:gd name="connsiteX18" fmla="*/ 697707 w 2752725"/>
                    <a:gd name="connsiteY18" fmla="*/ 559860 h 807513"/>
                    <a:gd name="connsiteX19" fmla="*/ 859632 w 2752725"/>
                    <a:gd name="connsiteY19" fmla="*/ 559861 h 807513"/>
                    <a:gd name="connsiteX20" fmla="*/ 1067240 w 2752725"/>
                    <a:gd name="connsiteY20" fmla="*/ 548440 h 807513"/>
                    <a:gd name="connsiteX21" fmla="*/ 1228725 w 2752725"/>
                    <a:gd name="connsiteY21" fmla="*/ 452705 h 807513"/>
                    <a:gd name="connsiteX22" fmla="*/ 1401539 w 2752725"/>
                    <a:gd name="connsiteY22" fmla="*/ 437054 h 807513"/>
                    <a:gd name="connsiteX23" fmla="*/ 1575279 w 2752725"/>
                    <a:gd name="connsiteY23" fmla="*/ 550821 h 807513"/>
                    <a:gd name="connsiteX24" fmla="*/ 1709738 w 2752725"/>
                    <a:gd name="connsiteY24" fmla="*/ 559861 h 807513"/>
                    <a:gd name="connsiteX25" fmla="*/ 2426494 w 2752725"/>
                    <a:gd name="connsiteY25" fmla="*/ 552717 h 807513"/>
                    <a:gd name="connsiteX26" fmla="*/ 2700338 w 2752725"/>
                    <a:gd name="connsiteY26" fmla="*/ 557480 h 807513"/>
                    <a:gd name="connsiteX27" fmla="*/ 2752725 w 2752725"/>
                    <a:gd name="connsiteY27" fmla="*/ 509854 h 807513"/>
                    <a:gd name="connsiteX0" fmla="*/ 0 w 2700338"/>
                    <a:gd name="connsiteY0" fmla="*/ 555099 h 807513"/>
                    <a:gd name="connsiteX1" fmla="*/ 66675 w 2700338"/>
                    <a:gd name="connsiteY1" fmla="*/ 562242 h 807513"/>
                    <a:gd name="connsiteX2" fmla="*/ 111919 w 2700338"/>
                    <a:gd name="connsiteY2" fmla="*/ 516998 h 807513"/>
                    <a:gd name="connsiteX3" fmla="*/ 169068 w 2700338"/>
                    <a:gd name="connsiteY3" fmla="*/ 505091 h 807513"/>
                    <a:gd name="connsiteX4" fmla="*/ 230982 w 2700338"/>
                    <a:gd name="connsiteY4" fmla="*/ 559861 h 807513"/>
                    <a:gd name="connsiteX5" fmla="*/ 278607 w 2700338"/>
                    <a:gd name="connsiteY5" fmla="*/ 564623 h 807513"/>
                    <a:gd name="connsiteX6" fmla="*/ 359569 w 2700338"/>
                    <a:gd name="connsiteY6" fmla="*/ 555098 h 807513"/>
                    <a:gd name="connsiteX7" fmla="*/ 411957 w 2700338"/>
                    <a:gd name="connsiteY7" fmla="*/ 555097 h 807513"/>
                    <a:gd name="connsiteX8" fmla="*/ 457200 w 2700338"/>
                    <a:gd name="connsiteY8" fmla="*/ 619392 h 807513"/>
                    <a:gd name="connsiteX9" fmla="*/ 464344 w 2700338"/>
                    <a:gd name="connsiteY9" fmla="*/ 526523 h 807513"/>
                    <a:gd name="connsiteX10" fmla="*/ 495300 w 2700338"/>
                    <a:gd name="connsiteY10" fmla="*/ 159811 h 807513"/>
                    <a:gd name="connsiteX11" fmla="*/ 514350 w 2700338"/>
                    <a:gd name="connsiteY11" fmla="*/ 5029 h 807513"/>
                    <a:gd name="connsiteX12" fmla="*/ 523875 w 2700338"/>
                    <a:gd name="connsiteY12" fmla="*/ 83611 h 807513"/>
                    <a:gd name="connsiteX13" fmla="*/ 554832 w 2700338"/>
                    <a:gd name="connsiteY13" fmla="*/ 514617 h 807513"/>
                    <a:gd name="connsiteX14" fmla="*/ 564357 w 2700338"/>
                    <a:gd name="connsiteY14" fmla="*/ 714642 h 807513"/>
                    <a:gd name="connsiteX15" fmla="*/ 571500 w 2700338"/>
                    <a:gd name="connsiteY15" fmla="*/ 807511 h 807513"/>
                    <a:gd name="connsiteX16" fmla="*/ 581025 w 2700338"/>
                    <a:gd name="connsiteY16" fmla="*/ 717023 h 807513"/>
                    <a:gd name="connsiteX17" fmla="*/ 595313 w 2700338"/>
                    <a:gd name="connsiteY17" fmla="*/ 569386 h 807513"/>
                    <a:gd name="connsiteX18" fmla="*/ 697707 w 2700338"/>
                    <a:gd name="connsiteY18" fmla="*/ 559860 h 807513"/>
                    <a:gd name="connsiteX19" fmla="*/ 859632 w 2700338"/>
                    <a:gd name="connsiteY19" fmla="*/ 559861 h 807513"/>
                    <a:gd name="connsiteX20" fmla="*/ 1067240 w 2700338"/>
                    <a:gd name="connsiteY20" fmla="*/ 548440 h 807513"/>
                    <a:gd name="connsiteX21" fmla="*/ 1228725 w 2700338"/>
                    <a:gd name="connsiteY21" fmla="*/ 452705 h 807513"/>
                    <a:gd name="connsiteX22" fmla="*/ 1401539 w 2700338"/>
                    <a:gd name="connsiteY22" fmla="*/ 437054 h 807513"/>
                    <a:gd name="connsiteX23" fmla="*/ 1575279 w 2700338"/>
                    <a:gd name="connsiteY23" fmla="*/ 550821 h 807513"/>
                    <a:gd name="connsiteX24" fmla="*/ 1709738 w 2700338"/>
                    <a:gd name="connsiteY24" fmla="*/ 559861 h 807513"/>
                    <a:gd name="connsiteX25" fmla="*/ 2426494 w 2700338"/>
                    <a:gd name="connsiteY25" fmla="*/ 552717 h 807513"/>
                    <a:gd name="connsiteX26" fmla="*/ 2700338 w 2700338"/>
                    <a:gd name="connsiteY26" fmla="*/ 557480 h 807513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1067240 w 2700338"/>
                    <a:gd name="connsiteY20" fmla="*/ 548440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228725 w 2700338"/>
                    <a:gd name="connsiteY22" fmla="*/ 45270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155717 w 2700338"/>
                    <a:gd name="connsiteY22" fmla="*/ 43375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357735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426494"/>
                    <a:gd name="connsiteY0" fmla="*/ 555099 h 738985"/>
                    <a:gd name="connsiteX1" fmla="*/ 66675 w 2426494"/>
                    <a:gd name="connsiteY1" fmla="*/ 562242 h 738985"/>
                    <a:gd name="connsiteX2" fmla="*/ 111919 w 2426494"/>
                    <a:gd name="connsiteY2" fmla="*/ 516998 h 738985"/>
                    <a:gd name="connsiteX3" fmla="*/ 169068 w 2426494"/>
                    <a:gd name="connsiteY3" fmla="*/ 505091 h 738985"/>
                    <a:gd name="connsiteX4" fmla="*/ 230982 w 2426494"/>
                    <a:gd name="connsiteY4" fmla="*/ 559861 h 738985"/>
                    <a:gd name="connsiteX5" fmla="*/ 278607 w 2426494"/>
                    <a:gd name="connsiteY5" fmla="*/ 564623 h 738985"/>
                    <a:gd name="connsiteX6" fmla="*/ 359569 w 2426494"/>
                    <a:gd name="connsiteY6" fmla="*/ 555098 h 738985"/>
                    <a:gd name="connsiteX7" fmla="*/ 411957 w 2426494"/>
                    <a:gd name="connsiteY7" fmla="*/ 555097 h 738985"/>
                    <a:gd name="connsiteX8" fmla="*/ 457200 w 2426494"/>
                    <a:gd name="connsiteY8" fmla="*/ 619392 h 738985"/>
                    <a:gd name="connsiteX9" fmla="*/ 464344 w 2426494"/>
                    <a:gd name="connsiteY9" fmla="*/ 526523 h 738985"/>
                    <a:gd name="connsiteX10" fmla="*/ 495300 w 2426494"/>
                    <a:gd name="connsiteY10" fmla="*/ 159811 h 738985"/>
                    <a:gd name="connsiteX11" fmla="*/ 514350 w 2426494"/>
                    <a:gd name="connsiteY11" fmla="*/ 5029 h 738985"/>
                    <a:gd name="connsiteX12" fmla="*/ 523875 w 2426494"/>
                    <a:gd name="connsiteY12" fmla="*/ 83611 h 738985"/>
                    <a:gd name="connsiteX13" fmla="*/ 554832 w 2426494"/>
                    <a:gd name="connsiteY13" fmla="*/ 514617 h 738985"/>
                    <a:gd name="connsiteX14" fmla="*/ 564357 w 2426494"/>
                    <a:gd name="connsiteY14" fmla="*/ 714642 h 738985"/>
                    <a:gd name="connsiteX15" fmla="*/ 577103 w 2426494"/>
                    <a:gd name="connsiteY15" fmla="*/ 735834 h 738985"/>
                    <a:gd name="connsiteX16" fmla="*/ 581025 w 2426494"/>
                    <a:gd name="connsiteY16" fmla="*/ 717023 h 738985"/>
                    <a:gd name="connsiteX17" fmla="*/ 595313 w 2426494"/>
                    <a:gd name="connsiteY17" fmla="*/ 569386 h 738985"/>
                    <a:gd name="connsiteX18" fmla="*/ 697707 w 2426494"/>
                    <a:gd name="connsiteY18" fmla="*/ 559860 h 738985"/>
                    <a:gd name="connsiteX19" fmla="*/ 830429 w 2426494"/>
                    <a:gd name="connsiteY19" fmla="*/ 559861 h 738985"/>
                    <a:gd name="connsiteX20" fmla="*/ 980439 w 2426494"/>
                    <a:gd name="connsiteY20" fmla="*/ 506708 h 738985"/>
                    <a:gd name="connsiteX21" fmla="*/ 1155717 w 2426494"/>
                    <a:gd name="connsiteY21" fmla="*/ 433755 h 738985"/>
                    <a:gd name="connsiteX22" fmla="*/ 1357735 w 2426494"/>
                    <a:gd name="connsiteY22" fmla="*/ 437054 h 738985"/>
                    <a:gd name="connsiteX23" fmla="*/ 1575279 w 2426494"/>
                    <a:gd name="connsiteY23" fmla="*/ 550821 h 738985"/>
                    <a:gd name="connsiteX24" fmla="*/ 1709738 w 2426494"/>
                    <a:gd name="connsiteY24" fmla="*/ 559861 h 738985"/>
                    <a:gd name="connsiteX25" fmla="*/ 2426494 w 2426494"/>
                    <a:gd name="connsiteY25" fmla="*/ 552717 h 738985"/>
                    <a:gd name="connsiteX0" fmla="*/ 0 w 1911461"/>
                    <a:gd name="connsiteY0" fmla="*/ 555099 h 738985"/>
                    <a:gd name="connsiteX1" fmla="*/ 66675 w 1911461"/>
                    <a:gd name="connsiteY1" fmla="*/ 562242 h 738985"/>
                    <a:gd name="connsiteX2" fmla="*/ 111919 w 1911461"/>
                    <a:gd name="connsiteY2" fmla="*/ 516998 h 738985"/>
                    <a:gd name="connsiteX3" fmla="*/ 169068 w 1911461"/>
                    <a:gd name="connsiteY3" fmla="*/ 505091 h 738985"/>
                    <a:gd name="connsiteX4" fmla="*/ 230982 w 1911461"/>
                    <a:gd name="connsiteY4" fmla="*/ 559861 h 738985"/>
                    <a:gd name="connsiteX5" fmla="*/ 278607 w 1911461"/>
                    <a:gd name="connsiteY5" fmla="*/ 564623 h 738985"/>
                    <a:gd name="connsiteX6" fmla="*/ 359569 w 1911461"/>
                    <a:gd name="connsiteY6" fmla="*/ 555098 h 738985"/>
                    <a:gd name="connsiteX7" fmla="*/ 411957 w 1911461"/>
                    <a:gd name="connsiteY7" fmla="*/ 555097 h 738985"/>
                    <a:gd name="connsiteX8" fmla="*/ 457200 w 1911461"/>
                    <a:gd name="connsiteY8" fmla="*/ 619392 h 738985"/>
                    <a:gd name="connsiteX9" fmla="*/ 464344 w 1911461"/>
                    <a:gd name="connsiteY9" fmla="*/ 526523 h 738985"/>
                    <a:gd name="connsiteX10" fmla="*/ 495300 w 1911461"/>
                    <a:gd name="connsiteY10" fmla="*/ 159811 h 738985"/>
                    <a:gd name="connsiteX11" fmla="*/ 514350 w 1911461"/>
                    <a:gd name="connsiteY11" fmla="*/ 5029 h 738985"/>
                    <a:gd name="connsiteX12" fmla="*/ 523875 w 1911461"/>
                    <a:gd name="connsiteY12" fmla="*/ 83611 h 738985"/>
                    <a:gd name="connsiteX13" fmla="*/ 554832 w 1911461"/>
                    <a:gd name="connsiteY13" fmla="*/ 514617 h 738985"/>
                    <a:gd name="connsiteX14" fmla="*/ 564357 w 1911461"/>
                    <a:gd name="connsiteY14" fmla="*/ 714642 h 738985"/>
                    <a:gd name="connsiteX15" fmla="*/ 577103 w 1911461"/>
                    <a:gd name="connsiteY15" fmla="*/ 735834 h 738985"/>
                    <a:gd name="connsiteX16" fmla="*/ 581025 w 1911461"/>
                    <a:gd name="connsiteY16" fmla="*/ 717023 h 738985"/>
                    <a:gd name="connsiteX17" fmla="*/ 595313 w 1911461"/>
                    <a:gd name="connsiteY17" fmla="*/ 569386 h 738985"/>
                    <a:gd name="connsiteX18" fmla="*/ 697707 w 1911461"/>
                    <a:gd name="connsiteY18" fmla="*/ 559860 h 738985"/>
                    <a:gd name="connsiteX19" fmla="*/ 830429 w 1911461"/>
                    <a:gd name="connsiteY19" fmla="*/ 559861 h 738985"/>
                    <a:gd name="connsiteX20" fmla="*/ 980439 w 1911461"/>
                    <a:gd name="connsiteY20" fmla="*/ 506708 h 738985"/>
                    <a:gd name="connsiteX21" fmla="*/ 1155717 w 1911461"/>
                    <a:gd name="connsiteY21" fmla="*/ 433755 h 738985"/>
                    <a:gd name="connsiteX22" fmla="*/ 1357735 w 1911461"/>
                    <a:gd name="connsiteY22" fmla="*/ 437054 h 738985"/>
                    <a:gd name="connsiteX23" fmla="*/ 1575279 w 1911461"/>
                    <a:gd name="connsiteY23" fmla="*/ 550821 h 738985"/>
                    <a:gd name="connsiteX24" fmla="*/ 1709738 w 1911461"/>
                    <a:gd name="connsiteY24" fmla="*/ 559861 h 738985"/>
                    <a:gd name="connsiteX25" fmla="*/ 1911461 w 1911461"/>
                    <a:gd name="connsiteY25" fmla="*/ 554616 h 738985"/>
                    <a:gd name="connsiteX0" fmla="*/ 0 w 1918871"/>
                    <a:gd name="connsiteY0" fmla="*/ 564593 h 738985"/>
                    <a:gd name="connsiteX1" fmla="*/ 74085 w 1918871"/>
                    <a:gd name="connsiteY1" fmla="*/ 562242 h 738985"/>
                    <a:gd name="connsiteX2" fmla="*/ 119329 w 1918871"/>
                    <a:gd name="connsiteY2" fmla="*/ 516998 h 738985"/>
                    <a:gd name="connsiteX3" fmla="*/ 176478 w 1918871"/>
                    <a:gd name="connsiteY3" fmla="*/ 505091 h 738985"/>
                    <a:gd name="connsiteX4" fmla="*/ 238392 w 1918871"/>
                    <a:gd name="connsiteY4" fmla="*/ 559861 h 738985"/>
                    <a:gd name="connsiteX5" fmla="*/ 286017 w 1918871"/>
                    <a:gd name="connsiteY5" fmla="*/ 564623 h 738985"/>
                    <a:gd name="connsiteX6" fmla="*/ 366979 w 1918871"/>
                    <a:gd name="connsiteY6" fmla="*/ 555098 h 738985"/>
                    <a:gd name="connsiteX7" fmla="*/ 419367 w 1918871"/>
                    <a:gd name="connsiteY7" fmla="*/ 555097 h 738985"/>
                    <a:gd name="connsiteX8" fmla="*/ 464610 w 1918871"/>
                    <a:gd name="connsiteY8" fmla="*/ 619392 h 738985"/>
                    <a:gd name="connsiteX9" fmla="*/ 471754 w 1918871"/>
                    <a:gd name="connsiteY9" fmla="*/ 526523 h 738985"/>
                    <a:gd name="connsiteX10" fmla="*/ 502710 w 1918871"/>
                    <a:gd name="connsiteY10" fmla="*/ 159811 h 738985"/>
                    <a:gd name="connsiteX11" fmla="*/ 521760 w 1918871"/>
                    <a:gd name="connsiteY11" fmla="*/ 5029 h 738985"/>
                    <a:gd name="connsiteX12" fmla="*/ 531285 w 1918871"/>
                    <a:gd name="connsiteY12" fmla="*/ 83611 h 738985"/>
                    <a:gd name="connsiteX13" fmla="*/ 562242 w 1918871"/>
                    <a:gd name="connsiteY13" fmla="*/ 514617 h 738985"/>
                    <a:gd name="connsiteX14" fmla="*/ 571767 w 1918871"/>
                    <a:gd name="connsiteY14" fmla="*/ 714642 h 738985"/>
                    <a:gd name="connsiteX15" fmla="*/ 584513 w 1918871"/>
                    <a:gd name="connsiteY15" fmla="*/ 735834 h 738985"/>
                    <a:gd name="connsiteX16" fmla="*/ 588435 w 1918871"/>
                    <a:gd name="connsiteY16" fmla="*/ 717023 h 738985"/>
                    <a:gd name="connsiteX17" fmla="*/ 602723 w 1918871"/>
                    <a:gd name="connsiteY17" fmla="*/ 569386 h 738985"/>
                    <a:gd name="connsiteX18" fmla="*/ 705117 w 1918871"/>
                    <a:gd name="connsiteY18" fmla="*/ 559860 h 738985"/>
                    <a:gd name="connsiteX19" fmla="*/ 837839 w 1918871"/>
                    <a:gd name="connsiteY19" fmla="*/ 559861 h 738985"/>
                    <a:gd name="connsiteX20" fmla="*/ 987849 w 1918871"/>
                    <a:gd name="connsiteY20" fmla="*/ 506708 h 738985"/>
                    <a:gd name="connsiteX21" fmla="*/ 1163127 w 1918871"/>
                    <a:gd name="connsiteY21" fmla="*/ 433755 h 738985"/>
                    <a:gd name="connsiteX22" fmla="*/ 1365145 w 1918871"/>
                    <a:gd name="connsiteY22" fmla="*/ 437054 h 738985"/>
                    <a:gd name="connsiteX23" fmla="*/ 1582689 w 1918871"/>
                    <a:gd name="connsiteY23" fmla="*/ 550821 h 738985"/>
                    <a:gd name="connsiteX24" fmla="*/ 1717148 w 1918871"/>
                    <a:gd name="connsiteY24" fmla="*/ 559861 h 738985"/>
                    <a:gd name="connsiteX25" fmla="*/ 1918871 w 1918871"/>
                    <a:gd name="connsiteY25" fmla="*/ 554616 h 738985"/>
                    <a:gd name="connsiteX0" fmla="*/ 0 w 1911460"/>
                    <a:gd name="connsiteY0" fmla="*/ 556998 h 738985"/>
                    <a:gd name="connsiteX1" fmla="*/ 66674 w 1911460"/>
                    <a:gd name="connsiteY1" fmla="*/ 562242 h 738985"/>
                    <a:gd name="connsiteX2" fmla="*/ 111918 w 1911460"/>
                    <a:gd name="connsiteY2" fmla="*/ 516998 h 738985"/>
                    <a:gd name="connsiteX3" fmla="*/ 169067 w 1911460"/>
                    <a:gd name="connsiteY3" fmla="*/ 505091 h 738985"/>
                    <a:gd name="connsiteX4" fmla="*/ 230981 w 1911460"/>
                    <a:gd name="connsiteY4" fmla="*/ 559861 h 738985"/>
                    <a:gd name="connsiteX5" fmla="*/ 278606 w 1911460"/>
                    <a:gd name="connsiteY5" fmla="*/ 564623 h 738985"/>
                    <a:gd name="connsiteX6" fmla="*/ 359568 w 1911460"/>
                    <a:gd name="connsiteY6" fmla="*/ 555098 h 738985"/>
                    <a:gd name="connsiteX7" fmla="*/ 411956 w 1911460"/>
                    <a:gd name="connsiteY7" fmla="*/ 555097 h 738985"/>
                    <a:gd name="connsiteX8" fmla="*/ 457199 w 1911460"/>
                    <a:gd name="connsiteY8" fmla="*/ 619392 h 738985"/>
                    <a:gd name="connsiteX9" fmla="*/ 464343 w 1911460"/>
                    <a:gd name="connsiteY9" fmla="*/ 526523 h 738985"/>
                    <a:gd name="connsiteX10" fmla="*/ 495299 w 1911460"/>
                    <a:gd name="connsiteY10" fmla="*/ 159811 h 738985"/>
                    <a:gd name="connsiteX11" fmla="*/ 514349 w 1911460"/>
                    <a:gd name="connsiteY11" fmla="*/ 5029 h 738985"/>
                    <a:gd name="connsiteX12" fmla="*/ 523874 w 1911460"/>
                    <a:gd name="connsiteY12" fmla="*/ 83611 h 738985"/>
                    <a:gd name="connsiteX13" fmla="*/ 554831 w 1911460"/>
                    <a:gd name="connsiteY13" fmla="*/ 514617 h 738985"/>
                    <a:gd name="connsiteX14" fmla="*/ 564356 w 1911460"/>
                    <a:gd name="connsiteY14" fmla="*/ 714642 h 738985"/>
                    <a:gd name="connsiteX15" fmla="*/ 577102 w 1911460"/>
                    <a:gd name="connsiteY15" fmla="*/ 735834 h 738985"/>
                    <a:gd name="connsiteX16" fmla="*/ 581024 w 1911460"/>
                    <a:gd name="connsiteY16" fmla="*/ 717023 h 738985"/>
                    <a:gd name="connsiteX17" fmla="*/ 595312 w 1911460"/>
                    <a:gd name="connsiteY17" fmla="*/ 569386 h 738985"/>
                    <a:gd name="connsiteX18" fmla="*/ 697706 w 1911460"/>
                    <a:gd name="connsiteY18" fmla="*/ 559860 h 738985"/>
                    <a:gd name="connsiteX19" fmla="*/ 830428 w 1911460"/>
                    <a:gd name="connsiteY19" fmla="*/ 559861 h 738985"/>
                    <a:gd name="connsiteX20" fmla="*/ 980438 w 1911460"/>
                    <a:gd name="connsiteY20" fmla="*/ 506708 h 738985"/>
                    <a:gd name="connsiteX21" fmla="*/ 1155716 w 1911460"/>
                    <a:gd name="connsiteY21" fmla="*/ 433755 h 738985"/>
                    <a:gd name="connsiteX22" fmla="*/ 1357734 w 1911460"/>
                    <a:gd name="connsiteY22" fmla="*/ 437054 h 738985"/>
                    <a:gd name="connsiteX23" fmla="*/ 1575278 w 1911460"/>
                    <a:gd name="connsiteY23" fmla="*/ 550821 h 738985"/>
                    <a:gd name="connsiteX24" fmla="*/ 1709737 w 1911460"/>
                    <a:gd name="connsiteY24" fmla="*/ 559861 h 738985"/>
                    <a:gd name="connsiteX25" fmla="*/ 1911460 w 1911460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494209 w 1920463"/>
                    <a:gd name="connsiteY23" fmla="*/ 51246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494209 w 1920463"/>
                    <a:gd name="connsiteY23" fmla="*/ 51246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14222 w 1920463"/>
                    <a:gd name="connsiteY23" fmla="*/ 60562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14222 w 1920463"/>
                    <a:gd name="connsiteY23" fmla="*/ 60562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64260 w 1920463"/>
                    <a:gd name="connsiteY23" fmla="*/ 72344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406766 w 1920463"/>
                    <a:gd name="connsiteY22" fmla="*/ 305534 h 738985"/>
                    <a:gd name="connsiteX23" fmla="*/ 1564260 w 1920463"/>
                    <a:gd name="connsiteY23" fmla="*/ 72344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8902"/>
                    <a:gd name="connsiteY0" fmla="*/ 567377 h 738985"/>
                    <a:gd name="connsiteX1" fmla="*/ 75677 w 1928902"/>
                    <a:gd name="connsiteY1" fmla="*/ 562242 h 738985"/>
                    <a:gd name="connsiteX2" fmla="*/ 120921 w 1928902"/>
                    <a:gd name="connsiteY2" fmla="*/ 516998 h 738985"/>
                    <a:gd name="connsiteX3" fmla="*/ 178070 w 1928902"/>
                    <a:gd name="connsiteY3" fmla="*/ 505091 h 738985"/>
                    <a:gd name="connsiteX4" fmla="*/ 239984 w 1928902"/>
                    <a:gd name="connsiteY4" fmla="*/ 559861 h 738985"/>
                    <a:gd name="connsiteX5" fmla="*/ 287609 w 1928902"/>
                    <a:gd name="connsiteY5" fmla="*/ 564623 h 738985"/>
                    <a:gd name="connsiteX6" fmla="*/ 368571 w 1928902"/>
                    <a:gd name="connsiteY6" fmla="*/ 555098 h 738985"/>
                    <a:gd name="connsiteX7" fmla="*/ 420959 w 1928902"/>
                    <a:gd name="connsiteY7" fmla="*/ 555097 h 738985"/>
                    <a:gd name="connsiteX8" fmla="*/ 466202 w 1928902"/>
                    <a:gd name="connsiteY8" fmla="*/ 619392 h 738985"/>
                    <a:gd name="connsiteX9" fmla="*/ 473346 w 1928902"/>
                    <a:gd name="connsiteY9" fmla="*/ 526523 h 738985"/>
                    <a:gd name="connsiteX10" fmla="*/ 504302 w 1928902"/>
                    <a:gd name="connsiteY10" fmla="*/ 159811 h 738985"/>
                    <a:gd name="connsiteX11" fmla="*/ 523352 w 1928902"/>
                    <a:gd name="connsiteY11" fmla="*/ 5029 h 738985"/>
                    <a:gd name="connsiteX12" fmla="*/ 532877 w 1928902"/>
                    <a:gd name="connsiteY12" fmla="*/ 83611 h 738985"/>
                    <a:gd name="connsiteX13" fmla="*/ 563834 w 1928902"/>
                    <a:gd name="connsiteY13" fmla="*/ 514617 h 738985"/>
                    <a:gd name="connsiteX14" fmla="*/ 573359 w 1928902"/>
                    <a:gd name="connsiteY14" fmla="*/ 714642 h 738985"/>
                    <a:gd name="connsiteX15" fmla="*/ 586105 w 1928902"/>
                    <a:gd name="connsiteY15" fmla="*/ 735834 h 738985"/>
                    <a:gd name="connsiteX16" fmla="*/ 590027 w 1928902"/>
                    <a:gd name="connsiteY16" fmla="*/ 717023 h 738985"/>
                    <a:gd name="connsiteX17" fmla="*/ 604315 w 1928902"/>
                    <a:gd name="connsiteY17" fmla="*/ 569386 h 738985"/>
                    <a:gd name="connsiteX18" fmla="*/ 706709 w 1928902"/>
                    <a:gd name="connsiteY18" fmla="*/ 559860 h 738985"/>
                    <a:gd name="connsiteX19" fmla="*/ 839431 w 1928902"/>
                    <a:gd name="connsiteY19" fmla="*/ 559861 h 738985"/>
                    <a:gd name="connsiteX20" fmla="*/ 989441 w 1928902"/>
                    <a:gd name="connsiteY20" fmla="*/ 506708 h 738985"/>
                    <a:gd name="connsiteX21" fmla="*/ 1164719 w 1928902"/>
                    <a:gd name="connsiteY21" fmla="*/ 433755 h 738985"/>
                    <a:gd name="connsiteX22" fmla="*/ 1406766 w 1928902"/>
                    <a:gd name="connsiteY22" fmla="*/ 305534 h 738985"/>
                    <a:gd name="connsiteX23" fmla="*/ 1564260 w 1928902"/>
                    <a:gd name="connsiteY23" fmla="*/ 723441 h 738985"/>
                    <a:gd name="connsiteX24" fmla="*/ 1928902 w 1928902"/>
                    <a:gd name="connsiteY24" fmla="*/ 223576 h 738985"/>
                    <a:gd name="connsiteX25" fmla="*/ 1920463 w 1928902"/>
                    <a:gd name="connsiteY25" fmla="*/ 523366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1928902 w 2210687"/>
                    <a:gd name="connsiteY24" fmla="*/ 22357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1928902 w 2210687"/>
                    <a:gd name="connsiteY24" fmla="*/ 22357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1928902 w 2210687"/>
                    <a:gd name="connsiteY24" fmla="*/ 22357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1928902 w 2210687"/>
                    <a:gd name="connsiteY24" fmla="*/ 22357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2018975 w 2210687"/>
                    <a:gd name="connsiteY24" fmla="*/ 22905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702055 w 2210687"/>
                    <a:gd name="connsiteY23" fmla="*/ 652180 h 738985"/>
                    <a:gd name="connsiteX24" fmla="*/ 2018975 w 2210687"/>
                    <a:gd name="connsiteY24" fmla="*/ 22905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702055 w 2210687"/>
                    <a:gd name="connsiteY23" fmla="*/ 652180 h 738985"/>
                    <a:gd name="connsiteX24" fmla="*/ 2034285 w 2210687"/>
                    <a:gd name="connsiteY24" fmla="*/ 254207 h 738985"/>
                    <a:gd name="connsiteX25" fmla="*/ 2210687 w 2210687"/>
                    <a:gd name="connsiteY25" fmla="*/ 506925 h 73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210687" h="738985">
                      <a:moveTo>
                        <a:pt x="0" y="567377"/>
                      </a:moveTo>
                      <a:cubicBezTo>
                        <a:pt x="33143" y="567327"/>
                        <a:pt x="55524" y="570639"/>
                        <a:pt x="75677" y="562242"/>
                      </a:cubicBezTo>
                      <a:cubicBezTo>
                        <a:pt x="95831" y="553846"/>
                        <a:pt x="103856" y="526523"/>
                        <a:pt x="120921" y="516998"/>
                      </a:cubicBezTo>
                      <a:cubicBezTo>
                        <a:pt x="137986" y="507473"/>
                        <a:pt x="158226" y="497947"/>
                        <a:pt x="178070" y="505091"/>
                      </a:cubicBezTo>
                      <a:cubicBezTo>
                        <a:pt x="197914" y="512235"/>
                        <a:pt x="221728" y="549939"/>
                        <a:pt x="239984" y="559861"/>
                      </a:cubicBezTo>
                      <a:cubicBezTo>
                        <a:pt x="258240" y="569783"/>
                        <a:pt x="266178" y="565417"/>
                        <a:pt x="287609" y="564623"/>
                      </a:cubicBezTo>
                      <a:cubicBezTo>
                        <a:pt x="309040" y="563829"/>
                        <a:pt x="346346" y="556686"/>
                        <a:pt x="368571" y="555098"/>
                      </a:cubicBezTo>
                      <a:cubicBezTo>
                        <a:pt x="390796" y="553510"/>
                        <a:pt x="404687" y="544381"/>
                        <a:pt x="420959" y="555097"/>
                      </a:cubicBezTo>
                      <a:cubicBezTo>
                        <a:pt x="437231" y="565813"/>
                        <a:pt x="457471" y="624154"/>
                        <a:pt x="466202" y="619392"/>
                      </a:cubicBezTo>
                      <a:cubicBezTo>
                        <a:pt x="474933" y="614630"/>
                        <a:pt x="466996" y="603120"/>
                        <a:pt x="473346" y="526523"/>
                      </a:cubicBezTo>
                      <a:cubicBezTo>
                        <a:pt x="479696" y="449926"/>
                        <a:pt x="495968" y="246727"/>
                        <a:pt x="504302" y="159811"/>
                      </a:cubicBezTo>
                      <a:cubicBezTo>
                        <a:pt x="512636" y="72895"/>
                        <a:pt x="518589" y="17729"/>
                        <a:pt x="523352" y="5029"/>
                      </a:cubicBezTo>
                      <a:cubicBezTo>
                        <a:pt x="528115" y="-7671"/>
                        <a:pt x="526130" y="-1320"/>
                        <a:pt x="532877" y="83611"/>
                      </a:cubicBezTo>
                      <a:cubicBezTo>
                        <a:pt x="539624" y="168542"/>
                        <a:pt x="557087" y="409445"/>
                        <a:pt x="563834" y="514617"/>
                      </a:cubicBezTo>
                      <a:cubicBezTo>
                        <a:pt x="570581" y="619789"/>
                        <a:pt x="569647" y="677773"/>
                        <a:pt x="573359" y="714642"/>
                      </a:cubicBezTo>
                      <a:cubicBezTo>
                        <a:pt x="577071" y="751511"/>
                        <a:pt x="583327" y="735437"/>
                        <a:pt x="586105" y="735834"/>
                      </a:cubicBezTo>
                      <a:cubicBezTo>
                        <a:pt x="588883" y="736231"/>
                        <a:pt x="586992" y="744764"/>
                        <a:pt x="590027" y="717023"/>
                      </a:cubicBezTo>
                      <a:cubicBezTo>
                        <a:pt x="593062" y="689282"/>
                        <a:pt x="589630" y="583673"/>
                        <a:pt x="604315" y="569386"/>
                      </a:cubicBezTo>
                      <a:cubicBezTo>
                        <a:pt x="619000" y="555099"/>
                        <a:pt x="667523" y="561447"/>
                        <a:pt x="706709" y="559860"/>
                      </a:cubicBezTo>
                      <a:cubicBezTo>
                        <a:pt x="745895" y="558273"/>
                        <a:pt x="792309" y="568720"/>
                        <a:pt x="839431" y="559861"/>
                      </a:cubicBezTo>
                      <a:cubicBezTo>
                        <a:pt x="886553" y="551002"/>
                        <a:pt x="935226" y="527726"/>
                        <a:pt x="989441" y="506708"/>
                      </a:cubicBezTo>
                      <a:cubicBezTo>
                        <a:pt x="1043656" y="485690"/>
                        <a:pt x="1095165" y="467284"/>
                        <a:pt x="1164719" y="433755"/>
                      </a:cubicBezTo>
                      <a:cubicBezTo>
                        <a:pt x="1234273" y="400226"/>
                        <a:pt x="1317210" y="269130"/>
                        <a:pt x="1406766" y="305534"/>
                      </a:cubicBezTo>
                      <a:cubicBezTo>
                        <a:pt x="1496322" y="341938"/>
                        <a:pt x="1597469" y="660734"/>
                        <a:pt x="1702055" y="652180"/>
                      </a:cubicBezTo>
                      <a:cubicBezTo>
                        <a:pt x="1806641" y="643626"/>
                        <a:pt x="1892416" y="253891"/>
                        <a:pt x="2034285" y="254207"/>
                      </a:cubicBezTo>
                      <a:cubicBezTo>
                        <a:pt x="2238303" y="343176"/>
                        <a:pt x="2116759" y="412475"/>
                        <a:pt x="2210687" y="506925"/>
                      </a:cubicBezTo>
                    </a:path>
                  </a:pathLst>
                </a:cu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 dirty="0">
                    <a:highlight>
                      <a:srgbClr val="FFFF00"/>
                    </a:highlight>
                  </a:endParaRPr>
                </a:p>
              </p:txBody>
            </p:sp>
          </p:grpSp>
          <p:sp>
            <p:nvSpPr>
              <p:cNvPr id="14" name="Volný tvar: obrazec 13">
                <a:extLst>
                  <a:ext uri="{FF2B5EF4-FFF2-40B4-BE49-F238E27FC236}">
                    <a16:creationId xmlns:a16="http://schemas.microsoft.com/office/drawing/2014/main" id="{D2043FAB-7C33-42A7-A850-5DA430666BCD}"/>
                  </a:ext>
                </a:extLst>
              </p:cNvPr>
              <p:cNvSpPr/>
              <p:nvPr/>
            </p:nvSpPr>
            <p:spPr>
              <a:xfrm>
                <a:off x="4857319" y="5427655"/>
                <a:ext cx="1934282" cy="246521"/>
              </a:xfrm>
              <a:custGeom>
                <a:avLst/>
                <a:gdLst>
                  <a:gd name="connsiteX0" fmla="*/ 0 w 1662820"/>
                  <a:gd name="connsiteY0" fmla="*/ 375421 h 609351"/>
                  <a:gd name="connsiteX1" fmla="*/ 96570 w 1662820"/>
                  <a:gd name="connsiteY1" fmla="*/ 284887 h 609351"/>
                  <a:gd name="connsiteX2" fmla="*/ 196159 w 1662820"/>
                  <a:gd name="connsiteY2" fmla="*/ 224530 h 609351"/>
                  <a:gd name="connsiteX3" fmla="*/ 277640 w 1662820"/>
                  <a:gd name="connsiteY3" fmla="*/ 514241 h 609351"/>
                  <a:gd name="connsiteX4" fmla="*/ 344032 w 1662820"/>
                  <a:gd name="connsiteY4" fmla="*/ 52514 h 609351"/>
                  <a:gd name="connsiteX5" fmla="*/ 422495 w 1662820"/>
                  <a:gd name="connsiteY5" fmla="*/ 471992 h 609351"/>
                  <a:gd name="connsiteX6" fmla="*/ 482852 w 1662820"/>
                  <a:gd name="connsiteY6" fmla="*/ 212459 h 609351"/>
                  <a:gd name="connsiteX7" fmla="*/ 534155 w 1662820"/>
                  <a:gd name="connsiteY7" fmla="*/ 333172 h 609351"/>
                  <a:gd name="connsiteX8" fmla="*/ 570368 w 1662820"/>
                  <a:gd name="connsiteY8" fmla="*/ 4229 h 609351"/>
                  <a:gd name="connsiteX9" fmla="*/ 666939 w 1662820"/>
                  <a:gd name="connsiteY9" fmla="*/ 607794 h 609351"/>
                  <a:gd name="connsiteX10" fmla="*/ 739366 w 1662820"/>
                  <a:gd name="connsiteY10" fmla="*/ 185299 h 609351"/>
                  <a:gd name="connsiteX11" fmla="*/ 793687 w 1662820"/>
                  <a:gd name="connsiteY11" fmla="*/ 399564 h 609351"/>
                  <a:gd name="connsiteX12" fmla="*/ 905347 w 1662820"/>
                  <a:gd name="connsiteY12" fmla="*/ 327136 h 609351"/>
                  <a:gd name="connsiteX13" fmla="*/ 953632 w 1662820"/>
                  <a:gd name="connsiteY13" fmla="*/ 363350 h 609351"/>
                  <a:gd name="connsiteX14" fmla="*/ 977774 w 1662820"/>
                  <a:gd name="connsiteY14" fmla="*/ 312047 h 609351"/>
                  <a:gd name="connsiteX15" fmla="*/ 1035113 w 1662820"/>
                  <a:gd name="connsiteY15" fmla="*/ 333172 h 609351"/>
                  <a:gd name="connsiteX16" fmla="*/ 1128665 w 1662820"/>
                  <a:gd name="connsiteY16" fmla="*/ 342225 h 609351"/>
                  <a:gd name="connsiteX17" fmla="*/ 1219200 w 1662820"/>
                  <a:gd name="connsiteY17" fmla="*/ 333172 h 609351"/>
                  <a:gd name="connsiteX18" fmla="*/ 1662820 w 1662820"/>
                  <a:gd name="connsiteY18" fmla="*/ 315065 h 609351"/>
                  <a:gd name="connsiteX0" fmla="*/ 0 w 1662820"/>
                  <a:gd name="connsiteY0" fmla="*/ 375421 h 609351"/>
                  <a:gd name="connsiteX1" fmla="*/ 144195 w 1662820"/>
                  <a:gd name="connsiteY1" fmla="*/ 499200 h 609351"/>
                  <a:gd name="connsiteX2" fmla="*/ 196159 w 1662820"/>
                  <a:gd name="connsiteY2" fmla="*/ 224530 h 609351"/>
                  <a:gd name="connsiteX3" fmla="*/ 277640 w 1662820"/>
                  <a:gd name="connsiteY3" fmla="*/ 514241 h 609351"/>
                  <a:gd name="connsiteX4" fmla="*/ 344032 w 1662820"/>
                  <a:gd name="connsiteY4" fmla="*/ 52514 h 609351"/>
                  <a:gd name="connsiteX5" fmla="*/ 422495 w 1662820"/>
                  <a:gd name="connsiteY5" fmla="*/ 471992 h 609351"/>
                  <a:gd name="connsiteX6" fmla="*/ 482852 w 1662820"/>
                  <a:gd name="connsiteY6" fmla="*/ 212459 h 609351"/>
                  <a:gd name="connsiteX7" fmla="*/ 534155 w 1662820"/>
                  <a:gd name="connsiteY7" fmla="*/ 333172 h 609351"/>
                  <a:gd name="connsiteX8" fmla="*/ 570368 w 1662820"/>
                  <a:gd name="connsiteY8" fmla="*/ 4229 h 609351"/>
                  <a:gd name="connsiteX9" fmla="*/ 666939 w 1662820"/>
                  <a:gd name="connsiteY9" fmla="*/ 607794 h 609351"/>
                  <a:gd name="connsiteX10" fmla="*/ 739366 w 1662820"/>
                  <a:gd name="connsiteY10" fmla="*/ 185299 h 609351"/>
                  <a:gd name="connsiteX11" fmla="*/ 793687 w 1662820"/>
                  <a:gd name="connsiteY11" fmla="*/ 399564 h 609351"/>
                  <a:gd name="connsiteX12" fmla="*/ 905347 w 1662820"/>
                  <a:gd name="connsiteY12" fmla="*/ 327136 h 609351"/>
                  <a:gd name="connsiteX13" fmla="*/ 953632 w 1662820"/>
                  <a:gd name="connsiteY13" fmla="*/ 363350 h 609351"/>
                  <a:gd name="connsiteX14" fmla="*/ 977774 w 1662820"/>
                  <a:gd name="connsiteY14" fmla="*/ 312047 h 609351"/>
                  <a:gd name="connsiteX15" fmla="*/ 1035113 w 1662820"/>
                  <a:gd name="connsiteY15" fmla="*/ 333172 h 609351"/>
                  <a:gd name="connsiteX16" fmla="*/ 1128665 w 1662820"/>
                  <a:gd name="connsiteY16" fmla="*/ 342225 h 609351"/>
                  <a:gd name="connsiteX17" fmla="*/ 1219200 w 1662820"/>
                  <a:gd name="connsiteY17" fmla="*/ 333172 h 609351"/>
                  <a:gd name="connsiteX18" fmla="*/ 1662820 w 1662820"/>
                  <a:gd name="connsiteY18" fmla="*/ 315065 h 609351"/>
                  <a:gd name="connsiteX0" fmla="*/ 0 w 1662820"/>
                  <a:gd name="connsiteY0" fmla="*/ 375421 h 609351"/>
                  <a:gd name="connsiteX1" fmla="*/ 144195 w 1662820"/>
                  <a:gd name="connsiteY1" fmla="*/ 499200 h 609351"/>
                  <a:gd name="connsiteX2" fmla="*/ 196159 w 1662820"/>
                  <a:gd name="connsiteY2" fmla="*/ 224530 h 609351"/>
                  <a:gd name="connsiteX3" fmla="*/ 277640 w 1662820"/>
                  <a:gd name="connsiteY3" fmla="*/ 514241 h 609351"/>
                  <a:gd name="connsiteX4" fmla="*/ 344032 w 1662820"/>
                  <a:gd name="connsiteY4" fmla="*/ 52514 h 609351"/>
                  <a:gd name="connsiteX5" fmla="*/ 422495 w 1662820"/>
                  <a:gd name="connsiteY5" fmla="*/ 471992 h 609351"/>
                  <a:gd name="connsiteX6" fmla="*/ 482852 w 1662820"/>
                  <a:gd name="connsiteY6" fmla="*/ 212459 h 609351"/>
                  <a:gd name="connsiteX7" fmla="*/ 534155 w 1662820"/>
                  <a:gd name="connsiteY7" fmla="*/ 333172 h 609351"/>
                  <a:gd name="connsiteX8" fmla="*/ 570368 w 1662820"/>
                  <a:gd name="connsiteY8" fmla="*/ 4229 h 609351"/>
                  <a:gd name="connsiteX9" fmla="*/ 666939 w 1662820"/>
                  <a:gd name="connsiteY9" fmla="*/ 607794 h 609351"/>
                  <a:gd name="connsiteX10" fmla="*/ 739366 w 1662820"/>
                  <a:gd name="connsiteY10" fmla="*/ 185299 h 609351"/>
                  <a:gd name="connsiteX11" fmla="*/ 793687 w 1662820"/>
                  <a:gd name="connsiteY11" fmla="*/ 399564 h 609351"/>
                  <a:gd name="connsiteX12" fmla="*/ 905347 w 1662820"/>
                  <a:gd name="connsiteY12" fmla="*/ 327136 h 609351"/>
                  <a:gd name="connsiteX13" fmla="*/ 953632 w 1662820"/>
                  <a:gd name="connsiteY13" fmla="*/ 363350 h 609351"/>
                  <a:gd name="connsiteX14" fmla="*/ 977774 w 1662820"/>
                  <a:gd name="connsiteY14" fmla="*/ 312047 h 609351"/>
                  <a:gd name="connsiteX15" fmla="*/ 1035113 w 1662820"/>
                  <a:gd name="connsiteY15" fmla="*/ 333172 h 609351"/>
                  <a:gd name="connsiteX16" fmla="*/ 1128665 w 1662820"/>
                  <a:gd name="connsiteY16" fmla="*/ 342225 h 609351"/>
                  <a:gd name="connsiteX17" fmla="*/ 1219200 w 1662820"/>
                  <a:gd name="connsiteY17" fmla="*/ 333172 h 609351"/>
                  <a:gd name="connsiteX18" fmla="*/ 1662820 w 1662820"/>
                  <a:gd name="connsiteY18" fmla="*/ 315065 h 609351"/>
                  <a:gd name="connsiteX0" fmla="*/ 0 w 1593764"/>
                  <a:gd name="connsiteY0" fmla="*/ 342083 h 609351"/>
                  <a:gd name="connsiteX1" fmla="*/ 75139 w 1593764"/>
                  <a:gd name="connsiteY1" fmla="*/ 499200 h 609351"/>
                  <a:gd name="connsiteX2" fmla="*/ 127103 w 1593764"/>
                  <a:gd name="connsiteY2" fmla="*/ 224530 h 609351"/>
                  <a:gd name="connsiteX3" fmla="*/ 208584 w 1593764"/>
                  <a:gd name="connsiteY3" fmla="*/ 514241 h 609351"/>
                  <a:gd name="connsiteX4" fmla="*/ 274976 w 1593764"/>
                  <a:gd name="connsiteY4" fmla="*/ 52514 h 609351"/>
                  <a:gd name="connsiteX5" fmla="*/ 353439 w 1593764"/>
                  <a:gd name="connsiteY5" fmla="*/ 471992 h 609351"/>
                  <a:gd name="connsiteX6" fmla="*/ 413796 w 1593764"/>
                  <a:gd name="connsiteY6" fmla="*/ 212459 h 609351"/>
                  <a:gd name="connsiteX7" fmla="*/ 465099 w 1593764"/>
                  <a:gd name="connsiteY7" fmla="*/ 333172 h 609351"/>
                  <a:gd name="connsiteX8" fmla="*/ 501312 w 1593764"/>
                  <a:gd name="connsiteY8" fmla="*/ 4229 h 609351"/>
                  <a:gd name="connsiteX9" fmla="*/ 597883 w 1593764"/>
                  <a:gd name="connsiteY9" fmla="*/ 607794 h 609351"/>
                  <a:gd name="connsiteX10" fmla="*/ 670310 w 1593764"/>
                  <a:gd name="connsiteY10" fmla="*/ 185299 h 609351"/>
                  <a:gd name="connsiteX11" fmla="*/ 724631 w 1593764"/>
                  <a:gd name="connsiteY11" fmla="*/ 399564 h 609351"/>
                  <a:gd name="connsiteX12" fmla="*/ 836291 w 1593764"/>
                  <a:gd name="connsiteY12" fmla="*/ 327136 h 609351"/>
                  <a:gd name="connsiteX13" fmla="*/ 884576 w 1593764"/>
                  <a:gd name="connsiteY13" fmla="*/ 363350 h 609351"/>
                  <a:gd name="connsiteX14" fmla="*/ 908718 w 1593764"/>
                  <a:gd name="connsiteY14" fmla="*/ 312047 h 609351"/>
                  <a:gd name="connsiteX15" fmla="*/ 966057 w 1593764"/>
                  <a:gd name="connsiteY15" fmla="*/ 333172 h 609351"/>
                  <a:gd name="connsiteX16" fmla="*/ 1059609 w 1593764"/>
                  <a:gd name="connsiteY16" fmla="*/ 342225 h 609351"/>
                  <a:gd name="connsiteX17" fmla="*/ 1150144 w 1593764"/>
                  <a:gd name="connsiteY17" fmla="*/ 333172 h 609351"/>
                  <a:gd name="connsiteX18" fmla="*/ 1593764 w 1593764"/>
                  <a:gd name="connsiteY18" fmla="*/ 315065 h 609351"/>
                  <a:gd name="connsiteX0" fmla="*/ 0 w 1593764"/>
                  <a:gd name="connsiteY0" fmla="*/ 358069 h 625337"/>
                  <a:gd name="connsiteX1" fmla="*/ 75139 w 1593764"/>
                  <a:gd name="connsiteY1" fmla="*/ 515186 h 625337"/>
                  <a:gd name="connsiteX2" fmla="*/ 117578 w 1593764"/>
                  <a:gd name="connsiteY2" fmla="*/ 10 h 625337"/>
                  <a:gd name="connsiteX3" fmla="*/ 208584 w 1593764"/>
                  <a:gd name="connsiteY3" fmla="*/ 530227 h 625337"/>
                  <a:gd name="connsiteX4" fmla="*/ 274976 w 1593764"/>
                  <a:gd name="connsiteY4" fmla="*/ 68500 h 625337"/>
                  <a:gd name="connsiteX5" fmla="*/ 353439 w 1593764"/>
                  <a:gd name="connsiteY5" fmla="*/ 487978 h 625337"/>
                  <a:gd name="connsiteX6" fmla="*/ 413796 w 1593764"/>
                  <a:gd name="connsiteY6" fmla="*/ 228445 h 625337"/>
                  <a:gd name="connsiteX7" fmla="*/ 465099 w 1593764"/>
                  <a:gd name="connsiteY7" fmla="*/ 349158 h 625337"/>
                  <a:gd name="connsiteX8" fmla="*/ 501312 w 1593764"/>
                  <a:gd name="connsiteY8" fmla="*/ 20215 h 625337"/>
                  <a:gd name="connsiteX9" fmla="*/ 597883 w 1593764"/>
                  <a:gd name="connsiteY9" fmla="*/ 623780 h 625337"/>
                  <a:gd name="connsiteX10" fmla="*/ 670310 w 1593764"/>
                  <a:gd name="connsiteY10" fmla="*/ 201285 h 625337"/>
                  <a:gd name="connsiteX11" fmla="*/ 724631 w 1593764"/>
                  <a:gd name="connsiteY11" fmla="*/ 415550 h 625337"/>
                  <a:gd name="connsiteX12" fmla="*/ 836291 w 1593764"/>
                  <a:gd name="connsiteY12" fmla="*/ 343122 h 625337"/>
                  <a:gd name="connsiteX13" fmla="*/ 884576 w 1593764"/>
                  <a:gd name="connsiteY13" fmla="*/ 379336 h 625337"/>
                  <a:gd name="connsiteX14" fmla="*/ 908718 w 1593764"/>
                  <a:gd name="connsiteY14" fmla="*/ 328033 h 625337"/>
                  <a:gd name="connsiteX15" fmla="*/ 966057 w 1593764"/>
                  <a:gd name="connsiteY15" fmla="*/ 349158 h 625337"/>
                  <a:gd name="connsiteX16" fmla="*/ 1059609 w 1593764"/>
                  <a:gd name="connsiteY16" fmla="*/ 358211 h 625337"/>
                  <a:gd name="connsiteX17" fmla="*/ 1150144 w 1593764"/>
                  <a:gd name="connsiteY17" fmla="*/ 349158 h 625337"/>
                  <a:gd name="connsiteX18" fmla="*/ 1593764 w 1593764"/>
                  <a:gd name="connsiteY18" fmla="*/ 331051 h 625337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3439 w 1593764"/>
                  <a:gd name="connsiteY5" fmla="*/ 488013 h 625372"/>
                  <a:gd name="connsiteX6" fmla="*/ 413796 w 1593764"/>
                  <a:gd name="connsiteY6" fmla="*/ 228480 h 625372"/>
                  <a:gd name="connsiteX7" fmla="*/ 465099 w 1593764"/>
                  <a:gd name="connsiteY7" fmla="*/ 349193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3439 w 1593764"/>
                  <a:gd name="connsiteY5" fmla="*/ 428482 h 625372"/>
                  <a:gd name="connsiteX6" fmla="*/ 413796 w 1593764"/>
                  <a:gd name="connsiteY6" fmla="*/ 228480 h 625372"/>
                  <a:gd name="connsiteX7" fmla="*/ 465099 w 1593764"/>
                  <a:gd name="connsiteY7" fmla="*/ 349193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3439 w 1593764"/>
                  <a:gd name="connsiteY5" fmla="*/ 428482 h 625372"/>
                  <a:gd name="connsiteX6" fmla="*/ 399509 w 1593764"/>
                  <a:gd name="connsiteY6" fmla="*/ 126086 h 625372"/>
                  <a:gd name="connsiteX7" fmla="*/ 465099 w 1593764"/>
                  <a:gd name="connsiteY7" fmla="*/ 349193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3439 w 1593764"/>
                  <a:gd name="connsiteY5" fmla="*/ 428482 h 625372"/>
                  <a:gd name="connsiteX6" fmla="*/ 399509 w 1593764"/>
                  <a:gd name="connsiteY6" fmla="*/ 126086 h 625372"/>
                  <a:gd name="connsiteX7" fmla="*/ 486531 w 1593764"/>
                  <a:gd name="connsiteY7" fmla="*/ 453968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8202 w 1593764"/>
                  <a:gd name="connsiteY5" fmla="*/ 476107 h 625372"/>
                  <a:gd name="connsiteX6" fmla="*/ 399509 w 1593764"/>
                  <a:gd name="connsiteY6" fmla="*/ 126086 h 625372"/>
                  <a:gd name="connsiteX7" fmla="*/ 486531 w 1593764"/>
                  <a:gd name="connsiteY7" fmla="*/ 453968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8202 w 1593764"/>
                  <a:gd name="connsiteY5" fmla="*/ 476107 h 625372"/>
                  <a:gd name="connsiteX6" fmla="*/ 409034 w 1593764"/>
                  <a:gd name="connsiteY6" fmla="*/ 176093 h 625372"/>
                  <a:gd name="connsiteX7" fmla="*/ 486531 w 1593764"/>
                  <a:gd name="connsiteY7" fmla="*/ 453968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3825"/>
                  <a:gd name="connsiteX1" fmla="*/ 75139 w 1593764"/>
                  <a:gd name="connsiteY1" fmla="*/ 515221 h 623825"/>
                  <a:gd name="connsiteX2" fmla="*/ 117578 w 1593764"/>
                  <a:gd name="connsiteY2" fmla="*/ 45 h 623825"/>
                  <a:gd name="connsiteX3" fmla="*/ 208584 w 1593764"/>
                  <a:gd name="connsiteY3" fmla="*/ 546931 h 623825"/>
                  <a:gd name="connsiteX4" fmla="*/ 274976 w 1593764"/>
                  <a:gd name="connsiteY4" fmla="*/ 68535 h 623825"/>
                  <a:gd name="connsiteX5" fmla="*/ 358202 w 1593764"/>
                  <a:gd name="connsiteY5" fmla="*/ 476107 h 623825"/>
                  <a:gd name="connsiteX6" fmla="*/ 409034 w 1593764"/>
                  <a:gd name="connsiteY6" fmla="*/ 176093 h 623825"/>
                  <a:gd name="connsiteX7" fmla="*/ 486531 w 1593764"/>
                  <a:gd name="connsiteY7" fmla="*/ 453968 h 623825"/>
                  <a:gd name="connsiteX8" fmla="*/ 548937 w 1593764"/>
                  <a:gd name="connsiteY8" fmla="*/ 215512 h 623825"/>
                  <a:gd name="connsiteX9" fmla="*/ 597883 w 1593764"/>
                  <a:gd name="connsiteY9" fmla="*/ 623815 h 623825"/>
                  <a:gd name="connsiteX10" fmla="*/ 670310 w 1593764"/>
                  <a:gd name="connsiteY10" fmla="*/ 201320 h 623825"/>
                  <a:gd name="connsiteX11" fmla="*/ 724631 w 1593764"/>
                  <a:gd name="connsiteY11" fmla="*/ 415585 h 623825"/>
                  <a:gd name="connsiteX12" fmla="*/ 836291 w 1593764"/>
                  <a:gd name="connsiteY12" fmla="*/ 343157 h 623825"/>
                  <a:gd name="connsiteX13" fmla="*/ 884576 w 1593764"/>
                  <a:gd name="connsiteY13" fmla="*/ 379371 h 623825"/>
                  <a:gd name="connsiteX14" fmla="*/ 908718 w 1593764"/>
                  <a:gd name="connsiteY14" fmla="*/ 328068 h 623825"/>
                  <a:gd name="connsiteX15" fmla="*/ 966057 w 1593764"/>
                  <a:gd name="connsiteY15" fmla="*/ 349193 h 623825"/>
                  <a:gd name="connsiteX16" fmla="*/ 1059609 w 1593764"/>
                  <a:gd name="connsiteY16" fmla="*/ 358246 h 623825"/>
                  <a:gd name="connsiteX17" fmla="*/ 1150144 w 1593764"/>
                  <a:gd name="connsiteY17" fmla="*/ 349193 h 623825"/>
                  <a:gd name="connsiteX18" fmla="*/ 1593764 w 1593764"/>
                  <a:gd name="connsiteY18" fmla="*/ 331086 h 623825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70310 w 1593764"/>
                  <a:gd name="connsiteY10" fmla="*/ 201320 h 547132"/>
                  <a:gd name="connsiteX11" fmla="*/ 724631 w 1593764"/>
                  <a:gd name="connsiteY11" fmla="*/ 415585 h 547132"/>
                  <a:gd name="connsiteX12" fmla="*/ 836291 w 1593764"/>
                  <a:gd name="connsiteY12" fmla="*/ 343157 h 547132"/>
                  <a:gd name="connsiteX13" fmla="*/ 884576 w 1593764"/>
                  <a:gd name="connsiteY13" fmla="*/ 379371 h 547132"/>
                  <a:gd name="connsiteX14" fmla="*/ 908718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24631 w 1593764"/>
                  <a:gd name="connsiteY11" fmla="*/ 415585 h 547132"/>
                  <a:gd name="connsiteX12" fmla="*/ 836291 w 1593764"/>
                  <a:gd name="connsiteY12" fmla="*/ 343157 h 547132"/>
                  <a:gd name="connsiteX13" fmla="*/ 884576 w 1593764"/>
                  <a:gd name="connsiteY13" fmla="*/ 379371 h 547132"/>
                  <a:gd name="connsiteX14" fmla="*/ 908718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36291 w 1593764"/>
                  <a:gd name="connsiteY12" fmla="*/ 343157 h 547132"/>
                  <a:gd name="connsiteX13" fmla="*/ 884576 w 1593764"/>
                  <a:gd name="connsiteY13" fmla="*/ 379371 h 547132"/>
                  <a:gd name="connsiteX14" fmla="*/ 908718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08718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50144 w 1593764"/>
                  <a:gd name="connsiteY18" fmla="*/ 349193 h 547132"/>
                  <a:gd name="connsiteX19" fmla="*/ 1593764 w 1593764"/>
                  <a:gd name="connsiteY19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593764 w 1593764"/>
                  <a:gd name="connsiteY19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593764 w 1593764"/>
                  <a:gd name="connsiteY19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593764 w 1593764"/>
                  <a:gd name="connsiteY19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371954 w 1593764"/>
                  <a:gd name="connsiteY19" fmla="*/ 367607 h 547132"/>
                  <a:gd name="connsiteX20" fmla="*/ 1593764 w 1593764"/>
                  <a:gd name="connsiteY20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248129 w 1593764"/>
                  <a:gd name="connsiteY19" fmla="*/ 377132 h 547132"/>
                  <a:gd name="connsiteX20" fmla="*/ 1371954 w 1593764"/>
                  <a:gd name="connsiteY20" fmla="*/ 367607 h 547132"/>
                  <a:gd name="connsiteX21" fmla="*/ 1593764 w 1593764"/>
                  <a:gd name="connsiteY21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248129 w 1593764"/>
                  <a:gd name="connsiteY19" fmla="*/ 377132 h 547132"/>
                  <a:gd name="connsiteX20" fmla="*/ 1310042 w 1593764"/>
                  <a:gd name="connsiteY20" fmla="*/ 346176 h 547132"/>
                  <a:gd name="connsiteX21" fmla="*/ 1371954 w 1593764"/>
                  <a:gd name="connsiteY21" fmla="*/ 367607 h 547132"/>
                  <a:gd name="connsiteX22" fmla="*/ 1593764 w 1593764"/>
                  <a:gd name="connsiteY22" fmla="*/ 331086 h 547132"/>
                  <a:gd name="connsiteX0" fmla="*/ 0 w 1600907"/>
                  <a:gd name="connsiteY0" fmla="*/ 358104 h 547132"/>
                  <a:gd name="connsiteX1" fmla="*/ 75139 w 1600907"/>
                  <a:gd name="connsiteY1" fmla="*/ 515221 h 547132"/>
                  <a:gd name="connsiteX2" fmla="*/ 117578 w 1600907"/>
                  <a:gd name="connsiteY2" fmla="*/ 45 h 547132"/>
                  <a:gd name="connsiteX3" fmla="*/ 208584 w 1600907"/>
                  <a:gd name="connsiteY3" fmla="*/ 546931 h 547132"/>
                  <a:gd name="connsiteX4" fmla="*/ 274976 w 1600907"/>
                  <a:gd name="connsiteY4" fmla="*/ 68535 h 547132"/>
                  <a:gd name="connsiteX5" fmla="*/ 358202 w 1600907"/>
                  <a:gd name="connsiteY5" fmla="*/ 476107 h 547132"/>
                  <a:gd name="connsiteX6" fmla="*/ 409034 w 1600907"/>
                  <a:gd name="connsiteY6" fmla="*/ 176093 h 547132"/>
                  <a:gd name="connsiteX7" fmla="*/ 486531 w 1600907"/>
                  <a:gd name="connsiteY7" fmla="*/ 453968 h 547132"/>
                  <a:gd name="connsiteX8" fmla="*/ 548937 w 1600907"/>
                  <a:gd name="connsiteY8" fmla="*/ 215512 h 547132"/>
                  <a:gd name="connsiteX9" fmla="*/ 609790 w 1600907"/>
                  <a:gd name="connsiteY9" fmla="*/ 416647 h 547132"/>
                  <a:gd name="connsiteX10" fmla="*/ 682216 w 1600907"/>
                  <a:gd name="connsiteY10" fmla="*/ 270377 h 547132"/>
                  <a:gd name="connsiteX11" fmla="*/ 738918 w 1600907"/>
                  <a:gd name="connsiteY11" fmla="*/ 391772 h 547132"/>
                  <a:gd name="connsiteX12" fmla="*/ 824385 w 1600907"/>
                  <a:gd name="connsiteY12" fmla="*/ 345538 h 547132"/>
                  <a:gd name="connsiteX13" fmla="*/ 884576 w 1600907"/>
                  <a:gd name="connsiteY13" fmla="*/ 379371 h 547132"/>
                  <a:gd name="connsiteX14" fmla="*/ 920625 w 1600907"/>
                  <a:gd name="connsiteY14" fmla="*/ 328068 h 547132"/>
                  <a:gd name="connsiteX15" fmla="*/ 980344 w 1600907"/>
                  <a:gd name="connsiteY15" fmla="*/ 401580 h 547132"/>
                  <a:gd name="connsiteX16" fmla="*/ 1059609 w 1600907"/>
                  <a:gd name="connsiteY16" fmla="*/ 358246 h 547132"/>
                  <a:gd name="connsiteX17" fmla="*/ 1117160 w 1600907"/>
                  <a:gd name="connsiteY17" fmla="*/ 391420 h 547132"/>
                  <a:gd name="connsiteX18" fmla="*/ 1176338 w 1600907"/>
                  <a:gd name="connsiteY18" fmla="*/ 349193 h 547132"/>
                  <a:gd name="connsiteX19" fmla="*/ 1248129 w 1600907"/>
                  <a:gd name="connsiteY19" fmla="*/ 377132 h 547132"/>
                  <a:gd name="connsiteX20" fmla="*/ 1310042 w 1600907"/>
                  <a:gd name="connsiteY20" fmla="*/ 346176 h 547132"/>
                  <a:gd name="connsiteX21" fmla="*/ 1371954 w 1600907"/>
                  <a:gd name="connsiteY21" fmla="*/ 367607 h 547132"/>
                  <a:gd name="connsiteX22" fmla="*/ 1600907 w 1600907"/>
                  <a:gd name="connsiteY22" fmla="*/ 362042 h 547132"/>
                  <a:gd name="connsiteX0" fmla="*/ 0 w 1919995"/>
                  <a:gd name="connsiteY0" fmla="*/ 358104 h 547132"/>
                  <a:gd name="connsiteX1" fmla="*/ 75139 w 1919995"/>
                  <a:gd name="connsiteY1" fmla="*/ 515221 h 547132"/>
                  <a:gd name="connsiteX2" fmla="*/ 117578 w 1919995"/>
                  <a:gd name="connsiteY2" fmla="*/ 45 h 547132"/>
                  <a:gd name="connsiteX3" fmla="*/ 208584 w 1919995"/>
                  <a:gd name="connsiteY3" fmla="*/ 546931 h 547132"/>
                  <a:gd name="connsiteX4" fmla="*/ 274976 w 1919995"/>
                  <a:gd name="connsiteY4" fmla="*/ 68535 h 547132"/>
                  <a:gd name="connsiteX5" fmla="*/ 358202 w 1919995"/>
                  <a:gd name="connsiteY5" fmla="*/ 476107 h 547132"/>
                  <a:gd name="connsiteX6" fmla="*/ 409034 w 1919995"/>
                  <a:gd name="connsiteY6" fmla="*/ 176093 h 547132"/>
                  <a:gd name="connsiteX7" fmla="*/ 486531 w 1919995"/>
                  <a:gd name="connsiteY7" fmla="*/ 453968 h 547132"/>
                  <a:gd name="connsiteX8" fmla="*/ 548937 w 1919995"/>
                  <a:gd name="connsiteY8" fmla="*/ 215512 h 547132"/>
                  <a:gd name="connsiteX9" fmla="*/ 609790 w 1919995"/>
                  <a:gd name="connsiteY9" fmla="*/ 416647 h 547132"/>
                  <a:gd name="connsiteX10" fmla="*/ 682216 w 1919995"/>
                  <a:gd name="connsiteY10" fmla="*/ 270377 h 547132"/>
                  <a:gd name="connsiteX11" fmla="*/ 738918 w 1919995"/>
                  <a:gd name="connsiteY11" fmla="*/ 391772 h 547132"/>
                  <a:gd name="connsiteX12" fmla="*/ 824385 w 1919995"/>
                  <a:gd name="connsiteY12" fmla="*/ 345538 h 547132"/>
                  <a:gd name="connsiteX13" fmla="*/ 884576 w 1919995"/>
                  <a:gd name="connsiteY13" fmla="*/ 379371 h 547132"/>
                  <a:gd name="connsiteX14" fmla="*/ 920625 w 1919995"/>
                  <a:gd name="connsiteY14" fmla="*/ 328068 h 547132"/>
                  <a:gd name="connsiteX15" fmla="*/ 980344 w 1919995"/>
                  <a:gd name="connsiteY15" fmla="*/ 401580 h 547132"/>
                  <a:gd name="connsiteX16" fmla="*/ 1059609 w 1919995"/>
                  <a:gd name="connsiteY16" fmla="*/ 358246 h 547132"/>
                  <a:gd name="connsiteX17" fmla="*/ 1117160 w 1919995"/>
                  <a:gd name="connsiteY17" fmla="*/ 391420 h 547132"/>
                  <a:gd name="connsiteX18" fmla="*/ 1176338 w 1919995"/>
                  <a:gd name="connsiteY18" fmla="*/ 349193 h 547132"/>
                  <a:gd name="connsiteX19" fmla="*/ 1248129 w 1919995"/>
                  <a:gd name="connsiteY19" fmla="*/ 377132 h 547132"/>
                  <a:gd name="connsiteX20" fmla="*/ 1310042 w 1919995"/>
                  <a:gd name="connsiteY20" fmla="*/ 346176 h 547132"/>
                  <a:gd name="connsiteX21" fmla="*/ 1371954 w 1919995"/>
                  <a:gd name="connsiteY21" fmla="*/ 367607 h 547132"/>
                  <a:gd name="connsiteX22" fmla="*/ 1919995 w 1919995"/>
                  <a:gd name="connsiteY22" fmla="*/ 373948 h 547132"/>
                  <a:gd name="connsiteX0" fmla="*/ 0 w 1934282"/>
                  <a:gd name="connsiteY0" fmla="*/ 358104 h 547132"/>
                  <a:gd name="connsiteX1" fmla="*/ 75139 w 1934282"/>
                  <a:gd name="connsiteY1" fmla="*/ 515221 h 547132"/>
                  <a:gd name="connsiteX2" fmla="*/ 117578 w 1934282"/>
                  <a:gd name="connsiteY2" fmla="*/ 45 h 547132"/>
                  <a:gd name="connsiteX3" fmla="*/ 208584 w 1934282"/>
                  <a:gd name="connsiteY3" fmla="*/ 546931 h 547132"/>
                  <a:gd name="connsiteX4" fmla="*/ 274976 w 1934282"/>
                  <a:gd name="connsiteY4" fmla="*/ 68535 h 547132"/>
                  <a:gd name="connsiteX5" fmla="*/ 358202 w 1934282"/>
                  <a:gd name="connsiteY5" fmla="*/ 476107 h 547132"/>
                  <a:gd name="connsiteX6" fmla="*/ 409034 w 1934282"/>
                  <a:gd name="connsiteY6" fmla="*/ 176093 h 547132"/>
                  <a:gd name="connsiteX7" fmla="*/ 486531 w 1934282"/>
                  <a:gd name="connsiteY7" fmla="*/ 453968 h 547132"/>
                  <a:gd name="connsiteX8" fmla="*/ 548937 w 1934282"/>
                  <a:gd name="connsiteY8" fmla="*/ 215512 h 547132"/>
                  <a:gd name="connsiteX9" fmla="*/ 609790 w 1934282"/>
                  <a:gd name="connsiteY9" fmla="*/ 416647 h 547132"/>
                  <a:gd name="connsiteX10" fmla="*/ 682216 w 1934282"/>
                  <a:gd name="connsiteY10" fmla="*/ 270377 h 547132"/>
                  <a:gd name="connsiteX11" fmla="*/ 738918 w 1934282"/>
                  <a:gd name="connsiteY11" fmla="*/ 391772 h 547132"/>
                  <a:gd name="connsiteX12" fmla="*/ 824385 w 1934282"/>
                  <a:gd name="connsiteY12" fmla="*/ 345538 h 547132"/>
                  <a:gd name="connsiteX13" fmla="*/ 884576 w 1934282"/>
                  <a:gd name="connsiteY13" fmla="*/ 379371 h 547132"/>
                  <a:gd name="connsiteX14" fmla="*/ 920625 w 1934282"/>
                  <a:gd name="connsiteY14" fmla="*/ 328068 h 547132"/>
                  <a:gd name="connsiteX15" fmla="*/ 980344 w 1934282"/>
                  <a:gd name="connsiteY15" fmla="*/ 401580 h 547132"/>
                  <a:gd name="connsiteX16" fmla="*/ 1059609 w 1934282"/>
                  <a:gd name="connsiteY16" fmla="*/ 358246 h 547132"/>
                  <a:gd name="connsiteX17" fmla="*/ 1117160 w 1934282"/>
                  <a:gd name="connsiteY17" fmla="*/ 391420 h 547132"/>
                  <a:gd name="connsiteX18" fmla="*/ 1176338 w 1934282"/>
                  <a:gd name="connsiteY18" fmla="*/ 349193 h 547132"/>
                  <a:gd name="connsiteX19" fmla="*/ 1248129 w 1934282"/>
                  <a:gd name="connsiteY19" fmla="*/ 377132 h 547132"/>
                  <a:gd name="connsiteX20" fmla="*/ 1310042 w 1934282"/>
                  <a:gd name="connsiteY20" fmla="*/ 346176 h 547132"/>
                  <a:gd name="connsiteX21" fmla="*/ 1371954 w 1934282"/>
                  <a:gd name="connsiteY21" fmla="*/ 367607 h 547132"/>
                  <a:gd name="connsiteX22" fmla="*/ 1934282 w 1934282"/>
                  <a:gd name="connsiteY22" fmla="*/ 373948 h 547132"/>
                  <a:gd name="connsiteX0" fmla="*/ 0 w 1934282"/>
                  <a:gd name="connsiteY0" fmla="*/ 359070 h 548098"/>
                  <a:gd name="connsiteX1" fmla="*/ 78782 w 1934282"/>
                  <a:gd name="connsiteY1" fmla="*/ 410539 h 548098"/>
                  <a:gd name="connsiteX2" fmla="*/ 117578 w 1934282"/>
                  <a:gd name="connsiteY2" fmla="*/ 1011 h 548098"/>
                  <a:gd name="connsiteX3" fmla="*/ 208584 w 1934282"/>
                  <a:gd name="connsiteY3" fmla="*/ 547897 h 548098"/>
                  <a:gd name="connsiteX4" fmla="*/ 274976 w 1934282"/>
                  <a:gd name="connsiteY4" fmla="*/ 69501 h 548098"/>
                  <a:gd name="connsiteX5" fmla="*/ 358202 w 1934282"/>
                  <a:gd name="connsiteY5" fmla="*/ 477073 h 548098"/>
                  <a:gd name="connsiteX6" fmla="*/ 409034 w 1934282"/>
                  <a:gd name="connsiteY6" fmla="*/ 177059 h 548098"/>
                  <a:gd name="connsiteX7" fmla="*/ 486531 w 1934282"/>
                  <a:gd name="connsiteY7" fmla="*/ 454934 h 548098"/>
                  <a:gd name="connsiteX8" fmla="*/ 548937 w 1934282"/>
                  <a:gd name="connsiteY8" fmla="*/ 216478 h 548098"/>
                  <a:gd name="connsiteX9" fmla="*/ 609790 w 1934282"/>
                  <a:gd name="connsiteY9" fmla="*/ 417613 h 548098"/>
                  <a:gd name="connsiteX10" fmla="*/ 682216 w 1934282"/>
                  <a:gd name="connsiteY10" fmla="*/ 271343 h 548098"/>
                  <a:gd name="connsiteX11" fmla="*/ 738918 w 1934282"/>
                  <a:gd name="connsiteY11" fmla="*/ 392738 h 548098"/>
                  <a:gd name="connsiteX12" fmla="*/ 824385 w 1934282"/>
                  <a:gd name="connsiteY12" fmla="*/ 346504 h 548098"/>
                  <a:gd name="connsiteX13" fmla="*/ 884576 w 1934282"/>
                  <a:gd name="connsiteY13" fmla="*/ 380337 h 548098"/>
                  <a:gd name="connsiteX14" fmla="*/ 920625 w 1934282"/>
                  <a:gd name="connsiteY14" fmla="*/ 329034 h 548098"/>
                  <a:gd name="connsiteX15" fmla="*/ 980344 w 1934282"/>
                  <a:gd name="connsiteY15" fmla="*/ 402546 h 548098"/>
                  <a:gd name="connsiteX16" fmla="*/ 1059609 w 1934282"/>
                  <a:gd name="connsiteY16" fmla="*/ 359212 h 548098"/>
                  <a:gd name="connsiteX17" fmla="*/ 1117160 w 1934282"/>
                  <a:gd name="connsiteY17" fmla="*/ 392386 h 548098"/>
                  <a:gd name="connsiteX18" fmla="*/ 1176338 w 1934282"/>
                  <a:gd name="connsiteY18" fmla="*/ 350159 h 548098"/>
                  <a:gd name="connsiteX19" fmla="*/ 1248129 w 1934282"/>
                  <a:gd name="connsiteY19" fmla="*/ 378098 h 548098"/>
                  <a:gd name="connsiteX20" fmla="*/ 1310042 w 1934282"/>
                  <a:gd name="connsiteY20" fmla="*/ 347142 h 548098"/>
                  <a:gd name="connsiteX21" fmla="*/ 1371954 w 1934282"/>
                  <a:gd name="connsiteY21" fmla="*/ 368573 h 548098"/>
                  <a:gd name="connsiteX22" fmla="*/ 1934282 w 1934282"/>
                  <a:gd name="connsiteY22" fmla="*/ 374914 h 548098"/>
                  <a:gd name="connsiteX0" fmla="*/ 0 w 1934282"/>
                  <a:gd name="connsiteY0" fmla="*/ 289825 h 479479"/>
                  <a:gd name="connsiteX1" fmla="*/ 78782 w 1934282"/>
                  <a:gd name="connsiteY1" fmla="*/ 341294 h 479479"/>
                  <a:gd name="connsiteX2" fmla="*/ 135793 w 1934282"/>
                  <a:gd name="connsiteY2" fmla="*/ 121203 h 479479"/>
                  <a:gd name="connsiteX3" fmla="*/ 208584 w 1934282"/>
                  <a:gd name="connsiteY3" fmla="*/ 478652 h 479479"/>
                  <a:gd name="connsiteX4" fmla="*/ 274976 w 1934282"/>
                  <a:gd name="connsiteY4" fmla="*/ 256 h 479479"/>
                  <a:gd name="connsiteX5" fmla="*/ 358202 w 1934282"/>
                  <a:gd name="connsiteY5" fmla="*/ 407828 h 479479"/>
                  <a:gd name="connsiteX6" fmla="*/ 409034 w 1934282"/>
                  <a:gd name="connsiteY6" fmla="*/ 107814 h 479479"/>
                  <a:gd name="connsiteX7" fmla="*/ 486531 w 1934282"/>
                  <a:gd name="connsiteY7" fmla="*/ 385689 h 479479"/>
                  <a:gd name="connsiteX8" fmla="*/ 548937 w 1934282"/>
                  <a:gd name="connsiteY8" fmla="*/ 147233 h 479479"/>
                  <a:gd name="connsiteX9" fmla="*/ 609790 w 1934282"/>
                  <a:gd name="connsiteY9" fmla="*/ 348368 h 479479"/>
                  <a:gd name="connsiteX10" fmla="*/ 682216 w 1934282"/>
                  <a:gd name="connsiteY10" fmla="*/ 202098 h 479479"/>
                  <a:gd name="connsiteX11" fmla="*/ 738918 w 1934282"/>
                  <a:gd name="connsiteY11" fmla="*/ 323493 h 479479"/>
                  <a:gd name="connsiteX12" fmla="*/ 824385 w 1934282"/>
                  <a:gd name="connsiteY12" fmla="*/ 277259 h 479479"/>
                  <a:gd name="connsiteX13" fmla="*/ 884576 w 1934282"/>
                  <a:gd name="connsiteY13" fmla="*/ 311092 h 479479"/>
                  <a:gd name="connsiteX14" fmla="*/ 920625 w 1934282"/>
                  <a:gd name="connsiteY14" fmla="*/ 259789 h 479479"/>
                  <a:gd name="connsiteX15" fmla="*/ 980344 w 1934282"/>
                  <a:gd name="connsiteY15" fmla="*/ 333301 h 479479"/>
                  <a:gd name="connsiteX16" fmla="*/ 1059609 w 1934282"/>
                  <a:gd name="connsiteY16" fmla="*/ 289967 h 479479"/>
                  <a:gd name="connsiteX17" fmla="*/ 1117160 w 1934282"/>
                  <a:gd name="connsiteY17" fmla="*/ 323141 h 479479"/>
                  <a:gd name="connsiteX18" fmla="*/ 1176338 w 1934282"/>
                  <a:gd name="connsiteY18" fmla="*/ 280914 h 479479"/>
                  <a:gd name="connsiteX19" fmla="*/ 1248129 w 1934282"/>
                  <a:gd name="connsiteY19" fmla="*/ 308853 h 479479"/>
                  <a:gd name="connsiteX20" fmla="*/ 1310042 w 1934282"/>
                  <a:gd name="connsiteY20" fmla="*/ 277897 h 479479"/>
                  <a:gd name="connsiteX21" fmla="*/ 1371954 w 1934282"/>
                  <a:gd name="connsiteY21" fmla="*/ 299328 h 479479"/>
                  <a:gd name="connsiteX22" fmla="*/ 1934282 w 1934282"/>
                  <a:gd name="connsiteY22" fmla="*/ 305669 h 479479"/>
                  <a:gd name="connsiteX0" fmla="*/ 0 w 1934282"/>
                  <a:gd name="connsiteY0" fmla="*/ 289790 h 408531"/>
                  <a:gd name="connsiteX1" fmla="*/ 78782 w 1934282"/>
                  <a:gd name="connsiteY1" fmla="*/ 341259 h 408531"/>
                  <a:gd name="connsiteX2" fmla="*/ 135793 w 1934282"/>
                  <a:gd name="connsiteY2" fmla="*/ 121168 h 408531"/>
                  <a:gd name="connsiteX3" fmla="*/ 194012 w 1934282"/>
                  <a:gd name="connsiteY3" fmla="*/ 347468 h 408531"/>
                  <a:gd name="connsiteX4" fmla="*/ 274976 w 1934282"/>
                  <a:gd name="connsiteY4" fmla="*/ 221 h 408531"/>
                  <a:gd name="connsiteX5" fmla="*/ 358202 w 1934282"/>
                  <a:gd name="connsiteY5" fmla="*/ 407793 h 408531"/>
                  <a:gd name="connsiteX6" fmla="*/ 409034 w 1934282"/>
                  <a:gd name="connsiteY6" fmla="*/ 107779 h 408531"/>
                  <a:gd name="connsiteX7" fmla="*/ 486531 w 1934282"/>
                  <a:gd name="connsiteY7" fmla="*/ 385654 h 408531"/>
                  <a:gd name="connsiteX8" fmla="*/ 548937 w 1934282"/>
                  <a:gd name="connsiteY8" fmla="*/ 147198 h 408531"/>
                  <a:gd name="connsiteX9" fmla="*/ 609790 w 1934282"/>
                  <a:gd name="connsiteY9" fmla="*/ 348333 h 408531"/>
                  <a:gd name="connsiteX10" fmla="*/ 682216 w 1934282"/>
                  <a:gd name="connsiteY10" fmla="*/ 202063 h 408531"/>
                  <a:gd name="connsiteX11" fmla="*/ 738918 w 1934282"/>
                  <a:gd name="connsiteY11" fmla="*/ 323458 h 408531"/>
                  <a:gd name="connsiteX12" fmla="*/ 824385 w 1934282"/>
                  <a:gd name="connsiteY12" fmla="*/ 277224 h 408531"/>
                  <a:gd name="connsiteX13" fmla="*/ 884576 w 1934282"/>
                  <a:gd name="connsiteY13" fmla="*/ 311057 h 408531"/>
                  <a:gd name="connsiteX14" fmla="*/ 920625 w 1934282"/>
                  <a:gd name="connsiteY14" fmla="*/ 259754 h 408531"/>
                  <a:gd name="connsiteX15" fmla="*/ 980344 w 1934282"/>
                  <a:gd name="connsiteY15" fmla="*/ 333266 h 408531"/>
                  <a:gd name="connsiteX16" fmla="*/ 1059609 w 1934282"/>
                  <a:gd name="connsiteY16" fmla="*/ 289932 h 408531"/>
                  <a:gd name="connsiteX17" fmla="*/ 1117160 w 1934282"/>
                  <a:gd name="connsiteY17" fmla="*/ 323106 h 408531"/>
                  <a:gd name="connsiteX18" fmla="*/ 1176338 w 1934282"/>
                  <a:gd name="connsiteY18" fmla="*/ 280879 h 408531"/>
                  <a:gd name="connsiteX19" fmla="*/ 1248129 w 1934282"/>
                  <a:gd name="connsiteY19" fmla="*/ 308818 h 408531"/>
                  <a:gd name="connsiteX20" fmla="*/ 1310042 w 1934282"/>
                  <a:gd name="connsiteY20" fmla="*/ 277862 h 408531"/>
                  <a:gd name="connsiteX21" fmla="*/ 1371954 w 1934282"/>
                  <a:gd name="connsiteY21" fmla="*/ 299293 h 408531"/>
                  <a:gd name="connsiteX22" fmla="*/ 1934282 w 1934282"/>
                  <a:gd name="connsiteY22" fmla="*/ 305634 h 408531"/>
                  <a:gd name="connsiteX0" fmla="*/ 0 w 1934282"/>
                  <a:gd name="connsiteY0" fmla="*/ 182048 h 300191"/>
                  <a:gd name="connsiteX1" fmla="*/ 78782 w 1934282"/>
                  <a:gd name="connsiteY1" fmla="*/ 233517 h 300191"/>
                  <a:gd name="connsiteX2" fmla="*/ 135793 w 1934282"/>
                  <a:gd name="connsiteY2" fmla="*/ 13426 h 300191"/>
                  <a:gd name="connsiteX3" fmla="*/ 194012 w 1934282"/>
                  <a:gd name="connsiteY3" fmla="*/ 239726 h 300191"/>
                  <a:gd name="connsiteX4" fmla="*/ 274976 w 1934282"/>
                  <a:gd name="connsiteY4" fmla="*/ 41843 h 300191"/>
                  <a:gd name="connsiteX5" fmla="*/ 358202 w 1934282"/>
                  <a:gd name="connsiteY5" fmla="*/ 300051 h 300191"/>
                  <a:gd name="connsiteX6" fmla="*/ 409034 w 1934282"/>
                  <a:gd name="connsiteY6" fmla="*/ 37 h 300191"/>
                  <a:gd name="connsiteX7" fmla="*/ 486531 w 1934282"/>
                  <a:gd name="connsiteY7" fmla="*/ 277912 h 300191"/>
                  <a:gd name="connsiteX8" fmla="*/ 548937 w 1934282"/>
                  <a:gd name="connsiteY8" fmla="*/ 39456 h 300191"/>
                  <a:gd name="connsiteX9" fmla="*/ 609790 w 1934282"/>
                  <a:gd name="connsiteY9" fmla="*/ 240591 h 300191"/>
                  <a:gd name="connsiteX10" fmla="*/ 682216 w 1934282"/>
                  <a:gd name="connsiteY10" fmla="*/ 94321 h 300191"/>
                  <a:gd name="connsiteX11" fmla="*/ 738918 w 1934282"/>
                  <a:gd name="connsiteY11" fmla="*/ 215716 h 300191"/>
                  <a:gd name="connsiteX12" fmla="*/ 824385 w 1934282"/>
                  <a:gd name="connsiteY12" fmla="*/ 169482 h 300191"/>
                  <a:gd name="connsiteX13" fmla="*/ 884576 w 1934282"/>
                  <a:gd name="connsiteY13" fmla="*/ 203315 h 300191"/>
                  <a:gd name="connsiteX14" fmla="*/ 920625 w 1934282"/>
                  <a:gd name="connsiteY14" fmla="*/ 152012 h 300191"/>
                  <a:gd name="connsiteX15" fmla="*/ 980344 w 1934282"/>
                  <a:gd name="connsiteY15" fmla="*/ 225524 h 300191"/>
                  <a:gd name="connsiteX16" fmla="*/ 1059609 w 1934282"/>
                  <a:gd name="connsiteY16" fmla="*/ 182190 h 300191"/>
                  <a:gd name="connsiteX17" fmla="*/ 1117160 w 1934282"/>
                  <a:gd name="connsiteY17" fmla="*/ 215364 h 300191"/>
                  <a:gd name="connsiteX18" fmla="*/ 1176338 w 1934282"/>
                  <a:gd name="connsiteY18" fmla="*/ 173137 h 300191"/>
                  <a:gd name="connsiteX19" fmla="*/ 1248129 w 1934282"/>
                  <a:gd name="connsiteY19" fmla="*/ 201076 h 300191"/>
                  <a:gd name="connsiteX20" fmla="*/ 1310042 w 1934282"/>
                  <a:gd name="connsiteY20" fmla="*/ 170120 h 300191"/>
                  <a:gd name="connsiteX21" fmla="*/ 1371954 w 1934282"/>
                  <a:gd name="connsiteY21" fmla="*/ 191551 h 300191"/>
                  <a:gd name="connsiteX22" fmla="*/ 1934282 w 1934282"/>
                  <a:gd name="connsiteY22" fmla="*/ 197892 h 300191"/>
                  <a:gd name="connsiteX0" fmla="*/ 0 w 1934282"/>
                  <a:gd name="connsiteY0" fmla="*/ 182571 h 278568"/>
                  <a:gd name="connsiteX1" fmla="*/ 78782 w 1934282"/>
                  <a:gd name="connsiteY1" fmla="*/ 234040 h 278568"/>
                  <a:gd name="connsiteX2" fmla="*/ 135793 w 1934282"/>
                  <a:gd name="connsiteY2" fmla="*/ 13949 h 278568"/>
                  <a:gd name="connsiteX3" fmla="*/ 194012 w 1934282"/>
                  <a:gd name="connsiteY3" fmla="*/ 240249 h 278568"/>
                  <a:gd name="connsiteX4" fmla="*/ 274976 w 1934282"/>
                  <a:gd name="connsiteY4" fmla="*/ 42366 h 278568"/>
                  <a:gd name="connsiteX5" fmla="*/ 339987 w 1934282"/>
                  <a:gd name="connsiteY5" fmla="*/ 202212 h 278568"/>
                  <a:gd name="connsiteX6" fmla="*/ 409034 w 1934282"/>
                  <a:gd name="connsiteY6" fmla="*/ 560 h 278568"/>
                  <a:gd name="connsiteX7" fmla="*/ 486531 w 1934282"/>
                  <a:gd name="connsiteY7" fmla="*/ 278435 h 278568"/>
                  <a:gd name="connsiteX8" fmla="*/ 548937 w 1934282"/>
                  <a:gd name="connsiteY8" fmla="*/ 39979 h 278568"/>
                  <a:gd name="connsiteX9" fmla="*/ 609790 w 1934282"/>
                  <a:gd name="connsiteY9" fmla="*/ 241114 h 278568"/>
                  <a:gd name="connsiteX10" fmla="*/ 682216 w 1934282"/>
                  <a:gd name="connsiteY10" fmla="*/ 94844 h 278568"/>
                  <a:gd name="connsiteX11" fmla="*/ 738918 w 1934282"/>
                  <a:gd name="connsiteY11" fmla="*/ 216239 h 278568"/>
                  <a:gd name="connsiteX12" fmla="*/ 824385 w 1934282"/>
                  <a:gd name="connsiteY12" fmla="*/ 170005 h 278568"/>
                  <a:gd name="connsiteX13" fmla="*/ 884576 w 1934282"/>
                  <a:gd name="connsiteY13" fmla="*/ 203838 h 278568"/>
                  <a:gd name="connsiteX14" fmla="*/ 920625 w 1934282"/>
                  <a:gd name="connsiteY14" fmla="*/ 152535 h 278568"/>
                  <a:gd name="connsiteX15" fmla="*/ 980344 w 1934282"/>
                  <a:gd name="connsiteY15" fmla="*/ 226047 h 278568"/>
                  <a:gd name="connsiteX16" fmla="*/ 1059609 w 1934282"/>
                  <a:gd name="connsiteY16" fmla="*/ 182713 h 278568"/>
                  <a:gd name="connsiteX17" fmla="*/ 1117160 w 1934282"/>
                  <a:gd name="connsiteY17" fmla="*/ 215887 h 278568"/>
                  <a:gd name="connsiteX18" fmla="*/ 1176338 w 1934282"/>
                  <a:gd name="connsiteY18" fmla="*/ 173660 h 278568"/>
                  <a:gd name="connsiteX19" fmla="*/ 1248129 w 1934282"/>
                  <a:gd name="connsiteY19" fmla="*/ 201599 h 278568"/>
                  <a:gd name="connsiteX20" fmla="*/ 1310042 w 1934282"/>
                  <a:gd name="connsiteY20" fmla="*/ 170643 h 278568"/>
                  <a:gd name="connsiteX21" fmla="*/ 1371954 w 1934282"/>
                  <a:gd name="connsiteY21" fmla="*/ 192074 h 278568"/>
                  <a:gd name="connsiteX22" fmla="*/ 1934282 w 1934282"/>
                  <a:gd name="connsiteY22" fmla="*/ 198415 h 278568"/>
                  <a:gd name="connsiteX0" fmla="*/ 0 w 1934282"/>
                  <a:gd name="connsiteY0" fmla="*/ 168627 h 264634"/>
                  <a:gd name="connsiteX1" fmla="*/ 78782 w 1934282"/>
                  <a:gd name="connsiteY1" fmla="*/ 220096 h 264634"/>
                  <a:gd name="connsiteX2" fmla="*/ 135793 w 1934282"/>
                  <a:gd name="connsiteY2" fmla="*/ 5 h 264634"/>
                  <a:gd name="connsiteX3" fmla="*/ 194012 w 1934282"/>
                  <a:gd name="connsiteY3" fmla="*/ 226305 h 264634"/>
                  <a:gd name="connsiteX4" fmla="*/ 274976 w 1934282"/>
                  <a:gd name="connsiteY4" fmla="*/ 28422 h 264634"/>
                  <a:gd name="connsiteX5" fmla="*/ 339987 w 1934282"/>
                  <a:gd name="connsiteY5" fmla="*/ 188268 h 264634"/>
                  <a:gd name="connsiteX6" fmla="*/ 409034 w 1934282"/>
                  <a:gd name="connsiteY6" fmla="*/ 63120 h 264634"/>
                  <a:gd name="connsiteX7" fmla="*/ 486531 w 1934282"/>
                  <a:gd name="connsiteY7" fmla="*/ 264491 h 264634"/>
                  <a:gd name="connsiteX8" fmla="*/ 548937 w 1934282"/>
                  <a:gd name="connsiteY8" fmla="*/ 26035 h 264634"/>
                  <a:gd name="connsiteX9" fmla="*/ 609790 w 1934282"/>
                  <a:gd name="connsiteY9" fmla="*/ 227170 h 264634"/>
                  <a:gd name="connsiteX10" fmla="*/ 682216 w 1934282"/>
                  <a:gd name="connsiteY10" fmla="*/ 80900 h 264634"/>
                  <a:gd name="connsiteX11" fmla="*/ 738918 w 1934282"/>
                  <a:gd name="connsiteY11" fmla="*/ 202295 h 264634"/>
                  <a:gd name="connsiteX12" fmla="*/ 824385 w 1934282"/>
                  <a:gd name="connsiteY12" fmla="*/ 156061 h 264634"/>
                  <a:gd name="connsiteX13" fmla="*/ 884576 w 1934282"/>
                  <a:gd name="connsiteY13" fmla="*/ 189894 h 264634"/>
                  <a:gd name="connsiteX14" fmla="*/ 920625 w 1934282"/>
                  <a:gd name="connsiteY14" fmla="*/ 138591 h 264634"/>
                  <a:gd name="connsiteX15" fmla="*/ 980344 w 1934282"/>
                  <a:gd name="connsiteY15" fmla="*/ 212103 h 264634"/>
                  <a:gd name="connsiteX16" fmla="*/ 1059609 w 1934282"/>
                  <a:gd name="connsiteY16" fmla="*/ 168769 h 264634"/>
                  <a:gd name="connsiteX17" fmla="*/ 1117160 w 1934282"/>
                  <a:gd name="connsiteY17" fmla="*/ 201943 h 264634"/>
                  <a:gd name="connsiteX18" fmla="*/ 1176338 w 1934282"/>
                  <a:gd name="connsiteY18" fmla="*/ 159716 h 264634"/>
                  <a:gd name="connsiteX19" fmla="*/ 1248129 w 1934282"/>
                  <a:gd name="connsiteY19" fmla="*/ 187655 h 264634"/>
                  <a:gd name="connsiteX20" fmla="*/ 1310042 w 1934282"/>
                  <a:gd name="connsiteY20" fmla="*/ 156699 h 264634"/>
                  <a:gd name="connsiteX21" fmla="*/ 1371954 w 1934282"/>
                  <a:gd name="connsiteY21" fmla="*/ 178130 h 264634"/>
                  <a:gd name="connsiteX22" fmla="*/ 1934282 w 1934282"/>
                  <a:gd name="connsiteY22" fmla="*/ 184471 h 264634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188268 h 246521"/>
                  <a:gd name="connsiteX6" fmla="*/ 409034 w 1934282"/>
                  <a:gd name="connsiteY6" fmla="*/ 63120 h 246521"/>
                  <a:gd name="connsiteX7" fmla="*/ 482888 w 1934282"/>
                  <a:gd name="connsiteY7" fmla="*/ 162486 h 246521"/>
                  <a:gd name="connsiteX8" fmla="*/ 548937 w 1934282"/>
                  <a:gd name="connsiteY8" fmla="*/ 2603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188268 h 246521"/>
                  <a:gd name="connsiteX6" fmla="*/ 409034 w 1934282"/>
                  <a:gd name="connsiteY6" fmla="*/ 63120 h 246521"/>
                  <a:gd name="connsiteX7" fmla="*/ 479245 w 1934282"/>
                  <a:gd name="connsiteY7" fmla="*/ 191630 h 246521"/>
                  <a:gd name="connsiteX8" fmla="*/ 548937 w 1934282"/>
                  <a:gd name="connsiteY8" fmla="*/ 2603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63120 h 246521"/>
                  <a:gd name="connsiteX7" fmla="*/ 479245 w 1934282"/>
                  <a:gd name="connsiteY7" fmla="*/ 191630 h 246521"/>
                  <a:gd name="connsiteX8" fmla="*/ 548937 w 1934282"/>
                  <a:gd name="connsiteY8" fmla="*/ 2603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191630 h 246521"/>
                  <a:gd name="connsiteX8" fmla="*/ 548937 w 1934282"/>
                  <a:gd name="connsiteY8" fmla="*/ 2603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191630 h 246521"/>
                  <a:gd name="connsiteX8" fmla="*/ 546556 w 1934282"/>
                  <a:gd name="connsiteY8" fmla="*/ 12128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609790 w 1934282"/>
                  <a:gd name="connsiteY9" fmla="*/ 227170 h 246521"/>
                  <a:gd name="connsiteX10" fmla="*/ 679835 w 1934282"/>
                  <a:gd name="connsiteY10" fmla="*/ 13805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593362 w 1934282"/>
                  <a:gd name="connsiteY9" fmla="*/ 137326 h 246521"/>
                  <a:gd name="connsiteX10" fmla="*/ 609790 w 1934282"/>
                  <a:gd name="connsiteY10" fmla="*/ 227170 h 246521"/>
                  <a:gd name="connsiteX11" fmla="*/ 679835 w 1934282"/>
                  <a:gd name="connsiteY11" fmla="*/ 138050 h 246521"/>
                  <a:gd name="connsiteX12" fmla="*/ 738918 w 1934282"/>
                  <a:gd name="connsiteY12" fmla="*/ 202295 h 246521"/>
                  <a:gd name="connsiteX13" fmla="*/ 824385 w 1934282"/>
                  <a:gd name="connsiteY13" fmla="*/ 156061 h 246521"/>
                  <a:gd name="connsiteX14" fmla="*/ 884576 w 1934282"/>
                  <a:gd name="connsiteY14" fmla="*/ 189894 h 246521"/>
                  <a:gd name="connsiteX15" fmla="*/ 920625 w 1934282"/>
                  <a:gd name="connsiteY15" fmla="*/ 138591 h 246521"/>
                  <a:gd name="connsiteX16" fmla="*/ 980344 w 1934282"/>
                  <a:gd name="connsiteY16" fmla="*/ 212103 h 246521"/>
                  <a:gd name="connsiteX17" fmla="*/ 1059609 w 1934282"/>
                  <a:gd name="connsiteY17" fmla="*/ 168769 h 246521"/>
                  <a:gd name="connsiteX18" fmla="*/ 1117160 w 1934282"/>
                  <a:gd name="connsiteY18" fmla="*/ 201943 h 246521"/>
                  <a:gd name="connsiteX19" fmla="*/ 1176338 w 1934282"/>
                  <a:gd name="connsiteY19" fmla="*/ 159716 h 246521"/>
                  <a:gd name="connsiteX20" fmla="*/ 1248129 w 1934282"/>
                  <a:gd name="connsiteY20" fmla="*/ 187655 h 246521"/>
                  <a:gd name="connsiteX21" fmla="*/ 1310042 w 1934282"/>
                  <a:gd name="connsiteY21" fmla="*/ 156699 h 246521"/>
                  <a:gd name="connsiteX22" fmla="*/ 1371954 w 1934282"/>
                  <a:gd name="connsiteY22" fmla="*/ 178130 h 246521"/>
                  <a:gd name="connsiteX23" fmla="*/ 1934282 w 1934282"/>
                  <a:gd name="connsiteY23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593362 w 1934282"/>
                  <a:gd name="connsiteY9" fmla="*/ 137326 h 246521"/>
                  <a:gd name="connsiteX10" fmla="*/ 609790 w 1934282"/>
                  <a:gd name="connsiteY10" fmla="*/ 227170 h 246521"/>
                  <a:gd name="connsiteX11" fmla="*/ 679835 w 1934282"/>
                  <a:gd name="connsiteY11" fmla="*/ 138050 h 246521"/>
                  <a:gd name="connsiteX12" fmla="*/ 738918 w 1934282"/>
                  <a:gd name="connsiteY12" fmla="*/ 202295 h 246521"/>
                  <a:gd name="connsiteX13" fmla="*/ 824385 w 1934282"/>
                  <a:gd name="connsiteY13" fmla="*/ 156061 h 246521"/>
                  <a:gd name="connsiteX14" fmla="*/ 884576 w 1934282"/>
                  <a:gd name="connsiteY14" fmla="*/ 189894 h 246521"/>
                  <a:gd name="connsiteX15" fmla="*/ 920625 w 1934282"/>
                  <a:gd name="connsiteY15" fmla="*/ 138591 h 246521"/>
                  <a:gd name="connsiteX16" fmla="*/ 980344 w 1934282"/>
                  <a:gd name="connsiteY16" fmla="*/ 212103 h 246521"/>
                  <a:gd name="connsiteX17" fmla="*/ 1059609 w 1934282"/>
                  <a:gd name="connsiteY17" fmla="*/ 168769 h 246521"/>
                  <a:gd name="connsiteX18" fmla="*/ 1117160 w 1934282"/>
                  <a:gd name="connsiteY18" fmla="*/ 201943 h 246521"/>
                  <a:gd name="connsiteX19" fmla="*/ 1176338 w 1934282"/>
                  <a:gd name="connsiteY19" fmla="*/ 159716 h 246521"/>
                  <a:gd name="connsiteX20" fmla="*/ 1248129 w 1934282"/>
                  <a:gd name="connsiteY20" fmla="*/ 187655 h 246521"/>
                  <a:gd name="connsiteX21" fmla="*/ 1310042 w 1934282"/>
                  <a:gd name="connsiteY21" fmla="*/ 156699 h 246521"/>
                  <a:gd name="connsiteX22" fmla="*/ 1371954 w 1934282"/>
                  <a:gd name="connsiteY22" fmla="*/ 178130 h 246521"/>
                  <a:gd name="connsiteX23" fmla="*/ 1934282 w 1934282"/>
                  <a:gd name="connsiteY23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09790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38918 w 1934282"/>
                  <a:gd name="connsiteY13" fmla="*/ 202295 h 246521"/>
                  <a:gd name="connsiteX14" fmla="*/ 824385 w 1934282"/>
                  <a:gd name="connsiteY14" fmla="*/ 156061 h 246521"/>
                  <a:gd name="connsiteX15" fmla="*/ 884576 w 1934282"/>
                  <a:gd name="connsiteY15" fmla="*/ 189894 h 246521"/>
                  <a:gd name="connsiteX16" fmla="*/ 920625 w 1934282"/>
                  <a:gd name="connsiteY16" fmla="*/ 138591 h 246521"/>
                  <a:gd name="connsiteX17" fmla="*/ 980344 w 1934282"/>
                  <a:gd name="connsiteY17" fmla="*/ 212103 h 246521"/>
                  <a:gd name="connsiteX18" fmla="*/ 1059609 w 1934282"/>
                  <a:gd name="connsiteY18" fmla="*/ 168769 h 246521"/>
                  <a:gd name="connsiteX19" fmla="*/ 1117160 w 1934282"/>
                  <a:gd name="connsiteY19" fmla="*/ 201943 h 246521"/>
                  <a:gd name="connsiteX20" fmla="*/ 1176338 w 1934282"/>
                  <a:gd name="connsiteY20" fmla="*/ 159716 h 246521"/>
                  <a:gd name="connsiteX21" fmla="*/ 1248129 w 1934282"/>
                  <a:gd name="connsiteY21" fmla="*/ 187655 h 246521"/>
                  <a:gd name="connsiteX22" fmla="*/ 1310042 w 1934282"/>
                  <a:gd name="connsiteY22" fmla="*/ 156699 h 246521"/>
                  <a:gd name="connsiteX23" fmla="*/ 1371954 w 1934282"/>
                  <a:gd name="connsiteY23" fmla="*/ 178130 h 246521"/>
                  <a:gd name="connsiteX24" fmla="*/ 1934282 w 1934282"/>
                  <a:gd name="connsiteY24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09790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38918 w 1934282"/>
                  <a:gd name="connsiteY13" fmla="*/ 202295 h 246521"/>
                  <a:gd name="connsiteX14" fmla="*/ 824385 w 1934282"/>
                  <a:gd name="connsiteY14" fmla="*/ 156061 h 246521"/>
                  <a:gd name="connsiteX15" fmla="*/ 884576 w 1934282"/>
                  <a:gd name="connsiteY15" fmla="*/ 189894 h 246521"/>
                  <a:gd name="connsiteX16" fmla="*/ 920625 w 1934282"/>
                  <a:gd name="connsiteY16" fmla="*/ 138591 h 246521"/>
                  <a:gd name="connsiteX17" fmla="*/ 980344 w 1934282"/>
                  <a:gd name="connsiteY17" fmla="*/ 212103 h 246521"/>
                  <a:gd name="connsiteX18" fmla="*/ 1059609 w 1934282"/>
                  <a:gd name="connsiteY18" fmla="*/ 168769 h 246521"/>
                  <a:gd name="connsiteX19" fmla="*/ 1117160 w 1934282"/>
                  <a:gd name="connsiteY19" fmla="*/ 201943 h 246521"/>
                  <a:gd name="connsiteX20" fmla="*/ 1176338 w 1934282"/>
                  <a:gd name="connsiteY20" fmla="*/ 159716 h 246521"/>
                  <a:gd name="connsiteX21" fmla="*/ 1248129 w 1934282"/>
                  <a:gd name="connsiteY21" fmla="*/ 187655 h 246521"/>
                  <a:gd name="connsiteX22" fmla="*/ 1310042 w 1934282"/>
                  <a:gd name="connsiteY22" fmla="*/ 156699 h 246521"/>
                  <a:gd name="connsiteX23" fmla="*/ 1371954 w 1934282"/>
                  <a:gd name="connsiteY23" fmla="*/ 178130 h 246521"/>
                  <a:gd name="connsiteX24" fmla="*/ 1934282 w 1934282"/>
                  <a:gd name="connsiteY24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38918 w 1934282"/>
                  <a:gd name="connsiteY13" fmla="*/ 202295 h 246521"/>
                  <a:gd name="connsiteX14" fmla="*/ 824385 w 1934282"/>
                  <a:gd name="connsiteY14" fmla="*/ 156061 h 246521"/>
                  <a:gd name="connsiteX15" fmla="*/ 884576 w 1934282"/>
                  <a:gd name="connsiteY15" fmla="*/ 189894 h 246521"/>
                  <a:gd name="connsiteX16" fmla="*/ 920625 w 1934282"/>
                  <a:gd name="connsiteY16" fmla="*/ 138591 h 246521"/>
                  <a:gd name="connsiteX17" fmla="*/ 980344 w 1934282"/>
                  <a:gd name="connsiteY17" fmla="*/ 212103 h 246521"/>
                  <a:gd name="connsiteX18" fmla="*/ 1059609 w 1934282"/>
                  <a:gd name="connsiteY18" fmla="*/ 168769 h 246521"/>
                  <a:gd name="connsiteX19" fmla="*/ 1117160 w 1934282"/>
                  <a:gd name="connsiteY19" fmla="*/ 201943 h 246521"/>
                  <a:gd name="connsiteX20" fmla="*/ 1176338 w 1934282"/>
                  <a:gd name="connsiteY20" fmla="*/ 159716 h 246521"/>
                  <a:gd name="connsiteX21" fmla="*/ 1248129 w 1934282"/>
                  <a:gd name="connsiteY21" fmla="*/ 187655 h 246521"/>
                  <a:gd name="connsiteX22" fmla="*/ 1310042 w 1934282"/>
                  <a:gd name="connsiteY22" fmla="*/ 156699 h 246521"/>
                  <a:gd name="connsiteX23" fmla="*/ 1371954 w 1934282"/>
                  <a:gd name="connsiteY23" fmla="*/ 178130 h 246521"/>
                  <a:gd name="connsiteX24" fmla="*/ 1934282 w 1934282"/>
                  <a:gd name="connsiteY24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79399 w 1934282"/>
                  <a:gd name="connsiteY13" fmla="*/ 211820 h 246521"/>
                  <a:gd name="connsiteX14" fmla="*/ 824385 w 1934282"/>
                  <a:gd name="connsiteY14" fmla="*/ 156061 h 246521"/>
                  <a:gd name="connsiteX15" fmla="*/ 884576 w 1934282"/>
                  <a:gd name="connsiteY15" fmla="*/ 189894 h 246521"/>
                  <a:gd name="connsiteX16" fmla="*/ 920625 w 1934282"/>
                  <a:gd name="connsiteY16" fmla="*/ 138591 h 246521"/>
                  <a:gd name="connsiteX17" fmla="*/ 980344 w 1934282"/>
                  <a:gd name="connsiteY17" fmla="*/ 212103 h 246521"/>
                  <a:gd name="connsiteX18" fmla="*/ 1059609 w 1934282"/>
                  <a:gd name="connsiteY18" fmla="*/ 168769 h 246521"/>
                  <a:gd name="connsiteX19" fmla="*/ 1117160 w 1934282"/>
                  <a:gd name="connsiteY19" fmla="*/ 201943 h 246521"/>
                  <a:gd name="connsiteX20" fmla="*/ 1176338 w 1934282"/>
                  <a:gd name="connsiteY20" fmla="*/ 159716 h 246521"/>
                  <a:gd name="connsiteX21" fmla="*/ 1248129 w 1934282"/>
                  <a:gd name="connsiteY21" fmla="*/ 187655 h 246521"/>
                  <a:gd name="connsiteX22" fmla="*/ 1310042 w 1934282"/>
                  <a:gd name="connsiteY22" fmla="*/ 156699 h 246521"/>
                  <a:gd name="connsiteX23" fmla="*/ 1371954 w 1934282"/>
                  <a:gd name="connsiteY23" fmla="*/ 178130 h 246521"/>
                  <a:gd name="connsiteX24" fmla="*/ 1934282 w 1934282"/>
                  <a:gd name="connsiteY24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79399 w 1934282"/>
                  <a:gd name="connsiteY14" fmla="*/ 211820 h 246521"/>
                  <a:gd name="connsiteX15" fmla="*/ 824385 w 1934282"/>
                  <a:gd name="connsiteY15" fmla="*/ 156061 h 246521"/>
                  <a:gd name="connsiteX16" fmla="*/ 884576 w 1934282"/>
                  <a:gd name="connsiteY16" fmla="*/ 189894 h 246521"/>
                  <a:gd name="connsiteX17" fmla="*/ 920625 w 1934282"/>
                  <a:gd name="connsiteY17" fmla="*/ 138591 h 246521"/>
                  <a:gd name="connsiteX18" fmla="*/ 980344 w 1934282"/>
                  <a:gd name="connsiteY18" fmla="*/ 212103 h 246521"/>
                  <a:gd name="connsiteX19" fmla="*/ 1059609 w 1934282"/>
                  <a:gd name="connsiteY19" fmla="*/ 168769 h 246521"/>
                  <a:gd name="connsiteX20" fmla="*/ 1117160 w 1934282"/>
                  <a:gd name="connsiteY20" fmla="*/ 201943 h 246521"/>
                  <a:gd name="connsiteX21" fmla="*/ 1176338 w 1934282"/>
                  <a:gd name="connsiteY21" fmla="*/ 159716 h 246521"/>
                  <a:gd name="connsiteX22" fmla="*/ 1248129 w 1934282"/>
                  <a:gd name="connsiteY22" fmla="*/ 187655 h 246521"/>
                  <a:gd name="connsiteX23" fmla="*/ 1310042 w 1934282"/>
                  <a:gd name="connsiteY23" fmla="*/ 156699 h 246521"/>
                  <a:gd name="connsiteX24" fmla="*/ 1371954 w 1934282"/>
                  <a:gd name="connsiteY24" fmla="*/ 178130 h 246521"/>
                  <a:gd name="connsiteX25" fmla="*/ 1934282 w 1934282"/>
                  <a:gd name="connsiteY25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84576 w 1934282"/>
                  <a:gd name="connsiteY17" fmla="*/ 189894 h 246521"/>
                  <a:gd name="connsiteX18" fmla="*/ 920625 w 1934282"/>
                  <a:gd name="connsiteY18" fmla="*/ 138591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201943 h 246521"/>
                  <a:gd name="connsiteX22" fmla="*/ 1176338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0625 w 1934282"/>
                  <a:gd name="connsiteY18" fmla="*/ 138591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201943 h 246521"/>
                  <a:gd name="connsiteX22" fmla="*/ 1176338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3007 w 1934282"/>
                  <a:gd name="connsiteY18" fmla="*/ 160022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201943 h 246521"/>
                  <a:gd name="connsiteX22" fmla="*/ 1176338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3007 w 1934282"/>
                  <a:gd name="connsiteY18" fmla="*/ 160022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197181 h 246521"/>
                  <a:gd name="connsiteX22" fmla="*/ 1176338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3007 w 1934282"/>
                  <a:gd name="connsiteY18" fmla="*/ 160022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197181 h 246521"/>
                  <a:gd name="connsiteX22" fmla="*/ 1178719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3007 w 1934282"/>
                  <a:gd name="connsiteY18" fmla="*/ 160022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197181 h 246521"/>
                  <a:gd name="connsiteX22" fmla="*/ 1178719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73367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934282" h="246521">
                    <a:moveTo>
                      <a:pt x="0" y="168627"/>
                    </a:moveTo>
                    <a:cubicBezTo>
                      <a:pt x="20032" y="278809"/>
                      <a:pt x="56150" y="248200"/>
                      <a:pt x="78782" y="220096"/>
                    </a:cubicBezTo>
                    <a:cubicBezTo>
                      <a:pt x="101414" y="191992"/>
                      <a:pt x="116588" y="-1030"/>
                      <a:pt x="135793" y="5"/>
                    </a:cubicBezTo>
                    <a:cubicBezTo>
                      <a:pt x="154998" y="1040"/>
                      <a:pt x="170815" y="221569"/>
                      <a:pt x="194012" y="226305"/>
                    </a:cubicBezTo>
                    <a:cubicBezTo>
                      <a:pt x="217209" y="231041"/>
                      <a:pt x="250647" y="30396"/>
                      <a:pt x="274976" y="28422"/>
                    </a:cubicBezTo>
                    <a:cubicBezTo>
                      <a:pt x="299305" y="26448"/>
                      <a:pt x="317644" y="204313"/>
                      <a:pt x="339987" y="214462"/>
                    </a:cubicBezTo>
                    <a:cubicBezTo>
                      <a:pt x="362330" y="224611"/>
                      <a:pt x="385824" y="90738"/>
                      <a:pt x="409034" y="89314"/>
                    </a:cubicBezTo>
                    <a:cubicBezTo>
                      <a:pt x="432244" y="87890"/>
                      <a:pt x="458309" y="200588"/>
                      <a:pt x="479245" y="205917"/>
                    </a:cubicBezTo>
                    <a:cubicBezTo>
                      <a:pt x="500181" y="211246"/>
                      <a:pt x="520790" y="128351"/>
                      <a:pt x="534650" y="121285"/>
                    </a:cubicBezTo>
                    <a:cubicBezTo>
                      <a:pt x="548510" y="114219"/>
                      <a:pt x="554605" y="160847"/>
                      <a:pt x="562406" y="163520"/>
                    </a:cubicBezTo>
                    <a:cubicBezTo>
                      <a:pt x="570207" y="166194"/>
                      <a:pt x="587052" y="123543"/>
                      <a:pt x="593362" y="137326"/>
                    </a:cubicBezTo>
                    <a:cubicBezTo>
                      <a:pt x="603901" y="154973"/>
                      <a:pt x="597760" y="227049"/>
                      <a:pt x="612172" y="227170"/>
                    </a:cubicBezTo>
                    <a:cubicBezTo>
                      <a:pt x="626584" y="227291"/>
                      <a:pt x="663523" y="141911"/>
                      <a:pt x="679835" y="138050"/>
                    </a:cubicBezTo>
                    <a:cubicBezTo>
                      <a:pt x="696147" y="134189"/>
                      <a:pt x="699453" y="191819"/>
                      <a:pt x="710044" y="204001"/>
                    </a:cubicBezTo>
                    <a:cubicBezTo>
                      <a:pt x="720635" y="216184"/>
                      <a:pt x="741347" y="178886"/>
                      <a:pt x="752906" y="180189"/>
                    </a:cubicBezTo>
                    <a:cubicBezTo>
                      <a:pt x="764465" y="181492"/>
                      <a:pt x="767486" y="215841"/>
                      <a:pt x="779399" y="211820"/>
                    </a:cubicBezTo>
                    <a:cubicBezTo>
                      <a:pt x="791312" y="207799"/>
                      <a:pt x="808046" y="157731"/>
                      <a:pt x="824385" y="156061"/>
                    </a:cubicBezTo>
                    <a:cubicBezTo>
                      <a:pt x="840724" y="154391"/>
                      <a:pt x="860996" y="201140"/>
                      <a:pt x="877433" y="201800"/>
                    </a:cubicBezTo>
                    <a:cubicBezTo>
                      <a:pt x="893870" y="202460"/>
                      <a:pt x="905855" y="158305"/>
                      <a:pt x="923007" y="160022"/>
                    </a:cubicBezTo>
                    <a:cubicBezTo>
                      <a:pt x="940159" y="161739"/>
                      <a:pt x="957577" y="210645"/>
                      <a:pt x="980344" y="212103"/>
                    </a:cubicBezTo>
                    <a:cubicBezTo>
                      <a:pt x="1003111" y="213561"/>
                      <a:pt x="1036806" y="171256"/>
                      <a:pt x="1059609" y="168769"/>
                    </a:cubicBezTo>
                    <a:cubicBezTo>
                      <a:pt x="1082412" y="166282"/>
                      <a:pt x="1102071" y="198690"/>
                      <a:pt x="1117160" y="197181"/>
                    </a:cubicBezTo>
                    <a:cubicBezTo>
                      <a:pt x="1132249" y="195672"/>
                      <a:pt x="1156891" y="165669"/>
                      <a:pt x="1178719" y="159716"/>
                    </a:cubicBezTo>
                    <a:cubicBezTo>
                      <a:pt x="1200547" y="153763"/>
                      <a:pt x="1226242" y="183792"/>
                      <a:pt x="1248129" y="187655"/>
                    </a:cubicBezTo>
                    <a:cubicBezTo>
                      <a:pt x="1270016" y="191518"/>
                      <a:pt x="1289405" y="174954"/>
                      <a:pt x="1310042" y="173367"/>
                    </a:cubicBezTo>
                    <a:cubicBezTo>
                      <a:pt x="1330679" y="171780"/>
                      <a:pt x="1324270" y="185011"/>
                      <a:pt x="1371954" y="178130"/>
                    </a:cubicBezTo>
                    <a:cubicBezTo>
                      <a:pt x="1441525" y="175112"/>
                      <a:pt x="1886995" y="186589"/>
                      <a:pt x="1934282" y="184471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pic>
          <p:nvPicPr>
            <p:cNvPr id="17" name="Picture 2" descr="C:\Users\Johanka\Pictures\další\PhD vtipy a další\keep_calm_and_____by_chengwesley-d6do3k8.png">
              <a:extLst>
                <a:ext uri="{FF2B5EF4-FFF2-40B4-BE49-F238E27FC236}">
                  <a16:creationId xmlns:a16="http://schemas.microsoft.com/office/drawing/2014/main" id="{58F2C521-ABF5-49A6-AD27-48033432D6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61" t="73512" b="19714"/>
            <a:stretch/>
          </p:blipFill>
          <p:spPr bwMode="auto">
            <a:xfrm>
              <a:off x="3302368" y="5964023"/>
              <a:ext cx="2582611" cy="365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1235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lice in Wonderland Soundtracks Revealed – /Film">
            <a:extLst>
              <a:ext uri="{FF2B5EF4-FFF2-40B4-BE49-F238E27FC236}">
                <a16:creationId xmlns:a16="http://schemas.microsoft.com/office/drawing/2014/main" id="{0ED48929-6E05-4E56-9605-02C4ED0DF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0625"/>
          <a:stretch/>
        </p:blipFill>
        <p:spPr bwMode="auto">
          <a:xfrm>
            <a:off x="404608" y="1268760"/>
            <a:ext cx="8334784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ECB4D13-A53F-413A-AC7B-E37B3794F07D}"/>
              </a:ext>
            </a:extLst>
          </p:cNvPr>
          <p:cNvSpPr/>
          <p:nvPr/>
        </p:nvSpPr>
        <p:spPr>
          <a:xfrm>
            <a:off x="2915816" y="404664"/>
            <a:ext cx="5710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Snídaně s fyziologií</a:t>
            </a:r>
          </a:p>
        </p:txBody>
      </p:sp>
    </p:spTree>
    <p:extLst>
      <p:ext uri="{BB962C8B-B14F-4D97-AF65-F5344CB8AC3E}">
        <p14:creationId xmlns:p14="http://schemas.microsoft.com/office/powerpoint/2010/main" val="26743193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tůl, interiér, vsedě, dort&#10;&#10;Popis byl vytvořen automaticky">
            <a:extLst>
              <a:ext uri="{FF2B5EF4-FFF2-40B4-BE49-F238E27FC236}">
                <a16:creationId xmlns:a16="http://schemas.microsoft.com/office/drawing/2014/main" id="{B9654B6F-A651-42CE-9B15-95E803205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727" y="152636"/>
            <a:ext cx="491454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845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zvíře, kočka, vsedě, hledání&#10;&#10;Popis byl vytvořen automaticky">
            <a:extLst>
              <a:ext uri="{FF2B5EF4-FFF2-40B4-BE49-F238E27FC236}">
                <a16:creationId xmlns:a16="http://schemas.microsoft.com/office/drawing/2014/main" id="{61CF3744-1FFC-43F5-98BB-1381ABD70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66" y="1412776"/>
            <a:ext cx="8321398" cy="4464496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560FEBC-E3F7-491E-93D9-FE973E585FF7}"/>
              </a:ext>
            </a:extLst>
          </p:cNvPr>
          <p:cNvSpPr/>
          <p:nvPr/>
        </p:nvSpPr>
        <p:spPr>
          <a:xfrm>
            <a:off x="2195736" y="404664"/>
            <a:ext cx="4254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/>
              <a:t>Elektrokardiografie</a:t>
            </a:r>
          </a:p>
        </p:txBody>
      </p:sp>
    </p:spTree>
    <p:extLst>
      <p:ext uri="{BB962C8B-B14F-4D97-AF65-F5344CB8AC3E}">
        <p14:creationId xmlns:p14="http://schemas.microsoft.com/office/powerpoint/2010/main" val="9526796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2B93E85B-2EDE-48EA-9F14-B013260EE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55720"/>
            <a:ext cx="4842843" cy="560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4FDC894C-31AA-402A-8C4F-B7A1391A404D}"/>
              </a:ext>
            </a:extLst>
          </p:cNvPr>
          <p:cNvSpPr/>
          <p:nvPr/>
        </p:nvSpPr>
        <p:spPr>
          <a:xfrm>
            <a:off x="115886" y="220913"/>
            <a:ext cx="84885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/>
              <a:t>Nejen se naučit, ale i pochopit…..</a:t>
            </a:r>
          </a:p>
        </p:txBody>
      </p:sp>
      <p:pic>
        <p:nvPicPr>
          <p:cNvPr id="8194" name="Picture 2" descr="Sysifos pracuje z domova | 8. 4. 2020 | Britské listy">
            <a:extLst>
              <a:ext uri="{FF2B5EF4-FFF2-40B4-BE49-F238E27FC236}">
                <a16:creationId xmlns:a16="http://schemas.microsoft.com/office/drawing/2014/main" id="{9EEA944E-EF6B-4443-B7B4-445F104E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77072"/>
            <a:ext cx="3384376" cy="26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8435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297031"/>
            <a:ext cx="4254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/>
              <a:t>Elektrokardiografie</a:t>
            </a:r>
          </a:p>
        </p:txBody>
      </p:sp>
      <p:sp>
        <p:nvSpPr>
          <p:cNvPr id="17" name="Volný tvar 16"/>
          <p:cNvSpPr/>
          <p:nvPr/>
        </p:nvSpPr>
        <p:spPr>
          <a:xfrm>
            <a:off x="1374963" y="3194180"/>
            <a:ext cx="4604697" cy="2521294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843213"/>
              <a:gd name="connsiteY0" fmla="*/ 555099 h 807513"/>
              <a:gd name="connsiteX1" fmla="*/ 66675 w 2843213"/>
              <a:gd name="connsiteY1" fmla="*/ 562242 h 807513"/>
              <a:gd name="connsiteX2" fmla="*/ 111919 w 2843213"/>
              <a:gd name="connsiteY2" fmla="*/ 516998 h 807513"/>
              <a:gd name="connsiteX3" fmla="*/ 169068 w 2843213"/>
              <a:gd name="connsiteY3" fmla="*/ 505091 h 807513"/>
              <a:gd name="connsiteX4" fmla="*/ 230982 w 2843213"/>
              <a:gd name="connsiteY4" fmla="*/ 559861 h 807513"/>
              <a:gd name="connsiteX5" fmla="*/ 278607 w 2843213"/>
              <a:gd name="connsiteY5" fmla="*/ 564623 h 807513"/>
              <a:gd name="connsiteX6" fmla="*/ 359569 w 2843213"/>
              <a:gd name="connsiteY6" fmla="*/ 555098 h 807513"/>
              <a:gd name="connsiteX7" fmla="*/ 411957 w 2843213"/>
              <a:gd name="connsiteY7" fmla="*/ 555097 h 807513"/>
              <a:gd name="connsiteX8" fmla="*/ 457200 w 2843213"/>
              <a:gd name="connsiteY8" fmla="*/ 619392 h 807513"/>
              <a:gd name="connsiteX9" fmla="*/ 464344 w 2843213"/>
              <a:gd name="connsiteY9" fmla="*/ 526523 h 807513"/>
              <a:gd name="connsiteX10" fmla="*/ 495300 w 2843213"/>
              <a:gd name="connsiteY10" fmla="*/ 159811 h 807513"/>
              <a:gd name="connsiteX11" fmla="*/ 514350 w 2843213"/>
              <a:gd name="connsiteY11" fmla="*/ 5029 h 807513"/>
              <a:gd name="connsiteX12" fmla="*/ 523875 w 2843213"/>
              <a:gd name="connsiteY12" fmla="*/ 83611 h 807513"/>
              <a:gd name="connsiteX13" fmla="*/ 554832 w 2843213"/>
              <a:gd name="connsiteY13" fmla="*/ 514617 h 807513"/>
              <a:gd name="connsiteX14" fmla="*/ 564357 w 2843213"/>
              <a:gd name="connsiteY14" fmla="*/ 714642 h 807513"/>
              <a:gd name="connsiteX15" fmla="*/ 571500 w 2843213"/>
              <a:gd name="connsiteY15" fmla="*/ 807511 h 807513"/>
              <a:gd name="connsiteX16" fmla="*/ 581025 w 2843213"/>
              <a:gd name="connsiteY16" fmla="*/ 717023 h 807513"/>
              <a:gd name="connsiteX17" fmla="*/ 595313 w 2843213"/>
              <a:gd name="connsiteY17" fmla="*/ 569386 h 807513"/>
              <a:gd name="connsiteX18" fmla="*/ 697707 w 2843213"/>
              <a:gd name="connsiteY18" fmla="*/ 559860 h 807513"/>
              <a:gd name="connsiteX19" fmla="*/ 859632 w 2843213"/>
              <a:gd name="connsiteY19" fmla="*/ 559861 h 807513"/>
              <a:gd name="connsiteX20" fmla="*/ 1067240 w 2843213"/>
              <a:gd name="connsiteY20" fmla="*/ 548440 h 807513"/>
              <a:gd name="connsiteX21" fmla="*/ 1228725 w 2843213"/>
              <a:gd name="connsiteY21" fmla="*/ 452705 h 807513"/>
              <a:gd name="connsiteX22" fmla="*/ 1401539 w 2843213"/>
              <a:gd name="connsiteY22" fmla="*/ 437054 h 807513"/>
              <a:gd name="connsiteX23" fmla="*/ 1575279 w 2843213"/>
              <a:gd name="connsiteY23" fmla="*/ 550821 h 807513"/>
              <a:gd name="connsiteX24" fmla="*/ 1709738 w 2843213"/>
              <a:gd name="connsiteY24" fmla="*/ 559861 h 807513"/>
              <a:gd name="connsiteX25" fmla="*/ 2426494 w 2843213"/>
              <a:gd name="connsiteY25" fmla="*/ 552717 h 807513"/>
              <a:gd name="connsiteX26" fmla="*/ 2700338 w 2843213"/>
              <a:gd name="connsiteY26" fmla="*/ 557480 h 807513"/>
              <a:gd name="connsiteX27" fmla="*/ 2752725 w 2843213"/>
              <a:gd name="connsiteY27" fmla="*/ 509854 h 807513"/>
              <a:gd name="connsiteX28" fmla="*/ 2843213 w 2843213"/>
              <a:gd name="connsiteY28" fmla="*/ 478897 h 807513"/>
              <a:gd name="connsiteX0" fmla="*/ 0 w 2752725"/>
              <a:gd name="connsiteY0" fmla="*/ 555099 h 807513"/>
              <a:gd name="connsiteX1" fmla="*/ 66675 w 2752725"/>
              <a:gd name="connsiteY1" fmla="*/ 562242 h 807513"/>
              <a:gd name="connsiteX2" fmla="*/ 111919 w 2752725"/>
              <a:gd name="connsiteY2" fmla="*/ 516998 h 807513"/>
              <a:gd name="connsiteX3" fmla="*/ 169068 w 2752725"/>
              <a:gd name="connsiteY3" fmla="*/ 505091 h 807513"/>
              <a:gd name="connsiteX4" fmla="*/ 230982 w 2752725"/>
              <a:gd name="connsiteY4" fmla="*/ 559861 h 807513"/>
              <a:gd name="connsiteX5" fmla="*/ 278607 w 2752725"/>
              <a:gd name="connsiteY5" fmla="*/ 564623 h 807513"/>
              <a:gd name="connsiteX6" fmla="*/ 359569 w 2752725"/>
              <a:gd name="connsiteY6" fmla="*/ 555098 h 807513"/>
              <a:gd name="connsiteX7" fmla="*/ 411957 w 2752725"/>
              <a:gd name="connsiteY7" fmla="*/ 555097 h 807513"/>
              <a:gd name="connsiteX8" fmla="*/ 457200 w 2752725"/>
              <a:gd name="connsiteY8" fmla="*/ 619392 h 807513"/>
              <a:gd name="connsiteX9" fmla="*/ 464344 w 2752725"/>
              <a:gd name="connsiteY9" fmla="*/ 526523 h 807513"/>
              <a:gd name="connsiteX10" fmla="*/ 495300 w 2752725"/>
              <a:gd name="connsiteY10" fmla="*/ 159811 h 807513"/>
              <a:gd name="connsiteX11" fmla="*/ 514350 w 2752725"/>
              <a:gd name="connsiteY11" fmla="*/ 5029 h 807513"/>
              <a:gd name="connsiteX12" fmla="*/ 523875 w 2752725"/>
              <a:gd name="connsiteY12" fmla="*/ 83611 h 807513"/>
              <a:gd name="connsiteX13" fmla="*/ 554832 w 2752725"/>
              <a:gd name="connsiteY13" fmla="*/ 514617 h 807513"/>
              <a:gd name="connsiteX14" fmla="*/ 564357 w 2752725"/>
              <a:gd name="connsiteY14" fmla="*/ 714642 h 807513"/>
              <a:gd name="connsiteX15" fmla="*/ 571500 w 2752725"/>
              <a:gd name="connsiteY15" fmla="*/ 807511 h 807513"/>
              <a:gd name="connsiteX16" fmla="*/ 581025 w 2752725"/>
              <a:gd name="connsiteY16" fmla="*/ 717023 h 807513"/>
              <a:gd name="connsiteX17" fmla="*/ 595313 w 2752725"/>
              <a:gd name="connsiteY17" fmla="*/ 569386 h 807513"/>
              <a:gd name="connsiteX18" fmla="*/ 697707 w 2752725"/>
              <a:gd name="connsiteY18" fmla="*/ 559860 h 807513"/>
              <a:gd name="connsiteX19" fmla="*/ 859632 w 2752725"/>
              <a:gd name="connsiteY19" fmla="*/ 559861 h 807513"/>
              <a:gd name="connsiteX20" fmla="*/ 1067240 w 2752725"/>
              <a:gd name="connsiteY20" fmla="*/ 548440 h 807513"/>
              <a:gd name="connsiteX21" fmla="*/ 1228725 w 2752725"/>
              <a:gd name="connsiteY21" fmla="*/ 452705 h 807513"/>
              <a:gd name="connsiteX22" fmla="*/ 1401539 w 2752725"/>
              <a:gd name="connsiteY22" fmla="*/ 437054 h 807513"/>
              <a:gd name="connsiteX23" fmla="*/ 1575279 w 2752725"/>
              <a:gd name="connsiteY23" fmla="*/ 550821 h 807513"/>
              <a:gd name="connsiteX24" fmla="*/ 1709738 w 2752725"/>
              <a:gd name="connsiteY24" fmla="*/ 559861 h 807513"/>
              <a:gd name="connsiteX25" fmla="*/ 2426494 w 2752725"/>
              <a:gd name="connsiteY25" fmla="*/ 552717 h 807513"/>
              <a:gd name="connsiteX26" fmla="*/ 2700338 w 2752725"/>
              <a:gd name="connsiteY26" fmla="*/ 557480 h 807513"/>
              <a:gd name="connsiteX27" fmla="*/ 2752725 w 2752725"/>
              <a:gd name="connsiteY27" fmla="*/ 509854 h 807513"/>
              <a:gd name="connsiteX0" fmla="*/ 0 w 2700338"/>
              <a:gd name="connsiteY0" fmla="*/ 555099 h 807513"/>
              <a:gd name="connsiteX1" fmla="*/ 66675 w 2700338"/>
              <a:gd name="connsiteY1" fmla="*/ 562242 h 807513"/>
              <a:gd name="connsiteX2" fmla="*/ 111919 w 2700338"/>
              <a:gd name="connsiteY2" fmla="*/ 516998 h 807513"/>
              <a:gd name="connsiteX3" fmla="*/ 169068 w 2700338"/>
              <a:gd name="connsiteY3" fmla="*/ 505091 h 807513"/>
              <a:gd name="connsiteX4" fmla="*/ 230982 w 2700338"/>
              <a:gd name="connsiteY4" fmla="*/ 559861 h 807513"/>
              <a:gd name="connsiteX5" fmla="*/ 278607 w 2700338"/>
              <a:gd name="connsiteY5" fmla="*/ 564623 h 807513"/>
              <a:gd name="connsiteX6" fmla="*/ 359569 w 2700338"/>
              <a:gd name="connsiteY6" fmla="*/ 555098 h 807513"/>
              <a:gd name="connsiteX7" fmla="*/ 411957 w 2700338"/>
              <a:gd name="connsiteY7" fmla="*/ 555097 h 807513"/>
              <a:gd name="connsiteX8" fmla="*/ 457200 w 2700338"/>
              <a:gd name="connsiteY8" fmla="*/ 619392 h 807513"/>
              <a:gd name="connsiteX9" fmla="*/ 464344 w 2700338"/>
              <a:gd name="connsiteY9" fmla="*/ 526523 h 807513"/>
              <a:gd name="connsiteX10" fmla="*/ 495300 w 2700338"/>
              <a:gd name="connsiteY10" fmla="*/ 159811 h 807513"/>
              <a:gd name="connsiteX11" fmla="*/ 514350 w 2700338"/>
              <a:gd name="connsiteY11" fmla="*/ 5029 h 807513"/>
              <a:gd name="connsiteX12" fmla="*/ 523875 w 2700338"/>
              <a:gd name="connsiteY12" fmla="*/ 83611 h 807513"/>
              <a:gd name="connsiteX13" fmla="*/ 554832 w 2700338"/>
              <a:gd name="connsiteY13" fmla="*/ 514617 h 807513"/>
              <a:gd name="connsiteX14" fmla="*/ 564357 w 2700338"/>
              <a:gd name="connsiteY14" fmla="*/ 714642 h 807513"/>
              <a:gd name="connsiteX15" fmla="*/ 571500 w 2700338"/>
              <a:gd name="connsiteY15" fmla="*/ 807511 h 807513"/>
              <a:gd name="connsiteX16" fmla="*/ 581025 w 2700338"/>
              <a:gd name="connsiteY16" fmla="*/ 717023 h 807513"/>
              <a:gd name="connsiteX17" fmla="*/ 595313 w 2700338"/>
              <a:gd name="connsiteY17" fmla="*/ 569386 h 807513"/>
              <a:gd name="connsiteX18" fmla="*/ 697707 w 2700338"/>
              <a:gd name="connsiteY18" fmla="*/ 559860 h 807513"/>
              <a:gd name="connsiteX19" fmla="*/ 859632 w 2700338"/>
              <a:gd name="connsiteY19" fmla="*/ 559861 h 807513"/>
              <a:gd name="connsiteX20" fmla="*/ 1067240 w 2700338"/>
              <a:gd name="connsiteY20" fmla="*/ 548440 h 807513"/>
              <a:gd name="connsiteX21" fmla="*/ 1228725 w 2700338"/>
              <a:gd name="connsiteY21" fmla="*/ 452705 h 807513"/>
              <a:gd name="connsiteX22" fmla="*/ 1401539 w 2700338"/>
              <a:gd name="connsiteY22" fmla="*/ 437054 h 807513"/>
              <a:gd name="connsiteX23" fmla="*/ 1575279 w 2700338"/>
              <a:gd name="connsiteY23" fmla="*/ 550821 h 807513"/>
              <a:gd name="connsiteX24" fmla="*/ 1709738 w 2700338"/>
              <a:gd name="connsiteY24" fmla="*/ 559861 h 807513"/>
              <a:gd name="connsiteX25" fmla="*/ 2426494 w 2700338"/>
              <a:gd name="connsiteY25" fmla="*/ 552717 h 807513"/>
              <a:gd name="connsiteX26" fmla="*/ 2700338 w 2700338"/>
              <a:gd name="connsiteY26" fmla="*/ 557480 h 807513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67240 w 2700338"/>
              <a:gd name="connsiteY20" fmla="*/ 548440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999099 w 2700338"/>
              <a:gd name="connsiteY20" fmla="*/ 524076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99099 w 2700338"/>
              <a:gd name="connsiteY20" fmla="*/ 524076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99099 w 2700338"/>
              <a:gd name="connsiteY20" fmla="*/ 524076 h 738985"/>
              <a:gd name="connsiteX21" fmla="*/ 980439 w 2700338"/>
              <a:gd name="connsiteY21" fmla="*/ 506708 h 738985"/>
              <a:gd name="connsiteX22" fmla="*/ 1228725 w 2700338"/>
              <a:gd name="connsiteY22" fmla="*/ 452705 h 738985"/>
              <a:gd name="connsiteX23" fmla="*/ 1401539 w 2700338"/>
              <a:gd name="connsiteY23" fmla="*/ 437054 h 738985"/>
              <a:gd name="connsiteX24" fmla="*/ 1575279 w 2700338"/>
              <a:gd name="connsiteY24" fmla="*/ 550821 h 738985"/>
              <a:gd name="connsiteX25" fmla="*/ 1709738 w 2700338"/>
              <a:gd name="connsiteY25" fmla="*/ 559861 h 738985"/>
              <a:gd name="connsiteX26" fmla="*/ 2426494 w 2700338"/>
              <a:gd name="connsiteY26" fmla="*/ 552717 h 738985"/>
              <a:gd name="connsiteX27" fmla="*/ 2700338 w 2700338"/>
              <a:gd name="connsiteY27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99099 w 2700338"/>
              <a:gd name="connsiteY20" fmla="*/ 524076 h 738985"/>
              <a:gd name="connsiteX21" fmla="*/ 980439 w 2700338"/>
              <a:gd name="connsiteY21" fmla="*/ 506708 h 738985"/>
              <a:gd name="connsiteX22" fmla="*/ 1155717 w 2700338"/>
              <a:gd name="connsiteY22" fmla="*/ 433755 h 738985"/>
              <a:gd name="connsiteX23" fmla="*/ 1401539 w 2700338"/>
              <a:gd name="connsiteY23" fmla="*/ 437054 h 738985"/>
              <a:gd name="connsiteX24" fmla="*/ 1575279 w 2700338"/>
              <a:gd name="connsiteY24" fmla="*/ 550821 h 738985"/>
              <a:gd name="connsiteX25" fmla="*/ 1709738 w 2700338"/>
              <a:gd name="connsiteY25" fmla="*/ 559861 h 738985"/>
              <a:gd name="connsiteX26" fmla="*/ 2426494 w 2700338"/>
              <a:gd name="connsiteY26" fmla="*/ 552717 h 738985"/>
              <a:gd name="connsiteX27" fmla="*/ 2700338 w 2700338"/>
              <a:gd name="connsiteY27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80439 w 2700338"/>
              <a:gd name="connsiteY20" fmla="*/ 506708 h 738985"/>
              <a:gd name="connsiteX21" fmla="*/ 1155717 w 2700338"/>
              <a:gd name="connsiteY21" fmla="*/ 43375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80439 w 2700338"/>
              <a:gd name="connsiteY20" fmla="*/ 506708 h 738985"/>
              <a:gd name="connsiteX21" fmla="*/ 1155717 w 2700338"/>
              <a:gd name="connsiteY21" fmla="*/ 433755 h 738985"/>
              <a:gd name="connsiteX22" fmla="*/ 1357735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426494"/>
              <a:gd name="connsiteY0" fmla="*/ 555099 h 738985"/>
              <a:gd name="connsiteX1" fmla="*/ 66675 w 2426494"/>
              <a:gd name="connsiteY1" fmla="*/ 562242 h 738985"/>
              <a:gd name="connsiteX2" fmla="*/ 111919 w 2426494"/>
              <a:gd name="connsiteY2" fmla="*/ 516998 h 738985"/>
              <a:gd name="connsiteX3" fmla="*/ 169068 w 2426494"/>
              <a:gd name="connsiteY3" fmla="*/ 505091 h 738985"/>
              <a:gd name="connsiteX4" fmla="*/ 230982 w 2426494"/>
              <a:gd name="connsiteY4" fmla="*/ 559861 h 738985"/>
              <a:gd name="connsiteX5" fmla="*/ 278607 w 2426494"/>
              <a:gd name="connsiteY5" fmla="*/ 564623 h 738985"/>
              <a:gd name="connsiteX6" fmla="*/ 359569 w 2426494"/>
              <a:gd name="connsiteY6" fmla="*/ 555098 h 738985"/>
              <a:gd name="connsiteX7" fmla="*/ 411957 w 2426494"/>
              <a:gd name="connsiteY7" fmla="*/ 555097 h 738985"/>
              <a:gd name="connsiteX8" fmla="*/ 457200 w 2426494"/>
              <a:gd name="connsiteY8" fmla="*/ 619392 h 738985"/>
              <a:gd name="connsiteX9" fmla="*/ 464344 w 2426494"/>
              <a:gd name="connsiteY9" fmla="*/ 526523 h 738985"/>
              <a:gd name="connsiteX10" fmla="*/ 495300 w 2426494"/>
              <a:gd name="connsiteY10" fmla="*/ 159811 h 738985"/>
              <a:gd name="connsiteX11" fmla="*/ 514350 w 2426494"/>
              <a:gd name="connsiteY11" fmla="*/ 5029 h 738985"/>
              <a:gd name="connsiteX12" fmla="*/ 523875 w 2426494"/>
              <a:gd name="connsiteY12" fmla="*/ 83611 h 738985"/>
              <a:gd name="connsiteX13" fmla="*/ 554832 w 2426494"/>
              <a:gd name="connsiteY13" fmla="*/ 514617 h 738985"/>
              <a:gd name="connsiteX14" fmla="*/ 564357 w 2426494"/>
              <a:gd name="connsiteY14" fmla="*/ 714642 h 738985"/>
              <a:gd name="connsiteX15" fmla="*/ 577103 w 2426494"/>
              <a:gd name="connsiteY15" fmla="*/ 735834 h 738985"/>
              <a:gd name="connsiteX16" fmla="*/ 581025 w 2426494"/>
              <a:gd name="connsiteY16" fmla="*/ 717023 h 738985"/>
              <a:gd name="connsiteX17" fmla="*/ 595313 w 2426494"/>
              <a:gd name="connsiteY17" fmla="*/ 569386 h 738985"/>
              <a:gd name="connsiteX18" fmla="*/ 697707 w 2426494"/>
              <a:gd name="connsiteY18" fmla="*/ 559860 h 738985"/>
              <a:gd name="connsiteX19" fmla="*/ 830429 w 2426494"/>
              <a:gd name="connsiteY19" fmla="*/ 559861 h 738985"/>
              <a:gd name="connsiteX20" fmla="*/ 980439 w 2426494"/>
              <a:gd name="connsiteY20" fmla="*/ 506708 h 738985"/>
              <a:gd name="connsiteX21" fmla="*/ 1155717 w 2426494"/>
              <a:gd name="connsiteY21" fmla="*/ 433755 h 738985"/>
              <a:gd name="connsiteX22" fmla="*/ 1357735 w 2426494"/>
              <a:gd name="connsiteY22" fmla="*/ 437054 h 738985"/>
              <a:gd name="connsiteX23" fmla="*/ 1575279 w 2426494"/>
              <a:gd name="connsiteY23" fmla="*/ 550821 h 738985"/>
              <a:gd name="connsiteX24" fmla="*/ 1709738 w 2426494"/>
              <a:gd name="connsiteY24" fmla="*/ 559861 h 738985"/>
              <a:gd name="connsiteX25" fmla="*/ 2426494 w 2426494"/>
              <a:gd name="connsiteY25" fmla="*/ 552717 h 73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26494" h="738985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7176" y="565417"/>
                  <a:pt x="278607" y="564623"/>
                </a:cubicBezTo>
                <a:cubicBezTo>
                  <a:pt x="300038" y="563829"/>
                  <a:pt x="337344" y="556686"/>
                  <a:pt x="359569" y="555098"/>
                </a:cubicBezTo>
                <a:cubicBezTo>
                  <a:pt x="381794" y="553510"/>
                  <a:pt x="395685" y="544381"/>
                  <a:pt x="411957" y="555097"/>
                </a:cubicBezTo>
                <a:cubicBezTo>
                  <a:pt x="428229" y="565813"/>
                  <a:pt x="448469" y="624154"/>
                  <a:pt x="457200" y="619392"/>
                </a:cubicBezTo>
                <a:cubicBezTo>
                  <a:pt x="465931" y="614630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085" y="409445"/>
                  <a:pt x="554832" y="514617"/>
                </a:cubicBezTo>
                <a:cubicBezTo>
                  <a:pt x="561579" y="619789"/>
                  <a:pt x="560645" y="677773"/>
                  <a:pt x="564357" y="714642"/>
                </a:cubicBezTo>
                <a:cubicBezTo>
                  <a:pt x="568069" y="751511"/>
                  <a:pt x="574325" y="735437"/>
                  <a:pt x="577103" y="735834"/>
                </a:cubicBezTo>
                <a:cubicBezTo>
                  <a:pt x="579881" y="736231"/>
                  <a:pt x="577990" y="744764"/>
                  <a:pt x="581025" y="717023"/>
                </a:cubicBezTo>
                <a:cubicBezTo>
                  <a:pt x="584060" y="689282"/>
                  <a:pt x="580628" y="583673"/>
                  <a:pt x="595313" y="569386"/>
                </a:cubicBezTo>
                <a:cubicBezTo>
                  <a:pt x="609998" y="555099"/>
                  <a:pt x="658521" y="561447"/>
                  <a:pt x="697707" y="559860"/>
                </a:cubicBezTo>
                <a:cubicBezTo>
                  <a:pt x="736893" y="558273"/>
                  <a:pt x="783307" y="568720"/>
                  <a:pt x="830429" y="559861"/>
                </a:cubicBezTo>
                <a:cubicBezTo>
                  <a:pt x="877551" y="551002"/>
                  <a:pt x="926224" y="527726"/>
                  <a:pt x="980439" y="506708"/>
                </a:cubicBezTo>
                <a:cubicBezTo>
                  <a:pt x="1034654" y="485690"/>
                  <a:pt x="1092834" y="445364"/>
                  <a:pt x="1155717" y="433755"/>
                </a:cubicBezTo>
                <a:cubicBezTo>
                  <a:pt x="1218600" y="422146"/>
                  <a:pt x="1287808" y="417543"/>
                  <a:pt x="1357735" y="437054"/>
                </a:cubicBezTo>
                <a:cubicBezTo>
                  <a:pt x="1427662" y="456565"/>
                  <a:pt x="1516612" y="530353"/>
                  <a:pt x="1575279" y="550821"/>
                </a:cubicBezTo>
                <a:cubicBezTo>
                  <a:pt x="1633946" y="571289"/>
                  <a:pt x="1567869" y="559545"/>
                  <a:pt x="1709738" y="559861"/>
                </a:cubicBezTo>
                <a:lnTo>
                  <a:pt x="2426494" y="552717"/>
                </a:ln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200"/>
          </a:p>
        </p:txBody>
      </p:sp>
      <p:sp>
        <p:nvSpPr>
          <p:cNvPr id="20" name="Obdélník 19"/>
          <p:cNvSpPr/>
          <p:nvPr/>
        </p:nvSpPr>
        <p:spPr>
          <a:xfrm>
            <a:off x="475928" y="1033572"/>
            <a:ext cx="44561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Trochu od konce…. </a:t>
            </a:r>
          </a:p>
          <a:p>
            <a:r>
              <a:rPr lang="cs-CZ" sz="2000" dirty="0"/>
              <a:t>Nejdříve si ukážeme křivku EKG…</a:t>
            </a:r>
          </a:p>
          <a:p>
            <a:r>
              <a:rPr lang="cs-CZ" sz="2000" dirty="0"/>
              <a:t>…..a pak jak vzniká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557174" y="4509120"/>
            <a:ext cx="3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2017932" y="5373216"/>
            <a:ext cx="340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Q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2188011" y="2824848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R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527092" y="5651956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820804" y="4139788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T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-36512" y="3953508"/>
            <a:ext cx="1745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síní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1582989" y="2060848"/>
            <a:ext cx="1745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komor - QRS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3096577" y="3356992"/>
            <a:ext cx="1745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repolarizace</a:t>
            </a:r>
            <a:r>
              <a:rPr lang="cs-CZ" dirty="0"/>
              <a:t> komor</a:t>
            </a:r>
          </a:p>
        </p:txBody>
      </p:sp>
      <p:cxnSp>
        <p:nvCxnSpPr>
          <p:cNvPr id="29" name="Přímá spojnice 28"/>
          <p:cNvCxnSpPr/>
          <p:nvPr/>
        </p:nvCxnSpPr>
        <p:spPr>
          <a:xfrm>
            <a:off x="1014924" y="4437112"/>
            <a:ext cx="542250" cy="441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1984842" y="2780869"/>
            <a:ext cx="271125" cy="899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3550921" y="4138174"/>
            <a:ext cx="269883" cy="433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5C706386-3DD0-45CC-80F6-19692D13A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47095" b="63175"/>
          <a:stretch/>
        </p:blipFill>
        <p:spPr bwMode="auto">
          <a:xfrm>
            <a:off x="5232913" y="381930"/>
            <a:ext cx="3590315" cy="146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B43F0146-5D75-48B3-A8E2-5AF50C4F9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2" t="36326" r="1055" b="36665"/>
          <a:stretch/>
        </p:blipFill>
        <p:spPr bwMode="auto">
          <a:xfrm>
            <a:off x="5511263" y="4466886"/>
            <a:ext cx="3398373" cy="14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2708C185-6622-4FC7-B309-EC34B7399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0" r="47095" b="3785"/>
          <a:stretch/>
        </p:blipFill>
        <p:spPr bwMode="auto">
          <a:xfrm>
            <a:off x="5434047" y="2294946"/>
            <a:ext cx="3590315" cy="170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D9B234D7-7C15-4FB1-8C7B-FCB0357BAA8E}"/>
              </a:ext>
            </a:extLst>
          </p:cNvPr>
          <p:cNvSpPr txBox="1"/>
          <p:nvPr/>
        </p:nvSpPr>
        <p:spPr>
          <a:xfrm>
            <a:off x="6084168" y="1748411"/>
            <a:ext cx="246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Depolarizace síní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1493F0C8-65F9-424A-B1DF-E6E88B9C7FB7}"/>
              </a:ext>
            </a:extLst>
          </p:cNvPr>
          <p:cNvSpPr txBox="1"/>
          <p:nvPr/>
        </p:nvSpPr>
        <p:spPr>
          <a:xfrm>
            <a:off x="6136350" y="3753453"/>
            <a:ext cx="246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Depolarizace komor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84E126DF-A507-44F6-845A-EC66A359FB69}"/>
              </a:ext>
            </a:extLst>
          </p:cNvPr>
          <p:cNvSpPr txBox="1"/>
          <p:nvPr/>
        </p:nvSpPr>
        <p:spPr>
          <a:xfrm>
            <a:off x="6326446" y="5823669"/>
            <a:ext cx="246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Repolarizace komor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B0B9344-0462-4EE5-B6FB-02ECE902433F}"/>
              </a:ext>
            </a:extLst>
          </p:cNvPr>
          <p:cNvSpPr txBox="1"/>
          <p:nvPr/>
        </p:nvSpPr>
        <p:spPr>
          <a:xfrm>
            <a:off x="4680744" y="6461578"/>
            <a:ext cx="5268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Depolarizace oranžově, Repolarizace červeně</a:t>
            </a:r>
          </a:p>
        </p:txBody>
      </p:sp>
    </p:spTree>
    <p:extLst>
      <p:ext uri="{BB962C8B-B14F-4D97-AF65-F5344CB8AC3E}">
        <p14:creationId xmlns:p14="http://schemas.microsoft.com/office/powerpoint/2010/main" val="29453230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2470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Elektrický dipól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975728" y="1243221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depolarizovaná buňka</a:t>
            </a:r>
          </a:p>
        </p:txBody>
      </p:sp>
      <p:sp>
        <p:nvSpPr>
          <p:cNvPr id="3" name="Ovál 2"/>
          <p:cNvSpPr/>
          <p:nvPr/>
        </p:nvSpPr>
        <p:spPr>
          <a:xfrm>
            <a:off x="3635896" y="3405475"/>
            <a:ext cx="1872208" cy="792088"/>
          </a:xfrm>
          <a:prstGeom prst="ellipse">
            <a:avLst/>
          </a:prstGeom>
          <a:solidFill>
            <a:srgbClr val="A3E7FF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995936" y="407881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364360" y="3468107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7" name="Ovál 6"/>
          <p:cNvSpPr/>
          <p:nvPr/>
        </p:nvSpPr>
        <p:spPr>
          <a:xfrm>
            <a:off x="2051720" y="2132856"/>
            <a:ext cx="1872208" cy="7920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2555776" y="227687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339752" y="280445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11" name="Volný tvar 10"/>
          <p:cNvSpPr/>
          <p:nvPr/>
        </p:nvSpPr>
        <p:spPr>
          <a:xfrm>
            <a:off x="1140031" y="1643331"/>
            <a:ext cx="4512624" cy="2505694"/>
          </a:xfrm>
          <a:custGeom>
            <a:avLst/>
            <a:gdLst>
              <a:gd name="connsiteX0" fmla="*/ 4512624 w 4512624"/>
              <a:gd name="connsiteY0" fmla="*/ 0 h 2505694"/>
              <a:gd name="connsiteX1" fmla="*/ 3610099 w 4512624"/>
              <a:gd name="connsiteY1" fmla="*/ 973777 h 2505694"/>
              <a:gd name="connsiteX2" fmla="*/ 1900052 w 4512624"/>
              <a:gd name="connsiteY2" fmla="*/ 2090057 h 2505694"/>
              <a:gd name="connsiteX3" fmla="*/ 0 w 4512624"/>
              <a:gd name="connsiteY3" fmla="*/ 2505694 h 250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2624" h="2505694">
                <a:moveTo>
                  <a:pt x="4512624" y="0"/>
                </a:moveTo>
                <a:cubicBezTo>
                  <a:pt x="4279076" y="312717"/>
                  <a:pt x="4045528" y="625434"/>
                  <a:pt x="3610099" y="973777"/>
                </a:cubicBezTo>
                <a:cubicBezTo>
                  <a:pt x="3174670" y="1322120"/>
                  <a:pt x="2501735" y="1834738"/>
                  <a:pt x="1900052" y="2090057"/>
                </a:cubicBezTo>
                <a:cubicBezTo>
                  <a:pt x="1298369" y="2345377"/>
                  <a:pt x="0" y="2505694"/>
                  <a:pt x="0" y="250569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se šipkou 12"/>
          <p:cNvCxnSpPr/>
          <p:nvPr/>
        </p:nvCxnSpPr>
        <p:spPr>
          <a:xfrm>
            <a:off x="2927770" y="2369096"/>
            <a:ext cx="1656184" cy="1272619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3059832" y="468538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nedepolarizovaná</a:t>
            </a:r>
            <a:r>
              <a:rPr lang="cs-CZ" sz="2000" dirty="0"/>
              <a:t> buňka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739924" y="272314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Elektrický vektor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39552" y="418101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Depolarizační vlna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95536" y="764704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EKG: Elektrická aktivita srdce měřená z povrchu těla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FDF6AF1-1FB9-4A3C-9EAD-EA6C03AD4AA6}"/>
              </a:ext>
            </a:extLst>
          </p:cNvPr>
          <p:cNvSpPr txBox="1"/>
          <p:nvPr/>
        </p:nvSpPr>
        <p:spPr>
          <a:xfrm>
            <a:off x="476005" y="5943203"/>
            <a:ext cx="817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Průchod akčního potenciálu buňkou znamená, že buňka mění svoji polaritu</a:t>
            </a:r>
          </a:p>
        </p:txBody>
      </p:sp>
    </p:spTree>
    <p:extLst>
      <p:ext uri="{BB962C8B-B14F-4D97-AF65-F5344CB8AC3E}">
        <p14:creationId xmlns:p14="http://schemas.microsoft.com/office/powerpoint/2010/main" val="7550433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283968" y="32531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depolarizovaná tkáň</a:t>
            </a:r>
          </a:p>
        </p:txBody>
      </p:sp>
      <p:sp>
        <p:nvSpPr>
          <p:cNvPr id="3" name="Ovál 2"/>
          <p:cNvSpPr/>
          <p:nvPr/>
        </p:nvSpPr>
        <p:spPr>
          <a:xfrm>
            <a:off x="3635896" y="3405475"/>
            <a:ext cx="1872208" cy="792088"/>
          </a:xfrm>
          <a:prstGeom prst="ellipse">
            <a:avLst/>
          </a:prstGeom>
          <a:solidFill>
            <a:srgbClr val="A3E7FF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995936" y="407881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364360" y="3468107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7" name="Ovál 6"/>
          <p:cNvSpPr/>
          <p:nvPr/>
        </p:nvSpPr>
        <p:spPr>
          <a:xfrm>
            <a:off x="2051720" y="2132856"/>
            <a:ext cx="1872208" cy="7920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2555776" y="227687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339752" y="280445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11" name="Volný tvar 10"/>
          <p:cNvSpPr/>
          <p:nvPr/>
        </p:nvSpPr>
        <p:spPr>
          <a:xfrm>
            <a:off x="1140031" y="1643331"/>
            <a:ext cx="4512624" cy="2505694"/>
          </a:xfrm>
          <a:custGeom>
            <a:avLst/>
            <a:gdLst>
              <a:gd name="connsiteX0" fmla="*/ 4512624 w 4512624"/>
              <a:gd name="connsiteY0" fmla="*/ 0 h 2505694"/>
              <a:gd name="connsiteX1" fmla="*/ 3610099 w 4512624"/>
              <a:gd name="connsiteY1" fmla="*/ 973777 h 2505694"/>
              <a:gd name="connsiteX2" fmla="*/ 1900052 w 4512624"/>
              <a:gd name="connsiteY2" fmla="*/ 2090057 h 2505694"/>
              <a:gd name="connsiteX3" fmla="*/ 0 w 4512624"/>
              <a:gd name="connsiteY3" fmla="*/ 2505694 h 250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2624" h="2505694">
                <a:moveTo>
                  <a:pt x="4512624" y="0"/>
                </a:moveTo>
                <a:cubicBezTo>
                  <a:pt x="4279076" y="312717"/>
                  <a:pt x="4045528" y="625434"/>
                  <a:pt x="3610099" y="973777"/>
                </a:cubicBezTo>
                <a:cubicBezTo>
                  <a:pt x="3174670" y="1322120"/>
                  <a:pt x="2501735" y="1834738"/>
                  <a:pt x="1900052" y="2090057"/>
                </a:cubicBezTo>
                <a:cubicBezTo>
                  <a:pt x="1298369" y="2345377"/>
                  <a:pt x="0" y="2505694"/>
                  <a:pt x="0" y="250569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se šipkou 12"/>
          <p:cNvCxnSpPr/>
          <p:nvPr/>
        </p:nvCxnSpPr>
        <p:spPr>
          <a:xfrm>
            <a:off x="1994014" y="1498133"/>
            <a:ext cx="4464496" cy="345638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3059832" y="468538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nedepolarizovaná</a:t>
            </a:r>
            <a:r>
              <a:rPr lang="cs-CZ" sz="2000" dirty="0"/>
              <a:t> tkáň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084168" y="494655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Elektrický vektor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39552" y="418101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Depolarizační vlna</a:t>
            </a:r>
          </a:p>
        </p:txBody>
      </p:sp>
      <p:sp>
        <p:nvSpPr>
          <p:cNvPr id="17" name="Ovál 16"/>
          <p:cNvSpPr/>
          <p:nvPr/>
        </p:nvSpPr>
        <p:spPr>
          <a:xfrm>
            <a:off x="3347864" y="1030952"/>
            <a:ext cx="1872208" cy="7920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3851920" y="117496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3635896" y="1702549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20" name="Ovál 19"/>
          <p:cNvSpPr/>
          <p:nvPr/>
        </p:nvSpPr>
        <p:spPr>
          <a:xfrm>
            <a:off x="1187624" y="1052736"/>
            <a:ext cx="1872208" cy="7920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1691680" y="119675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1475656" y="172433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23" name="Ovál 22"/>
          <p:cNvSpPr/>
          <p:nvPr/>
        </p:nvSpPr>
        <p:spPr>
          <a:xfrm>
            <a:off x="5724128" y="3557875"/>
            <a:ext cx="1872208" cy="792088"/>
          </a:xfrm>
          <a:prstGeom prst="ellipse">
            <a:avLst/>
          </a:prstGeom>
          <a:solidFill>
            <a:srgbClr val="A3E7FF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6084168" y="423121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6452592" y="3620507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26" name="Ovál 25"/>
          <p:cNvSpPr/>
          <p:nvPr/>
        </p:nvSpPr>
        <p:spPr>
          <a:xfrm>
            <a:off x="5292080" y="2348880"/>
            <a:ext cx="1872208" cy="792088"/>
          </a:xfrm>
          <a:prstGeom prst="ellipse">
            <a:avLst/>
          </a:prstGeom>
          <a:solidFill>
            <a:srgbClr val="A3E7FF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/>
          <p:cNvSpPr txBox="1"/>
          <p:nvPr/>
        </p:nvSpPr>
        <p:spPr>
          <a:xfrm>
            <a:off x="5652120" y="302221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6020544" y="241151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29" name="Obdélník 28"/>
          <p:cNvSpPr/>
          <p:nvPr/>
        </p:nvSpPr>
        <p:spPr>
          <a:xfrm>
            <a:off x="446068" y="297031"/>
            <a:ext cx="2470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Elektrický dipól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944BF28B-CBA9-41E0-8B9D-E0A9C315F354}"/>
              </a:ext>
            </a:extLst>
          </p:cNvPr>
          <p:cNvSpPr txBox="1"/>
          <p:nvPr/>
        </p:nvSpPr>
        <p:spPr>
          <a:xfrm>
            <a:off x="191803" y="5827048"/>
            <a:ext cx="4104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Více buněk s opačnou polaritou znamená větší elektrický vektor</a:t>
            </a:r>
          </a:p>
        </p:txBody>
      </p:sp>
    </p:spTree>
    <p:extLst>
      <p:ext uri="{BB962C8B-B14F-4D97-AF65-F5344CB8AC3E}">
        <p14:creationId xmlns:p14="http://schemas.microsoft.com/office/powerpoint/2010/main" val="14451901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kupina 28"/>
          <p:cNvGrpSpPr/>
          <p:nvPr/>
        </p:nvGrpSpPr>
        <p:grpSpPr>
          <a:xfrm>
            <a:off x="4301259" y="394831"/>
            <a:ext cx="5067533" cy="2944799"/>
            <a:chOff x="1140031" y="687582"/>
            <a:chExt cx="7320400" cy="4954882"/>
          </a:xfrm>
        </p:grpSpPr>
        <p:sp>
          <p:nvSpPr>
            <p:cNvPr id="9" name="TextovéPole 8"/>
            <p:cNvSpPr txBox="1"/>
            <p:nvPr/>
          </p:nvSpPr>
          <p:spPr>
            <a:xfrm>
              <a:off x="2339752" y="2804453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 </a:t>
              </a:r>
              <a:endParaRPr lang="cs-CZ" b="1" dirty="0"/>
            </a:p>
          </p:txBody>
        </p:sp>
        <p:sp>
          <p:nvSpPr>
            <p:cNvPr id="11" name="Volný tvar 10"/>
            <p:cNvSpPr/>
            <p:nvPr/>
          </p:nvSpPr>
          <p:spPr>
            <a:xfrm>
              <a:off x="1140031" y="1643331"/>
              <a:ext cx="4512624" cy="2505694"/>
            </a:xfrm>
            <a:custGeom>
              <a:avLst/>
              <a:gdLst>
                <a:gd name="connsiteX0" fmla="*/ 4512624 w 4512624"/>
                <a:gd name="connsiteY0" fmla="*/ 0 h 2505694"/>
                <a:gd name="connsiteX1" fmla="*/ 3610099 w 4512624"/>
                <a:gd name="connsiteY1" fmla="*/ 973777 h 2505694"/>
                <a:gd name="connsiteX2" fmla="*/ 1900052 w 4512624"/>
                <a:gd name="connsiteY2" fmla="*/ 2090057 h 2505694"/>
                <a:gd name="connsiteX3" fmla="*/ 0 w 4512624"/>
                <a:gd name="connsiteY3" fmla="*/ 2505694 h 2505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2624" h="2505694">
                  <a:moveTo>
                    <a:pt x="4512624" y="0"/>
                  </a:moveTo>
                  <a:cubicBezTo>
                    <a:pt x="4279076" y="312717"/>
                    <a:pt x="4045528" y="625434"/>
                    <a:pt x="3610099" y="973777"/>
                  </a:cubicBezTo>
                  <a:cubicBezTo>
                    <a:pt x="3174670" y="1322120"/>
                    <a:pt x="2501735" y="1834738"/>
                    <a:pt x="1900052" y="2090057"/>
                  </a:cubicBezTo>
                  <a:cubicBezTo>
                    <a:pt x="1298369" y="2345377"/>
                    <a:pt x="0" y="2505694"/>
                    <a:pt x="0" y="2505694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5724128" y="687582"/>
              <a:ext cx="2736303" cy="1191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Depolarizační vlna</a:t>
              </a:r>
            </a:p>
          </p:txBody>
        </p:sp>
        <p:grpSp>
          <p:nvGrpSpPr>
            <p:cNvPr id="10" name="Skupina 9"/>
            <p:cNvGrpSpPr/>
            <p:nvPr/>
          </p:nvGrpSpPr>
          <p:grpSpPr>
            <a:xfrm>
              <a:off x="1187624" y="946446"/>
              <a:ext cx="4032448" cy="1978498"/>
              <a:chOff x="1187624" y="946446"/>
              <a:chExt cx="4032448" cy="1978498"/>
            </a:xfrm>
          </p:grpSpPr>
          <p:sp>
            <p:nvSpPr>
              <p:cNvPr id="7" name="Ovál 6"/>
              <p:cNvSpPr/>
              <p:nvPr/>
            </p:nvSpPr>
            <p:spPr>
              <a:xfrm>
                <a:off x="2051720" y="2132856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" name="TextovéPole 7"/>
              <p:cNvSpPr txBox="1"/>
              <p:nvPr/>
            </p:nvSpPr>
            <p:spPr>
              <a:xfrm>
                <a:off x="2555776" y="2048350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17" name="Ovál 16"/>
              <p:cNvSpPr/>
              <p:nvPr/>
            </p:nvSpPr>
            <p:spPr>
              <a:xfrm>
                <a:off x="3347864" y="1030952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TextovéPole 17"/>
              <p:cNvSpPr txBox="1"/>
              <p:nvPr/>
            </p:nvSpPr>
            <p:spPr>
              <a:xfrm>
                <a:off x="3851920" y="946446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19" name="TextovéPole 18"/>
              <p:cNvSpPr txBox="1"/>
              <p:nvPr/>
            </p:nvSpPr>
            <p:spPr>
              <a:xfrm>
                <a:off x="3956262" y="1702548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20" name="Ovál 19"/>
              <p:cNvSpPr/>
              <p:nvPr/>
            </p:nvSpPr>
            <p:spPr>
              <a:xfrm>
                <a:off x="1187624" y="1052736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TextovéPole 20"/>
              <p:cNvSpPr txBox="1"/>
              <p:nvPr/>
            </p:nvSpPr>
            <p:spPr>
              <a:xfrm>
                <a:off x="1691680" y="968230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22" name="TextovéPole 21"/>
              <p:cNvSpPr txBox="1"/>
              <p:nvPr/>
            </p:nvSpPr>
            <p:spPr>
              <a:xfrm>
                <a:off x="1475656" y="1724333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</p:grpSp>
        <p:grpSp>
          <p:nvGrpSpPr>
            <p:cNvPr id="12" name="Skupina 11"/>
            <p:cNvGrpSpPr/>
            <p:nvPr/>
          </p:nvGrpSpPr>
          <p:grpSpPr>
            <a:xfrm>
              <a:off x="3635896" y="2158044"/>
              <a:ext cx="3960440" cy="3008277"/>
              <a:chOff x="3635896" y="2158044"/>
              <a:chExt cx="3960440" cy="3008277"/>
            </a:xfrm>
          </p:grpSpPr>
          <p:sp>
            <p:nvSpPr>
              <p:cNvPr id="3" name="Ovál 2"/>
              <p:cNvSpPr/>
              <p:nvPr/>
            </p:nvSpPr>
            <p:spPr>
              <a:xfrm>
                <a:off x="3635896" y="3405475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" name="TextovéPole 4"/>
              <p:cNvSpPr txBox="1"/>
              <p:nvPr/>
            </p:nvSpPr>
            <p:spPr>
              <a:xfrm>
                <a:off x="3995935" y="4078813"/>
                <a:ext cx="584448" cy="1087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6" name="TextovéPole 5"/>
              <p:cNvSpPr txBox="1"/>
              <p:nvPr/>
            </p:nvSpPr>
            <p:spPr>
              <a:xfrm>
                <a:off x="4364360" y="3214638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23" name="Ovál 22"/>
              <p:cNvSpPr/>
              <p:nvPr/>
            </p:nvSpPr>
            <p:spPr>
              <a:xfrm>
                <a:off x="5724128" y="3557875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" name="TextovéPole 23"/>
              <p:cNvSpPr txBox="1"/>
              <p:nvPr/>
            </p:nvSpPr>
            <p:spPr>
              <a:xfrm>
                <a:off x="6452756" y="4231213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25" name="TextovéPole 24"/>
              <p:cNvSpPr txBox="1"/>
              <p:nvPr/>
            </p:nvSpPr>
            <p:spPr>
              <a:xfrm>
                <a:off x="6452591" y="3367038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26" name="Ovál 25"/>
              <p:cNvSpPr/>
              <p:nvPr/>
            </p:nvSpPr>
            <p:spPr>
              <a:xfrm>
                <a:off x="5292080" y="2348880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7" name="TextovéPole 26"/>
              <p:cNvSpPr txBox="1"/>
              <p:nvPr/>
            </p:nvSpPr>
            <p:spPr>
              <a:xfrm>
                <a:off x="5652120" y="2844471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28" name="TextovéPole 27"/>
              <p:cNvSpPr txBox="1"/>
              <p:nvPr/>
            </p:nvSpPr>
            <p:spPr>
              <a:xfrm>
                <a:off x="6020544" y="2158044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</p:grpSp>
        <p:cxnSp>
          <p:nvCxnSpPr>
            <p:cNvPr id="13" name="Přímá spojnice se šipkou 12"/>
            <p:cNvCxnSpPr/>
            <p:nvPr/>
          </p:nvCxnSpPr>
          <p:spPr>
            <a:xfrm>
              <a:off x="3203847" y="2348880"/>
              <a:ext cx="4152436" cy="329358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Skupina 29"/>
          <p:cNvGrpSpPr/>
          <p:nvPr/>
        </p:nvGrpSpPr>
        <p:grpSpPr>
          <a:xfrm rot="2218972">
            <a:off x="179156" y="1435980"/>
            <a:ext cx="4469366" cy="3262479"/>
            <a:chOff x="1140031" y="946446"/>
            <a:chExt cx="6456305" cy="5489407"/>
          </a:xfrm>
        </p:grpSpPr>
        <p:sp>
          <p:nvSpPr>
            <p:cNvPr id="31" name="TextovéPole 30"/>
            <p:cNvSpPr txBox="1"/>
            <p:nvPr/>
          </p:nvSpPr>
          <p:spPr>
            <a:xfrm>
              <a:off x="2339752" y="2804453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 </a:t>
              </a:r>
              <a:endParaRPr lang="cs-CZ" b="1" dirty="0"/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1140031" y="1643331"/>
              <a:ext cx="4512624" cy="2505694"/>
            </a:xfrm>
            <a:custGeom>
              <a:avLst/>
              <a:gdLst>
                <a:gd name="connsiteX0" fmla="*/ 4512624 w 4512624"/>
                <a:gd name="connsiteY0" fmla="*/ 0 h 2505694"/>
                <a:gd name="connsiteX1" fmla="*/ 3610099 w 4512624"/>
                <a:gd name="connsiteY1" fmla="*/ 973777 h 2505694"/>
                <a:gd name="connsiteX2" fmla="*/ 1900052 w 4512624"/>
                <a:gd name="connsiteY2" fmla="*/ 2090057 h 2505694"/>
                <a:gd name="connsiteX3" fmla="*/ 0 w 4512624"/>
                <a:gd name="connsiteY3" fmla="*/ 2505694 h 2505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2624" h="2505694">
                  <a:moveTo>
                    <a:pt x="4512624" y="0"/>
                  </a:moveTo>
                  <a:cubicBezTo>
                    <a:pt x="4279076" y="312717"/>
                    <a:pt x="4045528" y="625434"/>
                    <a:pt x="3610099" y="973777"/>
                  </a:cubicBezTo>
                  <a:cubicBezTo>
                    <a:pt x="3174670" y="1322120"/>
                    <a:pt x="2501735" y="1834738"/>
                    <a:pt x="1900052" y="2090057"/>
                  </a:cubicBezTo>
                  <a:cubicBezTo>
                    <a:pt x="1298369" y="2345377"/>
                    <a:pt x="0" y="2505694"/>
                    <a:pt x="0" y="2505694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34" name="Skupina 33"/>
            <p:cNvGrpSpPr/>
            <p:nvPr/>
          </p:nvGrpSpPr>
          <p:grpSpPr>
            <a:xfrm>
              <a:off x="1187624" y="946446"/>
              <a:ext cx="4032448" cy="1978498"/>
              <a:chOff x="1187624" y="946446"/>
              <a:chExt cx="4032448" cy="1978498"/>
            </a:xfrm>
          </p:grpSpPr>
          <p:sp>
            <p:nvSpPr>
              <p:cNvPr id="46" name="Ovál 45"/>
              <p:cNvSpPr/>
              <p:nvPr/>
            </p:nvSpPr>
            <p:spPr>
              <a:xfrm>
                <a:off x="2051720" y="2132856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7" name="TextovéPole 46"/>
              <p:cNvSpPr txBox="1"/>
              <p:nvPr/>
            </p:nvSpPr>
            <p:spPr>
              <a:xfrm>
                <a:off x="2555776" y="2048350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48" name="Ovál 47"/>
              <p:cNvSpPr/>
              <p:nvPr/>
            </p:nvSpPr>
            <p:spPr>
              <a:xfrm>
                <a:off x="3347864" y="1030952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9" name="TextovéPole 48"/>
              <p:cNvSpPr txBox="1"/>
              <p:nvPr/>
            </p:nvSpPr>
            <p:spPr>
              <a:xfrm>
                <a:off x="3851920" y="946446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50" name="TextovéPole 49"/>
              <p:cNvSpPr txBox="1"/>
              <p:nvPr/>
            </p:nvSpPr>
            <p:spPr>
              <a:xfrm>
                <a:off x="3956262" y="1702548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51" name="Ovál 50"/>
              <p:cNvSpPr/>
              <p:nvPr/>
            </p:nvSpPr>
            <p:spPr>
              <a:xfrm>
                <a:off x="1187624" y="1052736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2" name="TextovéPole 51"/>
              <p:cNvSpPr txBox="1"/>
              <p:nvPr/>
            </p:nvSpPr>
            <p:spPr>
              <a:xfrm>
                <a:off x="1691680" y="968230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53" name="TextovéPole 52"/>
              <p:cNvSpPr txBox="1"/>
              <p:nvPr/>
            </p:nvSpPr>
            <p:spPr>
              <a:xfrm>
                <a:off x="1475656" y="1724333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</p:grpSp>
        <p:grpSp>
          <p:nvGrpSpPr>
            <p:cNvPr id="35" name="Skupina 34"/>
            <p:cNvGrpSpPr/>
            <p:nvPr/>
          </p:nvGrpSpPr>
          <p:grpSpPr>
            <a:xfrm>
              <a:off x="3635896" y="2158044"/>
              <a:ext cx="3960440" cy="2719500"/>
              <a:chOff x="3635896" y="2158044"/>
              <a:chExt cx="3960440" cy="2719500"/>
            </a:xfrm>
          </p:grpSpPr>
          <p:sp>
            <p:nvSpPr>
              <p:cNvPr id="37" name="Ovál 36"/>
              <p:cNvSpPr/>
              <p:nvPr/>
            </p:nvSpPr>
            <p:spPr>
              <a:xfrm>
                <a:off x="3635896" y="3405475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8" name="TextovéPole 37"/>
              <p:cNvSpPr txBox="1"/>
              <p:nvPr/>
            </p:nvSpPr>
            <p:spPr>
              <a:xfrm>
                <a:off x="3995936" y="4078813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39" name="TextovéPole 38"/>
              <p:cNvSpPr txBox="1"/>
              <p:nvPr/>
            </p:nvSpPr>
            <p:spPr>
              <a:xfrm>
                <a:off x="4364360" y="3214638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40" name="Ovál 39"/>
              <p:cNvSpPr/>
              <p:nvPr/>
            </p:nvSpPr>
            <p:spPr>
              <a:xfrm>
                <a:off x="5724128" y="3557875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1" name="TextovéPole 40"/>
              <p:cNvSpPr txBox="1"/>
              <p:nvPr/>
            </p:nvSpPr>
            <p:spPr>
              <a:xfrm>
                <a:off x="6452756" y="4231213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42" name="TextovéPole 41"/>
              <p:cNvSpPr txBox="1"/>
              <p:nvPr/>
            </p:nvSpPr>
            <p:spPr>
              <a:xfrm>
                <a:off x="6452591" y="3367038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43" name="Ovál 42"/>
              <p:cNvSpPr/>
              <p:nvPr/>
            </p:nvSpPr>
            <p:spPr>
              <a:xfrm>
                <a:off x="5292080" y="2348880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4" name="TextovéPole 43"/>
              <p:cNvSpPr txBox="1"/>
              <p:nvPr/>
            </p:nvSpPr>
            <p:spPr>
              <a:xfrm>
                <a:off x="5652120" y="2844471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45" name="TextovéPole 44"/>
              <p:cNvSpPr txBox="1"/>
              <p:nvPr/>
            </p:nvSpPr>
            <p:spPr>
              <a:xfrm>
                <a:off x="6020544" y="2158044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</p:grpSp>
        <p:cxnSp>
          <p:nvCxnSpPr>
            <p:cNvPr id="36" name="Přímá spojnice se šipkou 35"/>
            <p:cNvCxnSpPr/>
            <p:nvPr/>
          </p:nvCxnSpPr>
          <p:spPr>
            <a:xfrm rot="19381028">
              <a:off x="4377304" y="1273538"/>
              <a:ext cx="1587140" cy="516231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Přímá spojnice se šipkou 53"/>
          <p:cNvCxnSpPr/>
          <p:nvPr/>
        </p:nvCxnSpPr>
        <p:spPr>
          <a:xfrm>
            <a:off x="3195459" y="260648"/>
            <a:ext cx="4484326" cy="633670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ovéPole 56"/>
          <p:cNvSpPr txBox="1"/>
          <p:nvPr/>
        </p:nvSpPr>
        <p:spPr>
          <a:xfrm>
            <a:off x="1187624" y="4149080"/>
            <a:ext cx="1894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Dílčí elektrický vektor pro daný úsek tkáně</a:t>
            </a:r>
          </a:p>
        </p:txBody>
      </p:sp>
      <p:sp>
        <p:nvSpPr>
          <p:cNvPr id="58" name="TextovéPole 57"/>
          <p:cNvSpPr txBox="1"/>
          <p:nvPr/>
        </p:nvSpPr>
        <p:spPr>
          <a:xfrm>
            <a:off x="6588224" y="2924944"/>
            <a:ext cx="1894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Dílčí elektrický vektor pro daný úsek tkáně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5685174" y="5271909"/>
            <a:ext cx="1894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Výsledný elektrický vektor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D962B317-3E62-4DC9-BBC3-2B90C9AFB91E}"/>
              </a:ext>
            </a:extLst>
          </p:cNvPr>
          <p:cNvSpPr txBox="1"/>
          <p:nvPr/>
        </p:nvSpPr>
        <p:spPr>
          <a:xfrm>
            <a:off x="40296" y="5495199"/>
            <a:ext cx="5132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 každé chvíli se depolarizují buňky srdce v různých směrech  - na úrovni tkáně mnoho dílčích elektrických vektorů. Z vnějšku vnímáme jeden výsledný elektrický vektor pro celé srdce.</a:t>
            </a:r>
          </a:p>
        </p:txBody>
      </p:sp>
    </p:spTree>
    <p:extLst>
      <p:ext uri="{BB962C8B-B14F-4D97-AF65-F5344CB8AC3E}">
        <p14:creationId xmlns:p14="http://schemas.microsoft.com/office/powerpoint/2010/main" val="34641588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>
          <a:xfrm>
            <a:off x="1466850" y="471487"/>
            <a:ext cx="6210300" cy="476925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46068" y="297031"/>
            <a:ext cx="2470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Elektrický dipól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A07E7EC-D0ED-43CF-96A8-2298621A442C}"/>
              </a:ext>
            </a:extLst>
          </p:cNvPr>
          <p:cNvSpPr txBox="1"/>
          <p:nvPr/>
        </p:nvSpPr>
        <p:spPr>
          <a:xfrm>
            <a:off x="107504" y="6021288"/>
            <a:ext cx="6043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Srdce v daném okamžiku představuje elektrický dipól.</a:t>
            </a:r>
          </a:p>
        </p:txBody>
      </p:sp>
    </p:spTree>
    <p:extLst>
      <p:ext uri="{BB962C8B-B14F-4D97-AF65-F5344CB8AC3E}">
        <p14:creationId xmlns:p14="http://schemas.microsoft.com/office/powerpoint/2010/main" val="22875881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00" y="1225796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Elektrický dipól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1708547"/>
            <a:ext cx="4063303" cy="393297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Elektroda: snímá elektrický potenciál (</a:t>
            </a:r>
            <a:r>
              <a:rPr lang="el-GR" dirty="0"/>
              <a:t>Φ)</a:t>
            </a:r>
          </a:p>
          <a:p>
            <a:pPr>
              <a:lnSpc>
                <a:spcPct val="100000"/>
              </a:lnSpc>
            </a:pPr>
            <a:r>
              <a:rPr lang="cs-CZ" dirty="0"/>
              <a:t>Elektrický svod: spojení dvou elektrod</a:t>
            </a:r>
          </a:p>
          <a:p>
            <a:pPr>
              <a:lnSpc>
                <a:spcPct val="100000"/>
              </a:lnSpc>
            </a:pPr>
            <a:r>
              <a:rPr lang="cs-CZ" dirty="0"/>
              <a:t>Snímá napětí mezi elektrodami</a:t>
            </a:r>
          </a:p>
          <a:p>
            <a:pPr>
              <a:lnSpc>
                <a:spcPct val="100000"/>
              </a:lnSpc>
            </a:pPr>
            <a:r>
              <a:rPr lang="cs-CZ" dirty="0"/>
              <a:t>Napětí: rozdíl el. potenciálů </a:t>
            </a:r>
            <a:br>
              <a:rPr lang="cs-CZ" dirty="0"/>
            </a:br>
            <a:r>
              <a:rPr lang="cs-CZ" dirty="0"/>
              <a:t>(V= </a:t>
            </a:r>
            <a:r>
              <a:rPr lang="el-GR" dirty="0"/>
              <a:t>Φ1- Φ2)</a:t>
            </a:r>
          </a:p>
        </p:txBody>
      </p:sp>
      <p:pic>
        <p:nvPicPr>
          <p:cNvPr id="6" name="Picture 4" descr="7354523"/>
          <p:cNvPicPr>
            <a:picLocks noChangeAspect="1" noChangeArrowheads="1"/>
          </p:cNvPicPr>
          <p:nvPr/>
        </p:nvPicPr>
        <p:blipFill>
          <a:blip r:embed="rId2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349" y="2130957"/>
            <a:ext cx="429839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nice 6"/>
          <p:cNvCxnSpPr/>
          <p:nvPr/>
        </p:nvCxnSpPr>
        <p:spPr>
          <a:xfrm flipH="1">
            <a:off x="6204308" y="2009431"/>
            <a:ext cx="224659" cy="7208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6316637" y="1571502"/>
            <a:ext cx="1347952" cy="437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100" dirty="0">
                <a:latin typeface="Arial" pitchFamily="34" charset="0"/>
                <a:cs typeface="Arial" pitchFamily="34" charset="0"/>
              </a:rPr>
              <a:t>elektroda 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7962164" y="4395947"/>
            <a:ext cx="1347952" cy="437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100" dirty="0">
                <a:latin typeface="Arial" pitchFamily="34" charset="0"/>
                <a:cs typeface="Arial" pitchFamily="34" charset="0"/>
              </a:rPr>
              <a:t>svod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Přímá spojnice 9"/>
          <p:cNvCxnSpPr/>
          <p:nvPr/>
        </p:nvCxnSpPr>
        <p:spPr>
          <a:xfrm flipH="1" flipV="1">
            <a:off x="8309004" y="3900515"/>
            <a:ext cx="134006" cy="5427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6215849" y="4829016"/>
            <a:ext cx="6373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100" dirty="0">
                <a:latin typeface="Arial" pitchFamily="34" charset="0"/>
                <a:cs typeface="Arial" pitchFamily="34" charset="0"/>
              </a:rPr>
              <a:t>Φ</a:t>
            </a:r>
            <a:r>
              <a:rPr lang="cs-CZ" sz="2100" dirty="0">
                <a:latin typeface="Arial" pitchFamily="34" charset="0"/>
                <a:cs typeface="Arial" pitchFamily="34" charset="0"/>
              </a:rPr>
              <a:t>1</a:t>
            </a:r>
            <a:endParaRPr lang="cs-CZ" sz="2100" dirty="0"/>
          </a:p>
        </p:txBody>
      </p:sp>
      <p:sp>
        <p:nvSpPr>
          <p:cNvPr id="12" name="Obdélník 11"/>
          <p:cNvSpPr/>
          <p:nvPr/>
        </p:nvSpPr>
        <p:spPr>
          <a:xfrm>
            <a:off x="5814380" y="2173642"/>
            <a:ext cx="6373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100" dirty="0">
                <a:latin typeface="Arial" pitchFamily="34" charset="0"/>
                <a:cs typeface="Arial" pitchFamily="34" charset="0"/>
              </a:rPr>
              <a:t>Φ</a:t>
            </a:r>
            <a:r>
              <a:rPr lang="cs-CZ" sz="2100" dirty="0">
                <a:latin typeface="Arial" pitchFamily="34" charset="0"/>
                <a:cs typeface="Arial" pitchFamily="34" charset="0"/>
              </a:rPr>
              <a:t>2</a:t>
            </a:r>
            <a:endParaRPr lang="cs-CZ" sz="2100" dirty="0"/>
          </a:p>
        </p:txBody>
      </p:sp>
    </p:spTree>
    <p:extLst>
      <p:ext uri="{BB962C8B-B14F-4D97-AF65-F5344CB8AC3E}">
        <p14:creationId xmlns:p14="http://schemas.microsoft.com/office/powerpoint/2010/main" val="279560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0342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Elektrokardiografie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/>
          <a:stretch/>
        </p:blipFill>
        <p:spPr>
          <a:xfrm>
            <a:off x="5005699" y="2967153"/>
            <a:ext cx="4030797" cy="3846223"/>
          </a:xfrm>
          <a:prstGeom prst="rect">
            <a:avLst/>
          </a:prstGeom>
        </p:spPr>
      </p:pic>
      <p:sp>
        <p:nvSpPr>
          <p:cNvPr id="6" name="Tětiva 5"/>
          <p:cNvSpPr/>
          <p:nvPr/>
        </p:nvSpPr>
        <p:spPr>
          <a:xfrm rot="12776945">
            <a:off x="5340611" y="2881017"/>
            <a:ext cx="1339472" cy="2384547"/>
          </a:xfrm>
          <a:prstGeom prst="chord">
            <a:avLst>
              <a:gd name="adj1" fmla="val 6605999"/>
              <a:gd name="adj2" fmla="val 17034893"/>
            </a:avLst>
          </a:prstGeom>
          <a:gradFill flip="none" rotWithShape="1">
            <a:gsLst>
              <a:gs pos="0">
                <a:srgbClr val="FFFF00"/>
              </a:gs>
              <a:gs pos="69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5076056" y="3565334"/>
            <a:ext cx="2026156" cy="1519850"/>
          </a:xfrm>
          <a:prstGeom prst="straightConnector1">
            <a:avLst/>
          </a:prstGeom>
          <a:ln w="1143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325695" y="2554859"/>
            <a:ext cx="1790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Depolarizační vlna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46068" y="1124744"/>
            <a:ext cx="851842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Elektrický vektor srdeční (šipka) </a:t>
            </a:r>
            <a:r>
              <a:rPr lang="cs-CZ" sz="2400" dirty="0"/>
              <a:t>vzniká součtem dílčích elektrických vektorů v srdci</a:t>
            </a:r>
          </a:p>
          <a:p>
            <a:r>
              <a:rPr lang="cs-CZ" sz="2400" dirty="0"/>
              <a:t>Elektrický vektor má v daném čase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Velikost</a:t>
            </a:r>
            <a:r>
              <a:rPr lang="cs-CZ" sz="2400" dirty="0"/>
              <a:t> – určená počtem buněk, které mění svoji polaritu v daném směru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Směr</a:t>
            </a:r>
            <a:r>
              <a:rPr lang="cs-CZ" sz="2400" dirty="0"/>
              <a:t> -  kolmý na depolarizační</a:t>
            </a:r>
            <a:br>
              <a:rPr lang="cs-CZ" sz="2400" dirty="0"/>
            </a:br>
            <a:r>
              <a:rPr lang="cs-CZ" sz="2400" dirty="0"/>
              <a:t> vlnu</a:t>
            </a: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95536" y="764704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EKG: Elektrická aktivita srdce měřená z povrchu těla</a:t>
            </a:r>
          </a:p>
        </p:txBody>
      </p:sp>
    </p:spTree>
    <p:extLst>
      <p:ext uri="{BB962C8B-B14F-4D97-AF65-F5344CB8AC3E}">
        <p14:creationId xmlns:p14="http://schemas.microsoft.com/office/powerpoint/2010/main" val="2677679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1231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Funkce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446068" y="989338"/>
            <a:ext cx="609807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Srdce je pumpa : </a:t>
            </a:r>
          </a:p>
          <a:p>
            <a:r>
              <a:rPr lang="cs-CZ" sz="2400" dirty="0"/>
              <a:t>Funkcí srdce je přečerpávání (pumpování) krve do cévního systému. Protože cévní systém je uzavřený, srdce vytváří klesající tlakový gradient, který je hnací silou pro tok krve cévami.</a:t>
            </a:r>
          </a:p>
        </p:txBody>
      </p:sp>
      <p:sp>
        <p:nvSpPr>
          <p:cNvPr id="5" name="Obdélník 4"/>
          <p:cNvSpPr/>
          <p:nvPr/>
        </p:nvSpPr>
        <p:spPr>
          <a:xfrm>
            <a:off x="471933" y="4077072"/>
            <a:ext cx="830239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Srdeční aktivita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Elektrická – srdeční buňky jsou schopné vytvářet akční potenciál a vést vzruch (EKG, VKG,…)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Mechanická – pumpa, kontrakce srdečního svalu (FKG, TK, pulzová vlna, ultrazvuk)</a:t>
            </a:r>
          </a:p>
        </p:txBody>
      </p:sp>
      <p:pic>
        <p:nvPicPr>
          <p:cNvPr id="4098" name="Picture 2" descr="media">
            <a:extLst>
              <a:ext uri="{FF2B5EF4-FFF2-40B4-BE49-F238E27FC236}">
                <a16:creationId xmlns:a16="http://schemas.microsoft.com/office/drawing/2014/main" id="{8F5FE288-38B3-4289-991C-3940143EB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0" t="25850" r="31100" b="24800"/>
          <a:stretch/>
        </p:blipFill>
        <p:spPr bwMode="auto">
          <a:xfrm>
            <a:off x="6732240" y="333769"/>
            <a:ext cx="22322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2825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0342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Elektrokardiografie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46068" y="1124744"/>
            <a:ext cx="851842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Elektrický vektor srdeční </a:t>
            </a:r>
            <a:r>
              <a:rPr lang="cs-CZ" sz="2400" dirty="0"/>
              <a:t>vzniká součtem dílčích elektrických vektorů v srdci</a:t>
            </a:r>
          </a:p>
          <a:p>
            <a:r>
              <a:rPr lang="cs-CZ" sz="2400" dirty="0"/>
              <a:t>Elektrický vektor má v daném čase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Velikost</a:t>
            </a:r>
            <a:r>
              <a:rPr lang="cs-CZ" sz="2400" dirty="0"/>
              <a:t> – určená počtem buněk, které mění svoji polaritu v daném směru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Směr</a:t>
            </a:r>
            <a:r>
              <a:rPr lang="cs-CZ" sz="2400" dirty="0"/>
              <a:t> -  kolmý na depolarizační</a:t>
            </a:r>
            <a:br>
              <a:rPr lang="cs-CZ" sz="2400" dirty="0"/>
            </a:br>
            <a:r>
              <a:rPr lang="cs-CZ" sz="2400" dirty="0"/>
              <a:t> vlnu</a:t>
            </a:r>
          </a:p>
          <a:p>
            <a:endParaRPr lang="cs-CZ" sz="2400" dirty="0"/>
          </a:p>
          <a:p>
            <a:r>
              <a:rPr lang="cs-CZ" sz="2400" b="1" dirty="0"/>
              <a:t>El. vektor je proměnlivý v čase</a:t>
            </a:r>
          </a:p>
          <a:p>
            <a:r>
              <a:rPr lang="cs-CZ" sz="2400" dirty="0"/>
              <a:t>(tak, jak se šíří depolarizační</a:t>
            </a:r>
            <a:br>
              <a:rPr lang="cs-CZ" sz="2400" dirty="0"/>
            </a:br>
            <a:r>
              <a:rPr lang="cs-CZ" sz="2400" dirty="0"/>
              <a:t> nebo repolarizační vlna)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/>
          <a:stretch/>
        </p:blipFill>
        <p:spPr>
          <a:xfrm>
            <a:off x="5005699" y="2967153"/>
            <a:ext cx="4030797" cy="3846223"/>
          </a:xfrm>
          <a:prstGeom prst="rect">
            <a:avLst/>
          </a:prstGeom>
        </p:spPr>
      </p:pic>
      <p:sp>
        <p:nvSpPr>
          <p:cNvPr id="6" name="Tětiva 5"/>
          <p:cNvSpPr/>
          <p:nvPr/>
        </p:nvSpPr>
        <p:spPr>
          <a:xfrm rot="11032564">
            <a:off x="6550771" y="4310411"/>
            <a:ext cx="1619131" cy="2384547"/>
          </a:xfrm>
          <a:prstGeom prst="chord">
            <a:avLst>
              <a:gd name="adj1" fmla="val 6605999"/>
              <a:gd name="adj2" fmla="val 19981890"/>
            </a:avLst>
          </a:prstGeom>
          <a:gradFill flip="none" rotWithShape="1">
            <a:gsLst>
              <a:gs pos="0">
                <a:srgbClr val="FFFF00"/>
              </a:gs>
              <a:gs pos="69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5005699" y="5058094"/>
            <a:ext cx="3621915" cy="759925"/>
          </a:xfrm>
          <a:prstGeom prst="straightConnector1">
            <a:avLst/>
          </a:prstGeom>
          <a:ln w="1143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0252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1712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svody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/>
          <a:stretch/>
        </p:blipFill>
        <p:spPr>
          <a:xfrm>
            <a:off x="3923928" y="1700808"/>
            <a:ext cx="4030797" cy="3846223"/>
          </a:xfrm>
          <a:prstGeom prst="rect">
            <a:avLst/>
          </a:prstGeom>
        </p:spPr>
      </p:pic>
      <p:sp>
        <p:nvSpPr>
          <p:cNvPr id="6" name="Tětiva 5"/>
          <p:cNvSpPr/>
          <p:nvPr/>
        </p:nvSpPr>
        <p:spPr>
          <a:xfrm rot="13104160">
            <a:off x="5001815" y="2891880"/>
            <a:ext cx="1933542" cy="2384547"/>
          </a:xfrm>
          <a:prstGeom prst="chord">
            <a:avLst>
              <a:gd name="adj1" fmla="val 5072923"/>
              <a:gd name="adj2" fmla="val 18236296"/>
            </a:avLst>
          </a:prstGeom>
          <a:gradFill flip="none" rotWithShape="1">
            <a:gsLst>
              <a:gs pos="0">
                <a:srgbClr val="FFFF00"/>
              </a:gs>
              <a:gs pos="69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4222150" y="1946631"/>
            <a:ext cx="2880320" cy="3456384"/>
          </a:xfrm>
          <a:prstGeom prst="straightConnector1">
            <a:avLst/>
          </a:prstGeom>
          <a:ln w="1143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V="1">
            <a:off x="2987824" y="558641"/>
            <a:ext cx="3394566" cy="114216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1644506" y="2972556"/>
            <a:ext cx="5015726" cy="369680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5662310" y="820251"/>
            <a:ext cx="1440160" cy="458276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>
            <a:off x="4019523" y="1340768"/>
            <a:ext cx="192437" cy="48699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2796011" y="2094376"/>
            <a:ext cx="1343941" cy="169466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6382390" y="5445225"/>
            <a:ext cx="709890" cy="100811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 flipV="1">
            <a:off x="4019523" y="820251"/>
            <a:ext cx="1642787" cy="5334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2796011" y="3789041"/>
            <a:ext cx="3586379" cy="26642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Skupina 52"/>
          <p:cNvGrpSpPr/>
          <p:nvPr/>
        </p:nvGrpSpPr>
        <p:grpSpPr>
          <a:xfrm>
            <a:off x="6382390" y="235475"/>
            <a:ext cx="432048" cy="646331"/>
            <a:chOff x="6382390" y="235475"/>
            <a:chExt cx="432048" cy="646331"/>
          </a:xfrm>
        </p:grpSpPr>
        <p:sp>
          <p:nvSpPr>
            <p:cNvPr id="52" name="Ovál 5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4" name="Skupina 53"/>
          <p:cNvGrpSpPr/>
          <p:nvPr/>
        </p:nvGrpSpPr>
        <p:grpSpPr>
          <a:xfrm>
            <a:off x="2609248" y="1377642"/>
            <a:ext cx="432048" cy="646331"/>
            <a:chOff x="2609248" y="1377642"/>
            <a:chExt cx="432048" cy="646331"/>
          </a:xfrm>
        </p:grpSpPr>
        <p:sp>
          <p:nvSpPr>
            <p:cNvPr id="48" name="Ovál 47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–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5" name="Skupina 54"/>
          <p:cNvGrpSpPr/>
          <p:nvPr/>
        </p:nvGrpSpPr>
        <p:grpSpPr>
          <a:xfrm>
            <a:off x="6444208" y="6311061"/>
            <a:ext cx="432048" cy="646331"/>
            <a:chOff x="6382390" y="235475"/>
            <a:chExt cx="432048" cy="646331"/>
          </a:xfrm>
        </p:grpSpPr>
        <p:sp>
          <p:nvSpPr>
            <p:cNvPr id="56" name="Ovál 55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7" name="TextovéPole 56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8" name="Skupina 57"/>
          <p:cNvGrpSpPr/>
          <p:nvPr/>
        </p:nvGrpSpPr>
        <p:grpSpPr>
          <a:xfrm>
            <a:off x="1403648" y="2638653"/>
            <a:ext cx="432048" cy="646331"/>
            <a:chOff x="2609248" y="1377642"/>
            <a:chExt cx="432048" cy="646331"/>
          </a:xfrm>
        </p:grpSpPr>
        <p:sp>
          <p:nvSpPr>
            <p:cNvPr id="59" name="Ovál 58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–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61" name="Obdélník 60"/>
          <p:cNvSpPr/>
          <p:nvPr/>
        </p:nvSpPr>
        <p:spPr>
          <a:xfrm rot="20437667">
            <a:off x="2904139" y="891225"/>
            <a:ext cx="1127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El. svod</a:t>
            </a:r>
          </a:p>
        </p:txBody>
      </p:sp>
      <p:sp>
        <p:nvSpPr>
          <p:cNvPr id="62" name="Obdélník 61"/>
          <p:cNvSpPr/>
          <p:nvPr/>
        </p:nvSpPr>
        <p:spPr>
          <a:xfrm>
            <a:off x="1285737" y="1988840"/>
            <a:ext cx="2477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Záporná elektroda</a:t>
            </a:r>
          </a:p>
        </p:txBody>
      </p:sp>
      <p:sp>
        <p:nvSpPr>
          <p:cNvPr id="63" name="Obdélník 62"/>
          <p:cNvSpPr/>
          <p:nvPr/>
        </p:nvSpPr>
        <p:spPr>
          <a:xfrm>
            <a:off x="6979753" y="235475"/>
            <a:ext cx="17687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Kladná elektroda</a:t>
            </a:r>
          </a:p>
        </p:txBody>
      </p:sp>
      <p:sp>
        <p:nvSpPr>
          <p:cNvPr id="64" name="Obdélník 63"/>
          <p:cNvSpPr/>
          <p:nvPr/>
        </p:nvSpPr>
        <p:spPr>
          <a:xfrm rot="2144159">
            <a:off x="2038663" y="5076026"/>
            <a:ext cx="4674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Kolmý průmět elektrického vektoru na svod</a:t>
            </a:r>
          </a:p>
        </p:txBody>
      </p:sp>
      <p:sp>
        <p:nvSpPr>
          <p:cNvPr id="66" name="Obdélník 65"/>
          <p:cNvSpPr/>
          <p:nvPr/>
        </p:nvSpPr>
        <p:spPr>
          <a:xfrm>
            <a:off x="1714001" y="3577116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sym typeface="Symbol"/>
              </a:rPr>
              <a:t></a:t>
            </a:r>
            <a:r>
              <a:rPr lang="cs-CZ" sz="2400" baseline="-25000" dirty="0">
                <a:sym typeface="Symbol"/>
              </a:rPr>
              <a:t>1</a:t>
            </a:r>
            <a:endParaRPr lang="cs-CZ" sz="2400" baseline="-25000" dirty="0"/>
          </a:p>
        </p:txBody>
      </p:sp>
      <p:sp>
        <p:nvSpPr>
          <p:cNvPr id="67" name="Obdélník 66"/>
          <p:cNvSpPr/>
          <p:nvPr/>
        </p:nvSpPr>
        <p:spPr>
          <a:xfrm>
            <a:off x="6109760" y="5847655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sym typeface="Symbol"/>
              </a:rPr>
              <a:t></a:t>
            </a:r>
            <a:r>
              <a:rPr lang="cs-CZ" sz="2400" baseline="-25000" dirty="0">
                <a:sym typeface="Symbol"/>
              </a:rPr>
              <a:t>2</a:t>
            </a:r>
            <a:endParaRPr lang="cs-CZ" sz="2400" baseline="-25000" dirty="0"/>
          </a:p>
        </p:txBody>
      </p:sp>
      <p:cxnSp>
        <p:nvCxnSpPr>
          <p:cNvPr id="68" name="Přímá spojnice 67"/>
          <p:cNvCxnSpPr>
            <a:stCxn id="66" idx="3"/>
          </p:cNvCxnSpPr>
          <p:nvPr/>
        </p:nvCxnSpPr>
        <p:spPr>
          <a:xfrm>
            <a:off x="2238504" y="3807949"/>
            <a:ext cx="4067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bdélník 70"/>
          <p:cNvSpPr/>
          <p:nvPr/>
        </p:nvSpPr>
        <p:spPr>
          <a:xfrm>
            <a:off x="84539" y="4730368"/>
            <a:ext cx="37834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ym typeface="Symbol"/>
              </a:rPr>
              <a:t>Svod měří rozdíl el. potenciálů na elektrodách – napětí mezi elektrodami</a:t>
            </a:r>
          </a:p>
          <a:p>
            <a:r>
              <a:rPr lang="cs-CZ" sz="2400" dirty="0">
                <a:sym typeface="Symbol"/>
              </a:rPr>
              <a:t>Napětí snímané na svodu</a:t>
            </a:r>
          </a:p>
          <a:p>
            <a:r>
              <a:rPr lang="cs-CZ" sz="2400" dirty="0">
                <a:sym typeface="Symbol"/>
              </a:rPr>
              <a:t>V = </a:t>
            </a:r>
            <a:r>
              <a:rPr lang="cs-CZ" sz="2400" baseline="-25000" dirty="0">
                <a:sym typeface="Symbol"/>
              </a:rPr>
              <a:t>2 </a:t>
            </a:r>
            <a:r>
              <a:rPr lang="cs-CZ" sz="2400" dirty="0">
                <a:sym typeface="Symbol"/>
              </a:rPr>
              <a:t>- </a:t>
            </a:r>
            <a:r>
              <a:rPr lang="cs-CZ" sz="2400" baseline="-25000" dirty="0">
                <a:sym typeface="Symbol"/>
              </a:rPr>
              <a:t>1</a:t>
            </a:r>
            <a:endParaRPr lang="cs-CZ" sz="2400" baseline="-25000" dirty="0"/>
          </a:p>
        </p:txBody>
      </p:sp>
      <p:sp>
        <p:nvSpPr>
          <p:cNvPr id="5" name="Obdélník 4"/>
          <p:cNvSpPr/>
          <p:nvPr/>
        </p:nvSpPr>
        <p:spPr>
          <a:xfrm>
            <a:off x="7524328" y="3807949"/>
            <a:ext cx="14703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ym typeface="Symbol"/>
              </a:rPr>
              <a:t>Depolarizace komor zamrzlá v čase tvoří el. vektor - šipka</a:t>
            </a:r>
            <a:endParaRPr lang="cs-CZ" dirty="0"/>
          </a:p>
        </p:txBody>
      </p:sp>
      <p:cxnSp>
        <p:nvCxnSpPr>
          <p:cNvPr id="37" name="Přímá spojnice 36"/>
          <p:cNvCxnSpPr/>
          <p:nvPr/>
        </p:nvCxnSpPr>
        <p:spPr>
          <a:xfrm>
            <a:off x="6979753" y="4027765"/>
            <a:ext cx="4067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louk 6"/>
          <p:cNvSpPr/>
          <p:nvPr/>
        </p:nvSpPr>
        <p:spPr>
          <a:xfrm rot="2311487">
            <a:off x="2530674" y="3472930"/>
            <a:ext cx="576064" cy="583145"/>
          </a:xfrm>
          <a:prstGeom prst="arc">
            <a:avLst>
              <a:gd name="adj1" fmla="val 16200000"/>
              <a:gd name="adj2" fmla="val 2131570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8" name="Obdélník 37"/>
          <p:cNvSpPr/>
          <p:nvPr/>
        </p:nvSpPr>
        <p:spPr>
          <a:xfrm>
            <a:off x="2855506" y="3374922"/>
            <a:ext cx="258404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baseline="-25000" dirty="0"/>
              <a:t>.</a:t>
            </a:r>
            <a:endParaRPr lang="cs-CZ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66066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6" grpId="0"/>
      <p:bldP spid="67" grpId="0"/>
      <p:bldP spid="71" grpId="0"/>
      <p:bldP spid="3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5"/>
          <p:cNvSpPr/>
          <p:nvPr/>
        </p:nvSpPr>
        <p:spPr>
          <a:xfrm>
            <a:off x="2771812" y="1531430"/>
            <a:ext cx="4840271" cy="3820048"/>
          </a:xfrm>
          <a:custGeom>
            <a:avLst/>
            <a:gdLst>
              <a:gd name="connsiteX0" fmla="*/ 831277 w 4868887"/>
              <a:gd name="connsiteY0" fmla="*/ 843635 h 3820048"/>
              <a:gd name="connsiteX1" fmla="*/ 95007 w 4868887"/>
              <a:gd name="connsiteY1" fmla="*/ 499251 h 3820048"/>
              <a:gd name="connsiteX2" fmla="*/ 106882 w 4868887"/>
              <a:gd name="connsiteY2" fmla="*/ 1104892 h 3820048"/>
              <a:gd name="connsiteX3" fmla="*/ 985656 w 4868887"/>
              <a:gd name="connsiteY3" fmla="*/ 2066793 h 3820048"/>
              <a:gd name="connsiteX4" fmla="*/ 2410695 w 4868887"/>
              <a:gd name="connsiteY4" fmla="*/ 2458679 h 3820048"/>
              <a:gd name="connsiteX5" fmla="*/ 3847609 w 4868887"/>
              <a:gd name="connsiteY5" fmla="*/ 3064321 h 3820048"/>
              <a:gd name="connsiteX6" fmla="*/ 4868887 w 4868887"/>
              <a:gd name="connsiteY6" fmla="*/ 3764965 h 3820048"/>
              <a:gd name="connsiteX7" fmla="*/ 4868887 w 4868887"/>
              <a:gd name="connsiteY7" fmla="*/ 3658087 h 3820048"/>
              <a:gd name="connsiteX8" fmla="*/ 3847609 w 4868887"/>
              <a:gd name="connsiteY8" fmla="*/ 2731812 h 3820048"/>
              <a:gd name="connsiteX9" fmla="*/ 2897583 w 4868887"/>
              <a:gd name="connsiteY9" fmla="*/ 1520528 h 3820048"/>
              <a:gd name="connsiteX10" fmla="*/ 1626923 w 4868887"/>
              <a:gd name="connsiteY10" fmla="*/ 321121 h 3820048"/>
              <a:gd name="connsiteX11" fmla="*/ 985656 w 4868887"/>
              <a:gd name="connsiteY11" fmla="*/ 487 h 3820048"/>
              <a:gd name="connsiteX12" fmla="*/ 629396 w 4868887"/>
              <a:gd name="connsiteY12" fmla="*/ 261744 h 3820048"/>
              <a:gd name="connsiteX13" fmla="*/ 843152 w 4868887"/>
              <a:gd name="connsiteY13" fmla="*/ 772383 h 3820048"/>
              <a:gd name="connsiteX14" fmla="*/ 1163786 w 4868887"/>
              <a:gd name="connsiteY14" fmla="*/ 1223645 h 3820048"/>
              <a:gd name="connsiteX15" fmla="*/ 1650674 w 4868887"/>
              <a:gd name="connsiteY15" fmla="*/ 1342399 h 3820048"/>
              <a:gd name="connsiteX16" fmla="*/ 1567547 w 4868887"/>
              <a:gd name="connsiteY16" fmla="*/ 1057391 h 3820048"/>
              <a:gd name="connsiteX17" fmla="*/ 1056908 w 4868887"/>
              <a:gd name="connsiteY17" fmla="*/ 796134 h 3820048"/>
              <a:gd name="connsiteX18" fmla="*/ 926279 w 4868887"/>
              <a:gd name="connsiteY18" fmla="*/ 796134 h 3820048"/>
              <a:gd name="connsiteX19" fmla="*/ 997531 w 4868887"/>
              <a:gd name="connsiteY19" fmla="*/ 938638 h 3820048"/>
              <a:gd name="connsiteX20" fmla="*/ 1710051 w 4868887"/>
              <a:gd name="connsiteY20" fmla="*/ 1294897 h 3820048"/>
              <a:gd name="connsiteX21" fmla="*/ 2256316 w 4868887"/>
              <a:gd name="connsiteY21" fmla="*/ 1508653 h 3820048"/>
              <a:gd name="connsiteX22" fmla="*/ 2030685 w 4868887"/>
              <a:gd name="connsiteY22" fmla="*/ 1164269 h 3820048"/>
              <a:gd name="connsiteX23" fmla="*/ 1650674 w 4868887"/>
              <a:gd name="connsiteY23" fmla="*/ 926762 h 3820048"/>
              <a:gd name="connsiteX24" fmla="*/ 1068783 w 4868887"/>
              <a:gd name="connsiteY24" fmla="*/ 796134 h 3820048"/>
              <a:gd name="connsiteX25" fmla="*/ 831277 w 4868887"/>
              <a:gd name="connsiteY25" fmla="*/ 843635 h 3820048"/>
              <a:gd name="connsiteX0" fmla="*/ 802661 w 4840271"/>
              <a:gd name="connsiteY0" fmla="*/ 84363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43635 h 3820048"/>
              <a:gd name="connsiteX0" fmla="*/ 802661 w 4840271"/>
              <a:gd name="connsiteY0" fmla="*/ 81437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14375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31826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08247 w 4840271"/>
              <a:gd name="connsiteY18" fmla="*/ 797528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0271" h="3820048">
                <a:moveTo>
                  <a:pt x="802661" y="785114"/>
                </a:moveTo>
                <a:cubicBezTo>
                  <a:pt x="637927" y="747826"/>
                  <a:pt x="245645" y="555683"/>
                  <a:pt x="124913" y="608979"/>
                </a:cubicBezTo>
                <a:cubicBezTo>
                  <a:pt x="4181" y="662275"/>
                  <a:pt x="-60422" y="861923"/>
                  <a:pt x="78266" y="1104892"/>
                </a:cubicBezTo>
                <a:cubicBezTo>
                  <a:pt x="216954" y="1347861"/>
                  <a:pt x="573071" y="1841162"/>
                  <a:pt x="957040" y="2066793"/>
                </a:cubicBezTo>
                <a:cubicBezTo>
                  <a:pt x="1341009" y="2292424"/>
                  <a:pt x="1905087" y="2292424"/>
                  <a:pt x="2382079" y="2458679"/>
                </a:cubicBezTo>
                <a:cubicBezTo>
                  <a:pt x="2859071" y="2624934"/>
                  <a:pt x="3409295" y="2846607"/>
                  <a:pt x="3818993" y="3064321"/>
                </a:cubicBezTo>
                <a:cubicBezTo>
                  <a:pt x="4228691" y="3282035"/>
                  <a:pt x="4670058" y="3666004"/>
                  <a:pt x="4840271" y="3764965"/>
                </a:cubicBezTo>
                <a:cubicBezTo>
                  <a:pt x="5010484" y="3863926"/>
                  <a:pt x="5010484" y="3830279"/>
                  <a:pt x="4840271" y="3658087"/>
                </a:cubicBezTo>
                <a:cubicBezTo>
                  <a:pt x="4670058" y="3485895"/>
                  <a:pt x="4147544" y="3088072"/>
                  <a:pt x="3818993" y="2731812"/>
                </a:cubicBezTo>
                <a:cubicBezTo>
                  <a:pt x="3490442" y="2375552"/>
                  <a:pt x="3239081" y="1922310"/>
                  <a:pt x="2868967" y="1520528"/>
                </a:cubicBezTo>
                <a:cubicBezTo>
                  <a:pt x="2498853" y="1118746"/>
                  <a:pt x="1916962" y="574461"/>
                  <a:pt x="1598307" y="321121"/>
                </a:cubicBezTo>
                <a:cubicBezTo>
                  <a:pt x="1279652" y="67781"/>
                  <a:pt x="1123294" y="10383"/>
                  <a:pt x="957040" y="487"/>
                </a:cubicBezTo>
                <a:cubicBezTo>
                  <a:pt x="790786" y="-9409"/>
                  <a:pt x="624531" y="133095"/>
                  <a:pt x="600780" y="261744"/>
                </a:cubicBezTo>
                <a:cubicBezTo>
                  <a:pt x="577029" y="390393"/>
                  <a:pt x="737663" y="618162"/>
                  <a:pt x="814536" y="772383"/>
                </a:cubicBezTo>
                <a:cubicBezTo>
                  <a:pt x="891409" y="926604"/>
                  <a:pt x="954253" y="1100601"/>
                  <a:pt x="1062018" y="1187069"/>
                </a:cubicBezTo>
                <a:cubicBezTo>
                  <a:pt x="1169783" y="1273537"/>
                  <a:pt x="1408460" y="1312806"/>
                  <a:pt x="1461123" y="1291193"/>
                </a:cubicBezTo>
                <a:cubicBezTo>
                  <a:pt x="1513786" y="1269580"/>
                  <a:pt x="1441801" y="1131170"/>
                  <a:pt x="1377997" y="1057391"/>
                </a:cubicBezTo>
                <a:cubicBezTo>
                  <a:pt x="1314193" y="983612"/>
                  <a:pt x="1156590" y="891831"/>
                  <a:pt x="1078298" y="848521"/>
                </a:cubicBezTo>
                <a:cubicBezTo>
                  <a:pt x="1000006" y="805211"/>
                  <a:pt x="940991" y="797528"/>
                  <a:pt x="908247" y="797528"/>
                </a:cubicBezTo>
                <a:cubicBezTo>
                  <a:pt x="875503" y="797528"/>
                  <a:pt x="821715" y="772616"/>
                  <a:pt x="831826" y="796134"/>
                </a:cubicBezTo>
                <a:cubicBezTo>
                  <a:pt x="841937" y="819652"/>
                  <a:pt x="827314" y="855511"/>
                  <a:pt x="968915" y="938638"/>
                </a:cubicBezTo>
                <a:cubicBezTo>
                  <a:pt x="1110516" y="1021765"/>
                  <a:pt x="1471637" y="1199894"/>
                  <a:pt x="1681435" y="1294897"/>
                </a:cubicBezTo>
                <a:cubicBezTo>
                  <a:pt x="1891233" y="1389900"/>
                  <a:pt x="2136466" y="1510917"/>
                  <a:pt x="2227700" y="1508653"/>
                </a:cubicBezTo>
                <a:cubicBezTo>
                  <a:pt x="2318934" y="1506389"/>
                  <a:pt x="2305396" y="1368540"/>
                  <a:pt x="2228840" y="1281312"/>
                </a:cubicBezTo>
                <a:cubicBezTo>
                  <a:pt x="2152284" y="1194084"/>
                  <a:pt x="1928679" y="1046640"/>
                  <a:pt x="1768362" y="985284"/>
                </a:cubicBezTo>
                <a:cubicBezTo>
                  <a:pt x="1608045" y="923928"/>
                  <a:pt x="1274269" y="866072"/>
                  <a:pt x="1113319" y="832710"/>
                </a:cubicBezTo>
                <a:cubicBezTo>
                  <a:pt x="952369" y="799348"/>
                  <a:pt x="967395" y="822402"/>
                  <a:pt x="802661" y="785114"/>
                </a:cubicBezTo>
                <a:close/>
              </a:path>
            </a:pathLst>
          </a:cu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Šipka dolů 7"/>
          <p:cNvSpPr/>
          <p:nvPr/>
        </p:nvSpPr>
        <p:spPr>
          <a:xfrm rot="18055351">
            <a:off x="3690424" y="3440174"/>
            <a:ext cx="241842" cy="432048"/>
          </a:xfrm>
          <a:prstGeom prst="downArrow">
            <a:avLst>
              <a:gd name="adj1" fmla="val 34260"/>
              <a:gd name="adj2" fmla="val 50000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/>
          <p:cNvCxnSpPr>
            <a:stCxn id="6" idx="0"/>
          </p:cNvCxnSpPr>
          <p:nvPr/>
        </p:nvCxnSpPr>
        <p:spPr>
          <a:xfrm flipH="1">
            <a:off x="3563888" y="2316544"/>
            <a:ext cx="10585" cy="11249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>
            <a:stCxn id="6" idx="13"/>
          </p:cNvCxnSpPr>
          <p:nvPr/>
        </p:nvCxnSpPr>
        <p:spPr>
          <a:xfrm flipV="1">
            <a:off x="3586348" y="1052736"/>
            <a:ext cx="472455" cy="12510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4058803" y="803336"/>
            <a:ext cx="2152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Elektrický střed srdce – začátek a konec 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6377186" y="1978318"/>
            <a:ext cx="2152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komor (QRS)</a:t>
            </a:r>
          </a:p>
        </p:txBody>
      </p:sp>
      <p:cxnSp>
        <p:nvCxnSpPr>
          <p:cNvPr id="16" name="Přímá spojnice 15"/>
          <p:cNvCxnSpPr/>
          <p:nvPr/>
        </p:nvCxnSpPr>
        <p:spPr>
          <a:xfrm flipV="1">
            <a:off x="6140958" y="2708920"/>
            <a:ext cx="591282" cy="9741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/>
          <p:cNvSpPr/>
          <p:nvPr/>
        </p:nvSpPr>
        <p:spPr>
          <a:xfrm>
            <a:off x="4724901" y="1678274"/>
            <a:ext cx="279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Repolarizace</a:t>
            </a:r>
            <a:r>
              <a:rPr lang="cs-CZ" dirty="0"/>
              <a:t> komor (vlna T)</a:t>
            </a:r>
          </a:p>
        </p:txBody>
      </p:sp>
      <p:cxnSp>
        <p:nvCxnSpPr>
          <p:cNvPr id="18" name="Přímá spojnice 17"/>
          <p:cNvCxnSpPr>
            <a:endCxn id="17" idx="2"/>
          </p:cNvCxnSpPr>
          <p:nvPr/>
        </p:nvCxnSpPr>
        <p:spPr>
          <a:xfrm flipV="1">
            <a:off x="5004048" y="2047606"/>
            <a:ext cx="1120567" cy="1009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délník 21"/>
          <p:cNvSpPr/>
          <p:nvPr/>
        </p:nvSpPr>
        <p:spPr>
          <a:xfrm>
            <a:off x="3203848" y="4982146"/>
            <a:ext cx="279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síní (vlna P)</a:t>
            </a:r>
          </a:p>
        </p:txBody>
      </p:sp>
      <p:cxnSp>
        <p:nvCxnSpPr>
          <p:cNvPr id="23" name="Přímá spojnice 22"/>
          <p:cNvCxnSpPr/>
          <p:nvPr/>
        </p:nvCxnSpPr>
        <p:spPr>
          <a:xfrm flipH="1" flipV="1">
            <a:off x="4058803" y="2878999"/>
            <a:ext cx="353963" cy="21726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2658149" y="2242027"/>
            <a:ext cx="1136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délník 26"/>
          <p:cNvSpPr/>
          <p:nvPr/>
        </p:nvSpPr>
        <p:spPr>
          <a:xfrm>
            <a:off x="1115616" y="3717032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Elektrický vektor srdeční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7092280" y="5644460"/>
            <a:ext cx="1725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00FF"/>
                </a:solidFill>
              </a:rPr>
              <a:t>Kmit R ve II svodu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1001707" y="2047606"/>
            <a:ext cx="1725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00FF"/>
                </a:solidFill>
              </a:rPr>
              <a:t>Kmit Q ve II svodu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2268918" y="1198546"/>
            <a:ext cx="1725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00FF"/>
                </a:solidFill>
              </a:rPr>
              <a:t>Kmit S ve II svodu</a:t>
            </a:r>
          </a:p>
        </p:txBody>
      </p:sp>
      <p:cxnSp>
        <p:nvCxnSpPr>
          <p:cNvPr id="24" name="Přímá spojnice 23"/>
          <p:cNvCxnSpPr>
            <a:stCxn id="21" idx="2"/>
          </p:cNvCxnSpPr>
          <p:nvPr/>
        </p:nvCxnSpPr>
        <p:spPr>
          <a:xfrm>
            <a:off x="3131840" y="1537100"/>
            <a:ext cx="288032" cy="141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>
            <a:stCxn id="6" idx="6"/>
          </p:cNvCxnSpPr>
          <p:nvPr/>
        </p:nvCxnSpPr>
        <p:spPr>
          <a:xfrm>
            <a:off x="7612083" y="5296395"/>
            <a:ext cx="0" cy="348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délník 27"/>
          <p:cNvSpPr/>
          <p:nvPr/>
        </p:nvSpPr>
        <p:spPr>
          <a:xfrm>
            <a:off x="129964" y="6176141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Špička šipky (elektrický vektor) během srdečního cyklu opisuje 3 smyčky </a:t>
            </a:r>
          </a:p>
        </p:txBody>
      </p: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EFD965A5-2897-4755-BC44-176F0B3A9C55}"/>
              </a:ext>
            </a:extLst>
          </p:cNvPr>
          <p:cNvCxnSpPr>
            <a:cxnSpLocks/>
          </p:cNvCxnSpPr>
          <p:nvPr/>
        </p:nvCxnSpPr>
        <p:spPr>
          <a:xfrm flipH="1">
            <a:off x="3283191" y="2296305"/>
            <a:ext cx="280697" cy="92972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62F801E1-C082-4065-AA55-3CD7DE0671ED}"/>
              </a:ext>
            </a:extLst>
          </p:cNvPr>
          <p:cNvCxnSpPr>
            <a:cxnSpLocks/>
          </p:cNvCxnSpPr>
          <p:nvPr/>
        </p:nvCxnSpPr>
        <p:spPr>
          <a:xfrm flipH="1">
            <a:off x="3054359" y="2339414"/>
            <a:ext cx="498945" cy="5839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2F40F810-EB5E-4817-B70C-6FC1B4E0B928}"/>
              </a:ext>
            </a:extLst>
          </p:cNvPr>
          <p:cNvCxnSpPr>
            <a:cxnSpLocks/>
            <a:endCxn id="6" idx="2"/>
          </p:cNvCxnSpPr>
          <p:nvPr/>
        </p:nvCxnSpPr>
        <p:spPr>
          <a:xfrm flipH="1">
            <a:off x="2850078" y="2288649"/>
            <a:ext cx="733118" cy="347673"/>
          </a:xfrm>
          <a:prstGeom prst="straightConnector1">
            <a:avLst/>
          </a:prstGeom>
          <a:ln w="63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35A5B803-8EB8-4FA6-9494-6EAFE630B8AE}"/>
              </a:ext>
            </a:extLst>
          </p:cNvPr>
          <p:cNvCxnSpPr>
            <a:cxnSpLocks/>
          </p:cNvCxnSpPr>
          <p:nvPr/>
        </p:nvCxnSpPr>
        <p:spPr>
          <a:xfrm flipH="1">
            <a:off x="2815428" y="2316544"/>
            <a:ext cx="716553" cy="45219"/>
          </a:xfrm>
          <a:prstGeom prst="straightConnector1">
            <a:avLst/>
          </a:prstGeom>
          <a:ln w="952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>
            <a:extLst>
              <a:ext uri="{FF2B5EF4-FFF2-40B4-BE49-F238E27FC236}">
                <a16:creationId xmlns:a16="http://schemas.microsoft.com/office/drawing/2014/main" id="{0947CDEC-E7B1-49A4-9A97-24333DEEC623}"/>
              </a:ext>
            </a:extLst>
          </p:cNvPr>
          <p:cNvCxnSpPr>
            <a:cxnSpLocks/>
            <a:stCxn id="6" idx="0"/>
            <a:endCxn id="6" idx="1"/>
          </p:cNvCxnSpPr>
          <p:nvPr/>
        </p:nvCxnSpPr>
        <p:spPr>
          <a:xfrm flipH="1" flipV="1">
            <a:off x="2896725" y="2140409"/>
            <a:ext cx="677748" cy="176135"/>
          </a:xfrm>
          <a:prstGeom prst="straightConnector1">
            <a:avLst/>
          </a:prstGeom>
          <a:ln w="952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bdélník 36">
            <a:extLst>
              <a:ext uri="{FF2B5EF4-FFF2-40B4-BE49-F238E27FC236}">
                <a16:creationId xmlns:a16="http://schemas.microsoft.com/office/drawing/2014/main" id="{F43AEFF5-52D4-47A6-8E5D-64C915973157}"/>
              </a:ext>
            </a:extLst>
          </p:cNvPr>
          <p:cNvSpPr/>
          <p:nvPr/>
        </p:nvSpPr>
        <p:spPr>
          <a:xfrm>
            <a:off x="288243" y="206228"/>
            <a:ext cx="5309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Vektokardiografie</a:t>
            </a:r>
            <a:r>
              <a:rPr lang="cs-CZ" sz="2800" b="1" dirty="0"/>
              <a:t> – jak vzniká EKG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5B080FBA-BB6B-42F5-9F02-BD40EF807B0F}"/>
              </a:ext>
            </a:extLst>
          </p:cNvPr>
          <p:cNvSpPr/>
          <p:nvPr/>
        </p:nvSpPr>
        <p:spPr>
          <a:xfrm>
            <a:off x="95722" y="2273893"/>
            <a:ext cx="279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septa komor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CD7899E4-5C99-471C-A2E5-AD87DB736718}"/>
              </a:ext>
            </a:extLst>
          </p:cNvPr>
          <p:cNvSpPr/>
          <p:nvPr/>
        </p:nvSpPr>
        <p:spPr>
          <a:xfrm>
            <a:off x="6727583" y="5425921"/>
            <a:ext cx="279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apexu</a:t>
            </a:r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F773BFC2-E617-484A-AA7A-22D826C76768}"/>
              </a:ext>
            </a:extLst>
          </p:cNvPr>
          <p:cNvSpPr/>
          <p:nvPr/>
        </p:nvSpPr>
        <p:spPr>
          <a:xfrm>
            <a:off x="2020158" y="953253"/>
            <a:ext cx="279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</a:t>
            </a:r>
            <a:r>
              <a:rPr lang="cs-CZ" dirty="0" err="1"/>
              <a:t>baze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43391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309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Vektokardiografie</a:t>
            </a:r>
            <a:r>
              <a:rPr lang="cs-CZ" sz="2800" b="1" dirty="0"/>
              <a:t> – jak vzniká EKG</a:t>
            </a:r>
          </a:p>
        </p:txBody>
      </p:sp>
      <p:cxnSp>
        <p:nvCxnSpPr>
          <p:cNvPr id="12" name="Přímá spojnice 11"/>
          <p:cNvCxnSpPr>
            <a:cxnSpLocks/>
          </p:cNvCxnSpPr>
          <p:nvPr/>
        </p:nvCxnSpPr>
        <p:spPr>
          <a:xfrm flipH="1" flipV="1">
            <a:off x="3162202" y="4183824"/>
            <a:ext cx="450096" cy="5257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>
            <a:cxnSpLocks/>
          </p:cNvCxnSpPr>
          <p:nvPr/>
        </p:nvCxnSpPr>
        <p:spPr>
          <a:xfrm flipV="1">
            <a:off x="3172886" y="2004957"/>
            <a:ext cx="2293664" cy="2178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>
            <a:cxnSpLocks/>
          </p:cNvCxnSpPr>
          <p:nvPr/>
        </p:nvCxnSpPr>
        <p:spPr>
          <a:xfrm flipH="1" flipV="1">
            <a:off x="1481816" y="2316545"/>
            <a:ext cx="3950658" cy="45414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délník 26"/>
          <p:cNvSpPr/>
          <p:nvPr/>
        </p:nvSpPr>
        <p:spPr>
          <a:xfrm>
            <a:off x="2457988" y="4182308"/>
            <a:ext cx="931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0 </a:t>
            </a:r>
            <a:r>
              <a:rPr lang="cs-CZ" dirty="0" err="1"/>
              <a:t>mV</a:t>
            </a:r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5224193" y="6201918"/>
            <a:ext cx="1725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00FF"/>
                </a:solidFill>
              </a:rPr>
              <a:t>II svod</a:t>
            </a:r>
          </a:p>
        </p:txBody>
      </p:sp>
      <p:cxnSp>
        <p:nvCxnSpPr>
          <p:cNvPr id="26" name="Přímá spojnice 25"/>
          <p:cNvCxnSpPr>
            <a:cxnSpLocks/>
          </p:cNvCxnSpPr>
          <p:nvPr/>
        </p:nvCxnSpPr>
        <p:spPr>
          <a:xfrm flipH="1">
            <a:off x="2958231" y="4752018"/>
            <a:ext cx="654067" cy="529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Skupina 2">
            <a:extLst>
              <a:ext uri="{FF2B5EF4-FFF2-40B4-BE49-F238E27FC236}">
                <a16:creationId xmlns:a16="http://schemas.microsoft.com/office/drawing/2014/main" id="{CB157306-93B2-4F39-A73D-D62478729584}"/>
              </a:ext>
            </a:extLst>
          </p:cNvPr>
          <p:cNvGrpSpPr/>
          <p:nvPr/>
        </p:nvGrpSpPr>
        <p:grpSpPr>
          <a:xfrm>
            <a:off x="4827048" y="1341618"/>
            <a:ext cx="3452712" cy="3227535"/>
            <a:chOff x="2658149" y="1531430"/>
            <a:chExt cx="4953934" cy="3820048"/>
          </a:xfrm>
        </p:grpSpPr>
        <p:sp>
          <p:nvSpPr>
            <p:cNvPr id="6" name="Volný tvar 5"/>
            <p:cNvSpPr/>
            <p:nvPr/>
          </p:nvSpPr>
          <p:spPr>
            <a:xfrm>
              <a:off x="2771812" y="1531430"/>
              <a:ext cx="4840271" cy="3820048"/>
            </a:xfrm>
            <a:custGeom>
              <a:avLst/>
              <a:gdLst>
                <a:gd name="connsiteX0" fmla="*/ 831277 w 4868887"/>
                <a:gd name="connsiteY0" fmla="*/ 843635 h 3820048"/>
                <a:gd name="connsiteX1" fmla="*/ 95007 w 4868887"/>
                <a:gd name="connsiteY1" fmla="*/ 499251 h 3820048"/>
                <a:gd name="connsiteX2" fmla="*/ 106882 w 4868887"/>
                <a:gd name="connsiteY2" fmla="*/ 1104892 h 3820048"/>
                <a:gd name="connsiteX3" fmla="*/ 985656 w 4868887"/>
                <a:gd name="connsiteY3" fmla="*/ 2066793 h 3820048"/>
                <a:gd name="connsiteX4" fmla="*/ 2410695 w 4868887"/>
                <a:gd name="connsiteY4" fmla="*/ 2458679 h 3820048"/>
                <a:gd name="connsiteX5" fmla="*/ 3847609 w 4868887"/>
                <a:gd name="connsiteY5" fmla="*/ 3064321 h 3820048"/>
                <a:gd name="connsiteX6" fmla="*/ 4868887 w 4868887"/>
                <a:gd name="connsiteY6" fmla="*/ 3764965 h 3820048"/>
                <a:gd name="connsiteX7" fmla="*/ 4868887 w 4868887"/>
                <a:gd name="connsiteY7" fmla="*/ 3658087 h 3820048"/>
                <a:gd name="connsiteX8" fmla="*/ 3847609 w 4868887"/>
                <a:gd name="connsiteY8" fmla="*/ 2731812 h 3820048"/>
                <a:gd name="connsiteX9" fmla="*/ 2897583 w 4868887"/>
                <a:gd name="connsiteY9" fmla="*/ 1520528 h 3820048"/>
                <a:gd name="connsiteX10" fmla="*/ 1626923 w 4868887"/>
                <a:gd name="connsiteY10" fmla="*/ 321121 h 3820048"/>
                <a:gd name="connsiteX11" fmla="*/ 985656 w 4868887"/>
                <a:gd name="connsiteY11" fmla="*/ 487 h 3820048"/>
                <a:gd name="connsiteX12" fmla="*/ 629396 w 4868887"/>
                <a:gd name="connsiteY12" fmla="*/ 261744 h 3820048"/>
                <a:gd name="connsiteX13" fmla="*/ 843152 w 4868887"/>
                <a:gd name="connsiteY13" fmla="*/ 772383 h 3820048"/>
                <a:gd name="connsiteX14" fmla="*/ 1163786 w 4868887"/>
                <a:gd name="connsiteY14" fmla="*/ 1223645 h 3820048"/>
                <a:gd name="connsiteX15" fmla="*/ 1650674 w 4868887"/>
                <a:gd name="connsiteY15" fmla="*/ 1342399 h 3820048"/>
                <a:gd name="connsiteX16" fmla="*/ 1567547 w 4868887"/>
                <a:gd name="connsiteY16" fmla="*/ 1057391 h 3820048"/>
                <a:gd name="connsiteX17" fmla="*/ 1056908 w 4868887"/>
                <a:gd name="connsiteY17" fmla="*/ 796134 h 3820048"/>
                <a:gd name="connsiteX18" fmla="*/ 926279 w 4868887"/>
                <a:gd name="connsiteY18" fmla="*/ 796134 h 3820048"/>
                <a:gd name="connsiteX19" fmla="*/ 997531 w 4868887"/>
                <a:gd name="connsiteY19" fmla="*/ 938638 h 3820048"/>
                <a:gd name="connsiteX20" fmla="*/ 1710051 w 4868887"/>
                <a:gd name="connsiteY20" fmla="*/ 1294897 h 3820048"/>
                <a:gd name="connsiteX21" fmla="*/ 2256316 w 4868887"/>
                <a:gd name="connsiteY21" fmla="*/ 1508653 h 3820048"/>
                <a:gd name="connsiteX22" fmla="*/ 2030685 w 4868887"/>
                <a:gd name="connsiteY22" fmla="*/ 1164269 h 3820048"/>
                <a:gd name="connsiteX23" fmla="*/ 1650674 w 4868887"/>
                <a:gd name="connsiteY23" fmla="*/ 926762 h 3820048"/>
                <a:gd name="connsiteX24" fmla="*/ 1068783 w 4868887"/>
                <a:gd name="connsiteY24" fmla="*/ 796134 h 3820048"/>
                <a:gd name="connsiteX25" fmla="*/ 831277 w 4868887"/>
                <a:gd name="connsiteY25" fmla="*/ 843635 h 3820048"/>
                <a:gd name="connsiteX0" fmla="*/ 802661 w 4840271"/>
                <a:gd name="connsiteY0" fmla="*/ 84363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43635 h 3820048"/>
                <a:gd name="connsiteX0" fmla="*/ 802661 w 4840271"/>
                <a:gd name="connsiteY0" fmla="*/ 81437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14375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31826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08247 w 4840271"/>
                <a:gd name="connsiteY18" fmla="*/ 797528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40271" h="3820048">
                  <a:moveTo>
                    <a:pt x="802661" y="785114"/>
                  </a:moveTo>
                  <a:cubicBezTo>
                    <a:pt x="637927" y="747826"/>
                    <a:pt x="245645" y="555683"/>
                    <a:pt x="124913" y="608979"/>
                  </a:cubicBezTo>
                  <a:cubicBezTo>
                    <a:pt x="4181" y="662275"/>
                    <a:pt x="-60422" y="861923"/>
                    <a:pt x="78266" y="1104892"/>
                  </a:cubicBezTo>
                  <a:cubicBezTo>
                    <a:pt x="216954" y="1347861"/>
                    <a:pt x="573071" y="1841162"/>
                    <a:pt x="957040" y="2066793"/>
                  </a:cubicBezTo>
                  <a:cubicBezTo>
                    <a:pt x="1341009" y="2292424"/>
                    <a:pt x="1905087" y="2292424"/>
                    <a:pt x="2382079" y="2458679"/>
                  </a:cubicBezTo>
                  <a:cubicBezTo>
                    <a:pt x="2859071" y="2624934"/>
                    <a:pt x="3409295" y="2846607"/>
                    <a:pt x="3818993" y="3064321"/>
                  </a:cubicBezTo>
                  <a:cubicBezTo>
                    <a:pt x="4228691" y="3282035"/>
                    <a:pt x="4670058" y="3666004"/>
                    <a:pt x="4840271" y="3764965"/>
                  </a:cubicBezTo>
                  <a:cubicBezTo>
                    <a:pt x="5010484" y="3863926"/>
                    <a:pt x="5010484" y="3830279"/>
                    <a:pt x="4840271" y="3658087"/>
                  </a:cubicBezTo>
                  <a:cubicBezTo>
                    <a:pt x="4670058" y="3485895"/>
                    <a:pt x="4147544" y="3088072"/>
                    <a:pt x="3818993" y="2731812"/>
                  </a:cubicBezTo>
                  <a:cubicBezTo>
                    <a:pt x="3490442" y="2375552"/>
                    <a:pt x="3239081" y="1922310"/>
                    <a:pt x="2868967" y="1520528"/>
                  </a:cubicBezTo>
                  <a:cubicBezTo>
                    <a:pt x="2498853" y="1118746"/>
                    <a:pt x="1916962" y="574461"/>
                    <a:pt x="1598307" y="321121"/>
                  </a:cubicBezTo>
                  <a:cubicBezTo>
                    <a:pt x="1279652" y="67781"/>
                    <a:pt x="1123294" y="10383"/>
                    <a:pt x="957040" y="487"/>
                  </a:cubicBezTo>
                  <a:cubicBezTo>
                    <a:pt x="790786" y="-9409"/>
                    <a:pt x="624531" y="133095"/>
                    <a:pt x="600780" y="261744"/>
                  </a:cubicBezTo>
                  <a:cubicBezTo>
                    <a:pt x="577029" y="390393"/>
                    <a:pt x="737663" y="618162"/>
                    <a:pt x="814536" y="772383"/>
                  </a:cubicBezTo>
                  <a:cubicBezTo>
                    <a:pt x="891409" y="926604"/>
                    <a:pt x="954253" y="1100601"/>
                    <a:pt x="1062018" y="1187069"/>
                  </a:cubicBezTo>
                  <a:cubicBezTo>
                    <a:pt x="1169783" y="1273537"/>
                    <a:pt x="1408460" y="1312806"/>
                    <a:pt x="1461123" y="1291193"/>
                  </a:cubicBezTo>
                  <a:cubicBezTo>
                    <a:pt x="1513786" y="1269580"/>
                    <a:pt x="1441801" y="1131170"/>
                    <a:pt x="1377997" y="1057391"/>
                  </a:cubicBezTo>
                  <a:cubicBezTo>
                    <a:pt x="1314193" y="983612"/>
                    <a:pt x="1156590" y="891831"/>
                    <a:pt x="1078298" y="848521"/>
                  </a:cubicBezTo>
                  <a:cubicBezTo>
                    <a:pt x="1000006" y="805211"/>
                    <a:pt x="940991" y="797528"/>
                    <a:pt x="908247" y="797528"/>
                  </a:cubicBezTo>
                  <a:cubicBezTo>
                    <a:pt x="875503" y="797528"/>
                    <a:pt x="821715" y="772616"/>
                    <a:pt x="831826" y="796134"/>
                  </a:cubicBezTo>
                  <a:cubicBezTo>
                    <a:pt x="841937" y="819652"/>
                    <a:pt x="827314" y="855511"/>
                    <a:pt x="968915" y="938638"/>
                  </a:cubicBezTo>
                  <a:cubicBezTo>
                    <a:pt x="1110516" y="1021765"/>
                    <a:pt x="1471637" y="1199894"/>
                    <a:pt x="1681435" y="1294897"/>
                  </a:cubicBezTo>
                  <a:cubicBezTo>
                    <a:pt x="1891233" y="1389900"/>
                    <a:pt x="2136466" y="1510917"/>
                    <a:pt x="2227700" y="1508653"/>
                  </a:cubicBezTo>
                  <a:cubicBezTo>
                    <a:pt x="2318934" y="1506389"/>
                    <a:pt x="2305396" y="1368540"/>
                    <a:pt x="2228840" y="1281312"/>
                  </a:cubicBezTo>
                  <a:cubicBezTo>
                    <a:pt x="2152284" y="1194084"/>
                    <a:pt x="1928679" y="1046640"/>
                    <a:pt x="1768362" y="985284"/>
                  </a:cubicBezTo>
                  <a:cubicBezTo>
                    <a:pt x="1608045" y="923928"/>
                    <a:pt x="1274269" y="866072"/>
                    <a:pt x="1113319" y="832710"/>
                  </a:cubicBezTo>
                  <a:cubicBezTo>
                    <a:pt x="952369" y="799348"/>
                    <a:pt x="967395" y="822402"/>
                    <a:pt x="802661" y="785114"/>
                  </a:cubicBezTo>
                  <a:close/>
                </a:path>
              </a:pathLst>
            </a:cu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Šipka dolů 7"/>
            <p:cNvSpPr/>
            <p:nvPr/>
          </p:nvSpPr>
          <p:spPr>
            <a:xfrm rot="18055351">
              <a:off x="3690424" y="3440174"/>
              <a:ext cx="241842" cy="432048"/>
            </a:xfrm>
            <a:prstGeom prst="downArrow">
              <a:avLst>
                <a:gd name="adj1" fmla="val 3426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0" name="Přímá spojnice se šipkou 9"/>
            <p:cNvCxnSpPr>
              <a:cxnSpLocks/>
              <a:stCxn id="6" idx="0"/>
            </p:cNvCxnSpPr>
            <p:nvPr/>
          </p:nvCxnSpPr>
          <p:spPr>
            <a:xfrm flipH="1">
              <a:off x="3563888" y="2316544"/>
              <a:ext cx="10585" cy="11249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2658149" y="2242027"/>
              <a:ext cx="1136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5B89AE1A-C0EC-45B1-906C-C642F596D952}"/>
              </a:ext>
            </a:extLst>
          </p:cNvPr>
          <p:cNvGrpSpPr/>
          <p:nvPr/>
        </p:nvGrpSpPr>
        <p:grpSpPr>
          <a:xfrm rot="16200000">
            <a:off x="2912498" y="3981725"/>
            <a:ext cx="458779" cy="478725"/>
            <a:chOff x="3353343" y="3618066"/>
            <a:chExt cx="720080" cy="720080"/>
          </a:xfrm>
        </p:grpSpPr>
        <p:sp>
          <p:nvSpPr>
            <p:cNvPr id="35" name="Oblouk 34">
              <a:extLst>
                <a:ext uri="{FF2B5EF4-FFF2-40B4-BE49-F238E27FC236}">
                  <a16:creationId xmlns:a16="http://schemas.microsoft.com/office/drawing/2014/main" id="{BFD5EA74-A65F-47E7-BB88-98A2668236F3}"/>
                </a:ext>
              </a:extLst>
            </p:cNvPr>
            <p:cNvSpPr/>
            <p:nvPr/>
          </p:nvSpPr>
          <p:spPr>
            <a:xfrm rot="2891344">
              <a:off x="3353343" y="3618066"/>
              <a:ext cx="720080" cy="72008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" name="Ovál 35">
              <a:extLst>
                <a:ext uri="{FF2B5EF4-FFF2-40B4-BE49-F238E27FC236}">
                  <a16:creationId xmlns:a16="http://schemas.microsoft.com/office/drawing/2014/main" id="{1BD12D05-008D-4B9F-87DA-EA7A3ADE2B5E}"/>
                </a:ext>
              </a:extLst>
            </p:cNvPr>
            <p:cNvSpPr/>
            <p:nvPr/>
          </p:nvSpPr>
          <p:spPr>
            <a:xfrm>
              <a:off x="3895713" y="3965085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</p:grp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92F1D58F-2E23-4DA8-A8A1-B2A37B1DBFBE}"/>
              </a:ext>
            </a:extLst>
          </p:cNvPr>
          <p:cNvCxnSpPr>
            <a:cxnSpLocks/>
          </p:cNvCxnSpPr>
          <p:nvPr/>
        </p:nvCxnSpPr>
        <p:spPr>
          <a:xfrm flipV="1">
            <a:off x="3569631" y="2955385"/>
            <a:ext cx="1855388" cy="18065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bdélník 37">
            <a:extLst>
              <a:ext uri="{FF2B5EF4-FFF2-40B4-BE49-F238E27FC236}">
                <a16:creationId xmlns:a16="http://schemas.microsoft.com/office/drawing/2014/main" id="{BF5A726A-CA49-4A0C-8B93-07E7217EEBA0}"/>
              </a:ext>
            </a:extLst>
          </p:cNvPr>
          <p:cNvSpPr/>
          <p:nvPr/>
        </p:nvSpPr>
        <p:spPr>
          <a:xfrm>
            <a:off x="1184896" y="5278049"/>
            <a:ext cx="2293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Aktuálně změřené napětí v čase t1 (</a:t>
            </a:r>
            <a:r>
              <a:rPr lang="cs-CZ" dirty="0" err="1">
                <a:solidFill>
                  <a:srgbClr val="FF0000"/>
                </a:solidFill>
              </a:rPr>
              <a:t>mV</a:t>
            </a:r>
            <a:r>
              <a:rPr lang="cs-CZ" dirty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42" name="Přímá spojnice se šipkou 41">
            <a:extLst>
              <a:ext uri="{FF2B5EF4-FFF2-40B4-BE49-F238E27FC236}">
                <a16:creationId xmlns:a16="http://schemas.microsoft.com/office/drawing/2014/main" id="{56881B06-61E1-4B04-83EF-E82B280A4DF6}"/>
              </a:ext>
            </a:extLst>
          </p:cNvPr>
          <p:cNvCxnSpPr>
            <a:cxnSpLocks/>
          </p:cNvCxnSpPr>
          <p:nvPr/>
        </p:nvCxnSpPr>
        <p:spPr>
          <a:xfrm>
            <a:off x="5479499" y="1980641"/>
            <a:ext cx="911379" cy="1337617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FC482599-69A5-41D1-9DB9-B381B3D660D7}"/>
              </a:ext>
            </a:extLst>
          </p:cNvPr>
          <p:cNvSpPr txBox="1"/>
          <p:nvPr/>
        </p:nvSpPr>
        <p:spPr>
          <a:xfrm>
            <a:off x="1480197" y="276963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0B6CD72E-8977-4CC5-8B65-5F3DD738F0ED}"/>
              </a:ext>
            </a:extLst>
          </p:cNvPr>
          <p:cNvSpPr txBox="1"/>
          <p:nvPr/>
        </p:nvSpPr>
        <p:spPr>
          <a:xfrm>
            <a:off x="4481633" y="6093296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cxnSp>
        <p:nvCxnSpPr>
          <p:cNvPr id="47" name="Přímá spojnice 46">
            <a:extLst>
              <a:ext uri="{FF2B5EF4-FFF2-40B4-BE49-F238E27FC236}">
                <a16:creationId xmlns:a16="http://schemas.microsoft.com/office/drawing/2014/main" id="{4A8F94E5-ED96-464A-A75E-5690547E6B2B}"/>
              </a:ext>
            </a:extLst>
          </p:cNvPr>
          <p:cNvCxnSpPr>
            <a:cxnSpLocks/>
          </p:cNvCxnSpPr>
          <p:nvPr/>
        </p:nvCxnSpPr>
        <p:spPr>
          <a:xfrm flipV="1">
            <a:off x="4185530" y="3319345"/>
            <a:ext cx="2151491" cy="20489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bdélník 48">
            <a:extLst>
              <a:ext uri="{FF2B5EF4-FFF2-40B4-BE49-F238E27FC236}">
                <a16:creationId xmlns:a16="http://schemas.microsoft.com/office/drawing/2014/main" id="{989D28AA-AC9A-4305-9ABC-463E340C0D5B}"/>
              </a:ext>
            </a:extLst>
          </p:cNvPr>
          <p:cNvSpPr/>
          <p:nvPr/>
        </p:nvSpPr>
        <p:spPr>
          <a:xfrm>
            <a:off x="4656372" y="5136023"/>
            <a:ext cx="2293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FF"/>
                </a:solidFill>
              </a:rPr>
              <a:t>Aktuálně změřené napětí v čase t2 (</a:t>
            </a:r>
            <a:r>
              <a:rPr lang="cs-CZ" dirty="0" err="1">
                <a:solidFill>
                  <a:srgbClr val="0000FF"/>
                </a:solidFill>
              </a:rPr>
              <a:t>mV</a:t>
            </a:r>
            <a:r>
              <a:rPr lang="cs-CZ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F72FA37D-60A5-45DF-94A6-A2E40DDB01D3}"/>
              </a:ext>
            </a:extLst>
          </p:cNvPr>
          <p:cNvCxnSpPr>
            <a:cxnSpLocks/>
          </p:cNvCxnSpPr>
          <p:nvPr/>
        </p:nvCxnSpPr>
        <p:spPr>
          <a:xfrm flipH="1" flipV="1">
            <a:off x="3102801" y="4262740"/>
            <a:ext cx="1003579" cy="1173282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A38390E7-B072-4196-B4AB-7972DDDC134F}"/>
              </a:ext>
            </a:extLst>
          </p:cNvPr>
          <p:cNvCxnSpPr>
            <a:cxnSpLocks/>
          </p:cNvCxnSpPr>
          <p:nvPr/>
        </p:nvCxnSpPr>
        <p:spPr>
          <a:xfrm flipH="1" flipV="1">
            <a:off x="4180879" y="5436022"/>
            <a:ext cx="420321" cy="8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bdélník 53">
            <a:extLst>
              <a:ext uri="{FF2B5EF4-FFF2-40B4-BE49-F238E27FC236}">
                <a16:creationId xmlns:a16="http://schemas.microsoft.com/office/drawing/2014/main" id="{35AF0A79-7290-415F-8E28-EC779CBD514B}"/>
              </a:ext>
            </a:extLst>
          </p:cNvPr>
          <p:cNvSpPr/>
          <p:nvPr/>
        </p:nvSpPr>
        <p:spPr>
          <a:xfrm>
            <a:off x="6390878" y="688851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Elektrický vektor srdeční v čase t1 a t2</a:t>
            </a:r>
          </a:p>
        </p:txBody>
      </p: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F53FB3B6-1DF1-46B2-B9D5-79E13494EC6C}"/>
              </a:ext>
            </a:extLst>
          </p:cNvPr>
          <p:cNvCxnSpPr>
            <a:cxnSpLocks/>
          </p:cNvCxnSpPr>
          <p:nvPr/>
        </p:nvCxnSpPr>
        <p:spPr>
          <a:xfrm flipH="1">
            <a:off x="6087114" y="962773"/>
            <a:ext cx="312868" cy="18144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7451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Přímá spojnice 56"/>
          <p:cNvCxnSpPr/>
          <p:nvPr/>
        </p:nvCxnSpPr>
        <p:spPr>
          <a:xfrm flipH="1">
            <a:off x="5102126" y="1134269"/>
            <a:ext cx="1601539" cy="170312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 flipH="1">
            <a:off x="3713383" y="804948"/>
            <a:ext cx="2986235" cy="317315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délník 3"/>
          <p:cNvSpPr/>
          <p:nvPr/>
        </p:nvSpPr>
        <p:spPr>
          <a:xfrm>
            <a:off x="446068" y="297031"/>
            <a:ext cx="5309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Vektokardiografie</a:t>
            </a:r>
            <a:r>
              <a:rPr lang="cs-CZ" sz="2800" b="1" dirty="0"/>
              <a:t> – jak vzniká EKG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3870924" y="1634978"/>
            <a:ext cx="4733524" cy="3097280"/>
            <a:chOff x="1001707" y="803336"/>
            <a:chExt cx="9589446" cy="5623445"/>
          </a:xfrm>
        </p:grpSpPr>
        <p:sp>
          <p:nvSpPr>
            <p:cNvPr id="6" name="Volný tvar 5"/>
            <p:cNvSpPr/>
            <p:nvPr/>
          </p:nvSpPr>
          <p:spPr>
            <a:xfrm>
              <a:off x="2771812" y="1531430"/>
              <a:ext cx="4840271" cy="3820048"/>
            </a:xfrm>
            <a:custGeom>
              <a:avLst/>
              <a:gdLst>
                <a:gd name="connsiteX0" fmla="*/ 831277 w 4868887"/>
                <a:gd name="connsiteY0" fmla="*/ 843635 h 3820048"/>
                <a:gd name="connsiteX1" fmla="*/ 95007 w 4868887"/>
                <a:gd name="connsiteY1" fmla="*/ 499251 h 3820048"/>
                <a:gd name="connsiteX2" fmla="*/ 106882 w 4868887"/>
                <a:gd name="connsiteY2" fmla="*/ 1104892 h 3820048"/>
                <a:gd name="connsiteX3" fmla="*/ 985656 w 4868887"/>
                <a:gd name="connsiteY3" fmla="*/ 2066793 h 3820048"/>
                <a:gd name="connsiteX4" fmla="*/ 2410695 w 4868887"/>
                <a:gd name="connsiteY4" fmla="*/ 2458679 h 3820048"/>
                <a:gd name="connsiteX5" fmla="*/ 3847609 w 4868887"/>
                <a:gd name="connsiteY5" fmla="*/ 3064321 h 3820048"/>
                <a:gd name="connsiteX6" fmla="*/ 4868887 w 4868887"/>
                <a:gd name="connsiteY6" fmla="*/ 3764965 h 3820048"/>
                <a:gd name="connsiteX7" fmla="*/ 4868887 w 4868887"/>
                <a:gd name="connsiteY7" fmla="*/ 3658087 h 3820048"/>
                <a:gd name="connsiteX8" fmla="*/ 3847609 w 4868887"/>
                <a:gd name="connsiteY8" fmla="*/ 2731812 h 3820048"/>
                <a:gd name="connsiteX9" fmla="*/ 2897583 w 4868887"/>
                <a:gd name="connsiteY9" fmla="*/ 1520528 h 3820048"/>
                <a:gd name="connsiteX10" fmla="*/ 1626923 w 4868887"/>
                <a:gd name="connsiteY10" fmla="*/ 321121 h 3820048"/>
                <a:gd name="connsiteX11" fmla="*/ 985656 w 4868887"/>
                <a:gd name="connsiteY11" fmla="*/ 487 h 3820048"/>
                <a:gd name="connsiteX12" fmla="*/ 629396 w 4868887"/>
                <a:gd name="connsiteY12" fmla="*/ 261744 h 3820048"/>
                <a:gd name="connsiteX13" fmla="*/ 843152 w 4868887"/>
                <a:gd name="connsiteY13" fmla="*/ 772383 h 3820048"/>
                <a:gd name="connsiteX14" fmla="*/ 1163786 w 4868887"/>
                <a:gd name="connsiteY14" fmla="*/ 1223645 h 3820048"/>
                <a:gd name="connsiteX15" fmla="*/ 1650674 w 4868887"/>
                <a:gd name="connsiteY15" fmla="*/ 1342399 h 3820048"/>
                <a:gd name="connsiteX16" fmla="*/ 1567547 w 4868887"/>
                <a:gd name="connsiteY16" fmla="*/ 1057391 h 3820048"/>
                <a:gd name="connsiteX17" fmla="*/ 1056908 w 4868887"/>
                <a:gd name="connsiteY17" fmla="*/ 796134 h 3820048"/>
                <a:gd name="connsiteX18" fmla="*/ 926279 w 4868887"/>
                <a:gd name="connsiteY18" fmla="*/ 796134 h 3820048"/>
                <a:gd name="connsiteX19" fmla="*/ 997531 w 4868887"/>
                <a:gd name="connsiteY19" fmla="*/ 938638 h 3820048"/>
                <a:gd name="connsiteX20" fmla="*/ 1710051 w 4868887"/>
                <a:gd name="connsiteY20" fmla="*/ 1294897 h 3820048"/>
                <a:gd name="connsiteX21" fmla="*/ 2256316 w 4868887"/>
                <a:gd name="connsiteY21" fmla="*/ 1508653 h 3820048"/>
                <a:gd name="connsiteX22" fmla="*/ 2030685 w 4868887"/>
                <a:gd name="connsiteY22" fmla="*/ 1164269 h 3820048"/>
                <a:gd name="connsiteX23" fmla="*/ 1650674 w 4868887"/>
                <a:gd name="connsiteY23" fmla="*/ 926762 h 3820048"/>
                <a:gd name="connsiteX24" fmla="*/ 1068783 w 4868887"/>
                <a:gd name="connsiteY24" fmla="*/ 796134 h 3820048"/>
                <a:gd name="connsiteX25" fmla="*/ 831277 w 4868887"/>
                <a:gd name="connsiteY25" fmla="*/ 843635 h 3820048"/>
                <a:gd name="connsiteX0" fmla="*/ 802661 w 4840271"/>
                <a:gd name="connsiteY0" fmla="*/ 84363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43635 h 3820048"/>
                <a:gd name="connsiteX0" fmla="*/ 802661 w 4840271"/>
                <a:gd name="connsiteY0" fmla="*/ 81437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14375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31826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08247 w 4840271"/>
                <a:gd name="connsiteY18" fmla="*/ 797528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40271" h="3820048">
                  <a:moveTo>
                    <a:pt x="802661" y="785114"/>
                  </a:moveTo>
                  <a:cubicBezTo>
                    <a:pt x="637927" y="747826"/>
                    <a:pt x="245645" y="555683"/>
                    <a:pt x="124913" y="608979"/>
                  </a:cubicBezTo>
                  <a:cubicBezTo>
                    <a:pt x="4181" y="662275"/>
                    <a:pt x="-60422" y="861923"/>
                    <a:pt x="78266" y="1104892"/>
                  </a:cubicBezTo>
                  <a:cubicBezTo>
                    <a:pt x="216954" y="1347861"/>
                    <a:pt x="573071" y="1841162"/>
                    <a:pt x="957040" y="2066793"/>
                  </a:cubicBezTo>
                  <a:cubicBezTo>
                    <a:pt x="1341009" y="2292424"/>
                    <a:pt x="1905087" y="2292424"/>
                    <a:pt x="2382079" y="2458679"/>
                  </a:cubicBezTo>
                  <a:cubicBezTo>
                    <a:pt x="2859071" y="2624934"/>
                    <a:pt x="3409295" y="2846607"/>
                    <a:pt x="3818993" y="3064321"/>
                  </a:cubicBezTo>
                  <a:cubicBezTo>
                    <a:pt x="4228691" y="3282035"/>
                    <a:pt x="4670058" y="3666004"/>
                    <a:pt x="4840271" y="3764965"/>
                  </a:cubicBezTo>
                  <a:cubicBezTo>
                    <a:pt x="5010484" y="3863926"/>
                    <a:pt x="5010484" y="3830279"/>
                    <a:pt x="4840271" y="3658087"/>
                  </a:cubicBezTo>
                  <a:cubicBezTo>
                    <a:pt x="4670058" y="3485895"/>
                    <a:pt x="4147544" y="3088072"/>
                    <a:pt x="3818993" y="2731812"/>
                  </a:cubicBezTo>
                  <a:cubicBezTo>
                    <a:pt x="3490442" y="2375552"/>
                    <a:pt x="3239081" y="1922310"/>
                    <a:pt x="2868967" y="1520528"/>
                  </a:cubicBezTo>
                  <a:cubicBezTo>
                    <a:pt x="2498853" y="1118746"/>
                    <a:pt x="1916962" y="574461"/>
                    <a:pt x="1598307" y="321121"/>
                  </a:cubicBezTo>
                  <a:cubicBezTo>
                    <a:pt x="1279652" y="67781"/>
                    <a:pt x="1123294" y="10383"/>
                    <a:pt x="957040" y="487"/>
                  </a:cubicBezTo>
                  <a:cubicBezTo>
                    <a:pt x="790786" y="-9409"/>
                    <a:pt x="624531" y="133095"/>
                    <a:pt x="600780" y="261744"/>
                  </a:cubicBezTo>
                  <a:cubicBezTo>
                    <a:pt x="577029" y="390393"/>
                    <a:pt x="737663" y="618162"/>
                    <a:pt x="814536" y="772383"/>
                  </a:cubicBezTo>
                  <a:cubicBezTo>
                    <a:pt x="891409" y="926604"/>
                    <a:pt x="954253" y="1100601"/>
                    <a:pt x="1062018" y="1187069"/>
                  </a:cubicBezTo>
                  <a:cubicBezTo>
                    <a:pt x="1169783" y="1273537"/>
                    <a:pt x="1408460" y="1312806"/>
                    <a:pt x="1461123" y="1291193"/>
                  </a:cubicBezTo>
                  <a:cubicBezTo>
                    <a:pt x="1513786" y="1269580"/>
                    <a:pt x="1441801" y="1131170"/>
                    <a:pt x="1377997" y="1057391"/>
                  </a:cubicBezTo>
                  <a:cubicBezTo>
                    <a:pt x="1314193" y="983612"/>
                    <a:pt x="1156590" y="891831"/>
                    <a:pt x="1078298" y="848521"/>
                  </a:cubicBezTo>
                  <a:cubicBezTo>
                    <a:pt x="1000006" y="805211"/>
                    <a:pt x="940991" y="797528"/>
                    <a:pt x="908247" y="797528"/>
                  </a:cubicBezTo>
                  <a:cubicBezTo>
                    <a:pt x="875503" y="797528"/>
                    <a:pt x="821715" y="772616"/>
                    <a:pt x="831826" y="796134"/>
                  </a:cubicBezTo>
                  <a:cubicBezTo>
                    <a:pt x="841937" y="819652"/>
                    <a:pt x="827314" y="855511"/>
                    <a:pt x="968915" y="938638"/>
                  </a:cubicBezTo>
                  <a:cubicBezTo>
                    <a:pt x="1110516" y="1021765"/>
                    <a:pt x="1471637" y="1199894"/>
                    <a:pt x="1681435" y="1294897"/>
                  </a:cubicBezTo>
                  <a:cubicBezTo>
                    <a:pt x="1891233" y="1389900"/>
                    <a:pt x="2136466" y="1510917"/>
                    <a:pt x="2227700" y="1508653"/>
                  </a:cubicBezTo>
                  <a:cubicBezTo>
                    <a:pt x="2318934" y="1506389"/>
                    <a:pt x="2305396" y="1368540"/>
                    <a:pt x="2228840" y="1281312"/>
                  </a:cubicBezTo>
                  <a:cubicBezTo>
                    <a:pt x="2152284" y="1194084"/>
                    <a:pt x="1928679" y="1046640"/>
                    <a:pt x="1768362" y="985284"/>
                  </a:cubicBezTo>
                  <a:cubicBezTo>
                    <a:pt x="1608045" y="923928"/>
                    <a:pt x="1274269" y="866072"/>
                    <a:pt x="1113319" y="832710"/>
                  </a:cubicBezTo>
                  <a:cubicBezTo>
                    <a:pt x="952369" y="799348"/>
                    <a:pt x="967395" y="822402"/>
                    <a:pt x="802661" y="785114"/>
                  </a:cubicBezTo>
                  <a:close/>
                </a:path>
              </a:pathLst>
            </a:cu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sp>
          <p:nvSpPr>
            <p:cNvPr id="8" name="Šipka dolů 7"/>
            <p:cNvSpPr/>
            <p:nvPr/>
          </p:nvSpPr>
          <p:spPr>
            <a:xfrm rot="18055351">
              <a:off x="3690424" y="3440174"/>
              <a:ext cx="241842" cy="432048"/>
            </a:xfrm>
            <a:prstGeom prst="downArrow">
              <a:avLst>
                <a:gd name="adj1" fmla="val 3426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10" name="Přímá spojnice se šipkou 9"/>
            <p:cNvCxnSpPr>
              <a:stCxn id="6" idx="0"/>
            </p:cNvCxnSpPr>
            <p:nvPr/>
          </p:nvCxnSpPr>
          <p:spPr>
            <a:xfrm flipH="1">
              <a:off x="3367502" y="2316543"/>
              <a:ext cx="206972" cy="8794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>
              <a:stCxn id="6" idx="13"/>
            </p:cNvCxnSpPr>
            <p:nvPr/>
          </p:nvCxnSpPr>
          <p:spPr>
            <a:xfrm flipV="1">
              <a:off x="3586348" y="1052736"/>
              <a:ext cx="472455" cy="1251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bdélník 13"/>
            <p:cNvSpPr/>
            <p:nvPr/>
          </p:nvSpPr>
          <p:spPr>
            <a:xfrm>
              <a:off x="4058803" y="803336"/>
              <a:ext cx="2152905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Elektrický střed srdce </a:t>
              </a:r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6207669" y="2205998"/>
              <a:ext cx="438348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komor (QRS)</a:t>
              </a:r>
            </a:p>
          </p:txBody>
        </p:sp>
        <p:cxnSp>
          <p:nvCxnSpPr>
            <p:cNvPr id="16" name="Přímá spojnice 15"/>
            <p:cNvCxnSpPr/>
            <p:nvPr/>
          </p:nvCxnSpPr>
          <p:spPr>
            <a:xfrm flipV="1">
              <a:off x="6140958" y="2708920"/>
              <a:ext cx="591282" cy="9741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bdélník 16"/>
            <p:cNvSpPr/>
            <p:nvPr/>
          </p:nvSpPr>
          <p:spPr>
            <a:xfrm>
              <a:off x="4724899" y="1678274"/>
              <a:ext cx="409322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 err="1"/>
                <a:t>Repolarizace</a:t>
              </a:r>
              <a:r>
                <a:rPr lang="cs-CZ" sz="1200" dirty="0"/>
                <a:t> komor (vlna T)</a:t>
              </a:r>
            </a:p>
          </p:txBody>
        </p:sp>
        <p:cxnSp>
          <p:nvCxnSpPr>
            <p:cNvPr id="18" name="Přímá spojnice 17"/>
            <p:cNvCxnSpPr/>
            <p:nvPr/>
          </p:nvCxnSpPr>
          <p:spPr>
            <a:xfrm flipV="1">
              <a:off x="5004047" y="2181195"/>
              <a:ext cx="650894" cy="8763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bdélník 21"/>
            <p:cNvSpPr/>
            <p:nvPr/>
          </p:nvSpPr>
          <p:spPr>
            <a:xfrm>
              <a:off x="3203848" y="5001292"/>
              <a:ext cx="2799427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síní (vlna P)</a:t>
              </a:r>
            </a:p>
          </p:txBody>
        </p:sp>
        <p:cxnSp>
          <p:nvCxnSpPr>
            <p:cNvPr id="23" name="Přímá spojnice 22"/>
            <p:cNvCxnSpPr/>
            <p:nvPr/>
          </p:nvCxnSpPr>
          <p:spPr>
            <a:xfrm flipH="1" flipV="1">
              <a:off x="4058803" y="2878999"/>
              <a:ext cx="353963" cy="21726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2658149" y="2242027"/>
              <a:ext cx="1136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bdélník 18"/>
            <p:cNvSpPr/>
            <p:nvPr/>
          </p:nvSpPr>
          <p:spPr>
            <a:xfrm>
              <a:off x="7092281" y="5644459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R ve II svodu</a:t>
              </a:r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001707" y="2047606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Q ve II svodu</a:t>
              </a:r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2285734" y="859217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S ve II svodu</a:t>
              </a:r>
            </a:p>
          </p:txBody>
        </p:sp>
        <p:cxnSp>
          <p:nvCxnSpPr>
            <p:cNvPr id="24" name="Přímá spojnice 23"/>
            <p:cNvCxnSpPr>
              <a:stCxn id="21" idx="2"/>
            </p:cNvCxnSpPr>
            <p:nvPr/>
          </p:nvCxnSpPr>
          <p:spPr>
            <a:xfrm>
              <a:off x="3148656" y="1641538"/>
              <a:ext cx="4376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5"/>
            <p:cNvCxnSpPr>
              <a:stCxn id="6" idx="6"/>
            </p:cNvCxnSpPr>
            <p:nvPr/>
          </p:nvCxnSpPr>
          <p:spPr>
            <a:xfrm>
              <a:off x="7612083" y="5296395"/>
              <a:ext cx="0" cy="3480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Přímá spojnice 12"/>
          <p:cNvCxnSpPr/>
          <p:nvPr/>
        </p:nvCxnSpPr>
        <p:spPr>
          <a:xfrm>
            <a:off x="2610784" y="2876573"/>
            <a:ext cx="3384376" cy="34729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ek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831">
            <a:off x="6419699" y="194146"/>
            <a:ext cx="1348027" cy="949534"/>
          </a:xfrm>
          <a:prstGeom prst="rect">
            <a:avLst/>
          </a:prstGeom>
        </p:spPr>
      </p:pic>
      <p:grpSp>
        <p:nvGrpSpPr>
          <p:cNvPr id="61" name="Skupina 60"/>
          <p:cNvGrpSpPr/>
          <p:nvPr/>
        </p:nvGrpSpPr>
        <p:grpSpPr>
          <a:xfrm rot="16200000">
            <a:off x="3364013" y="3634355"/>
            <a:ext cx="693122" cy="714460"/>
            <a:chOff x="3353343" y="3618066"/>
            <a:chExt cx="720080" cy="720080"/>
          </a:xfrm>
        </p:grpSpPr>
        <p:sp>
          <p:nvSpPr>
            <p:cNvPr id="36" name="Oblouk 35"/>
            <p:cNvSpPr/>
            <p:nvPr/>
          </p:nvSpPr>
          <p:spPr>
            <a:xfrm rot="2891344">
              <a:off x="3353343" y="3618066"/>
              <a:ext cx="720080" cy="72008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" name="Ovál 36"/>
            <p:cNvSpPr/>
            <p:nvPr/>
          </p:nvSpPr>
          <p:spPr>
            <a:xfrm>
              <a:off x="3895713" y="3965085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</p:grpSp>
      <p:cxnSp>
        <p:nvCxnSpPr>
          <p:cNvPr id="38" name="Přímá spojnice 37"/>
          <p:cNvCxnSpPr>
            <a:endCxn id="49" idx="7"/>
          </p:cNvCxnSpPr>
          <p:nvPr/>
        </p:nvCxnSpPr>
        <p:spPr>
          <a:xfrm flipH="1">
            <a:off x="2790460" y="2427380"/>
            <a:ext cx="1989457" cy="2114569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2561518" y="2035997"/>
            <a:ext cx="2505030" cy="2665398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>
            <a:endCxn id="49" idx="2"/>
          </p:cNvCxnSpPr>
          <p:nvPr/>
        </p:nvCxnSpPr>
        <p:spPr>
          <a:xfrm flipH="1">
            <a:off x="3579961" y="2757210"/>
            <a:ext cx="1887362" cy="1944185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>
            <a:endCxn id="49" idx="19"/>
          </p:cNvCxnSpPr>
          <p:nvPr/>
        </p:nvCxnSpPr>
        <p:spPr>
          <a:xfrm flipH="1">
            <a:off x="2639682" y="2822152"/>
            <a:ext cx="3237902" cy="3388866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>
            <a:endCxn id="49" idx="11"/>
          </p:cNvCxnSpPr>
          <p:nvPr/>
        </p:nvCxnSpPr>
        <p:spPr>
          <a:xfrm flipH="1">
            <a:off x="4641338" y="4147796"/>
            <a:ext cx="2510234" cy="2630031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 flipH="1">
            <a:off x="1501534" y="3988786"/>
            <a:ext cx="2205078" cy="23119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Volný tvar 48"/>
          <p:cNvSpPr/>
          <p:nvPr/>
        </p:nvSpPr>
        <p:spPr>
          <a:xfrm>
            <a:off x="1811546" y="4127677"/>
            <a:ext cx="2836189" cy="2650374"/>
          </a:xfrm>
          <a:custGeom>
            <a:avLst/>
            <a:gdLst>
              <a:gd name="connsiteX0" fmla="*/ 1785668 w 2956242"/>
              <a:gd name="connsiteY0" fmla="*/ 0 h 2741288"/>
              <a:gd name="connsiteX1" fmla="*/ 1923691 w 2956242"/>
              <a:gd name="connsiteY1" fmla="*/ 353683 h 2741288"/>
              <a:gd name="connsiteX2" fmla="*/ 1768415 w 2956242"/>
              <a:gd name="connsiteY2" fmla="*/ 560717 h 2741288"/>
              <a:gd name="connsiteX3" fmla="*/ 1406106 w 2956242"/>
              <a:gd name="connsiteY3" fmla="*/ 396815 h 2741288"/>
              <a:gd name="connsiteX4" fmla="*/ 1302589 w 2956242"/>
              <a:gd name="connsiteY4" fmla="*/ 448574 h 2741288"/>
              <a:gd name="connsiteX5" fmla="*/ 1233578 w 2956242"/>
              <a:gd name="connsiteY5" fmla="*/ 534838 h 2741288"/>
              <a:gd name="connsiteX6" fmla="*/ 1017917 w 2956242"/>
              <a:gd name="connsiteY6" fmla="*/ 370936 h 2741288"/>
              <a:gd name="connsiteX7" fmla="*/ 1069676 w 2956242"/>
              <a:gd name="connsiteY7" fmla="*/ 500332 h 2741288"/>
              <a:gd name="connsiteX8" fmla="*/ 1285336 w 2956242"/>
              <a:gd name="connsiteY8" fmla="*/ 810883 h 2741288"/>
              <a:gd name="connsiteX9" fmla="*/ 2872596 w 2956242"/>
              <a:gd name="connsiteY9" fmla="*/ 2596551 h 2741288"/>
              <a:gd name="connsiteX10" fmla="*/ 2536166 w 2956242"/>
              <a:gd name="connsiteY10" fmla="*/ 2415396 h 2741288"/>
              <a:gd name="connsiteX11" fmla="*/ 845389 w 2956242"/>
              <a:gd name="connsiteY11" fmla="*/ 672861 h 2741288"/>
              <a:gd name="connsiteX12" fmla="*/ 810883 w 2956242"/>
              <a:gd name="connsiteY12" fmla="*/ 810883 h 2741288"/>
              <a:gd name="connsiteX13" fmla="*/ 854015 w 2956242"/>
              <a:gd name="connsiteY13" fmla="*/ 931653 h 2741288"/>
              <a:gd name="connsiteX14" fmla="*/ 759125 w 2956242"/>
              <a:gd name="connsiteY14" fmla="*/ 1078302 h 2741288"/>
              <a:gd name="connsiteX15" fmla="*/ 923027 w 2956242"/>
              <a:gd name="connsiteY15" fmla="*/ 1725283 h 2741288"/>
              <a:gd name="connsiteX16" fmla="*/ 828136 w 2956242"/>
              <a:gd name="connsiteY16" fmla="*/ 2070340 h 2741288"/>
              <a:gd name="connsiteX17" fmla="*/ 405442 w 2956242"/>
              <a:gd name="connsiteY17" fmla="*/ 2044461 h 2741288"/>
              <a:gd name="connsiteX18" fmla="*/ 0 w 2956242"/>
              <a:gd name="connsiteY18" fmla="*/ 1837427 h 2741288"/>
              <a:gd name="connsiteX0" fmla="*/ 1777000 w 2956242"/>
              <a:gd name="connsiteY0" fmla="*/ 0 h 2754289"/>
              <a:gd name="connsiteX1" fmla="*/ 1923691 w 2956242"/>
              <a:gd name="connsiteY1" fmla="*/ 366684 h 2754289"/>
              <a:gd name="connsiteX2" fmla="*/ 1768415 w 2956242"/>
              <a:gd name="connsiteY2" fmla="*/ 573718 h 2754289"/>
              <a:gd name="connsiteX3" fmla="*/ 1406106 w 2956242"/>
              <a:gd name="connsiteY3" fmla="*/ 409816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06106 w 2956242"/>
              <a:gd name="connsiteY3" fmla="*/ 409816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302589 w 2956242"/>
              <a:gd name="connsiteY5" fmla="*/ 461575 h 2754289"/>
              <a:gd name="connsiteX6" fmla="*/ 1233578 w 2956242"/>
              <a:gd name="connsiteY6" fmla="*/ 547839 h 2754289"/>
              <a:gd name="connsiteX7" fmla="*/ 1017917 w 2956242"/>
              <a:gd name="connsiteY7" fmla="*/ 383937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17917 w 2956242"/>
              <a:gd name="connsiteY7" fmla="*/ 383937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04916 w 2956242"/>
              <a:gd name="connsiteY7" fmla="*/ 379603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04916 w 2956242"/>
              <a:gd name="connsiteY7" fmla="*/ 379603 h 2754289"/>
              <a:gd name="connsiteX8" fmla="*/ 1069676 w 2956242"/>
              <a:gd name="connsiteY8" fmla="*/ 543668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842843"/>
              <a:gd name="connsiteY0" fmla="*/ 0 h 2659410"/>
              <a:gd name="connsiteX1" fmla="*/ 1858686 w 2842843"/>
              <a:gd name="connsiteY1" fmla="*/ 366684 h 2659410"/>
              <a:gd name="connsiteX2" fmla="*/ 1768415 w 2842843"/>
              <a:gd name="connsiteY2" fmla="*/ 573718 h 2659410"/>
              <a:gd name="connsiteX3" fmla="*/ 1458110 w 2842843"/>
              <a:gd name="connsiteY3" fmla="*/ 440151 h 2659410"/>
              <a:gd name="connsiteX4" fmla="*/ 1352017 w 2842843"/>
              <a:gd name="connsiteY4" fmla="*/ 422655 h 2659410"/>
              <a:gd name="connsiteX5" fmla="*/ 1293922 w 2842843"/>
              <a:gd name="connsiteY5" fmla="*/ 487577 h 2659410"/>
              <a:gd name="connsiteX6" fmla="*/ 1233578 w 2842843"/>
              <a:gd name="connsiteY6" fmla="*/ 547839 h 2659410"/>
              <a:gd name="connsiteX7" fmla="*/ 1004916 w 2842843"/>
              <a:gd name="connsiteY7" fmla="*/ 379603 h 2659410"/>
              <a:gd name="connsiteX8" fmla="*/ 1069676 w 2842843"/>
              <a:gd name="connsiteY8" fmla="*/ 543668 h 2659410"/>
              <a:gd name="connsiteX9" fmla="*/ 1285336 w 2842843"/>
              <a:gd name="connsiteY9" fmla="*/ 823884 h 2659410"/>
              <a:gd name="connsiteX10" fmla="*/ 2729585 w 2842843"/>
              <a:gd name="connsiteY10" fmla="*/ 2466542 h 2659410"/>
              <a:gd name="connsiteX11" fmla="*/ 2536166 w 2842843"/>
              <a:gd name="connsiteY11" fmla="*/ 2428397 h 2659410"/>
              <a:gd name="connsiteX12" fmla="*/ 845389 w 2842843"/>
              <a:gd name="connsiteY12" fmla="*/ 685862 h 2659410"/>
              <a:gd name="connsiteX13" fmla="*/ 810883 w 2842843"/>
              <a:gd name="connsiteY13" fmla="*/ 823884 h 2659410"/>
              <a:gd name="connsiteX14" fmla="*/ 854015 w 2842843"/>
              <a:gd name="connsiteY14" fmla="*/ 944654 h 2659410"/>
              <a:gd name="connsiteX15" fmla="*/ 759125 w 2842843"/>
              <a:gd name="connsiteY15" fmla="*/ 1091303 h 2659410"/>
              <a:gd name="connsiteX16" fmla="*/ 923027 w 2842843"/>
              <a:gd name="connsiteY16" fmla="*/ 1738284 h 2659410"/>
              <a:gd name="connsiteX17" fmla="*/ 828136 w 2842843"/>
              <a:gd name="connsiteY17" fmla="*/ 2083341 h 2659410"/>
              <a:gd name="connsiteX18" fmla="*/ 405442 w 2842843"/>
              <a:gd name="connsiteY18" fmla="*/ 2057462 h 2659410"/>
              <a:gd name="connsiteX19" fmla="*/ 0 w 2842843"/>
              <a:gd name="connsiteY19" fmla="*/ 1850428 h 2659410"/>
              <a:gd name="connsiteX0" fmla="*/ 1777000 w 2888499"/>
              <a:gd name="connsiteY0" fmla="*/ 0 h 2676423"/>
              <a:gd name="connsiteX1" fmla="*/ 1858686 w 2888499"/>
              <a:gd name="connsiteY1" fmla="*/ 366684 h 2676423"/>
              <a:gd name="connsiteX2" fmla="*/ 1768415 w 2888499"/>
              <a:gd name="connsiteY2" fmla="*/ 573718 h 2676423"/>
              <a:gd name="connsiteX3" fmla="*/ 1458110 w 2888499"/>
              <a:gd name="connsiteY3" fmla="*/ 440151 h 2676423"/>
              <a:gd name="connsiteX4" fmla="*/ 1352017 w 2888499"/>
              <a:gd name="connsiteY4" fmla="*/ 422655 h 2676423"/>
              <a:gd name="connsiteX5" fmla="*/ 1293922 w 2888499"/>
              <a:gd name="connsiteY5" fmla="*/ 487577 h 2676423"/>
              <a:gd name="connsiteX6" fmla="*/ 1233578 w 2888499"/>
              <a:gd name="connsiteY6" fmla="*/ 547839 h 2676423"/>
              <a:gd name="connsiteX7" fmla="*/ 1004916 w 2888499"/>
              <a:gd name="connsiteY7" fmla="*/ 379603 h 2676423"/>
              <a:gd name="connsiteX8" fmla="*/ 1069676 w 2888499"/>
              <a:gd name="connsiteY8" fmla="*/ 543668 h 2676423"/>
              <a:gd name="connsiteX9" fmla="*/ 1285336 w 2888499"/>
              <a:gd name="connsiteY9" fmla="*/ 823884 h 2676423"/>
              <a:gd name="connsiteX10" fmla="*/ 2729585 w 2888499"/>
              <a:gd name="connsiteY10" fmla="*/ 2466542 h 2676423"/>
              <a:gd name="connsiteX11" fmla="*/ 2829792 w 2888499"/>
              <a:gd name="connsiteY11" fmla="*/ 2650150 h 2676423"/>
              <a:gd name="connsiteX12" fmla="*/ 2536166 w 2888499"/>
              <a:gd name="connsiteY12" fmla="*/ 2428397 h 2676423"/>
              <a:gd name="connsiteX13" fmla="*/ 845389 w 2888499"/>
              <a:gd name="connsiteY13" fmla="*/ 685862 h 2676423"/>
              <a:gd name="connsiteX14" fmla="*/ 810883 w 2888499"/>
              <a:gd name="connsiteY14" fmla="*/ 823884 h 2676423"/>
              <a:gd name="connsiteX15" fmla="*/ 854015 w 2888499"/>
              <a:gd name="connsiteY15" fmla="*/ 944654 h 2676423"/>
              <a:gd name="connsiteX16" fmla="*/ 759125 w 2888499"/>
              <a:gd name="connsiteY16" fmla="*/ 1091303 h 2676423"/>
              <a:gd name="connsiteX17" fmla="*/ 923027 w 2888499"/>
              <a:gd name="connsiteY17" fmla="*/ 1738284 h 2676423"/>
              <a:gd name="connsiteX18" fmla="*/ 828136 w 2888499"/>
              <a:gd name="connsiteY18" fmla="*/ 2083341 h 2676423"/>
              <a:gd name="connsiteX19" fmla="*/ 405442 w 2888499"/>
              <a:gd name="connsiteY19" fmla="*/ 2057462 h 2676423"/>
              <a:gd name="connsiteX20" fmla="*/ 0 w 2888499"/>
              <a:gd name="connsiteY20" fmla="*/ 1850428 h 2676423"/>
              <a:gd name="connsiteX0" fmla="*/ 1777000 w 2898054"/>
              <a:gd name="connsiteY0" fmla="*/ 0 h 2678215"/>
              <a:gd name="connsiteX1" fmla="*/ 1858686 w 2898054"/>
              <a:gd name="connsiteY1" fmla="*/ 366684 h 2678215"/>
              <a:gd name="connsiteX2" fmla="*/ 1768415 w 2898054"/>
              <a:gd name="connsiteY2" fmla="*/ 573718 h 2678215"/>
              <a:gd name="connsiteX3" fmla="*/ 1458110 w 2898054"/>
              <a:gd name="connsiteY3" fmla="*/ 440151 h 2678215"/>
              <a:gd name="connsiteX4" fmla="*/ 1352017 w 2898054"/>
              <a:gd name="connsiteY4" fmla="*/ 422655 h 2678215"/>
              <a:gd name="connsiteX5" fmla="*/ 1293922 w 2898054"/>
              <a:gd name="connsiteY5" fmla="*/ 487577 h 2678215"/>
              <a:gd name="connsiteX6" fmla="*/ 1233578 w 2898054"/>
              <a:gd name="connsiteY6" fmla="*/ 547839 h 2678215"/>
              <a:gd name="connsiteX7" fmla="*/ 1004916 w 2898054"/>
              <a:gd name="connsiteY7" fmla="*/ 379603 h 2678215"/>
              <a:gd name="connsiteX8" fmla="*/ 1069676 w 2898054"/>
              <a:gd name="connsiteY8" fmla="*/ 543668 h 2678215"/>
              <a:gd name="connsiteX9" fmla="*/ 1285336 w 2898054"/>
              <a:gd name="connsiteY9" fmla="*/ 823884 h 2678215"/>
              <a:gd name="connsiteX10" fmla="*/ 2746919 w 2898054"/>
              <a:gd name="connsiteY10" fmla="*/ 2470876 h 2678215"/>
              <a:gd name="connsiteX11" fmla="*/ 2829792 w 2898054"/>
              <a:gd name="connsiteY11" fmla="*/ 2650150 h 2678215"/>
              <a:gd name="connsiteX12" fmla="*/ 2536166 w 2898054"/>
              <a:gd name="connsiteY12" fmla="*/ 2428397 h 2678215"/>
              <a:gd name="connsiteX13" fmla="*/ 845389 w 2898054"/>
              <a:gd name="connsiteY13" fmla="*/ 685862 h 2678215"/>
              <a:gd name="connsiteX14" fmla="*/ 810883 w 2898054"/>
              <a:gd name="connsiteY14" fmla="*/ 823884 h 2678215"/>
              <a:gd name="connsiteX15" fmla="*/ 854015 w 2898054"/>
              <a:gd name="connsiteY15" fmla="*/ 944654 h 2678215"/>
              <a:gd name="connsiteX16" fmla="*/ 759125 w 2898054"/>
              <a:gd name="connsiteY16" fmla="*/ 1091303 h 2678215"/>
              <a:gd name="connsiteX17" fmla="*/ 923027 w 2898054"/>
              <a:gd name="connsiteY17" fmla="*/ 1738284 h 2678215"/>
              <a:gd name="connsiteX18" fmla="*/ 828136 w 2898054"/>
              <a:gd name="connsiteY18" fmla="*/ 2083341 h 2678215"/>
              <a:gd name="connsiteX19" fmla="*/ 405442 w 2898054"/>
              <a:gd name="connsiteY19" fmla="*/ 2057462 h 2678215"/>
              <a:gd name="connsiteX20" fmla="*/ 0 w 2898054"/>
              <a:gd name="connsiteY20" fmla="*/ 1850428 h 2678215"/>
              <a:gd name="connsiteX0" fmla="*/ 1777000 w 2836189"/>
              <a:gd name="connsiteY0" fmla="*/ 0 h 2663638"/>
              <a:gd name="connsiteX1" fmla="*/ 1858686 w 2836189"/>
              <a:gd name="connsiteY1" fmla="*/ 366684 h 2663638"/>
              <a:gd name="connsiteX2" fmla="*/ 1768415 w 2836189"/>
              <a:gd name="connsiteY2" fmla="*/ 573718 h 2663638"/>
              <a:gd name="connsiteX3" fmla="*/ 1458110 w 2836189"/>
              <a:gd name="connsiteY3" fmla="*/ 440151 h 2663638"/>
              <a:gd name="connsiteX4" fmla="*/ 1352017 w 2836189"/>
              <a:gd name="connsiteY4" fmla="*/ 422655 h 2663638"/>
              <a:gd name="connsiteX5" fmla="*/ 1293922 w 2836189"/>
              <a:gd name="connsiteY5" fmla="*/ 487577 h 2663638"/>
              <a:gd name="connsiteX6" fmla="*/ 1233578 w 2836189"/>
              <a:gd name="connsiteY6" fmla="*/ 547839 h 2663638"/>
              <a:gd name="connsiteX7" fmla="*/ 1004916 w 2836189"/>
              <a:gd name="connsiteY7" fmla="*/ 379603 h 2663638"/>
              <a:gd name="connsiteX8" fmla="*/ 1069676 w 2836189"/>
              <a:gd name="connsiteY8" fmla="*/ 543668 h 2663638"/>
              <a:gd name="connsiteX9" fmla="*/ 1285336 w 2836189"/>
              <a:gd name="connsiteY9" fmla="*/ 823884 h 2663638"/>
              <a:gd name="connsiteX10" fmla="*/ 2517236 w 2836189"/>
              <a:gd name="connsiteY10" fmla="*/ 2223858 h 2663638"/>
              <a:gd name="connsiteX11" fmla="*/ 2829792 w 2836189"/>
              <a:gd name="connsiteY11" fmla="*/ 2650150 h 2663638"/>
              <a:gd name="connsiteX12" fmla="*/ 2536166 w 2836189"/>
              <a:gd name="connsiteY12" fmla="*/ 2428397 h 2663638"/>
              <a:gd name="connsiteX13" fmla="*/ 845389 w 2836189"/>
              <a:gd name="connsiteY13" fmla="*/ 685862 h 2663638"/>
              <a:gd name="connsiteX14" fmla="*/ 810883 w 2836189"/>
              <a:gd name="connsiteY14" fmla="*/ 823884 h 2663638"/>
              <a:gd name="connsiteX15" fmla="*/ 854015 w 2836189"/>
              <a:gd name="connsiteY15" fmla="*/ 944654 h 2663638"/>
              <a:gd name="connsiteX16" fmla="*/ 759125 w 2836189"/>
              <a:gd name="connsiteY16" fmla="*/ 1091303 h 2663638"/>
              <a:gd name="connsiteX17" fmla="*/ 923027 w 2836189"/>
              <a:gd name="connsiteY17" fmla="*/ 1738284 h 2663638"/>
              <a:gd name="connsiteX18" fmla="*/ 828136 w 2836189"/>
              <a:gd name="connsiteY18" fmla="*/ 2083341 h 2663638"/>
              <a:gd name="connsiteX19" fmla="*/ 405442 w 2836189"/>
              <a:gd name="connsiteY19" fmla="*/ 2057462 h 2663638"/>
              <a:gd name="connsiteX20" fmla="*/ 0 w 2836189"/>
              <a:gd name="connsiteY20" fmla="*/ 1850428 h 2663638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759125 w 2836189"/>
              <a:gd name="connsiteY16" fmla="*/ 1091303 h 2650374"/>
              <a:gd name="connsiteX17" fmla="*/ 923027 w 2836189"/>
              <a:gd name="connsiteY17" fmla="*/ 1738284 h 2650374"/>
              <a:gd name="connsiteX18" fmla="*/ 828136 w 2836189"/>
              <a:gd name="connsiteY18" fmla="*/ 2083341 h 2650374"/>
              <a:gd name="connsiteX19" fmla="*/ 405442 w 2836189"/>
              <a:gd name="connsiteY19" fmla="*/ 2057462 h 2650374"/>
              <a:gd name="connsiteX20" fmla="*/ 0 w 2836189"/>
              <a:gd name="connsiteY20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20448 w 2836189"/>
              <a:gd name="connsiteY16" fmla="*/ 1225646 h 2650374"/>
              <a:gd name="connsiteX17" fmla="*/ 923027 w 2836189"/>
              <a:gd name="connsiteY17" fmla="*/ 1738284 h 2650374"/>
              <a:gd name="connsiteX18" fmla="*/ 828136 w 2836189"/>
              <a:gd name="connsiteY18" fmla="*/ 2083341 h 2650374"/>
              <a:gd name="connsiteX19" fmla="*/ 405442 w 2836189"/>
              <a:gd name="connsiteY19" fmla="*/ 2057462 h 2650374"/>
              <a:gd name="connsiteX20" fmla="*/ 0 w 2836189"/>
              <a:gd name="connsiteY20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20448 w 2836189"/>
              <a:gd name="connsiteY17" fmla="*/ 1225646 h 2650374"/>
              <a:gd name="connsiteX18" fmla="*/ 923027 w 2836189"/>
              <a:gd name="connsiteY18" fmla="*/ 1738284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923027 w 2836189"/>
              <a:gd name="connsiteY18" fmla="*/ 1738284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07576 w 2836189"/>
              <a:gd name="connsiteY6" fmla="*/ 582508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978914 w 2836189"/>
              <a:gd name="connsiteY7" fmla="*/ 414272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978914 w 2836189"/>
              <a:gd name="connsiteY7" fmla="*/ 414272 h 2650374"/>
              <a:gd name="connsiteX8" fmla="*/ 1100012 w 2836189"/>
              <a:gd name="connsiteY8" fmla="*/ 595671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36189" h="2650374">
                <a:moveTo>
                  <a:pt x="1777000" y="0"/>
                </a:moveTo>
                <a:cubicBezTo>
                  <a:pt x="1847449" y="130115"/>
                  <a:pt x="1860117" y="271064"/>
                  <a:pt x="1858686" y="366684"/>
                </a:cubicBezTo>
                <a:cubicBezTo>
                  <a:pt x="1857255" y="462304"/>
                  <a:pt x="1835178" y="561474"/>
                  <a:pt x="1768415" y="573718"/>
                </a:cubicBezTo>
                <a:cubicBezTo>
                  <a:pt x="1701652" y="585962"/>
                  <a:pt x="1527510" y="465328"/>
                  <a:pt x="1458110" y="440151"/>
                </a:cubicBezTo>
                <a:cubicBezTo>
                  <a:pt x="1388710" y="414974"/>
                  <a:pt x="1377937" y="419084"/>
                  <a:pt x="1352017" y="422655"/>
                </a:cubicBezTo>
                <a:cubicBezTo>
                  <a:pt x="1326097" y="426226"/>
                  <a:pt x="1321607" y="463102"/>
                  <a:pt x="1293922" y="487577"/>
                </a:cubicBezTo>
                <a:cubicBezTo>
                  <a:pt x="1266237" y="512052"/>
                  <a:pt x="1238409" y="581724"/>
                  <a:pt x="1185908" y="569507"/>
                </a:cubicBezTo>
                <a:cubicBezTo>
                  <a:pt x="1133407" y="557290"/>
                  <a:pt x="993230" y="409911"/>
                  <a:pt x="978914" y="414272"/>
                </a:cubicBezTo>
                <a:cubicBezTo>
                  <a:pt x="964598" y="418633"/>
                  <a:pt x="1048942" y="527402"/>
                  <a:pt x="1100012" y="595671"/>
                </a:cubicBezTo>
                <a:cubicBezTo>
                  <a:pt x="1151082" y="663940"/>
                  <a:pt x="1049132" y="552520"/>
                  <a:pt x="1285336" y="823884"/>
                </a:cubicBezTo>
                <a:cubicBezTo>
                  <a:pt x="1521540" y="1095249"/>
                  <a:pt x="2259827" y="1919480"/>
                  <a:pt x="2517236" y="2223858"/>
                </a:cubicBezTo>
                <a:cubicBezTo>
                  <a:pt x="2774645" y="2528236"/>
                  <a:pt x="2862028" y="2656507"/>
                  <a:pt x="2829792" y="2650150"/>
                </a:cubicBezTo>
                <a:cubicBezTo>
                  <a:pt x="2797556" y="2643793"/>
                  <a:pt x="2715223" y="2565098"/>
                  <a:pt x="2384489" y="2237717"/>
                </a:cubicBezTo>
                <a:cubicBezTo>
                  <a:pt x="2053755" y="1910336"/>
                  <a:pt x="1098989" y="923668"/>
                  <a:pt x="845389" y="685862"/>
                </a:cubicBezTo>
                <a:cubicBezTo>
                  <a:pt x="591789" y="448056"/>
                  <a:pt x="857116" y="772807"/>
                  <a:pt x="862887" y="810883"/>
                </a:cubicBezTo>
                <a:cubicBezTo>
                  <a:pt x="868658" y="848959"/>
                  <a:pt x="910448" y="859126"/>
                  <a:pt x="880017" y="914319"/>
                </a:cubicBezTo>
                <a:cubicBezTo>
                  <a:pt x="849586" y="969512"/>
                  <a:pt x="719230" y="1095209"/>
                  <a:pt x="680302" y="1142041"/>
                </a:cubicBezTo>
                <a:cubicBezTo>
                  <a:pt x="641374" y="1188873"/>
                  <a:pt x="630553" y="1188388"/>
                  <a:pt x="655117" y="1290651"/>
                </a:cubicBezTo>
                <a:cubicBezTo>
                  <a:pt x="679681" y="1392914"/>
                  <a:pt x="798851" y="1623504"/>
                  <a:pt x="827687" y="1755619"/>
                </a:cubicBezTo>
                <a:cubicBezTo>
                  <a:pt x="856523" y="1887734"/>
                  <a:pt x="899954" y="2038090"/>
                  <a:pt x="828136" y="2083341"/>
                </a:cubicBezTo>
                <a:cubicBezTo>
                  <a:pt x="756318" y="2128592"/>
                  <a:pt x="534798" y="2065945"/>
                  <a:pt x="396775" y="2027126"/>
                </a:cubicBezTo>
                <a:cubicBezTo>
                  <a:pt x="258752" y="1988307"/>
                  <a:pt x="67574" y="1874869"/>
                  <a:pt x="0" y="1850428"/>
                </a:cubicBezTo>
              </a:path>
            </a:pathLst>
          </a:cu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5" name="Přímá spojnice 54"/>
          <p:cNvCxnSpPr>
            <a:endCxn id="49" idx="9"/>
          </p:cNvCxnSpPr>
          <p:nvPr/>
        </p:nvCxnSpPr>
        <p:spPr>
          <a:xfrm flipH="1">
            <a:off x="3096882" y="2909610"/>
            <a:ext cx="1941841" cy="2041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ál 59"/>
          <p:cNvSpPr/>
          <p:nvPr/>
        </p:nvSpPr>
        <p:spPr>
          <a:xfrm>
            <a:off x="4996429" y="2924944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4" name="Ovál 63"/>
          <p:cNvSpPr/>
          <p:nvPr/>
        </p:nvSpPr>
        <p:spPr>
          <a:xfrm>
            <a:off x="3093740" y="4914499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2863895" y="256419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6" name="TextovéPole 65"/>
          <p:cNvSpPr txBox="1"/>
          <p:nvPr/>
        </p:nvSpPr>
        <p:spPr>
          <a:xfrm>
            <a:off x="5865331" y="5887852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7" name="Obdélník 66"/>
          <p:cNvSpPr/>
          <p:nvPr/>
        </p:nvSpPr>
        <p:spPr>
          <a:xfrm>
            <a:off x="2639682" y="2379525"/>
            <a:ext cx="815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II svod</a:t>
            </a:r>
          </a:p>
        </p:txBody>
      </p:sp>
      <p:grpSp>
        <p:nvGrpSpPr>
          <p:cNvPr id="33" name="Skupina 32"/>
          <p:cNvGrpSpPr/>
          <p:nvPr/>
        </p:nvGrpSpPr>
        <p:grpSpPr>
          <a:xfrm>
            <a:off x="585884" y="2758831"/>
            <a:ext cx="2039710" cy="2528784"/>
            <a:chOff x="414434" y="2615956"/>
            <a:chExt cx="2039710" cy="2528784"/>
          </a:xfrm>
        </p:grpSpPr>
        <p:sp>
          <p:nvSpPr>
            <p:cNvPr id="3" name="Volný tvar 2"/>
            <p:cNvSpPr/>
            <p:nvPr/>
          </p:nvSpPr>
          <p:spPr>
            <a:xfrm>
              <a:off x="414434" y="2615956"/>
              <a:ext cx="2039710" cy="2528784"/>
            </a:xfrm>
            <a:custGeom>
              <a:avLst/>
              <a:gdLst>
                <a:gd name="connsiteX0" fmla="*/ 1784839 w 2078521"/>
                <a:gd name="connsiteY0" fmla="*/ 281389 h 2523427"/>
                <a:gd name="connsiteX1" fmla="*/ 1688123 w 2078521"/>
                <a:gd name="connsiteY1" fmla="*/ 369312 h 2523427"/>
                <a:gd name="connsiteX2" fmla="*/ 1784839 w 2078521"/>
                <a:gd name="connsiteY2" fmla="*/ 175881 h 2523427"/>
                <a:gd name="connsiteX3" fmla="*/ 1925516 w 2078521"/>
                <a:gd name="connsiteY3" fmla="*/ 202258 h 2523427"/>
                <a:gd name="connsiteX4" fmla="*/ 1696916 w 2078521"/>
                <a:gd name="connsiteY4" fmla="*/ 474820 h 2523427"/>
                <a:gd name="connsiteX5" fmla="*/ 1582616 w 2078521"/>
                <a:gd name="connsiteY5" fmla="*/ 316558 h 2523427"/>
                <a:gd name="connsiteX6" fmla="*/ 1828800 w 2078521"/>
                <a:gd name="connsiteY6" fmla="*/ 8827 h 2523427"/>
                <a:gd name="connsiteX7" fmla="*/ 2057400 w 2078521"/>
                <a:gd name="connsiteY7" fmla="*/ 105543 h 2523427"/>
                <a:gd name="connsiteX8" fmla="*/ 2004647 w 2078521"/>
                <a:gd name="connsiteY8" fmla="*/ 334143 h 2523427"/>
                <a:gd name="connsiteX9" fmla="*/ 1494693 w 2078521"/>
                <a:gd name="connsiteY9" fmla="*/ 905643 h 2523427"/>
                <a:gd name="connsiteX10" fmla="*/ 0 w 2078521"/>
                <a:gd name="connsiteY10" fmla="*/ 2523427 h 2523427"/>
                <a:gd name="connsiteX0" fmla="*/ 1784839 w 2078521"/>
                <a:gd name="connsiteY0" fmla="*/ 281389 h 2523427"/>
                <a:gd name="connsiteX1" fmla="*/ 1688123 w 2078521"/>
                <a:gd name="connsiteY1" fmla="*/ 369312 h 2523427"/>
                <a:gd name="connsiteX2" fmla="*/ 1791983 w 2078521"/>
                <a:gd name="connsiteY2" fmla="*/ 190169 h 2523427"/>
                <a:gd name="connsiteX3" fmla="*/ 1925516 w 2078521"/>
                <a:gd name="connsiteY3" fmla="*/ 202258 h 2523427"/>
                <a:gd name="connsiteX4" fmla="*/ 1696916 w 2078521"/>
                <a:gd name="connsiteY4" fmla="*/ 474820 h 2523427"/>
                <a:gd name="connsiteX5" fmla="*/ 1582616 w 2078521"/>
                <a:gd name="connsiteY5" fmla="*/ 316558 h 2523427"/>
                <a:gd name="connsiteX6" fmla="*/ 1828800 w 2078521"/>
                <a:gd name="connsiteY6" fmla="*/ 8827 h 2523427"/>
                <a:gd name="connsiteX7" fmla="*/ 2057400 w 2078521"/>
                <a:gd name="connsiteY7" fmla="*/ 105543 h 2523427"/>
                <a:gd name="connsiteX8" fmla="*/ 2004647 w 2078521"/>
                <a:gd name="connsiteY8" fmla="*/ 334143 h 2523427"/>
                <a:gd name="connsiteX9" fmla="*/ 1494693 w 2078521"/>
                <a:gd name="connsiteY9" fmla="*/ 905643 h 2523427"/>
                <a:gd name="connsiteX10" fmla="*/ 0 w 2078521"/>
                <a:gd name="connsiteY10" fmla="*/ 2523427 h 2523427"/>
                <a:gd name="connsiteX0" fmla="*/ 1784839 w 2078521"/>
                <a:gd name="connsiteY0" fmla="*/ 281389 h 2523427"/>
                <a:gd name="connsiteX1" fmla="*/ 1688123 w 2078521"/>
                <a:gd name="connsiteY1" fmla="*/ 369312 h 2523427"/>
                <a:gd name="connsiteX2" fmla="*/ 1791983 w 2078521"/>
                <a:gd name="connsiteY2" fmla="*/ 190169 h 2523427"/>
                <a:gd name="connsiteX3" fmla="*/ 1925516 w 2078521"/>
                <a:gd name="connsiteY3" fmla="*/ 178446 h 2523427"/>
                <a:gd name="connsiteX4" fmla="*/ 1696916 w 2078521"/>
                <a:gd name="connsiteY4" fmla="*/ 474820 h 2523427"/>
                <a:gd name="connsiteX5" fmla="*/ 1582616 w 2078521"/>
                <a:gd name="connsiteY5" fmla="*/ 316558 h 2523427"/>
                <a:gd name="connsiteX6" fmla="*/ 1828800 w 2078521"/>
                <a:gd name="connsiteY6" fmla="*/ 8827 h 2523427"/>
                <a:gd name="connsiteX7" fmla="*/ 2057400 w 2078521"/>
                <a:gd name="connsiteY7" fmla="*/ 105543 h 2523427"/>
                <a:gd name="connsiteX8" fmla="*/ 2004647 w 2078521"/>
                <a:gd name="connsiteY8" fmla="*/ 334143 h 2523427"/>
                <a:gd name="connsiteX9" fmla="*/ 1494693 w 2078521"/>
                <a:gd name="connsiteY9" fmla="*/ 905643 h 2523427"/>
                <a:gd name="connsiteX10" fmla="*/ 0 w 2078521"/>
                <a:gd name="connsiteY10" fmla="*/ 2523427 h 2523427"/>
                <a:gd name="connsiteX0" fmla="*/ 1784839 w 2073718"/>
                <a:gd name="connsiteY0" fmla="*/ 281017 h 2523055"/>
                <a:gd name="connsiteX1" fmla="*/ 1688123 w 2073718"/>
                <a:gd name="connsiteY1" fmla="*/ 368940 h 2523055"/>
                <a:gd name="connsiteX2" fmla="*/ 1791983 w 2073718"/>
                <a:gd name="connsiteY2" fmla="*/ 189797 h 2523055"/>
                <a:gd name="connsiteX3" fmla="*/ 1925516 w 2073718"/>
                <a:gd name="connsiteY3" fmla="*/ 178074 h 2523055"/>
                <a:gd name="connsiteX4" fmla="*/ 1696916 w 2073718"/>
                <a:gd name="connsiteY4" fmla="*/ 474448 h 2523055"/>
                <a:gd name="connsiteX5" fmla="*/ 1582616 w 2073718"/>
                <a:gd name="connsiteY5" fmla="*/ 316186 h 2523055"/>
                <a:gd name="connsiteX6" fmla="*/ 1828800 w 2073718"/>
                <a:gd name="connsiteY6" fmla="*/ 8455 h 2523055"/>
                <a:gd name="connsiteX7" fmla="*/ 2057400 w 2073718"/>
                <a:gd name="connsiteY7" fmla="*/ 105171 h 2523055"/>
                <a:gd name="connsiteX8" fmla="*/ 1992741 w 2073718"/>
                <a:gd name="connsiteY8" fmla="*/ 302815 h 2523055"/>
                <a:gd name="connsiteX9" fmla="*/ 1494693 w 2073718"/>
                <a:gd name="connsiteY9" fmla="*/ 905271 h 2523055"/>
                <a:gd name="connsiteX10" fmla="*/ 0 w 2073718"/>
                <a:gd name="connsiteY10" fmla="*/ 2523055 h 2523055"/>
                <a:gd name="connsiteX0" fmla="*/ 1784839 w 2046574"/>
                <a:gd name="connsiteY0" fmla="*/ 286746 h 2528784"/>
                <a:gd name="connsiteX1" fmla="*/ 1688123 w 2046574"/>
                <a:gd name="connsiteY1" fmla="*/ 374669 h 2528784"/>
                <a:gd name="connsiteX2" fmla="*/ 1791983 w 2046574"/>
                <a:gd name="connsiteY2" fmla="*/ 195526 h 2528784"/>
                <a:gd name="connsiteX3" fmla="*/ 1925516 w 2046574"/>
                <a:gd name="connsiteY3" fmla="*/ 183803 h 2528784"/>
                <a:gd name="connsiteX4" fmla="*/ 1696916 w 2046574"/>
                <a:gd name="connsiteY4" fmla="*/ 480177 h 2528784"/>
                <a:gd name="connsiteX5" fmla="*/ 1582616 w 2046574"/>
                <a:gd name="connsiteY5" fmla="*/ 321915 h 2528784"/>
                <a:gd name="connsiteX6" fmla="*/ 1828800 w 2046574"/>
                <a:gd name="connsiteY6" fmla="*/ 14184 h 2528784"/>
                <a:gd name="connsiteX7" fmla="*/ 2014538 w 2046574"/>
                <a:gd name="connsiteY7" fmla="*/ 77562 h 2528784"/>
                <a:gd name="connsiteX8" fmla="*/ 1992741 w 2046574"/>
                <a:gd name="connsiteY8" fmla="*/ 308544 h 2528784"/>
                <a:gd name="connsiteX9" fmla="*/ 1494693 w 2046574"/>
                <a:gd name="connsiteY9" fmla="*/ 911000 h 2528784"/>
                <a:gd name="connsiteX10" fmla="*/ 0 w 2046574"/>
                <a:gd name="connsiteY10" fmla="*/ 2528784 h 2528784"/>
                <a:gd name="connsiteX0" fmla="*/ 1784839 w 2039710"/>
                <a:gd name="connsiteY0" fmla="*/ 286746 h 2528784"/>
                <a:gd name="connsiteX1" fmla="*/ 1688123 w 2039710"/>
                <a:gd name="connsiteY1" fmla="*/ 374669 h 2528784"/>
                <a:gd name="connsiteX2" fmla="*/ 1791983 w 2039710"/>
                <a:gd name="connsiteY2" fmla="*/ 195526 h 2528784"/>
                <a:gd name="connsiteX3" fmla="*/ 1925516 w 2039710"/>
                <a:gd name="connsiteY3" fmla="*/ 183803 h 2528784"/>
                <a:gd name="connsiteX4" fmla="*/ 1696916 w 2039710"/>
                <a:gd name="connsiteY4" fmla="*/ 480177 h 2528784"/>
                <a:gd name="connsiteX5" fmla="*/ 1582616 w 2039710"/>
                <a:gd name="connsiteY5" fmla="*/ 321915 h 2528784"/>
                <a:gd name="connsiteX6" fmla="*/ 1828800 w 2039710"/>
                <a:gd name="connsiteY6" fmla="*/ 14184 h 2528784"/>
                <a:gd name="connsiteX7" fmla="*/ 2014538 w 2039710"/>
                <a:gd name="connsiteY7" fmla="*/ 77562 h 2528784"/>
                <a:gd name="connsiteX8" fmla="*/ 1980834 w 2039710"/>
                <a:gd name="connsiteY8" fmla="*/ 308544 h 2528784"/>
                <a:gd name="connsiteX9" fmla="*/ 1494693 w 2039710"/>
                <a:gd name="connsiteY9" fmla="*/ 911000 h 2528784"/>
                <a:gd name="connsiteX10" fmla="*/ 0 w 2039710"/>
                <a:gd name="connsiteY10" fmla="*/ 2528784 h 2528784"/>
                <a:gd name="connsiteX0" fmla="*/ 1784839 w 2039710"/>
                <a:gd name="connsiteY0" fmla="*/ 286746 h 2528784"/>
                <a:gd name="connsiteX1" fmla="*/ 1685742 w 2039710"/>
                <a:gd name="connsiteY1" fmla="*/ 369906 h 2528784"/>
                <a:gd name="connsiteX2" fmla="*/ 1791983 w 2039710"/>
                <a:gd name="connsiteY2" fmla="*/ 195526 h 2528784"/>
                <a:gd name="connsiteX3" fmla="*/ 1925516 w 2039710"/>
                <a:gd name="connsiteY3" fmla="*/ 183803 h 2528784"/>
                <a:gd name="connsiteX4" fmla="*/ 1696916 w 2039710"/>
                <a:gd name="connsiteY4" fmla="*/ 480177 h 2528784"/>
                <a:gd name="connsiteX5" fmla="*/ 1582616 w 2039710"/>
                <a:gd name="connsiteY5" fmla="*/ 321915 h 2528784"/>
                <a:gd name="connsiteX6" fmla="*/ 1828800 w 2039710"/>
                <a:gd name="connsiteY6" fmla="*/ 14184 h 2528784"/>
                <a:gd name="connsiteX7" fmla="*/ 2014538 w 2039710"/>
                <a:gd name="connsiteY7" fmla="*/ 77562 h 2528784"/>
                <a:gd name="connsiteX8" fmla="*/ 1980834 w 2039710"/>
                <a:gd name="connsiteY8" fmla="*/ 308544 h 2528784"/>
                <a:gd name="connsiteX9" fmla="*/ 1494693 w 2039710"/>
                <a:gd name="connsiteY9" fmla="*/ 911000 h 2528784"/>
                <a:gd name="connsiteX10" fmla="*/ 0 w 2039710"/>
                <a:gd name="connsiteY10" fmla="*/ 2528784 h 2528784"/>
                <a:gd name="connsiteX0" fmla="*/ 1784839 w 2039710"/>
                <a:gd name="connsiteY0" fmla="*/ 286746 h 2528784"/>
                <a:gd name="connsiteX1" fmla="*/ 1685742 w 2039710"/>
                <a:gd name="connsiteY1" fmla="*/ 369906 h 2528784"/>
                <a:gd name="connsiteX2" fmla="*/ 1791983 w 2039710"/>
                <a:gd name="connsiteY2" fmla="*/ 195526 h 2528784"/>
                <a:gd name="connsiteX3" fmla="*/ 1925516 w 2039710"/>
                <a:gd name="connsiteY3" fmla="*/ 183803 h 2528784"/>
                <a:gd name="connsiteX4" fmla="*/ 1696916 w 2039710"/>
                <a:gd name="connsiteY4" fmla="*/ 480177 h 2528784"/>
                <a:gd name="connsiteX5" fmla="*/ 1582616 w 2039710"/>
                <a:gd name="connsiteY5" fmla="*/ 321915 h 2528784"/>
                <a:gd name="connsiteX6" fmla="*/ 1828800 w 2039710"/>
                <a:gd name="connsiteY6" fmla="*/ 14184 h 2528784"/>
                <a:gd name="connsiteX7" fmla="*/ 2014538 w 2039710"/>
                <a:gd name="connsiteY7" fmla="*/ 77562 h 2528784"/>
                <a:gd name="connsiteX8" fmla="*/ 1980834 w 2039710"/>
                <a:gd name="connsiteY8" fmla="*/ 308544 h 2528784"/>
                <a:gd name="connsiteX9" fmla="*/ 1494693 w 2039710"/>
                <a:gd name="connsiteY9" fmla="*/ 911000 h 2528784"/>
                <a:gd name="connsiteX10" fmla="*/ 0 w 2039710"/>
                <a:gd name="connsiteY10" fmla="*/ 2528784 h 252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9710" h="2528784">
                  <a:moveTo>
                    <a:pt x="1784839" y="286746"/>
                  </a:moveTo>
                  <a:cubicBezTo>
                    <a:pt x="1736481" y="339500"/>
                    <a:pt x="1698839" y="401778"/>
                    <a:pt x="1685742" y="369906"/>
                  </a:cubicBezTo>
                  <a:cubicBezTo>
                    <a:pt x="1672645" y="338034"/>
                    <a:pt x="1752021" y="226543"/>
                    <a:pt x="1791983" y="195526"/>
                  </a:cubicBezTo>
                  <a:cubicBezTo>
                    <a:pt x="1831945" y="164509"/>
                    <a:pt x="1941360" y="136361"/>
                    <a:pt x="1925516" y="183803"/>
                  </a:cubicBezTo>
                  <a:cubicBezTo>
                    <a:pt x="1909672" y="231245"/>
                    <a:pt x="1754066" y="457158"/>
                    <a:pt x="1696916" y="480177"/>
                  </a:cubicBezTo>
                  <a:cubicBezTo>
                    <a:pt x="1639766" y="503196"/>
                    <a:pt x="1560635" y="399581"/>
                    <a:pt x="1582616" y="321915"/>
                  </a:cubicBezTo>
                  <a:cubicBezTo>
                    <a:pt x="1604597" y="244249"/>
                    <a:pt x="1756813" y="54910"/>
                    <a:pt x="1828800" y="14184"/>
                  </a:cubicBezTo>
                  <a:cubicBezTo>
                    <a:pt x="1900787" y="-26542"/>
                    <a:pt x="1989199" y="28502"/>
                    <a:pt x="2014538" y="77562"/>
                  </a:cubicBezTo>
                  <a:cubicBezTo>
                    <a:pt x="2039877" y="126622"/>
                    <a:pt x="2067475" y="169638"/>
                    <a:pt x="1980834" y="308544"/>
                  </a:cubicBezTo>
                  <a:cubicBezTo>
                    <a:pt x="1894193" y="447450"/>
                    <a:pt x="1824832" y="540960"/>
                    <a:pt x="1494693" y="911000"/>
                  </a:cubicBezTo>
                  <a:cubicBezTo>
                    <a:pt x="1164554" y="1281040"/>
                    <a:pt x="498231" y="1989523"/>
                    <a:pt x="0" y="2528784"/>
                  </a:cubicBez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2030759" y="3064355"/>
              <a:ext cx="156393" cy="1391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/>
            <p:cNvCxnSpPr/>
            <p:nvPr/>
          </p:nvCxnSpPr>
          <p:spPr>
            <a:xfrm>
              <a:off x="2343583" y="2787735"/>
              <a:ext cx="73921" cy="767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nice 47"/>
            <p:cNvCxnSpPr/>
            <p:nvPr/>
          </p:nvCxnSpPr>
          <p:spPr>
            <a:xfrm>
              <a:off x="2095804" y="2980417"/>
              <a:ext cx="72000" cy="72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49"/>
            <p:cNvCxnSpPr>
              <a:endCxn id="3" idx="0"/>
            </p:cNvCxnSpPr>
            <p:nvPr/>
          </p:nvCxnSpPr>
          <p:spPr>
            <a:xfrm>
              <a:off x="2192697" y="2902062"/>
              <a:ext cx="6576" cy="6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52"/>
            <p:cNvCxnSpPr/>
            <p:nvPr/>
          </p:nvCxnSpPr>
          <p:spPr>
            <a:xfrm>
              <a:off x="2200498" y="2910658"/>
              <a:ext cx="36000" cy="3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Volný tvar 33"/>
          <p:cNvSpPr/>
          <p:nvPr/>
        </p:nvSpPr>
        <p:spPr>
          <a:xfrm>
            <a:off x="5667375" y="6343650"/>
            <a:ext cx="357367" cy="523875"/>
          </a:xfrm>
          <a:custGeom>
            <a:avLst/>
            <a:gdLst>
              <a:gd name="connsiteX0" fmla="*/ 304800 w 357367"/>
              <a:gd name="connsiteY0" fmla="*/ 0 h 523875"/>
              <a:gd name="connsiteX1" fmla="*/ 333375 w 357367"/>
              <a:gd name="connsiteY1" fmla="*/ 180975 h 523875"/>
              <a:gd name="connsiteX2" fmla="*/ 0 w 357367"/>
              <a:gd name="connsiteY2" fmla="*/ 523875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367" h="523875">
                <a:moveTo>
                  <a:pt x="304800" y="0"/>
                </a:moveTo>
                <a:cubicBezTo>
                  <a:pt x="344487" y="46831"/>
                  <a:pt x="384175" y="93663"/>
                  <a:pt x="333375" y="180975"/>
                </a:cubicBezTo>
                <a:cubicBezTo>
                  <a:pt x="282575" y="268288"/>
                  <a:pt x="47625" y="482600"/>
                  <a:pt x="0" y="523875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6" name="Přímá spojnice se šipkou 55"/>
          <p:cNvCxnSpPr/>
          <p:nvPr/>
        </p:nvCxnSpPr>
        <p:spPr>
          <a:xfrm flipH="1">
            <a:off x="1605739" y="3664683"/>
            <a:ext cx="620155" cy="6366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bdélník 58"/>
          <p:cNvSpPr/>
          <p:nvPr/>
        </p:nvSpPr>
        <p:spPr>
          <a:xfrm>
            <a:off x="157650" y="3877877"/>
            <a:ext cx="134507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Rolující papír, na který se promítá elektrický vektor</a:t>
            </a:r>
          </a:p>
        </p:txBody>
      </p:sp>
      <p:sp>
        <p:nvSpPr>
          <p:cNvPr id="62" name="Obdélník 61"/>
          <p:cNvSpPr/>
          <p:nvPr/>
        </p:nvSpPr>
        <p:spPr>
          <a:xfrm>
            <a:off x="334639" y="740604"/>
            <a:ext cx="41890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Tak, jak se v průběhu srdečního cyklu pohybuje el. vektor po smyčce, „vrhá kolmý stín“ na  svod („pohyblivý papír“). Vykresluje tak křivku EKG, což je záznam napěťových změn na daném svodu.</a:t>
            </a:r>
          </a:p>
          <a:p>
            <a:r>
              <a:rPr lang="cs-CZ" sz="1600" dirty="0"/>
              <a:t>Záleží, z jakého úhlu se na srdce díváme </a:t>
            </a:r>
            <a:br>
              <a:rPr lang="cs-CZ" sz="1600" dirty="0"/>
            </a:br>
            <a:r>
              <a:rPr lang="cs-CZ" sz="1600" dirty="0"/>
              <a:t>(pozici svodu)</a:t>
            </a:r>
          </a:p>
        </p:txBody>
      </p:sp>
    </p:spTree>
    <p:extLst>
      <p:ext uri="{BB962C8B-B14F-4D97-AF65-F5344CB8AC3E}">
        <p14:creationId xmlns:p14="http://schemas.microsoft.com/office/powerpoint/2010/main" val="41638602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Přímá spojnice 56"/>
          <p:cNvCxnSpPr/>
          <p:nvPr/>
        </p:nvCxnSpPr>
        <p:spPr>
          <a:xfrm flipH="1" flipV="1">
            <a:off x="4358308" y="3768016"/>
            <a:ext cx="2681421" cy="224793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 flipH="1" flipV="1">
            <a:off x="3283191" y="2247199"/>
            <a:ext cx="4025114" cy="341404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Skupina 1"/>
          <p:cNvGrpSpPr/>
          <p:nvPr/>
        </p:nvGrpSpPr>
        <p:grpSpPr>
          <a:xfrm>
            <a:off x="3181405" y="2403017"/>
            <a:ext cx="4733524" cy="3111118"/>
            <a:chOff x="1001707" y="803336"/>
            <a:chExt cx="9589446" cy="5648570"/>
          </a:xfrm>
        </p:grpSpPr>
        <p:sp>
          <p:nvSpPr>
            <p:cNvPr id="6" name="Volný tvar 5"/>
            <p:cNvSpPr/>
            <p:nvPr/>
          </p:nvSpPr>
          <p:spPr>
            <a:xfrm>
              <a:off x="2771812" y="1531430"/>
              <a:ext cx="4840271" cy="3820048"/>
            </a:xfrm>
            <a:custGeom>
              <a:avLst/>
              <a:gdLst>
                <a:gd name="connsiteX0" fmla="*/ 831277 w 4868887"/>
                <a:gd name="connsiteY0" fmla="*/ 843635 h 3820048"/>
                <a:gd name="connsiteX1" fmla="*/ 95007 w 4868887"/>
                <a:gd name="connsiteY1" fmla="*/ 499251 h 3820048"/>
                <a:gd name="connsiteX2" fmla="*/ 106882 w 4868887"/>
                <a:gd name="connsiteY2" fmla="*/ 1104892 h 3820048"/>
                <a:gd name="connsiteX3" fmla="*/ 985656 w 4868887"/>
                <a:gd name="connsiteY3" fmla="*/ 2066793 h 3820048"/>
                <a:gd name="connsiteX4" fmla="*/ 2410695 w 4868887"/>
                <a:gd name="connsiteY4" fmla="*/ 2458679 h 3820048"/>
                <a:gd name="connsiteX5" fmla="*/ 3847609 w 4868887"/>
                <a:gd name="connsiteY5" fmla="*/ 3064321 h 3820048"/>
                <a:gd name="connsiteX6" fmla="*/ 4868887 w 4868887"/>
                <a:gd name="connsiteY6" fmla="*/ 3764965 h 3820048"/>
                <a:gd name="connsiteX7" fmla="*/ 4868887 w 4868887"/>
                <a:gd name="connsiteY7" fmla="*/ 3658087 h 3820048"/>
                <a:gd name="connsiteX8" fmla="*/ 3847609 w 4868887"/>
                <a:gd name="connsiteY8" fmla="*/ 2731812 h 3820048"/>
                <a:gd name="connsiteX9" fmla="*/ 2897583 w 4868887"/>
                <a:gd name="connsiteY9" fmla="*/ 1520528 h 3820048"/>
                <a:gd name="connsiteX10" fmla="*/ 1626923 w 4868887"/>
                <a:gd name="connsiteY10" fmla="*/ 321121 h 3820048"/>
                <a:gd name="connsiteX11" fmla="*/ 985656 w 4868887"/>
                <a:gd name="connsiteY11" fmla="*/ 487 h 3820048"/>
                <a:gd name="connsiteX12" fmla="*/ 629396 w 4868887"/>
                <a:gd name="connsiteY12" fmla="*/ 261744 h 3820048"/>
                <a:gd name="connsiteX13" fmla="*/ 843152 w 4868887"/>
                <a:gd name="connsiteY13" fmla="*/ 772383 h 3820048"/>
                <a:gd name="connsiteX14" fmla="*/ 1163786 w 4868887"/>
                <a:gd name="connsiteY14" fmla="*/ 1223645 h 3820048"/>
                <a:gd name="connsiteX15" fmla="*/ 1650674 w 4868887"/>
                <a:gd name="connsiteY15" fmla="*/ 1342399 h 3820048"/>
                <a:gd name="connsiteX16" fmla="*/ 1567547 w 4868887"/>
                <a:gd name="connsiteY16" fmla="*/ 1057391 h 3820048"/>
                <a:gd name="connsiteX17" fmla="*/ 1056908 w 4868887"/>
                <a:gd name="connsiteY17" fmla="*/ 796134 h 3820048"/>
                <a:gd name="connsiteX18" fmla="*/ 926279 w 4868887"/>
                <a:gd name="connsiteY18" fmla="*/ 796134 h 3820048"/>
                <a:gd name="connsiteX19" fmla="*/ 997531 w 4868887"/>
                <a:gd name="connsiteY19" fmla="*/ 938638 h 3820048"/>
                <a:gd name="connsiteX20" fmla="*/ 1710051 w 4868887"/>
                <a:gd name="connsiteY20" fmla="*/ 1294897 h 3820048"/>
                <a:gd name="connsiteX21" fmla="*/ 2256316 w 4868887"/>
                <a:gd name="connsiteY21" fmla="*/ 1508653 h 3820048"/>
                <a:gd name="connsiteX22" fmla="*/ 2030685 w 4868887"/>
                <a:gd name="connsiteY22" fmla="*/ 1164269 h 3820048"/>
                <a:gd name="connsiteX23" fmla="*/ 1650674 w 4868887"/>
                <a:gd name="connsiteY23" fmla="*/ 926762 h 3820048"/>
                <a:gd name="connsiteX24" fmla="*/ 1068783 w 4868887"/>
                <a:gd name="connsiteY24" fmla="*/ 796134 h 3820048"/>
                <a:gd name="connsiteX25" fmla="*/ 831277 w 4868887"/>
                <a:gd name="connsiteY25" fmla="*/ 843635 h 3820048"/>
                <a:gd name="connsiteX0" fmla="*/ 802661 w 4840271"/>
                <a:gd name="connsiteY0" fmla="*/ 84363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43635 h 3820048"/>
                <a:gd name="connsiteX0" fmla="*/ 802661 w 4840271"/>
                <a:gd name="connsiteY0" fmla="*/ 81437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14375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31826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08247 w 4840271"/>
                <a:gd name="connsiteY18" fmla="*/ 797528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40271" h="3820048">
                  <a:moveTo>
                    <a:pt x="802661" y="785114"/>
                  </a:moveTo>
                  <a:cubicBezTo>
                    <a:pt x="637927" y="747826"/>
                    <a:pt x="245645" y="555683"/>
                    <a:pt x="124913" y="608979"/>
                  </a:cubicBezTo>
                  <a:cubicBezTo>
                    <a:pt x="4181" y="662275"/>
                    <a:pt x="-60422" y="861923"/>
                    <a:pt x="78266" y="1104892"/>
                  </a:cubicBezTo>
                  <a:cubicBezTo>
                    <a:pt x="216954" y="1347861"/>
                    <a:pt x="573071" y="1841162"/>
                    <a:pt x="957040" y="2066793"/>
                  </a:cubicBezTo>
                  <a:cubicBezTo>
                    <a:pt x="1341009" y="2292424"/>
                    <a:pt x="1905087" y="2292424"/>
                    <a:pt x="2382079" y="2458679"/>
                  </a:cubicBezTo>
                  <a:cubicBezTo>
                    <a:pt x="2859071" y="2624934"/>
                    <a:pt x="3409295" y="2846607"/>
                    <a:pt x="3818993" y="3064321"/>
                  </a:cubicBezTo>
                  <a:cubicBezTo>
                    <a:pt x="4228691" y="3282035"/>
                    <a:pt x="4670058" y="3666004"/>
                    <a:pt x="4840271" y="3764965"/>
                  </a:cubicBezTo>
                  <a:cubicBezTo>
                    <a:pt x="5010484" y="3863926"/>
                    <a:pt x="5010484" y="3830279"/>
                    <a:pt x="4840271" y="3658087"/>
                  </a:cubicBezTo>
                  <a:cubicBezTo>
                    <a:pt x="4670058" y="3485895"/>
                    <a:pt x="4147544" y="3088072"/>
                    <a:pt x="3818993" y="2731812"/>
                  </a:cubicBezTo>
                  <a:cubicBezTo>
                    <a:pt x="3490442" y="2375552"/>
                    <a:pt x="3239081" y="1922310"/>
                    <a:pt x="2868967" y="1520528"/>
                  </a:cubicBezTo>
                  <a:cubicBezTo>
                    <a:pt x="2498853" y="1118746"/>
                    <a:pt x="1916962" y="574461"/>
                    <a:pt x="1598307" y="321121"/>
                  </a:cubicBezTo>
                  <a:cubicBezTo>
                    <a:pt x="1279652" y="67781"/>
                    <a:pt x="1123294" y="10383"/>
                    <a:pt x="957040" y="487"/>
                  </a:cubicBezTo>
                  <a:cubicBezTo>
                    <a:pt x="790786" y="-9409"/>
                    <a:pt x="624531" y="133095"/>
                    <a:pt x="600780" y="261744"/>
                  </a:cubicBezTo>
                  <a:cubicBezTo>
                    <a:pt x="577029" y="390393"/>
                    <a:pt x="737663" y="618162"/>
                    <a:pt x="814536" y="772383"/>
                  </a:cubicBezTo>
                  <a:cubicBezTo>
                    <a:pt x="891409" y="926604"/>
                    <a:pt x="954253" y="1100601"/>
                    <a:pt x="1062018" y="1187069"/>
                  </a:cubicBezTo>
                  <a:cubicBezTo>
                    <a:pt x="1169783" y="1273537"/>
                    <a:pt x="1408460" y="1312806"/>
                    <a:pt x="1461123" y="1291193"/>
                  </a:cubicBezTo>
                  <a:cubicBezTo>
                    <a:pt x="1513786" y="1269580"/>
                    <a:pt x="1441801" y="1131170"/>
                    <a:pt x="1377997" y="1057391"/>
                  </a:cubicBezTo>
                  <a:cubicBezTo>
                    <a:pt x="1314193" y="983612"/>
                    <a:pt x="1156590" y="891831"/>
                    <a:pt x="1078298" y="848521"/>
                  </a:cubicBezTo>
                  <a:cubicBezTo>
                    <a:pt x="1000006" y="805211"/>
                    <a:pt x="940991" y="797528"/>
                    <a:pt x="908247" y="797528"/>
                  </a:cubicBezTo>
                  <a:cubicBezTo>
                    <a:pt x="875503" y="797528"/>
                    <a:pt x="821715" y="772616"/>
                    <a:pt x="831826" y="796134"/>
                  </a:cubicBezTo>
                  <a:cubicBezTo>
                    <a:pt x="841937" y="819652"/>
                    <a:pt x="827314" y="855511"/>
                    <a:pt x="968915" y="938638"/>
                  </a:cubicBezTo>
                  <a:cubicBezTo>
                    <a:pt x="1110516" y="1021765"/>
                    <a:pt x="1471637" y="1199894"/>
                    <a:pt x="1681435" y="1294897"/>
                  </a:cubicBezTo>
                  <a:cubicBezTo>
                    <a:pt x="1891233" y="1389900"/>
                    <a:pt x="2136466" y="1510917"/>
                    <a:pt x="2227700" y="1508653"/>
                  </a:cubicBezTo>
                  <a:cubicBezTo>
                    <a:pt x="2318934" y="1506389"/>
                    <a:pt x="2305396" y="1368540"/>
                    <a:pt x="2228840" y="1281312"/>
                  </a:cubicBezTo>
                  <a:cubicBezTo>
                    <a:pt x="2152284" y="1194084"/>
                    <a:pt x="1928679" y="1046640"/>
                    <a:pt x="1768362" y="985284"/>
                  </a:cubicBezTo>
                  <a:cubicBezTo>
                    <a:pt x="1608045" y="923928"/>
                    <a:pt x="1274269" y="866072"/>
                    <a:pt x="1113319" y="832710"/>
                  </a:cubicBezTo>
                  <a:cubicBezTo>
                    <a:pt x="952369" y="799348"/>
                    <a:pt x="967395" y="822402"/>
                    <a:pt x="802661" y="785114"/>
                  </a:cubicBezTo>
                  <a:close/>
                </a:path>
              </a:pathLst>
            </a:cu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sp>
          <p:nvSpPr>
            <p:cNvPr id="8" name="Šipka dolů 7"/>
            <p:cNvSpPr/>
            <p:nvPr/>
          </p:nvSpPr>
          <p:spPr>
            <a:xfrm rot="18055351">
              <a:off x="3690424" y="3440174"/>
              <a:ext cx="241842" cy="432048"/>
            </a:xfrm>
            <a:prstGeom prst="downArrow">
              <a:avLst>
                <a:gd name="adj1" fmla="val 3426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10" name="Přímá spojnice se šipkou 9"/>
            <p:cNvCxnSpPr>
              <a:stCxn id="6" idx="0"/>
            </p:cNvCxnSpPr>
            <p:nvPr/>
          </p:nvCxnSpPr>
          <p:spPr>
            <a:xfrm flipH="1">
              <a:off x="3367502" y="2316543"/>
              <a:ext cx="206972" cy="8794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>
              <a:stCxn id="6" idx="13"/>
            </p:cNvCxnSpPr>
            <p:nvPr/>
          </p:nvCxnSpPr>
          <p:spPr>
            <a:xfrm flipV="1">
              <a:off x="3586348" y="1052736"/>
              <a:ext cx="472455" cy="1251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bdélník 13"/>
            <p:cNvSpPr/>
            <p:nvPr/>
          </p:nvSpPr>
          <p:spPr>
            <a:xfrm>
              <a:off x="4058803" y="803336"/>
              <a:ext cx="2152905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Elektrický střed srdce </a:t>
              </a:r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6207669" y="2205998"/>
              <a:ext cx="438348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komor (QRS)</a:t>
              </a:r>
            </a:p>
          </p:txBody>
        </p:sp>
        <p:cxnSp>
          <p:nvCxnSpPr>
            <p:cNvPr id="16" name="Přímá spojnice 15"/>
            <p:cNvCxnSpPr/>
            <p:nvPr/>
          </p:nvCxnSpPr>
          <p:spPr>
            <a:xfrm flipV="1">
              <a:off x="6140958" y="2708920"/>
              <a:ext cx="591282" cy="9741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bdélník 16"/>
            <p:cNvSpPr/>
            <p:nvPr/>
          </p:nvSpPr>
          <p:spPr>
            <a:xfrm>
              <a:off x="4724899" y="1678274"/>
              <a:ext cx="409322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 err="1"/>
                <a:t>Repolarizace</a:t>
              </a:r>
              <a:r>
                <a:rPr lang="cs-CZ" sz="1200" dirty="0"/>
                <a:t> komor (vlna T)</a:t>
              </a:r>
            </a:p>
          </p:txBody>
        </p:sp>
        <p:cxnSp>
          <p:nvCxnSpPr>
            <p:cNvPr id="18" name="Přímá spojnice 17"/>
            <p:cNvCxnSpPr/>
            <p:nvPr/>
          </p:nvCxnSpPr>
          <p:spPr>
            <a:xfrm flipV="1">
              <a:off x="5004047" y="2181195"/>
              <a:ext cx="650894" cy="8763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bdélník 21"/>
            <p:cNvSpPr/>
            <p:nvPr/>
          </p:nvSpPr>
          <p:spPr>
            <a:xfrm>
              <a:off x="3203848" y="5001292"/>
              <a:ext cx="2799427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síní (vlna P)</a:t>
              </a:r>
            </a:p>
          </p:txBody>
        </p:sp>
        <p:cxnSp>
          <p:nvCxnSpPr>
            <p:cNvPr id="23" name="Přímá spojnice 22"/>
            <p:cNvCxnSpPr/>
            <p:nvPr/>
          </p:nvCxnSpPr>
          <p:spPr>
            <a:xfrm flipH="1" flipV="1">
              <a:off x="4058803" y="2878999"/>
              <a:ext cx="353963" cy="21726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2658149" y="2242027"/>
              <a:ext cx="1136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bdélník 18"/>
            <p:cNvSpPr/>
            <p:nvPr/>
          </p:nvSpPr>
          <p:spPr>
            <a:xfrm>
              <a:off x="7150118" y="5613703"/>
              <a:ext cx="1725842" cy="8382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b="1" dirty="0">
                  <a:solidFill>
                    <a:srgbClr val="FF0000"/>
                  </a:solidFill>
                </a:rPr>
                <a:t>Kmit R ve II svodu</a:t>
              </a:r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001707" y="2047606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Q ve II svodu</a:t>
              </a:r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2285734" y="859217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S ve II svodu</a:t>
              </a:r>
            </a:p>
          </p:txBody>
        </p:sp>
        <p:cxnSp>
          <p:nvCxnSpPr>
            <p:cNvPr id="24" name="Přímá spojnice 23"/>
            <p:cNvCxnSpPr>
              <a:stCxn id="21" idx="2"/>
            </p:cNvCxnSpPr>
            <p:nvPr/>
          </p:nvCxnSpPr>
          <p:spPr>
            <a:xfrm>
              <a:off x="3148656" y="1641538"/>
              <a:ext cx="4376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5"/>
            <p:cNvCxnSpPr>
              <a:stCxn id="6" idx="6"/>
            </p:cNvCxnSpPr>
            <p:nvPr/>
          </p:nvCxnSpPr>
          <p:spPr>
            <a:xfrm>
              <a:off x="7612083" y="5296395"/>
              <a:ext cx="0" cy="3480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Přímá spojnice 12"/>
          <p:cNvCxnSpPr/>
          <p:nvPr/>
        </p:nvCxnSpPr>
        <p:spPr>
          <a:xfrm flipH="1">
            <a:off x="2339752" y="404664"/>
            <a:ext cx="2438052" cy="30050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ek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0910">
            <a:off x="6780306" y="5630748"/>
            <a:ext cx="1348027" cy="949534"/>
          </a:xfrm>
          <a:prstGeom prst="rect">
            <a:avLst/>
          </a:prstGeom>
        </p:spPr>
      </p:pic>
      <p:grpSp>
        <p:nvGrpSpPr>
          <p:cNvPr id="61" name="Skupina 60"/>
          <p:cNvGrpSpPr/>
          <p:nvPr/>
        </p:nvGrpSpPr>
        <p:grpSpPr>
          <a:xfrm rot="16200000">
            <a:off x="3113683" y="2091511"/>
            <a:ext cx="428423" cy="388811"/>
            <a:chOff x="3450622" y="3189427"/>
            <a:chExt cx="445086" cy="391869"/>
          </a:xfrm>
        </p:grpSpPr>
        <p:sp>
          <p:nvSpPr>
            <p:cNvPr id="36" name="Oblouk 35"/>
            <p:cNvSpPr/>
            <p:nvPr/>
          </p:nvSpPr>
          <p:spPr>
            <a:xfrm rot="7368888">
              <a:off x="3477230" y="3162819"/>
              <a:ext cx="391869" cy="445086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" name="Ovál 36"/>
            <p:cNvSpPr/>
            <p:nvPr/>
          </p:nvSpPr>
          <p:spPr>
            <a:xfrm>
              <a:off x="3682563" y="3456917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</p:grpSp>
      <p:cxnSp>
        <p:nvCxnSpPr>
          <p:cNvPr id="42" name="Přímá spojnice 41"/>
          <p:cNvCxnSpPr>
            <a:stCxn id="6" idx="23"/>
          </p:cNvCxnSpPr>
          <p:nvPr/>
        </p:nvCxnSpPr>
        <p:spPr>
          <a:xfrm flipH="1" flipV="1">
            <a:off x="2123728" y="990179"/>
            <a:ext cx="3031629" cy="2519578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 flipH="1" flipV="1">
            <a:off x="3048424" y="2232863"/>
            <a:ext cx="1502615" cy="1245796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H="1" flipV="1">
            <a:off x="1219329" y="1196752"/>
            <a:ext cx="3237902" cy="2665632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H="1" flipV="1">
            <a:off x="2218799" y="820251"/>
            <a:ext cx="2497665" cy="2064664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 flipH="1" flipV="1">
            <a:off x="1396225" y="707297"/>
            <a:ext cx="1884044" cy="15475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>
            <a:endCxn id="40" idx="8"/>
          </p:cNvCxnSpPr>
          <p:nvPr/>
        </p:nvCxnSpPr>
        <p:spPr>
          <a:xfrm flipH="1" flipV="1">
            <a:off x="2428504" y="2149434"/>
            <a:ext cx="1901330" cy="15814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ál 59"/>
          <p:cNvSpPr/>
          <p:nvPr/>
        </p:nvSpPr>
        <p:spPr>
          <a:xfrm>
            <a:off x="4310257" y="3713605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4" name="Ovál 63"/>
          <p:cNvSpPr/>
          <p:nvPr/>
        </p:nvSpPr>
        <p:spPr>
          <a:xfrm>
            <a:off x="2409473" y="2132855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2122223" y="335226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6" name="TextovéPole 65"/>
          <p:cNvSpPr txBox="1"/>
          <p:nvPr/>
        </p:nvSpPr>
        <p:spPr>
          <a:xfrm>
            <a:off x="4718087" y="347861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cxnSp>
        <p:nvCxnSpPr>
          <p:cNvPr id="51" name="Přímá spojnice 50"/>
          <p:cNvCxnSpPr/>
          <p:nvPr/>
        </p:nvCxnSpPr>
        <p:spPr>
          <a:xfrm flipH="1" flipV="1">
            <a:off x="3172249" y="2085231"/>
            <a:ext cx="1502615" cy="1245796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Volný tvar 39"/>
          <p:cNvSpPr/>
          <p:nvPr/>
        </p:nvSpPr>
        <p:spPr>
          <a:xfrm>
            <a:off x="2030681" y="1229096"/>
            <a:ext cx="1151906" cy="966147"/>
          </a:xfrm>
          <a:custGeom>
            <a:avLst/>
            <a:gdLst>
              <a:gd name="connsiteX0" fmla="*/ 1151906 w 1151906"/>
              <a:gd name="connsiteY0" fmla="*/ 944088 h 966147"/>
              <a:gd name="connsiteX1" fmla="*/ 1128155 w 1151906"/>
              <a:gd name="connsiteY1" fmla="*/ 843148 h 966147"/>
              <a:gd name="connsiteX2" fmla="*/ 1039090 w 1151906"/>
              <a:gd name="connsiteY2" fmla="*/ 860961 h 966147"/>
              <a:gd name="connsiteX3" fmla="*/ 884711 w 1151906"/>
              <a:gd name="connsiteY3" fmla="*/ 884712 h 966147"/>
              <a:gd name="connsiteX4" fmla="*/ 884711 w 1151906"/>
              <a:gd name="connsiteY4" fmla="*/ 760021 h 966147"/>
              <a:gd name="connsiteX5" fmla="*/ 884711 w 1151906"/>
              <a:gd name="connsiteY5" fmla="*/ 724395 h 966147"/>
              <a:gd name="connsiteX6" fmla="*/ 789709 w 1151906"/>
              <a:gd name="connsiteY6" fmla="*/ 641268 h 966147"/>
              <a:gd name="connsiteX7" fmla="*/ 706581 w 1151906"/>
              <a:gd name="connsiteY7" fmla="*/ 676894 h 966147"/>
              <a:gd name="connsiteX8" fmla="*/ 397823 w 1151906"/>
              <a:gd name="connsiteY8" fmla="*/ 920338 h 966147"/>
              <a:gd name="connsiteX9" fmla="*/ 356259 w 1151906"/>
              <a:gd name="connsiteY9" fmla="*/ 944088 h 966147"/>
              <a:gd name="connsiteX10" fmla="*/ 546264 w 1151906"/>
              <a:gd name="connsiteY10" fmla="*/ 676894 h 966147"/>
              <a:gd name="connsiteX11" fmla="*/ 777833 w 1151906"/>
              <a:gd name="connsiteY11" fmla="*/ 356260 h 966147"/>
              <a:gd name="connsiteX12" fmla="*/ 878774 w 1151906"/>
              <a:gd name="connsiteY12" fmla="*/ 207818 h 966147"/>
              <a:gd name="connsiteX13" fmla="*/ 896587 w 1151906"/>
              <a:gd name="connsiteY13" fmla="*/ 178130 h 966147"/>
              <a:gd name="connsiteX14" fmla="*/ 730332 w 1151906"/>
              <a:gd name="connsiteY14" fmla="*/ 314696 h 966147"/>
              <a:gd name="connsiteX15" fmla="*/ 552202 w 1151906"/>
              <a:gd name="connsiteY15" fmla="*/ 445325 h 966147"/>
              <a:gd name="connsiteX16" fmla="*/ 552202 w 1151906"/>
              <a:gd name="connsiteY16" fmla="*/ 445325 h 966147"/>
              <a:gd name="connsiteX17" fmla="*/ 504701 w 1151906"/>
              <a:gd name="connsiteY17" fmla="*/ 409699 h 966147"/>
              <a:gd name="connsiteX18" fmla="*/ 415636 w 1151906"/>
              <a:gd name="connsiteY18" fmla="*/ 356260 h 966147"/>
              <a:gd name="connsiteX19" fmla="*/ 457200 w 1151906"/>
              <a:gd name="connsiteY19" fmla="*/ 201881 h 966147"/>
              <a:gd name="connsiteX20" fmla="*/ 457200 w 1151906"/>
              <a:gd name="connsiteY20" fmla="*/ 89065 h 966147"/>
              <a:gd name="connsiteX21" fmla="*/ 409698 w 1151906"/>
              <a:gd name="connsiteY21" fmla="*/ 23751 h 966147"/>
              <a:gd name="connsiteX22" fmla="*/ 273132 w 1151906"/>
              <a:gd name="connsiteY22" fmla="*/ 17813 h 966147"/>
              <a:gd name="connsiteX23" fmla="*/ 112815 w 1151906"/>
              <a:gd name="connsiteY23" fmla="*/ 65314 h 966147"/>
              <a:gd name="connsiteX24" fmla="*/ 95002 w 1151906"/>
              <a:gd name="connsiteY24" fmla="*/ 65314 h 966147"/>
              <a:gd name="connsiteX25" fmla="*/ 0 w 1151906"/>
              <a:gd name="connsiteY25" fmla="*/ 0 h 966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1906" h="966147">
                <a:moveTo>
                  <a:pt x="1151906" y="944088"/>
                </a:moveTo>
                <a:cubicBezTo>
                  <a:pt x="1149432" y="900545"/>
                  <a:pt x="1146958" y="857003"/>
                  <a:pt x="1128155" y="843148"/>
                </a:cubicBezTo>
                <a:cubicBezTo>
                  <a:pt x="1109352" y="829293"/>
                  <a:pt x="1079664" y="854034"/>
                  <a:pt x="1039090" y="860961"/>
                </a:cubicBezTo>
                <a:cubicBezTo>
                  <a:pt x="998516" y="867888"/>
                  <a:pt x="910441" y="901535"/>
                  <a:pt x="884711" y="884712"/>
                </a:cubicBezTo>
                <a:cubicBezTo>
                  <a:pt x="858981" y="867889"/>
                  <a:pt x="884711" y="760021"/>
                  <a:pt x="884711" y="760021"/>
                </a:cubicBezTo>
                <a:lnTo>
                  <a:pt x="884711" y="724395"/>
                </a:lnTo>
                <a:cubicBezTo>
                  <a:pt x="868877" y="704603"/>
                  <a:pt x="819397" y="649185"/>
                  <a:pt x="789709" y="641268"/>
                </a:cubicBezTo>
                <a:cubicBezTo>
                  <a:pt x="760021" y="633351"/>
                  <a:pt x="771895" y="630382"/>
                  <a:pt x="706581" y="676894"/>
                </a:cubicBezTo>
                <a:cubicBezTo>
                  <a:pt x="641267" y="723406"/>
                  <a:pt x="456210" y="875806"/>
                  <a:pt x="397823" y="920338"/>
                </a:cubicBezTo>
                <a:cubicBezTo>
                  <a:pt x="339436" y="964870"/>
                  <a:pt x="331519" y="984662"/>
                  <a:pt x="356259" y="944088"/>
                </a:cubicBezTo>
                <a:cubicBezTo>
                  <a:pt x="380999" y="903514"/>
                  <a:pt x="546264" y="676894"/>
                  <a:pt x="546264" y="676894"/>
                </a:cubicBezTo>
                <a:lnTo>
                  <a:pt x="777833" y="356260"/>
                </a:lnTo>
                <a:cubicBezTo>
                  <a:pt x="833251" y="278081"/>
                  <a:pt x="858982" y="237506"/>
                  <a:pt x="878774" y="207818"/>
                </a:cubicBezTo>
                <a:cubicBezTo>
                  <a:pt x="898566" y="178130"/>
                  <a:pt x="921327" y="160317"/>
                  <a:pt x="896587" y="178130"/>
                </a:cubicBezTo>
                <a:cubicBezTo>
                  <a:pt x="871847" y="195943"/>
                  <a:pt x="787729" y="270164"/>
                  <a:pt x="730332" y="314696"/>
                </a:cubicBezTo>
                <a:cubicBezTo>
                  <a:pt x="672935" y="359228"/>
                  <a:pt x="552202" y="445325"/>
                  <a:pt x="552202" y="445325"/>
                </a:cubicBezTo>
                <a:lnTo>
                  <a:pt x="552202" y="445325"/>
                </a:lnTo>
                <a:cubicBezTo>
                  <a:pt x="544285" y="439387"/>
                  <a:pt x="527462" y="424543"/>
                  <a:pt x="504701" y="409699"/>
                </a:cubicBezTo>
                <a:cubicBezTo>
                  <a:pt x="481940" y="394855"/>
                  <a:pt x="423553" y="390896"/>
                  <a:pt x="415636" y="356260"/>
                </a:cubicBezTo>
                <a:cubicBezTo>
                  <a:pt x="407719" y="321624"/>
                  <a:pt x="450273" y="246413"/>
                  <a:pt x="457200" y="201881"/>
                </a:cubicBezTo>
                <a:cubicBezTo>
                  <a:pt x="464127" y="157348"/>
                  <a:pt x="465117" y="118753"/>
                  <a:pt x="457200" y="89065"/>
                </a:cubicBezTo>
                <a:cubicBezTo>
                  <a:pt x="449283" y="59377"/>
                  <a:pt x="440376" y="35626"/>
                  <a:pt x="409698" y="23751"/>
                </a:cubicBezTo>
                <a:cubicBezTo>
                  <a:pt x="379020" y="11876"/>
                  <a:pt x="322612" y="10886"/>
                  <a:pt x="273132" y="17813"/>
                </a:cubicBezTo>
                <a:cubicBezTo>
                  <a:pt x="223652" y="24740"/>
                  <a:pt x="142503" y="57397"/>
                  <a:pt x="112815" y="65314"/>
                </a:cubicBezTo>
                <a:cubicBezTo>
                  <a:pt x="83127" y="73231"/>
                  <a:pt x="113804" y="76200"/>
                  <a:pt x="95002" y="65314"/>
                </a:cubicBezTo>
                <a:cubicBezTo>
                  <a:pt x="76200" y="54428"/>
                  <a:pt x="14844" y="11875"/>
                  <a:pt x="0" y="0"/>
                </a:cubicBez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bdélník 57"/>
          <p:cNvSpPr/>
          <p:nvPr/>
        </p:nvSpPr>
        <p:spPr>
          <a:xfrm>
            <a:off x="3948304" y="347861"/>
            <a:ext cx="815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aVL</a:t>
            </a:r>
            <a:endParaRPr lang="cs-CZ" dirty="0"/>
          </a:p>
        </p:txBody>
      </p:sp>
      <p:sp>
        <p:nvSpPr>
          <p:cNvPr id="59" name="Ovál 58"/>
          <p:cNvSpPr/>
          <p:nvPr/>
        </p:nvSpPr>
        <p:spPr>
          <a:xfrm>
            <a:off x="4312551" y="3717040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93807" y="54591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Záleží, z jakého úhlu se na srdce díváme </a:t>
            </a:r>
            <a:br>
              <a:rPr lang="cs-CZ" dirty="0"/>
            </a:br>
            <a:r>
              <a:rPr lang="cs-CZ" dirty="0"/>
              <a:t>(pozici svodu)</a:t>
            </a:r>
          </a:p>
        </p:txBody>
      </p:sp>
      <p:sp>
        <p:nvSpPr>
          <p:cNvPr id="46" name="Obdélník 45"/>
          <p:cNvSpPr/>
          <p:nvPr/>
        </p:nvSpPr>
        <p:spPr>
          <a:xfrm>
            <a:off x="5808325" y="2187573"/>
            <a:ext cx="8519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</a:rPr>
              <a:t>Kmit R ve svodu </a:t>
            </a:r>
            <a:r>
              <a:rPr lang="cs-CZ" sz="1200" b="1" dirty="0" err="1">
                <a:solidFill>
                  <a:srgbClr val="FF0000"/>
                </a:solidFill>
              </a:rPr>
              <a:t>aVL</a:t>
            </a:r>
            <a:endParaRPr lang="cs-CZ" sz="1200" b="1" dirty="0">
              <a:solidFill>
                <a:srgbClr val="FF0000"/>
              </a:solidFill>
            </a:endParaRPr>
          </a:p>
        </p:txBody>
      </p:sp>
      <p:cxnSp>
        <p:nvCxnSpPr>
          <p:cNvPr id="48" name="Přímá spojnice 47"/>
          <p:cNvCxnSpPr/>
          <p:nvPr/>
        </p:nvCxnSpPr>
        <p:spPr>
          <a:xfrm flipH="1">
            <a:off x="4763647" y="2529568"/>
            <a:ext cx="989509" cy="355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bdélník 48"/>
          <p:cNvSpPr/>
          <p:nvPr/>
        </p:nvSpPr>
        <p:spPr>
          <a:xfrm>
            <a:off x="2854315" y="965919"/>
            <a:ext cx="8519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</a:rPr>
              <a:t>Kmit R</a:t>
            </a:r>
          </a:p>
        </p:txBody>
      </p:sp>
      <p:cxnSp>
        <p:nvCxnSpPr>
          <p:cNvPr id="50" name="Přímá spojnice 49"/>
          <p:cNvCxnSpPr/>
          <p:nvPr/>
        </p:nvCxnSpPr>
        <p:spPr>
          <a:xfrm flipH="1">
            <a:off x="2972877" y="1242918"/>
            <a:ext cx="75547" cy="1315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5120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4807028" y="980728"/>
            <a:ext cx="4733524" cy="3097280"/>
            <a:chOff x="1001707" y="803336"/>
            <a:chExt cx="9589446" cy="5623445"/>
          </a:xfrm>
        </p:grpSpPr>
        <p:sp>
          <p:nvSpPr>
            <p:cNvPr id="6" name="Volný tvar 5"/>
            <p:cNvSpPr/>
            <p:nvPr/>
          </p:nvSpPr>
          <p:spPr>
            <a:xfrm>
              <a:off x="2771812" y="1531430"/>
              <a:ext cx="4840271" cy="3820048"/>
            </a:xfrm>
            <a:custGeom>
              <a:avLst/>
              <a:gdLst>
                <a:gd name="connsiteX0" fmla="*/ 831277 w 4868887"/>
                <a:gd name="connsiteY0" fmla="*/ 843635 h 3820048"/>
                <a:gd name="connsiteX1" fmla="*/ 95007 w 4868887"/>
                <a:gd name="connsiteY1" fmla="*/ 499251 h 3820048"/>
                <a:gd name="connsiteX2" fmla="*/ 106882 w 4868887"/>
                <a:gd name="connsiteY2" fmla="*/ 1104892 h 3820048"/>
                <a:gd name="connsiteX3" fmla="*/ 985656 w 4868887"/>
                <a:gd name="connsiteY3" fmla="*/ 2066793 h 3820048"/>
                <a:gd name="connsiteX4" fmla="*/ 2410695 w 4868887"/>
                <a:gd name="connsiteY4" fmla="*/ 2458679 h 3820048"/>
                <a:gd name="connsiteX5" fmla="*/ 3847609 w 4868887"/>
                <a:gd name="connsiteY5" fmla="*/ 3064321 h 3820048"/>
                <a:gd name="connsiteX6" fmla="*/ 4868887 w 4868887"/>
                <a:gd name="connsiteY6" fmla="*/ 3764965 h 3820048"/>
                <a:gd name="connsiteX7" fmla="*/ 4868887 w 4868887"/>
                <a:gd name="connsiteY7" fmla="*/ 3658087 h 3820048"/>
                <a:gd name="connsiteX8" fmla="*/ 3847609 w 4868887"/>
                <a:gd name="connsiteY8" fmla="*/ 2731812 h 3820048"/>
                <a:gd name="connsiteX9" fmla="*/ 2897583 w 4868887"/>
                <a:gd name="connsiteY9" fmla="*/ 1520528 h 3820048"/>
                <a:gd name="connsiteX10" fmla="*/ 1626923 w 4868887"/>
                <a:gd name="connsiteY10" fmla="*/ 321121 h 3820048"/>
                <a:gd name="connsiteX11" fmla="*/ 985656 w 4868887"/>
                <a:gd name="connsiteY11" fmla="*/ 487 h 3820048"/>
                <a:gd name="connsiteX12" fmla="*/ 629396 w 4868887"/>
                <a:gd name="connsiteY12" fmla="*/ 261744 h 3820048"/>
                <a:gd name="connsiteX13" fmla="*/ 843152 w 4868887"/>
                <a:gd name="connsiteY13" fmla="*/ 772383 h 3820048"/>
                <a:gd name="connsiteX14" fmla="*/ 1163786 w 4868887"/>
                <a:gd name="connsiteY14" fmla="*/ 1223645 h 3820048"/>
                <a:gd name="connsiteX15" fmla="*/ 1650674 w 4868887"/>
                <a:gd name="connsiteY15" fmla="*/ 1342399 h 3820048"/>
                <a:gd name="connsiteX16" fmla="*/ 1567547 w 4868887"/>
                <a:gd name="connsiteY16" fmla="*/ 1057391 h 3820048"/>
                <a:gd name="connsiteX17" fmla="*/ 1056908 w 4868887"/>
                <a:gd name="connsiteY17" fmla="*/ 796134 h 3820048"/>
                <a:gd name="connsiteX18" fmla="*/ 926279 w 4868887"/>
                <a:gd name="connsiteY18" fmla="*/ 796134 h 3820048"/>
                <a:gd name="connsiteX19" fmla="*/ 997531 w 4868887"/>
                <a:gd name="connsiteY19" fmla="*/ 938638 h 3820048"/>
                <a:gd name="connsiteX20" fmla="*/ 1710051 w 4868887"/>
                <a:gd name="connsiteY20" fmla="*/ 1294897 h 3820048"/>
                <a:gd name="connsiteX21" fmla="*/ 2256316 w 4868887"/>
                <a:gd name="connsiteY21" fmla="*/ 1508653 h 3820048"/>
                <a:gd name="connsiteX22" fmla="*/ 2030685 w 4868887"/>
                <a:gd name="connsiteY22" fmla="*/ 1164269 h 3820048"/>
                <a:gd name="connsiteX23" fmla="*/ 1650674 w 4868887"/>
                <a:gd name="connsiteY23" fmla="*/ 926762 h 3820048"/>
                <a:gd name="connsiteX24" fmla="*/ 1068783 w 4868887"/>
                <a:gd name="connsiteY24" fmla="*/ 796134 h 3820048"/>
                <a:gd name="connsiteX25" fmla="*/ 831277 w 4868887"/>
                <a:gd name="connsiteY25" fmla="*/ 843635 h 3820048"/>
                <a:gd name="connsiteX0" fmla="*/ 802661 w 4840271"/>
                <a:gd name="connsiteY0" fmla="*/ 84363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43635 h 3820048"/>
                <a:gd name="connsiteX0" fmla="*/ 802661 w 4840271"/>
                <a:gd name="connsiteY0" fmla="*/ 81437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14375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31826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08247 w 4840271"/>
                <a:gd name="connsiteY18" fmla="*/ 797528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40271" h="3820048">
                  <a:moveTo>
                    <a:pt x="802661" y="785114"/>
                  </a:moveTo>
                  <a:cubicBezTo>
                    <a:pt x="637927" y="747826"/>
                    <a:pt x="245645" y="555683"/>
                    <a:pt x="124913" y="608979"/>
                  </a:cubicBezTo>
                  <a:cubicBezTo>
                    <a:pt x="4181" y="662275"/>
                    <a:pt x="-60422" y="861923"/>
                    <a:pt x="78266" y="1104892"/>
                  </a:cubicBezTo>
                  <a:cubicBezTo>
                    <a:pt x="216954" y="1347861"/>
                    <a:pt x="573071" y="1841162"/>
                    <a:pt x="957040" y="2066793"/>
                  </a:cubicBezTo>
                  <a:cubicBezTo>
                    <a:pt x="1341009" y="2292424"/>
                    <a:pt x="1905087" y="2292424"/>
                    <a:pt x="2382079" y="2458679"/>
                  </a:cubicBezTo>
                  <a:cubicBezTo>
                    <a:pt x="2859071" y="2624934"/>
                    <a:pt x="3409295" y="2846607"/>
                    <a:pt x="3818993" y="3064321"/>
                  </a:cubicBezTo>
                  <a:cubicBezTo>
                    <a:pt x="4228691" y="3282035"/>
                    <a:pt x="4670058" y="3666004"/>
                    <a:pt x="4840271" y="3764965"/>
                  </a:cubicBezTo>
                  <a:cubicBezTo>
                    <a:pt x="5010484" y="3863926"/>
                    <a:pt x="5010484" y="3830279"/>
                    <a:pt x="4840271" y="3658087"/>
                  </a:cubicBezTo>
                  <a:cubicBezTo>
                    <a:pt x="4670058" y="3485895"/>
                    <a:pt x="4147544" y="3088072"/>
                    <a:pt x="3818993" y="2731812"/>
                  </a:cubicBezTo>
                  <a:cubicBezTo>
                    <a:pt x="3490442" y="2375552"/>
                    <a:pt x="3239081" y="1922310"/>
                    <a:pt x="2868967" y="1520528"/>
                  </a:cubicBezTo>
                  <a:cubicBezTo>
                    <a:pt x="2498853" y="1118746"/>
                    <a:pt x="1916962" y="574461"/>
                    <a:pt x="1598307" y="321121"/>
                  </a:cubicBezTo>
                  <a:cubicBezTo>
                    <a:pt x="1279652" y="67781"/>
                    <a:pt x="1123294" y="10383"/>
                    <a:pt x="957040" y="487"/>
                  </a:cubicBezTo>
                  <a:cubicBezTo>
                    <a:pt x="790786" y="-9409"/>
                    <a:pt x="624531" y="133095"/>
                    <a:pt x="600780" y="261744"/>
                  </a:cubicBezTo>
                  <a:cubicBezTo>
                    <a:pt x="577029" y="390393"/>
                    <a:pt x="737663" y="618162"/>
                    <a:pt x="814536" y="772383"/>
                  </a:cubicBezTo>
                  <a:cubicBezTo>
                    <a:pt x="891409" y="926604"/>
                    <a:pt x="954253" y="1100601"/>
                    <a:pt x="1062018" y="1187069"/>
                  </a:cubicBezTo>
                  <a:cubicBezTo>
                    <a:pt x="1169783" y="1273537"/>
                    <a:pt x="1408460" y="1312806"/>
                    <a:pt x="1461123" y="1291193"/>
                  </a:cubicBezTo>
                  <a:cubicBezTo>
                    <a:pt x="1513786" y="1269580"/>
                    <a:pt x="1441801" y="1131170"/>
                    <a:pt x="1377997" y="1057391"/>
                  </a:cubicBezTo>
                  <a:cubicBezTo>
                    <a:pt x="1314193" y="983612"/>
                    <a:pt x="1156590" y="891831"/>
                    <a:pt x="1078298" y="848521"/>
                  </a:cubicBezTo>
                  <a:cubicBezTo>
                    <a:pt x="1000006" y="805211"/>
                    <a:pt x="940991" y="797528"/>
                    <a:pt x="908247" y="797528"/>
                  </a:cubicBezTo>
                  <a:cubicBezTo>
                    <a:pt x="875503" y="797528"/>
                    <a:pt x="821715" y="772616"/>
                    <a:pt x="831826" y="796134"/>
                  </a:cubicBezTo>
                  <a:cubicBezTo>
                    <a:pt x="841937" y="819652"/>
                    <a:pt x="827314" y="855511"/>
                    <a:pt x="968915" y="938638"/>
                  </a:cubicBezTo>
                  <a:cubicBezTo>
                    <a:pt x="1110516" y="1021765"/>
                    <a:pt x="1471637" y="1199894"/>
                    <a:pt x="1681435" y="1294897"/>
                  </a:cubicBezTo>
                  <a:cubicBezTo>
                    <a:pt x="1891233" y="1389900"/>
                    <a:pt x="2136466" y="1510917"/>
                    <a:pt x="2227700" y="1508653"/>
                  </a:cubicBezTo>
                  <a:cubicBezTo>
                    <a:pt x="2318934" y="1506389"/>
                    <a:pt x="2305396" y="1368540"/>
                    <a:pt x="2228840" y="1281312"/>
                  </a:cubicBezTo>
                  <a:cubicBezTo>
                    <a:pt x="2152284" y="1194084"/>
                    <a:pt x="1928679" y="1046640"/>
                    <a:pt x="1768362" y="985284"/>
                  </a:cubicBezTo>
                  <a:cubicBezTo>
                    <a:pt x="1608045" y="923928"/>
                    <a:pt x="1274269" y="866072"/>
                    <a:pt x="1113319" y="832710"/>
                  </a:cubicBezTo>
                  <a:cubicBezTo>
                    <a:pt x="952369" y="799348"/>
                    <a:pt x="967395" y="822402"/>
                    <a:pt x="802661" y="785114"/>
                  </a:cubicBezTo>
                  <a:close/>
                </a:path>
              </a:pathLst>
            </a:cu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sp>
          <p:nvSpPr>
            <p:cNvPr id="8" name="Šipka dolů 7"/>
            <p:cNvSpPr/>
            <p:nvPr/>
          </p:nvSpPr>
          <p:spPr>
            <a:xfrm rot="18055351">
              <a:off x="3690424" y="3440174"/>
              <a:ext cx="241842" cy="432048"/>
            </a:xfrm>
            <a:prstGeom prst="downArrow">
              <a:avLst>
                <a:gd name="adj1" fmla="val 3426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10" name="Přímá spojnice se šipkou 9"/>
            <p:cNvCxnSpPr>
              <a:stCxn id="6" idx="0"/>
            </p:cNvCxnSpPr>
            <p:nvPr/>
          </p:nvCxnSpPr>
          <p:spPr>
            <a:xfrm flipH="1">
              <a:off x="3367502" y="2316543"/>
              <a:ext cx="206972" cy="8794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>
              <a:stCxn id="6" idx="13"/>
            </p:cNvCxnSpPr>
            <p:nvPr/>
          </p:nvCxnSpPr>
          <p:spPr>
            <a:xfrm flipV="1">
              <a:off x="3586348" y="1052736"/>
              <a:ext cx="472455" cy="1251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bdélník 13"/>
            <p:cNvSpPr/>
            <p:nvPr/>
          </p:nvSpPr>
          <p:spPr>
            <a:xfrm>
              <a:off x="4058803" y="803336"/>
              <a:ext cx="2152905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Elektrický střed srdce </a:t>
              </a:r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6207669" y="2205998"/>
              <a:ext cx="438348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komor (QRS)</a:t>
              </a:r>
            </a:p>
          </p:txBody>
        </p:sp>
        <p:cxnSp>
          <p:nvCxnSpPr>
            <p:cNvPr id="16" name="Přímá spojnice 15"/>
            <p:cNvCxnSpPr/>
            <p:nvPr/>
          </p:nvCxnSpPr>
          <p:spPr>
            <a:xfrm flipV="1">
              <a:off x="6140958" y="2708920"/>
              <a:ext cx="591282" cy="9741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bdélník 16"/>
            <p:cNvSpPr/>
            <p:nvPr/>
          </p:nvSpPr>
          <p:spPr>
            <a:xfrm>
              <a:off x="4724899" y="1678274"/>
              <a:ext cx="409322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 err="1"/>
                <a:t>Repolarizace</a:t>
              </a:r>
              <a:r>
                <a:rPr lang="cs-CZ" sz="1200" dirty="0"/>
                <a:t> komor (vlna T)</a:t>
              </a:r>
            </a:p>
          </p:txBody>
        </p:sp>
        <p:cxnSp>
          <p:nvCxnSpPr>
            <p:cNvPr id="18" name="Přímá spojnice 17"/>
            <p:cNvCxnSpPr/>
            <p:nvPr/>
          </p:nvCxnSpPr>
          <p:spPr>
            <a:xfrm flipV="1">
              <a:off x="5004047" y="2181195"/>
              <a:ext cx="650894" cy="8763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bdélník 21"/>
            <p:cNvSpPr/>
            <p:nvPr/>
          </p:nvSpPr>
          <p:spPr>
            <a:xfrm>
              <a:off x="3203848" y="5001292"/>
              <a:ext cx="2799427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síní (vlna P)</a:t>
              </a:r>
            </a:p>
          </p:txBody>
        </p:sp>
        <p:cxnSp>
          <p:nvCxnSpPr>
            <p:cNvPr id="23" name="Přímá spojnice 22"/>
            <p:cNvCxnSpPr/>
            <p:nvPr/>
          </p:nvCxnSpPr>
          <p:spPr>
            <a:xfrm flipH="1" flipV="1">
              <a:off x="4058803" y="2878999"/>
              <a:ext cx="353963" cy="21726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2658149" y="2242027"/>
              <a:ext cx="1136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bdélník 18"/>
            <p:cNvSpPr/>
            <p:nvPr/>
          </p:nvSpPr>
          <p:spPr>
            <a:xfrm>
              <a:off x="7092281" y="5644459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R ve II svodu</a:t>
              </a:r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001707" y="2047606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Q ve II svodu</a:t>
              </a:r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2285734" y="859217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S ve II svodu</a:t>
              </a:r>
            </a:p>
          </p:txBody>
        </p:sp>
        <p:cxnSp>
          <p:nvCxnSpPr>
            <p:cNvPr id="24" name="Přímá spojnice 23"/>
            <p:cNvCxnSpPr>
              <a:stCxn id="21" idx="2"/>
            </p:cNvCxnSpPr>
            <p:nvPr/>
          </p:nvCxnSpPr>
          <p:spPr>
            <a:xfrm>
              <a:off x="3148656" y="1641538"/>
              <a:ext cx="4376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5"/>
            <p:cNvCxnSpPr>
              <a:stCxn id="6" idx="6"/>
            </p:cNvCxnSpPr>
            <p:nvPr/>
          </p:nvCxnSpPr>
          <p:spPr>
            <a:xfrm>
              <a:off x="7612083" y="5296395"/>
              <a:ext cx="0" cy="3480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Volný tvar 39"/>
          <p:cNvSpPr/>
          <p:nvPr/>
        </p:nvSpPr>
        <p:spPr>
          <a:xfrm rot="2140943" flipH="1">
            <a:off x="1025433" y="554125"/>
            <a:ext cx="2109089" cy="1619721"/>
          </a:xfrm>
          <a:custGeom>
            <a:avLst/>
            <a:gdLst>
              <a:gd name="connsiteX0" fmla="*/ 1151906 w 1151906"/>
              <a:gd name="connsiteY0" fmla="*/ 944088 h 966147"/>
              <a:gd name="connsiteX1" fmla="*/ 1128155 w 1151906"/>
              <a:gd name="connsiteY1" fmla="*/ 843148 h 966147"/>
              <a:gd name="connsiteX2" fmla="*/ 1039090 w 1151906"/>
              <a:gd name="connsiteY2" fmla="*/ 860961 h 966147"/>
              <a:gd name="connsiteX3" fmla="*/ 884711 w 1151906"/>
              <a:gd name="connsiteY3" fmla="*/ 884712 h 966147"/>
              <a:gd name="connsiteX4" fmla="*/ 884711 w 1151906"/>
              <a:gd name="connsiteY4" fmla="*/ 760021 h 966147"/>
              <a:gd name="connsiteX5" fmla="*/ 884711 w 1151906"/>
              <a:gd name="connsiteY5" fmla="*/ 724395 h 966147"/>
              <a:gd name="connsiteX6" fmla="*/ 789709 w 1151906"/>
              <a:gd name="connsiteY6" fmla="*/ 641268 h 966147"/>
              <a:gd name="connsiteX7" fmla="*/ 706581 w 1151906"/>
              <a:gd name="connsiteY7" fmla="*/ 676894 h 966147"/>
              <a:gd name="connsiteX8" fmla="*/ 397823 w 1151906"/>
              <a:gd name="connsiteY8" fmla="*/ 920338 h 966147"/>
              <a:gd name="connsiteX9" fmla="*/ 356259 w 1151906"/>
              <a:gd name="connsiteY9" fmla="*/ 944088 h 966147"/>
              <a:gd name="connsiteX10" fmla="*/ 546264 w 1151906"/>
              <a:gd name="connsiteY10" fmla="*/ 676894 h 966147"/>
              <a:gd name="connsiteX11" fmla="*/ 777833 w 1151906"/>
              <a:gd name="connsiteY11" fmla="*/ 356260 h 966147"/>
              <a:gd name="connsiteX12" fmla="*/ 878774 w 1151906"/>
              <a:gd name="connsiteY12" fmla="*/ 207818 h 966147"/>
              <a:gd name="connsiteX13" fmla="*/ 896587 w 1151906"/>
              <a:gd name="connsiteY13" fmla="*/ 178130 h 966147"/>
              <a:gd name="connsiteX14" fmla="*/ 730332 w 1151906"/>
              <a:gd name="connsiteY14" fmla="*/ 314696 h 966147"/>
              <a:gd name="connsiteX15" fmla="*/ 552202 w 1151906"/>
              <a:gd name="connsiteY15" fmla="*/ 445325 h 966147"/>
              <a:gd name="connsiteX16" fmla="*/ 552202 w 1151906"/>
              <a:gd name="connsiteY16" fmla="*/ 445325 h 966147"/>
              <a:gd name="connsiteX17" fmla="*/ 504701 w 1151906"/>
              <a:gd name="connsiteY17" fmla="*/ 409699 h 966147"/>
              <a:gd name="connsiteX18" fmla="*/ 415636 w 1151906"/>
              <a:gd name="connsiteY18" fmla="*/ 356260 h 966147"/>
              <a:gd name="connsiteX19" fmla="*/ 457200 w 1151906"/>
              <a:gd name="connsiteY19" fmla="*/ 201881 h 966147"/>
              <a:gd name="connsiteX20" fmla="*/ 457200 w 1151906"/>
              <a:gd name="connsiteY20" fmla="*/ 89065 h 966147"/>
              <a:gd name="connsiteX21" fmla="*/ 409698 w 1151906"/>
              <a:gd name="connsiteY21" fmla="*/ 23751 h 966147"/>
              <a:gd name="connsiteX22" fmla="*/ 273132 w 1151906"/>
              <a:gd name="connsiteY22" fmla="*/ 17813 h 966147"/>
              <a:gd name="connsiteX23" fmla="*/ 112815 w 1151906"/>
              <a:gd name="connsiteY23" fmla="*/ 65314 h 966147"/>
              <a:gd name="connsiteX24" fmla="*/ 95002 w 1151906"/>
              <a:gd name="connsiteY24" fmla="*/ 65314 h 966147"/>
              <a:gd name="connsiteX25" fmla="*/ 0 w 1151906"/>
              <a:gd name="connsiteY25" fmla="*/ 0 h 966147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920327 w 1662535"/>
              <a:gd name="connsiteY21" fmla="*/ 390437 h 1332833"/>
              <a:gd name="connsiteX22" fmla="*/ 783761 w 1662535"/>
              <a:gd name="connsiteY22" fmla="*/ 384499 h 1332833"/>
              <a:gd name="connsiteX23" fmla="*/ 623444 w 1662535"/>
              <a:gd name="connsiteY23" fmla="*/ 432000 h 1332833"/>
              <a:gd name="connsiteX24" fmla="*/ 605631 w 1662535"/>
              <a:gd name="connsiteY24" fmla="*/ 432000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920327 w 1662535"/>
              <a:gd name="connsiteY21" fmla="*/ 390437 h 1332833"/>
              <a:gd name="connsiteX22" fmla="*/ 783761 w 1662535"/>
              <a:gd name="connsiteY22" fmla="*/ 384499 h 1332833"/>
              <a:gd name="connsiteX23" fmla="*/ 623444 w 1662535"/>
              <a:gd name="connsiteY23" fmla="*/ 432000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920327 w 1662535"/>
              <a:gd name="connsiteY21" fmla="*/ 390437 h 1332833"/>
              <a:gd name="connsiteX22" fmla="*/ 783761 w 1662535"/>
              <a:gd name="connsiteY22" fmla="*/ 384499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920327 w 1662535"/>
              <a:gd name="connsiteY21" fmla="*/ 390437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692792 w 1662535"/>
              <a:gd name="connsiteY21" fmla="*/ 168410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771034 w 1662535"/>
              <a:gd name="connsiteY20" fmla="*/ 337885 h 1332833"/>
              <a:gd name="connsiteX21" fmla="*/ 692792 w 1662535"/>
              <a:gd name="connsiteY21" fmla="*/ 168410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740866 w 1662535"/>
              <a:gd name="connsiteY19" fmla="*/ 558028 h 1332833"/>
              <a:gd name="connsiteX20" fmla="*/ 771034 w 1662535"/>
              <a:gd name="connsiteY20" fmla="*/ 337885 h 1332833"/>
              <a:gd name="connsiteX21" fmla="*/ 692792 w 1662535"/>
              <a:gd name="connsiteY21" fmla="*/ 168410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740866 w 1662535"/>
              <a:gd name="connsiteY19" fmla="*/ 558028 h 1332833"/>
              <a:gd name="connsiteX20" fmla="*/ 720044 w 1662535"/>
              <a:gd name="connsiteY20" fmla="*/ 359902 h 1332833"/>
              <a:gd name="connsiteX21" fmla="*/ 692792 w 1662535"/>
              <a:gd name="connsiteY21" fmla="*/ 168410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2109089 w 2109089"/>
              <a:gd name="connsiteY0" fmla="*/ 1619721 h 1619721"/>
              <a:gd name="connsiteX1" fmla="*/ 1638784 w 2109089"/>
              <a:gd name="connsiteY1" fmla="*/ 1209834 h 1619721"/>
              <a:gd name="connsiteX2" fmla="*/ 1549719 w 2109089"/>
              <a:gd name="connsiteY2" fmla="*/ 1227647 h 1619721"/>
              <a:gd name="connsiteX3" fmla="*/ 1395340 w 2109089"/>
              <a:gd name="connsiteY3" fmla="*/ 1251398 h 1619721"/>
              <a:gd name="connsiteX4" fmla="*/ 1395340 w 2109089"/>
              <a:gd name="connsiteY4" fmla="*/ 1126707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  <a:gd name="connsiteX0" fmla="*/ 2109089 w 2109089"/>
              <a:gd name="connsiteY0" fmla="*/ 1619721 h 1619721"/>
              <a:gd name="connsiteX1" fmla="*/ 1989328 w 2109089"/>
              <a:gd name="connsiteY1" fmla="*/ 1391203 h 1619721"/>
              <a:gd name="connsiteX2" fmla="*/ 1549719 w 2109089"/>
              <a:gd name="connsiteY2" fmla="*/ 1227647 h 1619721"/>
              <a:gd name="connsiteX3" fmla="*/ 1395340 w 2109089"/>
              <a:gd name="connsiteY3" fmla="*/ 1251398 h 1619721"/>
              <a:gd name="connsiteX4" fmla="*/ 1395340 w 2109089"/>
              <a:gd name="connsiteY4" fmla="*/ 1126707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  <a:gd name="connsiteX0" fmla="*/ 2109089 w 2109089"/>
              <a:gd name="connsiteY0" fmla="*/ 1619721 h 1619721"/>
              <a:gd name="connsiteX1" fmla="*/ 1989328 w 2109089"/>
              <a:gd name="connsiteY1" fmla="*/ 1391203 h 1619721"/>
              <a:gd name="connsiteX2" fmla="*/ 1835201 w 2109089"/>
              <a:gd name="connsiteY2" fmla="*/ 1303662 h 1619721"/>
              <a:gd name="connsiteX3" fmla="*/ 1395340 w 2109089"/>
              <a:gd name="connsiteY3" fmla="*/ 1251398 h 1619721"/>
              <a:gd name="connsiteX4" fmla="*/ 1395340 w 2109089"/>
              <a:gd name="connsiteY4" fmla="*/ 1126707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  <a:gd name="connsiteX0" fmla="*/ 2109089 w 2109089"/>
              <a:gd name="connsiteY0" fmla="*/ 1619721 h 1619721"/>
              <a:gd name="connsiteX1" fmla="*/ 1989328 w 2109089"/>
              <a:gd name="connsiteY1" fmla="*/ 1391203 h 1619721"/>
              <a:gd name="connsiteX2" fmla="*/ 1835201 w 2109089"/>
              <a:gd name="connsiteY2" fmla="*/ 1303662 h 1619721"/>
              <a:gd name="connsiteX3" fmla="*/ 1610983 w 2109089"/>
              <a:gd name="connsiteY3" fmla="*/ 1359347 h 1619721"/>
              <a:gd name="connsiteX4" fmla="*/ 1395340 w 2109089"/>
              <a:gd name="connsiteY4" fmla="*/ 1126707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  <a:gd name="connsiteX0" fmla="*/ 2109089 w 2109089"/>
              <a:gd name="connsiteY0" fmla="*/ 1619721 h 1619721"/>
              <a:gd name="connsiteX1" fmla="*/ 1989328 w 2109089"/>
              <a:gd name="connsiteY1" fmla="*/ 1391203 h 1619721"/>
              <a:gd name="connsiteX2" fmla="*/ 1835201 w 2109089"/>
              <a:gd name="connsiteY2" fmla="*/ 1303662 h 1619721"/>
              <a:gd name="connsiteX3" fmla="*/ 1610983 w 2109089"/>
              <a:gd name="connsiteY3" fmla="*/ 1359347 h 1619721"/>
              <a:gd name="connsiteX4" fmla="*/ 1511392 w 2109089"/>
              <a:gd name="connsiteY4" fmla="*/ 1210043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109089" h="1619721">
                <a:moveTo>
                  <a:pt x="2109089" y="1619721"/>
                </a:moveTo>
                <a:cubicBezTo>
                  <a:pt x="2106615" y="1576178"/>
                  <a:pt x="2034976" y="1443879"/>
                  <a:pt x="1989328" y="1391203"/>
                </a:cubicBezTo>
                <a:cubicBezTo>
                  <a:pt x="1943680" y="1338527"/>
                  <a:pt x="1898259" y="1308971"/>
                  <a:pt x="1835201" y="1303662"/>
                </a:cubicBezTo>
                <a:cubicBezTo>
                  <a:pt x="1772144" y="1298353"/>
                  <a:pt x="1664951" y="1374950"/>
                  <a:pt x="1610983" y="1359347"/>
                </a:cubicBezTo>
                <a:cubicBezTo>
                  <a:pt x="1557015" y="1343744"/>
                  <a:pt x="1547332" y="1254754"/>
                  <a:pt x="1511392" y="1210043"/>
                </a:cubicBezTo>
                <a:cubicBezTo>
                  <a:pt x="1475452" y="1165332"/>
                  <a:pt x="1430516" y="1124763"/>
                  <a:pt x="1395340" y="1091081"/>
                </a:cubicBezTo>
                <a:cubicBezTo>
                  <a:pt x="1360164" y="1057399"/>
                  <a:pt x="1330026" y="1015871"/>
                  <a:pt x="1300338" y="1007954"/>
                </a:cubicBezTo>
                <a:cubicBezTo>
                  <a:pt x="1270650" y="1000037"/>
                  <a:pt x="1282524" y="997068"/>
                  <a:pt x="1217210" y="1043580"/>
                </a:cubicBezTo>
                <a:cubicBezTo>
                  <a:pt x="1151896" y="1090092"/>
                  <a:pt x="966839" y="1242492"/>
                  <a:pt x="908452" y="1287024"/>
                </a:cubicBezTo>
                <a:cubicBezTo>
                  <a:pt x="850065" y="1331556"/>
                  <a:pt x="842148" y="1351348"/>
                  <a:pt x="866888" y="1310774"/>
                </a:cubicBezTo>
                <a:cubicBezTo>
                  <a:pt x="891628" y="1270200"/>
                  <a:pt x="1056893" y="1043580"/>
                  <a:pt x="1056893" y="1043580"/>
                </a:cubicBezTo>
                <a:lnTo>
                  <a:pt x="1288462" y="722946"/>
                </a:lnTo>
                <a:cubicBezTo>
                  <a:pt x="1343880" y="644767"/>
                  <a:pt x="1369611" y="604192"/>
                  <a:pt x="1389403" y="574504"/>
                </a:cubicBezTo>
                <a:cubicBezTo>
                  <a:pt x="1409195" y="544816"/>
                  <a:pt x="1431956" y="527003"/>
                  <a:pt x="1407216" y="544816"/>
                </a:cubicBezTo>
                <a:cubicBezTo>
                  <a:pt x="1382476" y="562629"/>
                  <a:pt x="1298358" y="636850"/>
                  <a:pt x="1240961" y="681382"/>
                </a:cubicBezTo>
                <a:cubicBezTo>
                  <a:pt x="1183564" y="725914"/>
                  <a:pt x="1062831" y="812011"/>
                  <a:pt x="1062831" y="812011"/>
                </a:cubicBezTo>
                <a:lnTo>
                  <a:pt x="1062831" y="812011"/>
                </a:lnTo>
                <a:cubicBezTo>
                  <a:pt x="1054914" y="806073"/>
                  <a:pt x="1038091" y="791229"/>
                  <a:pt x="1015330" y="776385"/>
                </a:cubicBezTo>
                <a:cubicBezTo>
                  <a:pt x="992569" y="761541"/>
                  <a:pt x="972009" y="759339"/>
                  <a:pt x="926265" y="722946"/>
                </a:cubicBezTo>
                <a:cubicBezTo>
                  <a:pt x="880521" y="686553"/>
                  <a:pt x="775236" y="618535"/>
                  <a:pt x="740866" y="558028"/>
                </a:cubicBezTo>
                <a:cubicBezTo>
                  <a:pt x="706496" y="497521"/>
                  <a:pt x="728056" y="424838"/>
                  <a:pt x="720044" y="359902"/>
                </a:cubicBezTo>
                <a:cubicBezTo>
                  <a:pt x="712032" y="294966"/>
                  <a:pt x="719498" y="218476"/>
                  <a:pt x="692792" y="168410"/>
                </a:cubicBezTo>
                <a:cubicBezTo>
                  <a:pt x="666086" y="118344"/>
                  <a:pt x="611469" y="65870"/>
                  <a:pt x="559808" y="59505"/>
                </a:cubicBezTo>
                <a:cubicBezTo>
                  <a:pt x="508147" y="53140"/>
                  <a:pt x="440386" y="118864"/>
                  <a:pt x="382823" y="130217"/>
                </a:cubicBezTo>
                <a:cubicBezTo>
                  <a:pt x="325260" y="141570"/>
                  <a:pt x="278233" y="149326"/>
                  <a:pt x="214429" y="127623"/>
                </a:cubicBezTo>
                <a:cubicBezTo>
                  <a:pt x="150625" y="105920"/>
                  <a:pt x="14844" y="11875"/>
                  <a:pt x="0" y="0"/>
                </a:cubicBezTo>
              </a:path>
            </a:pathLst>
          </a:cu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Volný tvar 40"/>
          <p:cNvSpPr/>
          <p:nvPr/>
        </p:nvSpPr>
        <p:spPr>
          <a:xfrm rot="13382354">
            <a:off x="623971" y="2975715"/>
            <a:ext cx="2836189" cy="2650374"/>
          </a:xfrm>
          <a:custGeom>
            <a:avLst/>
            <a:gdLst>
              <a:gd name="connsiteX0" fmla="*/ 1785668 w 2956242"/>
              <a:gd name="connsiteY0" fmla="*/ 0 h 2741288"/>
              <a:gd name="connsiteX1" fmla="*/ 1923691 w 2956242"/>
              <a:gd name="connsiteY1" fmla="*/ 353683 h 2741288"/>
              <a:gd name="connsiteX2" fmla="*/ 1768415 w 2956242"/>
              <a:gd name="connsiteY2" fmla="*/ 560717 h 2741288"/>
              <a:gd name="connsiteX3" fmla="*/ 1406106 w 2956242"/>
              <a:gd name="connsiteY3" fmla="*/ 396815 h 2741288"/>
              <a:gd name="connsiteX4" fmla="*/ 1302589 w 2956242"/>
              <a:gd name="connsiteY4" fmla="*/ 448574 h 2741288"/>
              <a:gd name="connsiteX5" fmla="*/ 1233578 w 2956242"/>
              <a:gd name="connsiteY5" fmla="*/ 534838 h 2741288"/>
              <a:gd name="connsiteX6" fmla="*/ 1017917 w 2956242"/>
              <a:gd name="connsiteY6" fmla="*/ 370936 h 2741288"/>
              <a:gd name="connsiteX7" fmla="*/ 1069676 w 2956242"/>
              <a:gd name="connsiteY7" fmla="*/ 500332 h 2741288"/>
              <a:gd name="connsiteX8" fmla="*/ 1285336 w 2956242"/>
              <a:gd name="connsiteY8" fmla="*/ 810883 h 2741288"/>
              <a:gd name="connsiteX9" fmla="*/ 2872596 w 2956242"/>
              <a:gd name="connsiteY9" fmla="*/ 2596551 h 2741288"/>
              <a:gd name="connsiteX10" fmla="*/ 2536166 w 2956242"/>
              <a:gd name="connsiteY10" fmla="*/ 2415396 h 2741288"/>
              <a:gd name="connsiteX11" fmla="*/ 845389 w 2956242"/>
              <a:gd name="connsiteY11" fmla="*/ 672861 h 2741288"/>
              <a:gd name="connsiteX12" fmla="*/ 810883 w 2956242"/>
              <a:gd name="connsiteY12" fmla="*/ 810883 h 2741288"/>
              <a:gd name="connsiteX13" fmla="*/ 854015 w 2956242"/>
              <a:gd name="connsiteY13" fmla="*/ 931653 h 2741288"/>
              <a:gd name="connsiteX14" fmla="*/ 759125 w 2956242"/>
              <a:gd name="connsiteY14" fmla="*/ 1078302 h 2741288"/>
              <a:gd name="connsiteX15" fmla="*/ 923027 w 2956242"/>
              <a:gd name="connsiteY15" fmla="*/ 1725283 h 2741288"/>
              <a:gd name="connsiteX16" fmla="*/ 828136 w 2956242"/>
              <a:gd name="connsiteY16" fmla="*/ 2070340 h 2741288"/>
              <a:gd name="connsiteX17" fmla="*/ 405442 w 2956242"/>
              <a:gd name="connsiteY17" fmla="*/ 2044461 h 2741288"/>
              <a:gd name="connsiteX18" fmla="*/ 0 w 2956242"/>
              <a:gd name="connsiteY18" fmla="*/ 1837427 h 2741288"/>
              <a:gd name="connsiteX0" fmla="*/ 1777000 w 2956242"/>
              <a:gd name="connsiteY0" fmla="*/ 0 h 2754289"/>
              <a:gd name="connsiteX1" fmla="*/ 1923691 w 2956242"/>
              <a:gd name="connsiteY1" fmla="*/ 366684 h 2754289"/>
              <a:gd name="connsiteX2" fmla="*/ 1768415 w 2956242"/>
              <a:gd name="connsiteY2" fmla="*/ 573718 h 2754289"/>
              <a:gd name="connsiteX3" fmla="*/ 1406106 w 2956242"/>
              <a:gd name="connsiteY3" fmla="*/ 409816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06106 w 2956242"/>
              <a:gd name="connsiteY3" fmla="*/ 409816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302589 w 2956242"/>
              <a:gd name="connsiteY5" fmla="*/ 461575 h 2754289"/>
              <a:gd name="connsiteX6" fmla="*/ 1233578 w 2956242"/>
              <a:gd name="connsiteY6" fmla="*/ 547839 h 2754289"/>
              <a:gd name="connsiteX7" fmla="*/ 1017917 w 2956242"/>
              <a:gd name="connsiteY7" fmla="*/ 383937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17917 w 2956242"/>
              <a:gd name="connsiteY7" fmla="*/ 383937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04916 w 2956242"/>
              <a:gd name="connsiteY7" fmla="*/ 379603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04916 w 2956242"/>
              <a:gd name="connsiteY7" fmla="*/ 379603 h 2754289"/>
              <a:gd name="connsiteX8" fmla="*/ 1069676 w 2956242"/>
              <a:gd name="connsiteY8" fmla="*/ 543668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842843"/>
              <a:gd name="connsiteY0" fmla="*/ 0 h 2659410"/>
              <a:gd name="connsiteX1" fmla="*/ 1858686 w 2842843"/>
              <a:gd name="connsiteY1" fmla="*/ 366684 h 2659410"/>
              <a:gd name="connsiteX2" fmla="*/ 1768415 w 2842843"/>
              <a:gd name="connsiteY2" fmla="*/ 573718 h 2659410"/>
              <a:gd name="connsiteX3" fmla="*/ 1458110 w 2842843"/>
              <a:gd name="connsiteY3" fmla="*/ 440151 h 2659410"/>
              <a:gd name="connsiteX4" fmla="*/ 1352017 w 2842843"/>
              <a:gd name="connsiteY4" fmla="*/ 422655 h 2659410"/>
              <a:gd name="connsiteX5" fmla="*/ 1293922 w 2842843"/>
              <a:gd name="connsiteY5" fmla="*/ 487577 h 2659410"/>
              <a:gd name="connsiteX6" fmla="*/ 1233578 w 2842843"/>
              <a:gd name="connsiteY6" fmla="*/ 547839 h 2659410"/>
              <a:gd name="connsiteX7" fmla="*/ 1004916 w 2842843"/>
              <a:gd name="connsiteY7" fmla="*/ 379603 h 2659410"/>
              <a:gd name="connsiteX8" fmla="*/ 1069676 w 2842843"/>
              <a:gd name="connsiteY8" fmla="*/ 543668 h 2659410"/>
              <a:gd name="connsiteX9" fmla="*/ 1285336 w 2842843"/>
              <a:gd name="connsiteY9" fmla="*/ 823884 h 2659410"/>
              <a:gd name="connsiteX10" fmla="*/ 2729585 w 2842843"/>
              <a:gd name="connsiteY10" fmla="*/ 2466542 h 2659410"/>
              <a:gd name="connsiteX11" fmla="*/ 2536166 w 2842843"/>
              <a:gd name="connsiteY11" fmla="*/ 2428397 h 2659410"/>
              <a:gd name="connsiteX12" fmla="*/ 845389 w 2842843"/>
              <a:gd name="connsiteY12" fmla="*/ 685862 h 2659410"/>
              <a:gd name="connsiteX13" fmla="*/ 810883 w 2842843"/>
              <a:gd name="connsiteY13" fmla="*/ 823884 h 2659410"/>
              <a:gd name="connsiteX14" fmla="*/ 854015 w 2842843"/>
              <a:gd name="connsiteY14" fmla="*/ 944654 h 2659410"/>
              <a:gd name="connsiteX15" fmla="*/ 759125 w 2842843"/>
              <a:gd name="connsiteY15" fmla="*/ 1091303 h 2659410"/>
              <a:gd name="connsiteX16" fmla="*/ 923027 w 2842843"/>
              <a:gd name="connsiteY16" fmla="*/ 1738284 h 2659410"/>
              <a:gd name="connsiteX17" fmla="*/ 828136 w 2842843"/>
              <a:gd name="connsiteY17" fmla="*/ 2083341 h 2659410"/>
              <a:gd name="connsiteX18" fmla="*/ 405442 w 2842843"/>
              <a:gd name="connsiteY18" fmla="*/ 2057462 h 2659410"/>
              <a:gd name="connsiteX19" fmla="*/ 0 w 2842843"/>
              <a:gd name="connsiteY19" fmla="*/ 1850428 h 2659410"/>
              <a:gd name="connsiteX0" fmla="*/ 1777000 w 2888499"/>
              <a:gd name="connsiteY0" fmla="*/ 0 h 2676423"/>
              <a:gd name="connsiteX1" fmla="*/ 1858686 w 2888499"/>
              <a:gd name="connsiteY1" fmla="*/ 366684 h 2676423"/>
              <a:gd name="connsiteX2" fmla="*/ 1768415 w 2888499"/>
              <a:gd name="connsiteY2" fmla="*/ 573718 h 2676423"/>
              <a:gd name="connsiteX3" fmla="*/ 1458110 w 2888499"/>
              <a:gd name="connsiteY3" fmla="*/ 440151 h 2676423"/>
              <a:gd name="connsiteX4" fmla="*/ 1352017 w 2888499"/>
              <a:gd name="connsiteY4" fmla="*/ 422655 h 2676423"/>
              <a:gd name="connsiteX5" fmla="*/ 1293922 w 2888499"/>
              <a:gd name="connsiteY5" fmla="*/ 487577 h 2676423"/>
              <a:gd name="connsiteX6" fmla="*/ 1233578 w 2888499"/>
              <a:gd name="connsiteY6" fmla="*/ 547839 h 2676423"/>
              <a:gd name="connsiteX7" fmla="*/ 1004916 w 2888499"/>
              <a:gd name="connsiteY7" fmla="*/ 379603 h 2676423"/>
              <a:gd name="connsiteX8" fmla="*/ 1069676 w 2888499"/>
              <a:gd name="connsiteY8" fmla="*/ 543668 h 2676423"/>
              <a:gd name="connsiteX9" fmla="*/ 1285336 w 2888499"/>
              <a:gd name="connsiteY9" fmla="*/ 823884 h 2676423"/>
              <a:gd name="connsiteX10" fmla="*/ 2729585 w 2888499"/>
              <a:gd name="connsiteY10" fmla="*/ 2466542 h 2676423"/>
              <a:gd name="connsiteX11" fmla="*/ 2829792 w 2888499"/>
              <a:gd name="connsiteY11" fmla="*/ 2650150 h 2676423"/>
              <a:gd name="connsiteX12" fmla="*/ 2536166 w 2888499"/>
              <a:gd name="connsiteY12" fmla="*/ 2428397 h 2676423"/>
              <a:gd name="connsiteX13" fmla="*/ 845389 w 2888499"/>
              <a:gd name="connsiteY13" fmla="*/ 685862 h 2676423"/>
              <a:gd name="connsiteX14" fmla="*/ 810883 w 2888499"/>
              <a:gd name="connsiteY14" fmla="*/ 823884 h 2676423"/>
              <a:gd name="connsiteX15" fmla="*/ 854015 w 2888499"/>
              <a:gd name="connsiteY15" fmla="*/ 944654 h 2676423"/>
              <a:gd name="connsiteX16" fmla="*/ 759125 w 2888499"/>
              <a:gd name="connsiteY16" fmla="*/ 1091303 h 2676423"/>
              <a:gd name="connsiteX17" fmla="*/ 923027 w 2888499"/>
              <a:gd name="connsiteY17" fmla="*/ 1738284 h 2676423"/>
              <a:gd name="connsiteX18" fmla="*/ 828136 w 2888499"/>
              <a:gd name="connsiteY18" fmla="*/ 2083341 h 2676423"/>
              <a:gd name="connsiteX19" fmla="*/ 405442 w 2888499"/>
              <a:gd name="connsiteY19" fmla="*/ 2057462 h 2676423"/>
              <a:gd name="connsiteX20" fmla="*/ 0 w 2888499"/>
              <a:gd name="connsiteY20" fmla="*/ 1850428 h 2676423"/>
              <a:gd name="connsiteX0" fmla="*/ 1777000 w 2898054"/>
              <a:gd name="connsiteY0" fmla="*/ 0 h 2678215"/>
              <a:gd name="connsiteX1" fmla="*/ 1858686 w 2898054"/>
              <a:gd name="connsiteY1" fmla="*/ 366684 h 2678215"/>
              <a:gd name="connsiteX2" fmla="*/ 1768415 w 2898054"/>
              <a:gd name="connsiteY2" fmla="*/ 573718 h 2678215"/>
              <a:gd name="connsiteX3" fmla="*/ 1458110 w 2898054"/>
              <a:gd name="connsiteY3" fmla="*/ 440151 h 2678215"/>
              <a:gd name="connsiteX4" fmla="*/ 1352017 w 2898054"/>
              <a:gd name="connsiteY4" fmla="*/ 422655 h 2678215"/>
              <a:gd name="connsiteX5" fmla="*/ 1293922 w 2898054"/>
              <a:gd name="connsiteY5" fmla="*/ 487577 h 2678215"/>
              <a:gd name="connsiteX6" fmla="*/ 1233578 w 2898054"/>
              <a:gd name="connsiteY6" fmla="*/ 547839 h 2678215"/>
              <a:gd name="connsiteX7" fmla="*/ 1004916 w 2898054"/>
              <a:gd name="connsiteY7" fmla="*/ 379603 h 2678215"/>
              <a:gd name="connsiteX8" fmla="*/ 1069676 w 2898054"/>
              <a:gd name="connsiteY8" fmla="*/ 543668 h 2678215"/>
              <a:gd name="connsiteX9" fmla="*/ 1285336 w 2898054"/>
              <a:gd name="connsiteY9" fmla="*/ 823884 h 2678215"/>
              <a:gd name="connsiteX10" fmla="*/ 2746919 w 2898054"/>
              <a:gd name="connsiteY10" fmla="*/ 2470876 h 2678215"/>
              <a:gd name="connsiteX11" fmla="*/ 2829792 w 2898054"/>
              <a:gd name="connsiteY11" fmla="*/ 2650150 h 2678215"/>
              <a:gd name="connsiteX12" fmla="*/ 2536166 w 2898054"/>
              <a:gd name="connsiteY12" fmla="*/ 2428397 h 2678215"/>
              <a:gd name="connsiteX13" fmla="*/ 845389 w 2898054"/>
              <a:gd name="connsiteY13" fmla="*/ 685862 h 2678215"/>
              <a:gd name="connsiteX14" fmla="*/ 810883 w 2898054"/>
              <a:gd name="connsiteY14" fmla="*/ 823884 h 2678215"/>
              <a:gd name="connsiteX15" fmla="*/ 854015 w 2898054"/>
              <a:gd name="connsiteY15" fmla="*/ 944654 h 2678215"/>
              <a:gd name="connsiteX16" fmla="*/ 759125 w 2898054"/>
              <a:gd name="connsiteY16" fmla="*/ 1091303 h 2678215"/>
              <a:gd name="connsiteX17" fmla="*/ 923027 w 2898054"/>
              <a:gd name="connsiteY17" fmla="*/ 1738284 h 2678215"/>
              <a:gd name="connsiteX18" fmla="*/ 828136 w 2898054"/>
              <a:gd name="connsiteY18" fmla="*/ 2083341 h 2678215"/>
              <a:gd name="connsiteX19" fmla="*/ 405442 w 2898054"/>
              <a:gd name="connsiteY19" fmla="*/ 2057462 h 2678215"/>
              <a:gd name="connsiteX20" fmla="*/ 0 w 2898054"/>
              <a:gd name="connsiteY20" fmla="*/ 1850428 h 2678215"/>
              <a:gd name="connsiteX0" fmla="*/ 1777000 w 2836189"/>
              <a:gd name="connsiteY0" fmla="*/ 0 h 2663638"/>
              <a:gd name="connsiteX1" fmla="*/ 1858686 w 2836189"/>
              <a:gd name="connsiteY1" fmla="*/ 366684 h 2663638"/>
              <a:gd name="connsiteX2" fmla="*/ 1768415 w 2836189"/>
              <a:gd name="connsiteY2" fmla="*/ 573718 h 2663638"/>
              <a:gd name="connsiteX3" fmla="*/ 1458110 w 2836189"/>
              <a:gd name="connsiteY3" fmla="*/ 440151 h 2663638"/>
              <a:gd name="connsiteX4" fmla="*/ 1352017 w 2836189"/>
              <a:gd name="connsiteY4" fmla="*/ 422655 h 2663638"/>
              <a:gd name="connsiteX5" fmla="*/ 1293922 w 2836189"/>
              <a:gd name="connsiteY5" fmla="*/ 487577 h 2663638"/>
              <a:gd name="connsiteX6" fmla="*/ 1233578 w 2836189"/>
              <a:gd name="connsiteY6" fmla="*/ 547839 h 2663638"/>
              <a:gd name="connsiteX7" fmla="*/ 1004916 w 2836189"/>
              <a:gd name="connsiteY7" fmla="*/ 379603 h 2663638"/>
              <a:gd name="connsiteX8" fmla="*/ 1069676 w 2836189"/>
              <a:gd name="connsiteY8" fmla="*/ 543668 h 2663638"/>
              <a:gd name="connsiteX9" fmla="*/ 1285336 w 2836189"/>
              <a:gd name="connsiteY9" fmla="*/ 823884 h 2663638"/>
              <a:gd name="connsiteX10" fmla="*/ 2517236 w 2836189"/>
              <a:gd name="connsiteY10" fmla="*/ 2223858 h 2663638"/>
              <a:gd name="connsiteX11" fmla="*/ 2829792 w 2836189"/>
              <a:gd name="connsiteY11" fmla="*/ 2650150 h 2663638"/>
              <a:gd name="connsiteX12" fmla="*/ 2536166 w 2836189"/>
              <a:gd name="connsiteY12" fmla="*/ 2428397 h 2663638"/>
              <a:gd name="connsiteX13" fmla="*/ 845389 w 2836189"/>
              <a:gd name="connsiteY13" fmla="*/ 685862 h 2663638"/>
              <a:gd name="connsiteX14" fmla="*/ 810883 w 2836189"/>
              <a:gd name="connsiteY14" fmla="*/ 823884 h 2663638"/>
              <a:gd name="connsiteX15" fmla="*/ 854015 w 2836189"/>
              <a:gd name="connsiteY15" fmla="*/ 944654 h 2663638"/>
              <a:gd name="connsiteX16" fmla="*/ 759125 w 2836189"/>
              <a:gd name="connsiteY16" fmla="*/ 1091303 h 2663638"/>
              <a:gd name="connsiteX17" fmla="*/ 923027 w 2836189"/>
              <a:gd name="connsiteY17" fmla="*/ 1738284 h 2663638"/>
              <a:gd name="connsiteX18" fmla="*/ 828136 w 2836189"/>
              <a:gd name="connsiteY18" fmla="*/ 2083341 h 2663638"/>
              <a:gd name="connsiteX19" fmla="*/ 405442 w 2836189"/>
              <a:gd name="connsiteY19" fmla="*/ 2057462 h 2663638"/>
              <a:gd name="connsiteX20" fmla="*/ 0 w 2836189"/>
              <a:gd name="connsiteY20" fmla="*/ 1850428 h 2663638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759125 w 2836189"/>
              <a:gd name="connsiteY16" fmla="*/ 1091303 h 2650374"/>
              <a:gd name="connsiteX17" fmla="*/ 923027 w 2836189"/>
              <a:gd name="connsiteY17" fmla="*/ 1738284 h 2650374"/>
              <a:gd name="connsiteX18" fmla="*/ 828136 w 2836189"/>
              <a:gd name="connsiteY18" fmla="*/ 2083341 h 2650374"/>
              <a:gd name="connsiteX19" fmla="*/ 405442 w 2836189"/>
              <a:gd name="connsiteY19" fmla="*/ 2057462 h 2650374"/>
              <a:gd name="connsiteX20" fmla="*/ 0 w 2836189"/>
              <a:gd name="connsiteY20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20448 w 2836189"/>
              <a:gd name="connsiteY16" fmla="*/ 1225646 h 2650374"/>
              <a:gd name="connsiteX17" fmla="*/ 923027 w 2836189"/>
              <a:gd name="connsiteY17" fmla="*/ 1738284 h 2650374"/>
              <a:gd name="connsiteX18" fmla="*/ 828136 w 2836189"/>
              <a:gd name="connsiteY18" fmla="*/ 2083341 h 2650374"/>
              <a:gd name="connsiteX19" fmla="*/ 405442 w 2836189"/>
              <a:gd name="connsiteY19" fmla="*/ 2057462 h 2650374"/>
              <a:gd name="connsiteX20" fmla="*/ 0 w 2836189"/>
              <a:gd name="connsiteY20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20448 w 2836189"/>
              <a:gd name="connsiteY17" fmla="*/ 1225646 h 2650374"/>
              <a:gd name="connsiteX18" fmla="*/ 923027 w 2836189"/>
              <a:gd name="connsiteY18" fmla="*/ 1738284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923027 w 2836189"/>
              <a:gd name="connsiteY18" fmla="*/ 1738284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07576 w 2836189"/>
              <a:gd name="connsiteY6" fmla="*/ 582508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978914 w 2836189"/>
              <a:gd name="connsiteY7" fmla="*/ 414272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978914 w 2836189"/>
              <a:gd name="connsiteY7" fmla="*/ 414272 h 2650374"/>
              <a:gd name="connsiteX8" fmla="*/ 1100012 w 2836189"/>
              <a:gd name="connsiteY8" fmla="*/ 595671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36189" h="2650374">
                <a:moveTo>
                  <a:pt x="1777000" y="0"/>
                </a:moveTo>
                <a:cubicBezTo>
                  <a:pt x="1847449" y="130115"/>
                  <a:pt x="1860117" y="271064"/>
                  <a:pt x="1858686" y="366684"/>
                </a:cubicBezTo>
                <a:cubicBezTo>
                  <a:pt x="1857255" y="462304"/>
                  <a:pt x="1835178" y="561474"/>
                  <a:pt x="1768415" y="573718"/>
                </a:cubicBezTo>
                <a:cubicBezTo>
                  <a:pt x="1701652" y="585962"/>
                  <a:pt x="1527510" y="465328"/>
                  <a:pt x="1458110" y="440151"/>
                </a:cubicBezTo>
                <a:cubicBezTo>
                  <a:pt x="1388710" y="414974"/>
                  <a:pt x="1377937" y="419084"/>
                  <a:pt x="1352017" y="422655"/>
                </a:cubicBezTo>
                <a:cubicBezTo>
                  <a:pt x="1326097" y="426226"/>
                  <a:pt x="1321607" y="463102"/>
                  <a:pt x="1293922" y="487577"/>
                </a:cubicBezTo>
                <a:cubicBezTo>
                  <a:pt x="1266237" y="512052"/>
                  <a:pt x="1238409" y="581724"/>
                  <a:pt x="1185908" y="569507"/>
                </a:cubicBezTo>
                <a:cubicBezTo>
                  <a:pt x="1133407" y="557290"/>
                  <a:pt x="993230" y="409911"/>
                  <a:pt x="978914" y="414272"/>
                </a:cubicBezTo>
                <a:cubicBezTo>
                  <a:pt x="964598" y="418633"/>
                  <a:pt x="1048942" y="527402"/>
                  <a:pt x="1100012" y="595671"/>
                </a:cubicBezTo>
                <a:cubicBezTo>
                  <a:pt x="1151082" y="663940"/>
                  <a:pt x="1049132" y="552520"/>
                  <a:pt x="1285336" y="823884"/>
                </a:cubicBezTo>
                <a:cubicBezTo>
                  <a:pt x="1521540" y="1095249"/>
                  <a:pt x="2259827" y="1919480"/>
                  <a:pt x="2517236" y="2223858"/>
                </a:cubicBezTo>
                <a:cubicBezTo>
                  <a:pt x="2774645" y="2528236"/>
                  <a:pt x="2862028" y="2656507"/>
                  <a:pt x="2829792" y="2650150"/>
                </a:cubicBezTo>
                <a:cubicBezTo>
                  <a:pt x="2797556" y="2643793"/>
                  <a:pt x="2715223" y="2565098"/>
                  <a:pt x="2384489" y="2237717"/>
                </a:cubicBezTo>
                <a:cubicBezTo>
                  <a:pt x="2053755" y="1910336"/>
                  <a:pt x="1098989" y="923668"/>
                  <a:pt x="845389" y="685862"/>
                </a:cubicBezTo>
                <a:cubicBezTo>
                  <a:pt x="591789" y="448056"/>
                  <a:pt x="857116" y="772807"/>
                  <a:pt x="862887" y="810883"/>
                </a:cubicBezTo>
                <a:cubicBezTo>
                  <a:pt x="868658" y="848959"/>
                  <a:pt x="910448" y="859126"/>
                  <a:pt x="880017" y="914319"/>
                </a:cubicBezTo>
                <a:cubicBezTo>
                  <a:pt x="849586" y="969512"/>
                  <a:pt x="719230" y="1095209"/>
                  <a:pt x="680302" y="1142041"/>
                </a:cubicBezTo>
                <a:cubicBezTo>
                  <a:pt x="641374" y="1188873"/>
                  <a:pt x="630553" y="1188388"/>
                  <a:pt x="655117" y="1290651"/>
                </a:cubicBezTo>
                <a:cubicBezTo>
                  <a:pt x="679681" y="1392914"/>
                  <a:pt x="798851" y="1623504"/>
                  <a:pt x="827687" y="1755619"/>
                </a:cubicBezTo>
                <a:cubicBezTo>
                  <a:pt x="856523" y="1887734"/>
                  <a:pt x="899954" y="2038090"/>
                  <a:pt x="828136" y="2083341"/>
                </a:cubicBezTo>
                <a:cubicBezTo>
                  <a:pt x="756318" y="2128592"/>
                  <a:pt x="534798" y="2065945"/>
                  <a:pt x="396775" y="2027126"/>
                </a:cubicBezTo>
                <a:cubicBezTo>
                  <a:pt x="258752" y="1988307"/>
                  <a:pt x="67574" y="1874869"/>
                  <a:pt x="0" y="1850428"/>
                </a:cubicBezTo>
              </a:path>
            </a:pathLst>
          </a:cu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délník 48"/>
          <p:cNvSpPr/>
          <p:nvPr/>
        </p:nvSpPr>
        <p:spPr>
          <a:xfrm>
            <a:off x="539552" y="3806108"/>
            <a:ext cx="815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II svod</a:t>
            </a:r>
          </a:p>
        </p:txBody>
      </p:sp>
      <p:sp>
        <p:nvSpPr>
          <p:cNvPr id="50" name="Obdélník 49"/>
          <p:cNvSpPr/>
          <p:nvPr/>
        </p:nvSpPr>
        <p:spPr>
          <a:xfrm>
            <a:off x="629525" y="763837"/>
            <a:ext cx="815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aVL</a:t>
            </a:r>
            <a:endParaRPr lang="cs-CZ" dirty="0"/>
          </a:p>
        </p:txBody>
      </p:sp>
      <p:sp>
        <p:nvSpPr>
          <p:cNvPr id="27" name="Obdélník 26"/>
          <p:cNvSpPr/>
          <p:nvPr/>
        </p:nvSpPr>
        <p:spPr>
          <a:xfrm>
            <a:off x="144016" y="5394702"/>
            <a:ext cx="94685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EKG ze dvou svodů, které jsou na sebe kolmé  - dívají se na srdce z různých, na sebe kolmých, úhlů</a:t>
            </a:r>
          </a:p>
        </p:txBody>
      </p:sp>
      <p:cxnSp>
        <p:nvCxnSpPr>
          <p:cNvPr id="28" name="Přímá spojnice 27"/>
          <p:cNvCxnSpPr/>
          <p:nvPr/>
        </p:nvCxnSpPr>
        <p:spPr>
          <a:xfrm flipH="1">
            <a:off x="4607980" y="209499"/>
            <a:ext cx="1352822" cy="16410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4184956" y="119054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5974827" y="-39896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cxnSp>
        <p:nvCxnSpPr>
          <p:cNvPr id="31" name="Přímá spojnice 30"/>
          <p:cNvCxnSpPr/>
          <p:nvPr/>
        </p:nvCxnSpPr>
        <p:spPr>
          <a:xfrm flipH="1" flipV="1">
            <a:off x="4396020" y="2861338"/>
            <a:ext cx="3093768" cy="24398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3973095" y="253817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7489788" y="4874354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cxnSp>
        <p:nvCxnSpPr>
          <p:cNvPr id="35" name="Přímá spojnice 34"/>
          <p:cNvCxnSpPr/>
          <p:nvPr/>
        </p:nvCxnSpPr>
        <p:spPr>
          <a:xfrm flipH="1">
            <a:off x="3203848" y="868521"/>
            <a:ext cx="1944216" cy="142985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3408930" y="3990774"/>
            <a:ext cx="2171158" cy="18466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bdélník 42"/>
          <p:cNvSpPr/>
          <p:nvPr/>
        </p:nvSpPr>
        <p:spPr>
          <a:xfrm>
            <a:off x="107504" y="5661248"/>
            <a:ext cx="88768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Co z toho vyplývá? – To, co je ve dvou svodech popsané jako kmit R, je odrazem depolarizace dvou různých míst srdeční svaloviny.</a:t>
            </a:r>
          </a:p>
          <a:p>
            <a:r>
              <a:rPr lang="cs-CZ" sz="1400" dirty="0"/>
              <a:t>(Aneb jak to dopadá, když lékař popisuje něco, o čem nemá nejmenší ponětí, co to znamená. A lékařská věda má problém opustiti tradice.)</a:t>
            </a:r>
          </a:p>
        </p:txBody>
      </p:sp>
      <p:sp>
        <p:nvSpPr>
          <p:cNvPr id="44" name="Obdélník 43"/>
          <p:cNvSpPr/>
          <p:nvPr/>
        </p:nvSpPr>
        <p:spPr>
          <a:xfrm>
            <a:off x="1654023" y="463755"/>
            <a:ext cx="8519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0000FF"/>
                </a:solidFill>
              </a:rPr>
              <a:t>R kmit</a:t>
            </a:r>
          </a:p>
        </p:txBody>
      </p:sp>
      <p:sp>
        <p:nvSpPr>
          <p:cNvPr id="45" name="Obdélník 44"/>
          <p:cNvSpPr/>
          <p:nvPr/>
        </p:nvSpPr>
        <p:spPr>
          <a:xfrm>
            <a:off x="1616111" y="2051256"/>
            <a:ext cx="8519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0000FF"/>
                </a:solidFill>
              </a:rPr>
              <a:t>R kmit</a:t>
            </a:r>
          </a:p>
        </p:txBody>
      </p:sp>
    </p:spTree>
    <p:extLst>
      <p:ext uri="{BB962C8B-B14F-4D97-AF65-F5344CB8AC3E}">
        <p14:creationId xmlns:p14="http://schemas.microsoft.com/office/powerpoint/2010/main" val="10842812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44624"/>
            <a:ext cx="7220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základní, bipolární  (</a:t>
            </a:r>
            <a:r>
              <a:rPr lang="cs-CZ" sz="2800" b="1" dirty="0" err="1"/>
              <a:t>Einthovenovy</a:t>
            </a:r>
            <a:r>
              <a:rPr lang="cs-CZ" sz="2800" b="1" dirty="0"/>
              <a:t> svody)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46068" y="4209718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Elektrokardiogram vzniká promítáním elektrického srdečního vektoru na svod v čase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465030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195736" y="87407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63688" y="1617430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19766" y="1769830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20072" y="4995164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707904" y="4995163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815183" y="871903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497193" y="7454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I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11760" y="3230042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106061" y="3233292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III</a:t>
            </a:r>
            <a:endParaRPr lang="cs-CZ" b="1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26" b="16704"/>
          <a:stretch/>
        </p:blipFill>
        <p:spPr>
          <a:xfrm>
            <a:off x="3794216" y="1673651"/>
            <a:ext cx="1810537" cy="2319062"/>
          </a:xfrm>
          <a:prstGeom prst="rect">
            <a:avLst/>
          </a:prstGeom>
        </p:spPr>
      </p:pic>
      <p:cxnSp>
        <p:nvCxnSpPr>
          <p:cNvPr id="16" name="Přímá spojnice se šipkou 15"/>
          <p:cNvCxnSpPr/>
          <p:nvPr/>
        </p:nvCxnSpPr>
        <p:spPr>
          <a:xfrm>
            <a:off x="4619965" y="2859261"/>
            <a:ext cx="984788" cy="1133452"/>
          </a:xfrm>
          <a:prstGeom prst="straightConnector1">
            <a:avLst/>
          </a:prstGeom>
          <a:ln w="1143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939126" y="977959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7646079" y="971099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4236900" y="564149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6277927" y="4209718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Bipolární svody: obě elektrody jsou aktivní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78A34AC-B541-484C-9F4D-65B43FD7B1E1}"/>
              </a:ext>
            </a:extLst>
          </p:cNvPr>
          <p:cNvSpPr txBox="1"/>
          <p:nvPr/>
        </p:nvSpPr>
        <p:spPr>
          <a:xfrm>
            <a:off x="6342992" y="5401144"/>
            <a:ext cx="2909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Elektrody - Vrcholy trojúhelníku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1D0A95A-DA72-437D-9FF7-AA235D4EBBCD}"/>
              </a:ext>
            </a:extLst>
          </p:cNvPr>
          <p:cNvSpPr txBox="1"/>
          <p:nvPr/>
        </p:nvSpPr>
        <p:spPr>
          <a:xfrm>
            <a:off x="279515" y="1507776"/>
            <a:ext cx="1559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Pravá ruka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8848E627-BECA-4DA1-BA5F-278C225FDB97}"/>
              </a:ext>
            </a:extLst>
          </p:cNvPr>
          <p:cNvSpPr txBox="1"/>
          <p:nvPr/>
        </p:nvSpPr>
        <p:spPr>
          <a:xfrm>
            <a:off x="7467840" y="1442818"/>
            <a:ext cx="1559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Levá ruka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F05C6285-41C8-49FC-9D9E-9294108944D0}"/>
              </a:ext>
            </a:extLst>
          </p:cNvPr>
          <p:cNvSpPr txBox="1"/>
          <p:nvPr/>
        </p:nvSpPr>
        <p:spPr>
          <a:xfrm>
            <a:off x="3139755" y="5700884"/>
            <a:ext cx="1559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Levá noha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59CE4A1E-8DD5-4D5E-9B72-3978AB5C4329}"/>
              </a:ext>
            </a:extLst>
          </p:cNvPr>
          <p:cNvSpPr txBox="1"/>
          <p:nvPr/>
        </p:nvSpPr>
        <p:spPr>
          <a:xfrm>
            <a:off x="446732" y="6394336"/>
            <a:ext cx="466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+ zemnící elektroda na pravé noze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B3702BA8-B037-4212-9FD4-D3B7EF6ADBC1}"/>
              </a:ext>
            </a:extLst>
          </p:cNvPr>
          <p:cNvSpPr/>
          <p:nvPr/>
        </p:nvSpPr>
        <p:spPr>
          <a:xfrm>
            <a:off x="1839244" y="1283222"/>
            <a:ext cx="360000" cy="36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8F2C6CA1-DABF-4D2B-BFD1-AB97B94F912E}"/>
              </a:ext>
            </a:extLst>
          </p:cNvPr>
          <p:cNvSpPr/>
          <p:nvPr/>
        </p:nvSpPr>
        <p:spPr>
          <a:xfrm>
            <a:off x="7218005" y="1267953"/>
            <a:ext cx="360000" cy="36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F342984E-A178-4689-9F43-4D44AC36B5C5}"/>
              </a:ext>
            </a:extLst>
          </p:cNvPr>
          <p:cNvSpPr/>
          <p:nvPr/>
        </p:nvSpPr>
        <p:spPr>
          <a:xfrm>
            <a:off x="4518652" y="5414374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0B15DD73-0108-4713-BA5F-399E92C179C5}"/>
              </a:ext>
            </a:extLst>
          </p:cNvPr>
          <p:cNvSpPr/>
          <p:nvPr/>
        </p:nvSpPr>
        <p:spPr>
          <a:xfrm>
            <a:off x="4802070" y="6397125"/>
            <a:ext cx="360000" cy="360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6793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84078"/>
            <a:ext cx="7802002" cy="585729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11490" y="254411"/>
            <a:ext cx="89325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základní, bipolární (</a:t>
            </a:r>
            <a:r>
              <a:rPr lang="cs-CZ" sz="2800" b="1" dirty="0" err="1"/>
              <a:t>Einthovenovy</a:t>
            </a:r>
            <a:r>
              <a:rPr lang="cs-CZ" sz="2800" b="1" dirty="0"/>
              <a:t> svody, trojúhelník)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195736" y="112648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63688" y="19252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19766" y="20776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20072" y="530295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707904" y="5302949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815183" y="112431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497193" y="99788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I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11760" y="353782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106061" y="354107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III</a:t>
            </a:r>
            <a:endParaRPr lang="cs-CZ" b="1" dirty="0"/>
          </a:p>
        </p:txBody>
      </p:sp>
      <p:sp>
        <p:nvSpPr>
          <p:cNvPr id="17" name="Volný tvar 16"/>
          <p:cNvSpPr/>
          <p:nvPr/>
        </p:nvSpPr>
        <p:spPr>
          <a:xfrm rot="1012294">
            <a:off x="4352269" y="2883417"/>
            <a:ext cx="1631457" cy="1308822"/>
          </a:xfrm>
          <a:custGeom>
            <a:avLst/>
            <a:gdLst>
              <a:gd name="connsiteX0" fmla="*/ 182667 w 1526716"/>
              <a:gd name="connsiteY0" fmla="*/ 445652 h 1386804"/>
              <a:gd name="connsiteX1" fmla="*/ 212356 w 1526716"/>
              <a:gd name="connsiteY1" fmla="*/ 611907 h 1386804"/>
              <a:gd name="connsiteX2" fmla="*/ 372673 w 1526716"/>
              <a:gd name="connsiteY2" fmla="*/ 718784 h 1386804"/>
              <a:gd name="connsiteX3" fmla="*/ 491426 w 1526716"/>
              <a:gd name="connsiteY3" fmla="*/ 706909 h 1386804"/>
              <a:gd name="connsiteX4" fmla="*/ 491426 w 1526716"/>
              <a:gd name="connsiteY4" fmla="*/ 564405 h 1386804"/>
              <a:gd name="connsiteX5" fmla="*/ 313296 w 1526716"/>
              <a:gd name="connsiteY5" fmla="*/ 439714 h 1386804"/>
              <a:gd name="connsiteX6" fmla="*/ 224231 w 1526716"/>
              <a:gd name="connsiteY6" fmla="*/ 415964 h 1386804"/>
              <a:gd name="connsiteX7" fmla="*/ 105478 w 1526716"/>
              <a:gd name="connsiteY7" fmla="*/ 427839 h 1386804"/>
              <a:gd name="connsiteX8" fmla="*/ 16413 w 1526716"/>
              <a:gd name="connsiteY8" fmla="*/ 552530 h 1386804"/>
              <a:gd name="connsiteX9" fmla="*/ 34226 w 1526716"/>
              <a:gd name="connsiteY9" fmla="*/ 855351 h 1386804"/>
              <a:gd name="connsiteX10" fmla="*/ 348922 w 1526716"/>
              <a:gd name="connsiteY10" fmla="*/ 1128483 h 1386804"/>
              <a:gd name="connsiteX11" fmla="*/ 972376 w 1526716"/>
              <a:gd name="connsiteY11" fmla="*/ 1365990 h 1386804"/>
              <a:gd name="connsiteX12" fmla="*/ 1334574 w 1526716"/>
              <a:gd name="connsiteY12" fmla="*/ 1365990 h 1386804"/>
              <a:gd name="connsiteX13" fmla="*/ 1471140 w 1526716"/>
              <a:gd name="connsiteY13" fmla="*/ 1288800 h 1386804"/>
              <a:gd name="connsiteX14" fmla="*/ 1524579 w 1526716"/>
              <a:gd name="connsiteY14" fmla="*/ 956291 h 1386804"/>
              <a:gd name="connsiteX15" fmla="*/ 1405826 w 1526716"/>
              <a:gd name="connsiteY15" fmla="*/ 540655 h 1386804"/>
              <a:gd name="connsiteX16" fmla="*/ 978314 w 1526716"/>
              <a:gd name="connsiteY16" fmla="*/ 136894 h 1386804"/>
              <a:gd name="connsiteX17" fmla="*/ 497363 w 1526716"/>
              <a:gd name="connsiteY17" fmla="*/ 327 h 1386804"/>
              <a:gd name="connsiteX18" fmla="*/ 99540 w 1526716"/>
              <a:gd name="connsiteY18" fmla="*/ 166582 h 1386804"/>
              <a:gd name="connsiteX19" fmla="*/ 123291 w 1526716"/>
              <a:gd name="connsiteY19" fmla="*/ 368462 h 1386804"/>
              <a:gd name="connsiteX20" fmla="*/ 301421 w 1526716"/>
              <a:gd name="connsiteY20" fmla="*/ 516904 h 1386804"/>
              <a:gd name="connsiteX21" fmla="*/ 627992 w 1526716"/>
              <a:gd name="connsiteY21" fmla="*/ 623782 h 1386804"/>
              <a:gd name="connsiteX22" fmla="*/ 871436 w 1526716"/>
              <a:gd name="connsiteY22" fmla="*/ 677221 h 1386804"/>
              <a:gd name="connsiteX23" fmla="*/ 972376 w 1526716"/>
              <a:gd name="connsiteY23" fmla="*/ 623782 h 1386804"/>
              <a:gd name="connsiteX24" fmla="*/ 764558 w 1526716"/>
              <a:gd name="connsiteY24" fmla="*/ 463465 h 1386804"/>
              <a:gd name="connsiteX25" fmla="*/ 592366 w 1526716"/>
              <a:gd name="connsiteY25" fmla="*/ 427839 h 1386804"/>
              <a:gd name="connsiteX26" fmla="*/ 271732 w 1526716"/>
              <a:gd name="connsiteY26" fmla="*/ 356587 h 1386804"/>
              <a:gd name="connsiteX27" fmla="*/ 206418 w 1526716"/>
              <a:gd name="connsiteY27" fmla="*/ 374400 h 1386804"/>
              <a:gd name="connsiteX0" fmla="*/ 182667 w 1526716"/>
              <a:gd name="connsiteY0" fmla="*/ 445652 h 1386804"/>
              <a:gd name="connsiteX1" fmla="*/ 212356 w 1526716"/>
              <a:gd name="connsiteY1" fmla="*/ 611907 h 1386804"/>
              <a:gd name="connsiteX2" fmla="*/ 372673 w 1526716"/>
              <a:gd name="connsiteY2" fmla="*/ 718784 h 1386804"/>
              <a:gd name="connsiteX3" fmla="*/ 491426 w 1526716"/>
              <a:gd name="connsiteY3" fmla="*/ 706909 h 1386804"/>
              <a:gd name="connsiteX4" fmla="*/ 491426 w 1526716"/>
              <a:gd name="connsiteY4" fmla="*/ 564405 h 1386804"/>
              <a:gd name="connsiteX5" fmla="*/ 313296 w 1526716"/>
              <a:gd name="connsiteY5" fmla="*/ 439714 h 1386804"/>
              <a:gd name="connsiteX6" fmla="*/ 224231 w 1526716"/>
              <a:gd name="connsiteY6" fmla="*/ 415964 h 1386804"/>
              <a:gd name="connsiteX7" fmla="*/ 105478 w 1526716"/>
              <a:gd name="connsiteY7" fmla="*/ 427839 h 1386804"/>
              <a:gd name="connsiteX8" fmla="*/ 16413 w 1526716"/>
              <a:gd name="connsiteY8" fmla="*/ 552530 h 1386804"/>
              <a:gd name="connsiteX9" fmla="*/ 34226 w 1526716"/>
              <a:gd name="connsiteY9" fmla="*/ 855351 h 1386804"/>
              <a:gd name="connsiteX10" fmla="*/ 348922 w 1526716"/>
              <a:gd name="connsiteY10" fmla="*/ 1128483 h 1386804"/>
              <a:gd name="connsiteX11" fmla="*/ 972376 w 1526716"/>
              <a:gd name="connsiteY11" fmla="*/ 1365990 h 1386804"/>
              <a:gd name="connsiteX12" fmla="*/ 1334574 w 1526716"/>
              <a:gd name="connsiteY12" fmla="*/ 1365990 h 1386804"/>
              <a:gd name="connsiteX13" fmla="*/ 1471140 w 1526716"/>
              <a:gd name="connsiteY13" fmla="*/ 1288800 h 1386804"/>
              <a:gd name="connsiteX14" fmla="*/ 1524579 w 1526716"/>
              <a:gd name="connsiteY14" fmla="*/ 956291 h 1386804"/>
              <a:gd name="connsiteX15" fmla="*/ 1405826 w 1526716"/>
              <a:gd name="connsiteY15" fmla="*/ 540655 h 1386804"/>
              <a:gd name="connsiteX16" fmla="*/ 978314 w 1526716"/>
              <a:gd name="connsiteY16" fmla="*/ 136894 h 1386804"/>
              <a:gd name="connsiteX17" fmla="*/ 497363 w 1526716"/>
              <a:gd name="connsiteY17" fmla="*/ 327 h 1386804"/>
              <a:gd name="connsiteX18" fmla="*/ 99540 w 1526716"/>
              <a:gd name="connsiteY18" fmla="*/ 166582 h 1386804"/>
              <a:gd name="connsiteX19" fmla="*/ 123291 w 1526716"/>
              <a:gd name="connsiteY19" fmla="*/ 368462 h 1386804"/>
              <a:gd name="connsiteX20" fmla="*/ 301421 w 1526716"/>
              <a:gd name="connsiteY20" fmla="*/ 516904 h 1386804"/>
              <a:gd name="connsiteX21" fmla="*/ 627992 w 1526716"/>
              <a:gd name="connsiteY21" fmla="*/ 623782 h 1386804"/>
              <a:gd name="connsiteX22" fmla="*/ 871436 w 1526716"/>
              <a:gd name="connsiteY22" fmla="*/ 677221 h 1386804"/>
              <a:gd name="connsiteX23" fmla="*/ 972376 w 1526716"/>
              <a:gd name="connsiteY23" fmla="*/ 623782 h 1386804"/>
              <a:gd name="connsiteX24" fmla="*/ 764558 w 1526716"/>
              <a:gd name="connsiteY24" fmla="*/ 463465 h 1386804"/>
              <a:gd name="connsiteX25" fmla="*/ 544865 w 1526716"/>
              <a:gd name="connsiteY25" fmla="*/ 368463 h 1386804"/>
              <a:gd name="connsiteX26" fmla="*/ 271732 w 1526716"/>
              <a:gd name="connsiteY26" fmla="*/ 356587 h 1386804"/>
              <a:gd name="connsiteX27" fmla="*/ 206418 w 1526716"/>
              <a:gd name="connsiteY27" fmla="*/ 374400 h 1386804"/>
              <a:gd name="connsiteX0" fmla="*/ 182667 w 1526716"/>
              <a:gd name="connsiteY0" fmla="*/ 445652 h 1386804"/>
              <a:gd name="connsiteX1" fmla="*/ 212356 w 1526716"/>
              <a:gd name="connsiteY1" fmla="*/ 611907 h 1386804"/>
              <a:gd name="connsiteX2" fmla="*/ 372673 w 1526716"/>
              <a:gd name="connsiteY2" fmla="*/ 718784 h 1386804"/>
              <a:gd name="connsiteX3" fmla="*/ 491426 w 1526716"/>
              <a:gd name="connsiteY3" fmla="*/ 706909 h 1386804"/>
              <a:gd name="connsiteX4" fmla="*/ 432049 w 1526716"/>
              <a:gd name="connsiteY4" fmla="*/ 528779 h 1386804"/>
              <a:gd name="connsiteX5" fmla="*/ 313296 w 1526716"/>
              <a:gd name="connsiteY5" fmla="*/ 439714 h 1386804"/>
              <a:gd name="connsiteX6" fmla="*/ 224231 w 1526716"/>
              <a:gd name="connsiteY6" fmla="*/ 415964 h 1386804"/>
              <a:gd name="connsiteX7" fmla="*/ 105478 w 1526716"/>
              <a:gd name="connsiteY7" fmla="*/ 427839 h 1386804"/>
              <a:gd name="connsiteX8" fmla="*/ 16413 w 1526716"/>
              <a:gd name="connsiteY8" fmla="*/ 552530 h 1386804"/>
              <a:gd name="connsiteX9" fmla="*/ 34226 w 1526716"/>
              <a:gd name="connsiteY9" fmla="*/ 855351 h 1386804"/>
              <a:gd name="connsiteX10" fmla="*/ 348922 w 1526716"/>
              <a:gd name="connsiteY10" fmla="*/ 1128483 h 1386804"/>
              <a:gd name="connsiteX11" fmla="*/ 972376 w 1526716"/>
              <a:gd name="connsiteY11" fmla="*/ 1365990 h 1386804"/>
              <a:gd name="connsiteX12" fmla="*/ 1334574 w 1526716"/>
              <a:gd name="connsiteY12" fmla="*/ 1365990 h 1386804"/>
              <a:gd name="connsiteX13" fmla="*/ 1471140 w 1526716"/>
              <a:gd name="connsiteY13" fmla="*/ 1288800 h 1386804"/>
              <a:gd name="connsiteX14" fmla="*/ 1524579 w 1526716"/>
              <a:gd name="connsiteY14" fmla="*/ 956291 h 1386804"/>
              <a:gd name="connsiteX15" fmla="*/ 1405826 w 1526716"/>
              <a:gd name="connsiteY15" fmla="*/ 540655 h 1386804"/>
              <a:gd name="connsiteX16" fmla="*/ 978314 w 1526716"/>
              <a:gd name="connsiteY16" fmla="*/ 136894 h 1386804"/>
              <a:gd name="connsiteX17" fmla="*/ 497363 w 1526716"/>
              <a:gd name="connsiteY17" fmla="*/ 327 h 1386804"/>
              <a:gd name="connsiteX18" fmla="*/ 99540 w 1526716"/>
              <a:gd name="connsiteY18" fmla="*/ 166582 h 1386804"/>
              <a:gd name="connsiteX19" fmla="*/ 123291 w 1526716"/>
              <a:gd name="connsiteY19" fmla="*/ 368462 h 1386804"/>
              <a:gd name="connsiteX20" fmla="*/ 301421 w 1526716"/>
              <a:gd name="connsiteY20" fmla="*/ 516904 h 1386804"/>
              <a:gd name="connsiteX21" fmla="*/ 627992 w 1526716"/>
              <a:gd name="connsiteY21" fmla="*/ 623782 h 1386804"/>
              <a:gd name="connsiteX22" fmla="*/ 871436 w 1526716"/>
              <a:gd name="connsiteY22" fmla="*/ 677221 h 1386804"/>
              <a:gd name="connsiteX23" fmla="*/ 972376 w 1526716"/>
              <a:gd name="connsiteY23" fmla="*/ 623782 h 1386804"/>
              <a:gd name="connsiteX24" fmla="*/ 764558 w 1526716"/>
              <a:gd name="connsiteY24" fmla="*/ 463465 h 1386804"/>
              <a:gd name="connsiteX25" fmla="*/ 544865 w 1526716"/>
              <a:gd name="connsiteY25" fmla="*/ 368463 h 1386804"/>
              <a:gd name="connsiteX26" fmla="*/ 271732 w 1526716"/>
              <a:gd name="connsiteY26" fmla="*/ 356587 h 1386804"/>
              <a:gd name="connsiteX27" fmla="*/ 206418 w 1526716"/>
              <a:gd name="connsiteY27" fmla="*/ 374400 h 1386804"/>
              <a:gd name="connsiteX0" fmla="*/ 182667 w 1526716"/>
              <a:gd name="connsiteY0" fmla="*/ 445652 h 1386804"/>
              <a:gd name="connsiteX1" fmla="*/ 212356 w 1526716"/>
              <a:gd name="connsiteY1" fmla="*/ 611907 h 1386804"/>
              <a:gd name="connsiteX2" fmla="*/ 372673 w 1526716"/>
              <a:gd name="connsiteY2" fmla="*/ 718784 h 1386804"/>
              <a:gd name="connsiteX3" fmla="*/ 432049 w 1526716"/>
              <a:gd name="connsiteY3" fmla="*/ 647533 h 1386804"/>
              <a:gd name="connsiteX4" fmla="*/ 432049 w 1526716"/>
              <a:gd name="connsiteY4" fmla="*/ 528779 h 1386804"/>
              <a:gd name="connsiteX5" fmla="*/ 313296 w 1526716"/>
              <a:gd name="connsiteY5" fmla="*/ 439714 h 1386804"/>
              <a:gd name="connsiteX6" fmla="*/ 224231 w 1526716"/>
              <a:gd name="connsiteY6" fmla="*/ 415964 h 1386804"/>
              <a:gd name="connsiteX7" fmla="*/ 105478 w 1526716"/>
              <a:gd name="connsiteY7" fmla="*/ 427839 h 1386804"/>
              <a:gd name="connsiteX8" fmla="*/ 16413 w 1526716"/>
              <a:gd name="connsiteY8" fmla="*/ 552530 h 1386804"/>
              <a:gd name="connsiteX9" fmla="*/ 34226 w 1526716"/>
              <a:gd name="connsiteY9" fmla="*/ 855351 h 1386804"/>
              <a:gd name="connsiteX10" fmla="*/ 348922 w 1526716"/>
              <a:gd name="connsiteY10" fmla="*/ 1128483 h 1386804"/>
              <a:gd name="connsiteX11" fmla="*/ 972376 w 1526716"/>
              <a:gd name="connsiteY11" fmla="*/ 1365990 h 1386804"/>
              <a:gd name="connsiteX12" fmla="*/ 1334574 w 1526716"/>
              <a:gd name="connsiteY12" fmla="*/ 1365990 h 1386804"/>
              <a:gd name="connsiteX13" fmla="*/ 1471140 w 1526716"/>
              <a:gd name="connsiteY13" fmla="*/ 1288800 h 1386804"/>
              <a:gd name="connsiteX14" fmla="*/ 1524579 w 1526716"/>
              <a:gd name="connsiteY14" fmla="*/ 956291 h 1386804"/>
              <a:gd name="connsiteX15" fmla="*/ 1405826 w 1526716"/>
              <a:gd name="connsiteY15" fmla="*/ 540655 h 1386804"/>
              <a:gd name="connsiteX16" fmla="*/ 978314 w 1526716"/>
              <a:gd name="connsiteY16" fmla="*/ 136894 h 1386804"/>
              <a:gd name="connsiteX17" fmla="*/ 497363 w 1526716"/>
              <a:gd name="connsiteY17" fmla="*/ 327 h 1386804"/>
              <a:gd name="connsiteX18" fmla="*/ 99540 w 1526716"/>
              <a:gd name="connsiteY18" fmla="*/ 166582 h 1386804"/>
              <a:gd name="connsiteX19" fmla="*/ 123291 w 1526716"/>
              <a:gd name="connsiteY19" fmla="*/ 368462 h 1386804"/>
              <a:gd name="connsiteX20" fmla="*/ 301421 w 1526716"/>
              <a:gd name="connsiteY20" fmla="*/ 516904 h 1386804"/>
              <a:gd name="connsiteX21" fmla="*/ 627992 w 1526716"/>
              <a:gd name="connsiteY21" fmla="*/ 623782 h 1386804"/>
              <a:gd name="connsiteX22" fmla="*/ 871436 w 1526716"/>
              <a:gd name="connsiteY22" fmla="*/ 677221 h 1386804"/>
              <a:gd name="connsiteX23" fmla="*/ 972376 w 1526716"/>
              <a:gd name="connsiteY23" fmla="*/ 623782 h 1386804"/>
              <a:gd name="connsiteX24" fmla="*/ 764558 w 1526716"/>
              <a:gd name="connsiteY24" fmla="*/ 463465 h 1386804"/>
              <a:gd name="connsiteX25" fmla="*/ 544865 w 1526716"/>
              <a:gd name="connsiteY25" fmla="*/ 368463 h 1386804"/>
              <a:gd name="connsiteX26" fmla="*/ 271732 w 1526716"/>
              <a:gd name="connsiteY26" fmla="*/ 356587 h 1386804"/>
              <a:gd name="connsiteX27" fmla="*/ 206418 w 1526716"/>
              <a:gd name="connsiteY27" fmla="*/ 374400 h 1386804"/>
              <a:gd name="connsiteX0" fmla="*/ 182667 w 1526716"/>
              <a:gd name="connsiteY0" fmla="*/ 445652 h 1386804"/>
              <a:gd name="connsiteX1" fmla="*/ 212356 w 1526716"/>
              <a:gd name="connsiteY1" fmla="*/ 611907 h 1386804"/>
              <a:gd name="connsiteX2" fmla="*/ 331109 w 1526716"/>
              <a:gd name="connsiteY2" fmla="*/ 671283 h 1386804"/>
              <a:gd name="connsiteX3" fmla="*/ 432049 w 1526716"/>
              <a:gd name="connsiteY3" fmla="*/ 647533 h 1386804"/>
              <a:gd name="connsiteX4" fmla="*/ 432049 w 1526716"/>
              <a:gd name="connsiteY4" fmla="*/ 528779 h 1386804"/>
              <a:gd name="connsiteX5" fmla="*/ 313296 w 1526716"/>
              <a:gd name="connsiteY5" fmla="*/ 439714 h 1386804"/>
              <a:gd name="connsiteX6" fmla="*/ 224231 w 1526716"/>
              <a:gd name="connsiteY6" fmla="*/ 415964 h 1386804"/>
              <a:gd name="connsiteX7" fmla="*/ 105478 w 1526716"/>
              <a:gd name="connsiteY7" fmla="*/ 427839 h 1386804"/>
              <a:gd name="connsiteX8" fmla="*/ 16413 w 1526716"/>
              <a:gd name="connsiteY8" fmla="*/ 552530 h 1386804"/>
              <a:gd name="connsiteX9" fmla="*/ 34226 w 1526716"/>
              <a:gd name="connsiteY9" fmla="*/ 855351 h 1386804"/>
              <a:gd name="connsiteX10" fmla="*/ 348922 w 1526716"/>
              <a:gd name="connsiteY10" fmla="*/ 1128483 h 1386804"/>
              <a:gd name="connsiteX11" fmla="*/ 972376 w 1526716"/>
              <a:gd name="connsiteY11" fmla="*/ 1365990 h 1386804"/>
              <a:gd name="connsiteX12" fmla="*/ 1334574 w 1526716"/>
              <a:gd name="connsiteY12" fmla="*/ 1365990 h 1386804"/>
              <a:gd name="connsiteX13" fmla="*/ 1471140 w 1526716"/>
              <a:gd name="connsiteY13" fmla="*/ 1288800 h 1386804"/>
              <a:gd name="connsiteX14" fmla="*/ 1524579 w 1526716"/>
              <a:gd name="connsiteY14" fmla="*/ 956291 h 1386804"/>
              <a:gd name="connsiteX15" fmla="*/ 1405826 w 1526716"/>
              <a:gd name="connsiteY15" fmla="*/ 540655 h 1386804"/>
              <a:gd name="connsiteX16" fmla="*/ 978314 w 1526716"/>
              <a:gd name="connsiteY16" fmla="*/ 136894 h 1386804"/>
              <a:gd name="connsiteX17" fmla="*/ 497363 w 1526716"/>
              <a:gd name="connsiteY17" fmla="*/ 327 h 1386804"/>
              <a:gd name="connsiteX18" fmla="*/ 99540 w 1526716"/>
              <a:gd name="connsiteY18" fmla="*/ 166582 h 1386804"/>
              <a:gd name="connsiteX19" fmla="*/ 123291 w 1526716"/>
              <a:gd name="connsiteY19" fmla="*/ 368462 h 1386804"/>
              <a:gd name="connsiteX20" fmla="*/ 301421 w 1526716"/>
              <a:gd name="connsiteY20" fmla="*/ 516904 h 1386804"/>
              <a:gd name="connsiteX21" fmla="*/ 627992 w 1526716"/>
              <a:gd name="connsiteY21" fmla="*/ 623782 h 1386804"/>
              <a:gd name="connsiteX22" fmla="*/ 871436 w 1526716"/>
              <a:gd name="connsiteY22" fmla="*/ 677221 h 1386804"/>
              <a:gd name="connsiteX23" fmla="*/ 972376 w 1526716"/>
              <a:gd name="connsiteY23" fmla="*/ 623782 h 1386804"/>
              <a:gd name="connsiteX24" fmla="*/ 764558 w 1526716"/>
              <a:gd name="connsiteY24" fmla="*/ 463465 h 1386804"/>
              <a:gd name="connsiteX25" fmla="*/ 544865 w 1526716"/>
              <a:gd name="connsiteY25" fmla="*/ 368463 h 1386804"/>
              <a:gd name="connsiteX26" fmla="*/ 271732 w 1526716"/>
              <a:gd name="connsiteY26" fmla="*/ 356587 h 1386804"/>
              <a:gd name="connsiteX27" fmla="*/ 206418 w 1526716"/>
              <a:gd name="connsiteY27" fmla="*/ 374400 h 1386804"/>
              <a:gd name="connsiteX0" fmla="*/ 182667 w 1525086"/>
              <a:gd name="connsiteY0" fmla="*/ 445627 h 1386779"/>
              <a:gd name="connsiteX1" fmla="*/ 212356 w 1525086"/>
              <a:gd name="connsiteY1" fmla="*/ 611882 h 1386779"/>
              <a:gd name="connsiteX2" fmla="*/ 331109 w 1525086"/>
              <a:gd name="connsiteY2" fmla="*/ 671258 h 1386779"/>
              <a:gd name="connsiteX3" fmla="*/ 432049 w 1525086"/>
              <a:gd name="connsiteY3" fmla="*/ 647508 h 1386779"/>
              <a:gd name="connsiteX4" fmla="*/ 432049 w 1525086"/>
              <a:gd name="connsiteY4" fmla="*/ 528754 h 1386779"/>
              <a:gd name="connsiteX5" fmla="*/ 313296 w 1525086"/>
              <a:gd name="connsiteY5" fmla="*/ 439689 h 1386779"/>
              <a:gd name="connsiteX6" fmla="*/ 224231 w 1525086"/>
              <a:gd name="connsiteY6" fmla="*/ 415939 h 1386779"/>
              <a:gd name="connsiteX7" fmla="*/ 105478 w 1525086"/>
              <a:gd name="connsiteY7" fmla="*/ 427814 h 1386779"/>
              <a:gd name="connsiteX8" fmla="*/ 16413 w 1525086"/>
              <a:gd name="connsiteY8" fmla="*/ 552505 h 1386779"/>
              <a:gd name="connsiteX9" fmla="*/ 34226 w 1525086"/>
              <a:gd name="connsiteY9" fmla="*/ 855326 h 1386779"/>
              <a:gd name="connsiteX10" fmla="*/ 348922 w 1525086"/>
              <a:gd name="connsiteY10" fmla="*/ 1128458 h 1386779"/>
              <a:gd name="connsiteX11" fmla="*/ 972376 w 1525086"/>
              <a:gd name="connsiteY11" fmla="*/ 1365965 h 1386779"/>
              <a:gd name="connsiteX12" fmla="*/ 1334574 w 1525086"/>
              <a:gd name="connsiteY12" fmla="*/ 1365965 h 1386779"/>
              <a:gd name="connsiteX13" fmla="*/ 1471140 w 1525086"/>
              <a:gd name="connsiteY13" fmla="*/ 1288775 h 1386779"/>
              <a:gd name="connsiteX14" fmla="*/ 1524579 w 1525086"/>
              <a:gd name="connsiteY14" fmla="*/ 956266 h 1386779"/>
              <a:gd name="connsiteX15" fmla="*/ 1453327 w 1525086"/>
              <a:gd name="connsiteY15" fmla="*/ 510942 h 1386779"/>
              <a:gd name="connsiteX16" fmla="*/ 978314 w 1525086"/>
              <a:gd name="connsiteY16" fmla="*/ 136869 h 1386779"/>
              <a:gd name="connsiteX17" fmla="*/ 497363 w 1525086"/>
              <a:gd name="connsiteY17" fmla="*/ 302 h 1386779"/>
              <a:gd name="connsiteX18" fmla="*/ 99540 w 1525086"/>
              <a:gd name="connsiteY18" fmla="*/ 166557 h 1386779"/>
              <a:gd name="connsiteX19" fmla="*/ 123291 w 1525086"/>
              <a:gd name="connsiteY19" fmla="*/ 368437 h 1386779"/>
              <a:gd name="connsiteX20" fmla="*/ 301421 w 1525086"/>
              <a:gd name="connsiteY20" fmla="*/ 516879 h 1386779"/>
              <a:gd name="connsiteX21" fmla="*/ 627992 w 1525086"/>
              <a:gd name="connsiteY21" fmla="*/ 623757 h 1386779"/>
              <a:gd name="connsiteX22" fmla="*/ 871436 w 1525086"/>
              <a:gd name="connsiteY22" fmla="*/ 677196 h 1386779"/>
              <a:gd name="connsiteX23" fmla="*/ 972376 w 1525086"/>
              <a:gd name="connsiteY23" fmla="*/ 623757 h 1386779"/>
              <a:gd name="connsiteX24" fmla="*/ 764558 w 1525086"/>
              <a:gd name="connsiteY24" fmla="*/ 463440 h 1386779"/>
              <a:gd name="connsiteX25" fmla="*/ 544865 w 1525086"/>
              <a:gd name="connsiteY25" fmla="*/ 368438 h 1386779"/>
              <a:gd name="connsiteX26" fmla="*/ 271732 w 1525086"/>
              <a:gd name="connsiteY26" fmla="*/ 356562 h 1386779"/>
              <a:gd name="connsiteX27" fmla="*/ 206418 w 1525086"/>
              <a:gd name="connsiteY27" fmla="*/ 374375 h 1386779"/>
              <a:gd name="connsiteX0" fmla="*/ 182667 w 1631513"/>
              <a:gd name="connsiteY0" fmla="*/ 445627 h 1386779"/>
              <a:gd name="connsiteX1" fmla="*/ 212356 w 1631513"/>
              <a:gd name="connsiteY1" fmla="*/ 611882 h 1386779"/>
              <a:gd name="connsiteX2" fmla="*/ 331109 w 1631513"/>
              <a:gd name="connsiteY2" fmla="*/ 671258 h 1386779"/>
              <a:gd name="connsiteX3" fmla="*/ 432049 w 1631513"/>
              <a:gd name="connsiteY3" fmla="*/ 647508 h 1386779"/>
              <a:gd name="connsiteX4" fmla="*/ 432049 w 1631513"/>
              <a:gd name="connsiteY4" fmla="*/ 528754 h 1386779"/>
              <a:gd name="connsiteX5" fmla="*/ 313296 w 1631513"/>
              <a:gd name="connsiteY5" fmla="*/ 439689 h 1386779"/>
              <a:gd name="connsiteX6" fmla="*/ 224231 w 1631513"/>
              <a:gd name="connsiteY6" fmla="*/ 415939 h 1386779"/>
              <a:gd name="connsiteX7" fmla="*/ 105478 w 1631513"/>
              <a:gd name="connsiteY7" fmla="*/ 427814 h 1386779"/>
              <a:gd name="connsiteX8" fmla="*/ 16413 w 1631513"/>
              <a:gd name="connsiteY8" fmla="*/ 552505 h 1386779"/>
              <a:gd name="connsiteX9" fmla="*/ 34226 w 1631513"/>
              <a:gd name="connsiteY9" fmla="*/ 855326 h 1386779"/>
              <a:gd name="connsiteX10" fmla="*/ 348922 w 1631513"/>
              <a:gd name="connsiteY10" fmla="*/ 1128458 h 1386779"/>
              <a:gd name="connsiteX11" fmla="*/ 972376 w 1631513"/>
              <a:gd name="connsiteY11" fmla="*/ 1365965 h 1386779"/>
              <a:gd name="connsiteX12" fmla="*/ 1334574 w 1631513"/>
              <a:gd name="connsiteY12" fmla="*/ 1365965 h 1386779"/>
              <a:gd name="connsiteX13" fmla="*/ 1471140 w 1631513"/>
              <a:gd name="connsiteY13" fmla="*/ 1288775 h 1386779"/>
              <a:gd name="connsiteX14" fmla="*/ 1631457 w 1631513"/>
              <a:gd name="connsiteY14" fmla="*/ 950328 h 1386779"/>
              <a:gd name="connsiteX15" fmla="*/ 1453327 w 1631513"/>
              <a:gd name="connsiteY15" fmla="*/ 510942 h 1386779"/>
              <a:gd name="connsiteX16" fmla="*/ 978314 w 1631513"/>
              <a:gd name="connsiteY16" fmla="*/ 136869 h 1386779"/>
              <a:gd name="connsiteX17" fmla="*/ 497363 w 1631513"/>
              <a:gd name="connsiteY17" fmla="*/ 302 h 1386779"/>
              <a:gd name="connsiteX18" fmla="*/ 99540 w 1631513"/>
              <a:gd name="connsiteY18" fmla="*/ 166557 h 1386779"/>
              <a:gd name="connsiteX19" fmla="*/ 123291 w 1631513"/>
              <a:gd name="connsiteY19" fmla="*/ 368437 h 1386779"/>
              <a:gd name="connsiteX20" fmla="*/ 301421 w 1631513"/>
              <a:gd name="connsiteY20" fmla="*/ 516879 h 1386779"/>
              <a:gd name="connsiteX21" fmla="*/ 627992 w 1631513"/>
              <a:gd name="connsiteY21" fmla="*/ 623757 h 1386779"/>
              <a:gd name="connsiteX22" fmla="*/ 871436 w 1631513"/>
              <a:gd name="connsiteY22" fmla="*/ 677196 h 1386779"/>
              <a:gd name="connsiteX23" fmla="*/ 972376 w 1631513"/>
              <a:gd name="connsiteY23" fmla="*/ 623757 h 1386779"/>
              <a:gd name="connsiteX24" fmla="*/ 764558 w 1631513"/>
              <a:gd name="connsiteY24" fmla="*/ 463440 h 1386779"/>
              <a:gd name="connsiteX25" fmla="*/ 544865 w 1631513"/>
              <a:gd name="connsiteY25" fmla="*/ 368438 h 1386779"/>
              <a:gd name="connsiteX26" fmla="*/ 271732 w 1631513"/>
              <a:gd name="connsiteY26" fmla="*/ 356562 h 1386779"/>
              <a:gd name="connsiteX27" fmla="*/ 206418 w 1631513"/>
              <a:gd name="connsiteY27" fmla="*/ 374375 h 1386779"/>
              <a:gd name="connsiteX0" fmla="*/ 182667 w 1631457"/>
              <a:gd name="connsiteY0" fmla="*/ 445627 h 1392418"/>
              <a:gd name="connsiteX1" fmla="*/ 212356 w 1631457"/>
              <a:gd name="connsiteY1" fmla="*/ 611882 h 1392418"/>
              <a:gd name="connsiteX2" fmla="*/ 331109 w 1631457"/>
              <a:gd name="connsiteY2" fmla="*/ 671258 h 1392418"/>
              <a:gd name="connsiteX3" fmla="*/ 432049 w 1631457"/>
              <a:gd name="connsiteY3" fmla="*/ 647508 h 1392418"/>
              <a:gd name="connsiteX4" fmla="*/ 432049 w 1631457"/>
              <a:gd name="connsiteY4" fmla="*/ 528754 h 1392418"/>
              <a:gd name="connsiteX5" fmla="*/ 313296 w 1631457"/>
              <a:gd name="connsiteY5" fmla="*/ 439689 h 1392418"/>
              <a:gd name="connsiteX6" fmla="*/ 224231 w 1631457"/>
              <a:gd name="connsiteY6" fmla="*/ 415939 h 1392418"/>
              <a:gd name="connsiteX7" fmla="*/ 105478 w 1631457"/>
              <a:gd name="connsiteY7" fmla="*/ 427814 h 1392418"/>
              <a:gd name="connsiteX8" fmla="*/ 16413 w 1631457"/>
              <a:gd name="connsiteY8" fmla="*/ 552505 h 1392418"/>
              <a:gd name="connsiteX9" fmla="*/ 34226 w 1631457"/>
              <a:gd name="connsiteY9" fmla="*/ 855326 h 1392418"/>
              <a:gd name="connsiteX10" fmla="*/ 348922 w 1631457"/>
              <a:gd name="connsiteY10" fmla="*/ 1128458 h 1392418"/>
              <a:gd name="connsiteX11" fmla="*/ 972376 w 1631457"/>
              <a:gd name="connsiteY11" fmla="*/ 1365965 h 1392418"/>
              <a:gd name="connsiteX12" fmla="*/ 1334574 w 1631457"/>
              <a:gd name="connsiteY12" fmla="*/ 1365965 h 1392418"/>
              <a:gd name="connsiteX13" fmla="*/ 1453327 w 1631457"/>
              <a:gd name="connsiteY13" fmla="*/ 1181897 h 1392418"/>
              <a:gd name="connsiteX14" fmla="*/ 1631457 w 1631457"/>
              <a:gd name="connsiteY14" fmla="*/ 950328 h 1392418"/>
              <a:gd name="connsiteX15" fmla="*/ 1453327 w 1631457"/>
              <a:gd name="connsiteY15" fmla="*/ 510942 h 1392418"/>
              <a:gd name="connsiteX16" fmla="*/ 978314 w 1631457"/>
              <a:gd name="connsiteY16" fmla="*/ 136869 h 1392418"/>
              <a:gd name="connsiteX17" fmla="*/ 497363 w 1631457"/>
              <a:gd name="connsiteY17" fmla="*/ 302 h 1392418"/>
              <a:gd name="connsiteX18" fmla="*/ 99540 w 1631457"/>
              <a:gd name="connsiteY18" fmla="*/ 166557 h 1392418"/>
              <a:gd name="connsiteX19" fmla="*/ 123291 w 1631457"/>
              <a:gd name="connsiteY19" fmla="*/ 368437 h 1392418"/>
              <a:gd name="connsiteX20" fmla="*/ 301421 w 1631457"/>
              <a:gd name="connsiteY20" fmla="*/ 516879 h 1392418"/>
              <a:gd name="connsiteX21" fmla="*/ 627992 w 1631457"/>
              <a:gd name="connsiteY21" fmla="*/ 623757 h 1392418"/>
              <a:gd name="connsiteX22" fmla="*/ 871436 w 1631457"/>
              <a:gd name="connsiteY22" fmla="*/ 677196 h 1392418"/>
              <a:gd name="connsiteX23" fmla="*/ 972376 w 1631457"/>
              <a:gd name="connsiteY23" fmla="*/ 623757 h 1392418"/>
              <a:gd name="connsiteX24" fmla="*/ 764558 w 1631457"/>
              <a:gd name="connsiteY24" fmla="*/ 463440 h 1392418"/>
              <a:gd name="connsiteX25" fmla="*/ 544865 w 1631457"/>
              <a:gd name="connsiteY25" fmla="*/ 368438 h 1392418"/>
              <a:gd name="connsiteX26" fmla="*/ 271732 w 1631457"/>
              <a:gd name="connsiteY26" fmla="*/ 356562 h 1392418"/>
              <a:gd name="connsiteX27" fmla="*/ 206418 w 1631457"/>
              <a:gd name="connsiteY27" fmla="*/ 374375 h 1392418"/>
              <a:gd name="connsiteX0" fmla="*/ 182667 w 1631457"/>
              <a:gd name="connsiteY0" fmla="*/ 445627 h 1376286"/>
              <a:gd name="connsiteX1" fmla="*/ 212356 w 1631457"/>
              <a:gd name="connsiteY1" fmla="*/ 611882 h 1376286"/>
              <a:gd name="connsiteX2" fmla="*/ 331109 w 1631457"/>
              <a:gd name="connsiteY2" fmla="*/ 671258 h 1376286"/>
              <a:gd name="connsiteX3" fmla="*/ 432049 w 1631457"/>
              <a:gd name="connsiteY3" fmla="*/ 647508 h 1376286"/>
              <a:gd name="connsiteX4" fmla="*/ 432049 w 1631457"/>
              <a:gd name="connsiteY4" fmla="*/ 528754 h 1376286"/>
              <a:gd name="connsiteX5" fmla="*/ 313296 w 1631457"/>
              <a:gd name="connsiteY5" fmla="*/ 439689 h 1376286"/>
              <a:gd name="connsiteX6" fmla="*/ 224231 w 1631457"/>
              <a:gd name="connsiteY6" fmla="*/ 415939 h 1376286"/>
              <a:gd name="connsiteX7" fmla="*/ 105478 w 1631457"/>
              <a:gd name="connsiteY7" fmla="*/ 427814 h 1376286"/>
              <a:gd name="connsiteX8" fmla="*/ 16413 w 1631457"/>
              <a:gd name="connsiteY8" fmla="*/ 552505 h 1376286"/>
              <a:gd name="connsiteX9" fmla="*/ 34226 w 1631457"/>
              <a:gd name="connsiteY9" fmla="*/ 855326 h 1376286"/>
              <a:gd name="connsiteX10" fmla="*/ 348922 w 1631457"/>
              <a:gd name="connsiteY10" fmla="*/ 1128458 h 1376286"/>
              <a:gd name="connsiteX11" fmla="*/ 972376 w 1631457"/>
              <a:gd name="connsiteY11" fmla="*/ 1365965 h 1376286"/>
              <a:gd name="connsiteX12" fmla="*/ 1275198 w 1631457"/>
              <a:gd name="connsiteY12" fmla="*/ 1318463 h 1376286"/>
              <a:gd name="connsiteX13" fmla="*/ 1453327 w 1631457"/>
              <a:gd name="connsiteY13" fmla="*/ 1181897 h 1376286"/>
              <a:gd name="connsiteX14" fmla="*/ 1631457 w 1631457"/>
              <a:gd name="connsiteY14" fmla="*/ 950328 h 1376286"/>
              <a:gd name="connsiteX15" fmla="*/ 1453327 w 1631457"/>
              <a:gd name="connsiteY15" fmla="*/ 510942 h 1376286"/>
              <a:gd name="connsiteX16" fmla="*/ 978314 w 1631457"/>
              <a:gd name="connsiteY16" fmla="*/ 136869 h 1376286"/>
              <a:gd name="connsiteX17" fmla="*/ 497363 w 1631457"/>
              <a:gd name="connsiteY17" fmla="*/ 302 h 1376286"/>
              <a:gd name="connsiteX18" fmla="*/ 99540 w 1631457"/>
              <a:gd name="connsiteY18" fmla="*/ 166557 h 1376286"/>
              <a:gd name="connsiteX19" fmla="*/ 123291 w 1631457"/>
              <a:gd name="connsiteY19" fmla="*/ 368437 h 1376286"/>
              <a:gd name="connsiteX20" fmla="*/ 301421 w 1631457"/>
              <a:gd name="connsiteY20" fmla="*/ 516879 h 1376286"/>
              <a:gd name="connsiteX21" fmla="*/ 627992 w 1631457"/>
              <a:gd name="connsiteY21" fmla="*/ 623757 h 1376286"/>
              <a:gd name="connsiteX22" fmla="*/ 871436 w 1631457"/>
              <a:gd name="connsiteY22" fmla="*/ 677196 h 1376286"/>
              <a:gd name="connsiteX23" fmla="*/ 972376 w 1631457"/>
              <a:gd name="connsiteY23" fmla="*/ 623757 h 1376286"/>
              <a:gd name="connsiteX24" fmla="*/ 764558 w 1631457"/>
              <a:gd name="connsiteY24" fmla="*/ 463440 h 1376286"/>
              <a:gd name="connsiteX25" fmla="*/ 544865 w 1631457"/>
              <a:gd name="connsiteY25" fmla="*/ 368438 h 1376286"/>
              <a:gd name="connsiteX26" fmla="*/ 271732 w 1631457"/>
              <a:gd name="connsiteY26" fmla="*/ 356562 h 1376286"/>
              <a:gd name="connsiteX27" fmla="*/ 206418 w 1631457"/>
              <a:gd name="connsiteY27" fmla="*/ 374375 h 1376286"/>
              <a:gd name="connsiteX0" fmla="*/ 182667 w 1631457"/>
              <a:gd name="connsiteY0" fmla="*/ 445627 h 1319973"/>
              <a:gd name="connsiteX1" fmla="*/ 212356 w 1631457"/>
              <a:gd name="connsiteY1" fmla="*/ 611882 h 1319973"/>
              <a:gd name="connsiteX2" fmla="*/ 331109 w 1631457"/>
              <a:gd name="connsiteY2" fmla="*/ 671258 h 1319973"/>
              <a:gd name="connsiteX3" fmla="*/ 432049 w 1631457"/>
              <a:gd name="connsiteY3" fmla="*/ 647508 h 1319973"/>
              <a:gd name="connsiteX4" fmla="*/ 432049 w 1631457"/>
              <a:gd name="connsiteY4" fmla="*/ 528754 h 1319973"/>
              <a:gd name="connsiteX5" fmla="*/ 313296 w 1631457"/>
              <a:gd name="connsiteY5" fmla="*/ 439689 h 1319973"/>
              <a:gd name="connsiteX6" fmla="*/ 224231 w 1631457"/>
              <a:gd name="connsiteY6" fmla="*/ 415939 h 1319973"/>
              <a:gd name="connsiteX7" fmla="*/ 105478 w 1631457"/>
              <a:gd name="connsiteY7" fmla="*/ 427814 h 1319973"/>
              <a:gd name="connsiteX8" fmla="*/ 16413 w 1631457"/>
              <a:gd name="connsiteY8" fmla="*/ 552505 h 1319973"/>
              <a:gd name="connsiteX9" fmla="*/ 34226 w 1631457"/>
              <a:gd name="connsiteY9" fmla="*/ 855326 h 1319973"/>
              <a:gd name="connsiteX10" fmla="*/ 348922 w 1631457"/>
              <a:gd name="connsiteY10" fmla="*/ 1128458 h 1319973"/>
              <a:gd name="connsiteX11" fmla="*/ 835810 w 1631457"/>
              <a:gd name="connsiteY11" fmla="*/ 1247212 h 1319973"/>
              <a:gd name="connsiteX12" fmla="*/ 1275198 w 1631457"/>
              <a:gd name="connsiteY12" fmla="*/ 1318463 h 1319973"/>
              <a:gd name="connsiteX13" fmla="*/ 1453327 w 1631457"/>
              <a:gd name="connsiteY13" fmla="*/ 1181897 h 1319973"/>
              <a:gd name="connsiteX14" fmla="*/ 1631457 w 1631457"/>
              <a:gd name="connsiteY14" fmla="*/ 950328 h 1319973"/>
              <a:gd name="connsiteX15" fmla="*/ 1453327 w 1631457"/>
              <a:gd name="connsiteY15" fmla="*/ 510942 h 1319973"/>
              <a:gd name="connsiteX16" fmla="*/ 978314 w 1631457"/>
              <a:gd name="connsiteY16" fmla="*/ 136869 h 1319973"/>
              <a:gd name="connsiteX17" fmla="*/ 497363 w 1631457"/>
              <a:gd name="connsiteY17" fmla="*/ 302 h 1319973"/>
              <a:gd name="connsiteX18" fmla="*/ 99540 w 1631457"/>
              <a:gd name="connsiteY18" fmla="*/ 166557 h 1319973"/>
              <a:gd name="connsiteX19" fmla="*/ 123291 w 1631457"/>
              <a:gd name="connsiteY19" fmla="*/ 368437 h 1319973"/>
              <a:gd name="connsiteX20" fmla="*/ 301421 w 1631457"/>
              <a:gd name="connsiteY20" fmla="*/ 516879 h 1319973"/>
              <a:gd name="connsiteX21" fmla="*/ 627992 w 1631457"/>
              <a:gd name="connsiteY21" fmla="*/ 623757 h 1319973"/>
              <a:gd name="connsiteX22" fmla="*/ 871436 w 1631457"/>
              <a:gd name="connsiteY22" fmla="*/ 677196 h 1319973"/>
              <a:gd name="connsiteX23" fmla="*/ 972376 w 1631457"/>
              <a:gd name="connsiteY23" fmla="*/ 623757 h 1319973"/>
              <a:gd name="connsiteX24" fmla="*/ 764558 w 1631457"/>
              <a:gd name="connsiteY24" fmla="*/ 463440 h 1319973"/>
              <a:gd name="connsiteX25" fmla="*/ 544865 w 1631457"/>
              <a:gd name="connsiteY25" fmla="*/ 368438 h 1319973"/>
              <a:gd name="connsiteX26" fmla="*/ 271732 w 1631457"/>
              <a:gd name="connsiteY26" fmla="*/ 356562 h 1319973"/>
              <a:gd name="connsiteX27" fmla="*/ 206418 w 1631457"/>
              <a:gd name="connsiteY27" fmla="*/ 374375 h 1319973"/>
              <a:gd name="connsiteX0" fmla="*/ 182667 w 1631457"/>
              <a:gd name="connsiteY0" fmla="*/ 445627 h 1325906"/>
              <a:gd name="connsiteX1" fmla="*/ 212356 w 1631457"/>
              <a:gd name="connsiteY1" fmla="*/ 611882 h 1325906"/>
              <a:gd name="connsiteX2" fmla="*/ 331109 w 1631457"/>
              <a:gd name="connsiteY2" fmla="*/ 671258 h 1325906"/>
              <a:gd name="connsiteX3" fmla="*/ 432049 w 1631457"/>
              <a:gd name="connsiteY3" fmla="*/ 647508 h 1325906"/>
              <a:gd name="connsiteX4" fmla="*/ 432049 w 1631457"/>
              <a:gd name="connsiteY4" fmla="*/ 528754 h 1325906"/>
              <a:gd name="connsiteX5" fmla="*/ 313296 w 1631457"/>
              <a:gd name="connsiteY5" fmla="*/ 439689 h 1325906"/>
              <a:gd name="connsiteX6" fmla="*/ 224231 w 1631457"/>
              <a:gd name="connsiteY6" fmla="*/ 415939 h 1325906"/>
              <a:gd name="connsiteX7" fmla="*/ 105478 w 1631457"/>
              <a:gd name="connsiteY7" fmla="*/ 427814 h 1325906"/>
              <a:gd name="connsiteX8" fmla="*/ 16413 w 1631457"/>
              <a:gd name="connsiteY8" fmla="*/ 552505 h 1325906"/>
              <a:gd name="connsiteX9" fmla="*/ 34226 w 1631457"/>
              <a:gd name="connsiteY9" fmla="*/ 855326 h 1325906"/>
              <a:gd name="connsiteX10" fmla="*/ 348922 w 1631457"/>
              <a:gd name="connsiteY10" fmla="*/ 1128458 h 1325906"/>
              <a:gd name="connsiteX11" fmla="*/ 835810 w 1631457"/>
              <a:gd name="connsiteY11" fmla="*/ 1288776 h 1325906"/>
              <a:gd name="connsiteX12" fmla="*/ 1275198 w 1631457"/>
              <a:gd name="connsiteY12" fmla="*/ 1318463 h 1325906"/>
              <a:gd name="connsiteX13" fmla="*/ 1453327 w 1631457"/>
              <a:gd name="connsiteY13" fmla="*/ 1181897 h 1325906"/>
              <a:gd name="connsiteX14" fmla="*/ 1631457 w 1631457"/>
              <a:gd name="connsiteY14" fmla="*/ 950328 h 1325906"/>
              <a:gd name="connsiteX15" fmla="*/ 1453327 w 1631457"/>
              <a:gd name="connsiteY15" fmla="*/ 510942 h 1325906"/>
              <a:gd name="connsiteX16" fmla="*/ 978314 w 1631457"/>
              <a:gd name="connsiteY16" fmla="*/ 136869 h 1325906"/>
              <a:gd name="connsiteX17" fmla="*/ 497363 w 1631457"/>
              <a:gd name="connsiteY17" fmla="*/ 302 h 1325906"/>
              <a:gd name="connsiteX18" fmla="*/ 99540 w 1631457"/>
              <a:gd name="connsiteY18" fmla="*/ 166557 h 1325906"/>
              <a:gd name="connsiteX19" fmla="*/ 123291 w 1631457"/>
              <a:gd name="connsiteY19" fmla="*/ 368437 h 1325906"/>
              <a:gd name="connsiteX20" fmla="*/ 301421 w 1631457"/>
              <a:gd name="connsiteY20" fmla="*/ 516879 h 1325906"/>
              <a:gd name="connsiteX21" fmla="*/ 627992 w 1631457"/>
              <a:gd name="connsiteY21" fmla="*/ 623757 h 1325906"/>
              <a:gd name="connsiteX22" fmla="*/ 871436 w 1631457"/>
              <a:gd name="connsiteY22" fmla="*/ 677196 h 1325906"/>
              <a:gd name="connsiteX23" fmla="*/ 972376 w 1631457"/>
              <a:gd name="connsiteY23" fmla="*/ 623757 h 1325906"/>
              <a:gd name="connsiteX24" fmla="*/ 764558 w 1631457"/>
              <a:gd name="connsiteY24" fmla="*/ 463440 h 1325906"/>
              <a:gd name="connsiteX25" fmla="*/ 544865 w 1631457"/>
              <a:gd name="connsiteY25" fmla="*/ 368438 h 1325906"/>
              <a:gd name="connsiteX26" fmla="*/ 271732 w 1631457"/>
              <a:gd name="connsiteY26" fmla="*/ 356562 h 1325906"/>
              <a:gd name="connsiteX27" fmla="*/ 206418 w 1631457"/>
              <a:gd name="connsiteY27" fmla="*/ 374375 h 1325906"/>
              <a:gd name="connsiteX0" fmla="*/ 182667 w 1631457"/>
              <a:gd name="connsiteY0" fmla="*/ 445627 h 1308822"/>
              <a:gd name="connsiteX1" fmla="*/ 212356 w 1631457"/>
              <a:gd name="connsiteY1" fmla="*/ 611882 h 1308822"/>
              <a:gd name="connsiteX2" fmla="*/ 331109 w 1631457"/>
              <a:gd name="connsiteY2" fmla="*/ 671258 h 1308822"/>
              <a:gd name="connsiteX3" fmla="*/ 432049 w 1631457"/>
              <a:gd name="connsiteY3" fmla="*/ 647508 h 1308822"/>
              <a:gd name="connsiteX4" fmla="*/ 432049 w 1631457"/>
              <a:gd name="connsiteY4" fmla="*/ 528754 h 1308822"/>
              <a:gd name="connsiteX5" fmla="*/ 313296 w 1631457"/>
              <a:gd name="connsiteY5" fmla="*/ 439689 h 1308822"/>
              <a:gd name="connsiteX6" fmla="*/ 224231 w 1631457"/>
              <a:gd name="connsiteY6" fmla="*/ 415939 h 1308822"/>
              <a:gd name="connsiteX7" fmla="*/ 105478 w 1631457"/>
              <a:gd name="connsiteY7" fmla="*/ 427814 h 1308822"/>
              <a:gd name="connsiteX8" fmla="*/ 16413 w 1631457"/>
              <a:gd name="connsiteY8" fmla="*/ 552505 h 1308822"/>
              <a:gd name="connsiteX9" fmla="*/ 34226 w 1631457"/>
              <a:gd name="connsiteY9" fmla="*/ 855326 h 1308822"/>
              <a:gd name="connsiteX10" fmla="*/ 348922 w 1631457"/>
              <a:gd name="connsiteY10" fmla="*/ 1128458 h 1308822"/>
              <a:gd name="connsiteX11" fmla="*/ 835810 w 1631457"/>
              <a:gd name="connsiteY11" fmla="*/ 1288776 h 1308822"/>
              <a:gd name="connsiteX12" fmla="*/ 1251448 w 1631457"/>
              <a:gd name="connsiteY12" fmla="*/ 1294712 h 1308822"/>
              <a:gd name="connsiteX13" fmla="*/ 1453327 w 1631457"/>
              <a:gd name="connsiteY13" fmla="*/ 1181897 h 1308822"/>
              <a:gd name="connsiteX14" fmla="*/ 1631457 w 1631457"/>
              <a:gd name="connsiteY14" fmla="*/ 950328 h 1308822"/>
              <a:gd name="connsiteX15" fmla="*/ 1453327 w 1631457"/>
              <a:gd name="connsiteY15" fmla="*/ 510942 h 1308822"/>
              <a:gd name="connsiteX16" fmla="*/ 978314 w 1631457"/>
              <a:gd name="connsiteY16" fmla="*/ 136869 h 1308822"/>
              <a:gd name="connsiteX17" fmla="*/ 497363 w 1631457"/>
              <a:gd name="connsiteY17" fmla="*/ 302 h 1308822"/>
              <a:gd name="connsiteX18" fmla="*/ 99540 w 1631457"/>
              <a:gd name="connsiteY18" fmla="*/ 166557 h 1308822"/>
              <a:gd name="connsiteX19" fmla="*/ 123291 w 1631457"/>
              <a:gd name="connsiteY19" fmla="*/ 368437 h 1308822"/>
              <a:gd name="connsiteX20" fmla="*/ 301421 w 1631457"/>
              <a:gd name="connsiteY20" fmla="*/ 516879 h 1308822"/>
              <a:gd name="connsiteX21" fmla="*/ 627992 w 1631457"/>
              <a:gd name="connsiteY21" fmla="*/ 623757 h 1308822"/>
              <a:gd name="connsiteX22" fmla="*/ 871436 w 1631457"/>
              <a:gd name="connsiteY22" fmla="*/ 677196 h 1308822"/>
              <a:gd name="connsiteX23" fmla="*/ 972376 w 1631457"/>
              <a:gd name="connsiteY23" fmla="*/ 623757 h 1308822"/>
              <a:gd name="connsiteX24" fmla="*/ 764558 w 1631457"/>
              <a:gd name="connsiteY24" fmla="*/ 463440 h 1308822"/>
              <a:gd name="connsiteX25" fmla="*/ 544865 w 1631457"/>
              <a:gd name="connsiteY25" fmla="*/ 368438 h 1308822"/>
              <a:gd name="connsiteX26" fmla="*/ 271732 w 1631457"/>
              <a:gd name="connsiteY26" fmla="*/ 356562 h 1308822"/>
              <a:gd name="connsiteX27" fmla="*/ 206418 w 1631457"/>
              <a:gd name="connsiteY27" fmla="*/ 374375 h 1308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631457" h="1308822">
                <a:moveTo>
                  <a:pt x="182667" y="445627"/>
                </a:moveTo>
                <a:cubicBezTo>
                  <a:pt x="181677" y="505993"/>
                  <a:pt x="187616" y="574277"/>
                  <a:pt x="212356" y="611882"/>
                </a:cubicBezTo>
                <a:cubicBezTo>
                  <a:pt x="237096" y="649487"/>
                  <a:pt x="294494" y="665320"/>
                  <a:pt x="331109" y="671258"/>
                </a:cubicBezTo>
                <a:cubicBezTo>
                  <a:pt x="367724" y="677196"/>
                  <a:pt x="415226" y="671259"/>
                  <a:pt x="432049" y="647508"/>
                </a:cubicBezTo>
                <a:cubicBezTo>
                  <a:pt x="448872" y="623757"/>
                  <a:pt x="451841" y="563390"/>
                  <a:pt x="432049" y="528754"/>
                </a:cubicBezTo>
                <a:cubicBezTo>
                  <a:pt x="412257" y="494118"/>
                  <a:pt x="347932" y="458491"/>
                  <a:pt x="313296" y="439689"/>
                </a:cubicBezTo>
                <a:cubicBezTo>
                  <a:pt x="278660" y="420887"/>
                  <a:pt x="258867" y="417918"/>
                  <a:pt x="224231" y="415939"/>
                </a:cubicBezTo>
                <a:cubicBezTo>
                  <a:pt x="189595" y="413960"/>
                  <a:pt x="140114" y="405053"/>
                  <a:pt x="105478" y="427814"/>
                </a:cubicBezTo>
                <a:cubicBezTo>
                  <a:pt x="70842" y="450575"/>
                  <a:pt x="28288" y="481253"/>
                  <a:pt x="16413" y="552505"/>
                </a:cubicBezTo>
                <a:cubicBezTo>
                  <a:pt x="4538" y="623757"/>
                  <a:pt x="-21192" y="759334"/>
                  <a:pt x="34226" y="855326"/>
                </a:cubicBezTo>
                <a:cubicBezTo>
                  <a:pt x="89644" y="951318"/>
                  <a:pt x="215325" y="1056216"/>
                  <a:pt x="348922" y="1128458"/>
                </a:cubicBezTo>
                <a:cubicBezTo>
                  <a:pt x="482519" y="1200700"/>
                  <a:pt x="685389" y="1261067"/>
                  <a:pt x="835810" y="1288776"/>
                </a:cubicBezTo>
                <a:cubicBezTo>
                  <a:pt x="986231" y="1316485"/>
                  <a:pt x="1148529" y="1312525"/>
                  <a:pt x="1251448" y="1294712"/>
                </a:cubicBezTo>
                <a:cubicBezTo>
                  <a:pt x="1354367" y="1276899"/>
                  <a:pt x="1389992" y="1239294"/>
                  <a:pt x="1453327" y="1181897"/>
                </a:cubicBezTo>
                <a:cubicBezTo>
                  <a:pt x="1516662" y="1124500"/>
                  <a:pt x="1631457" y="1062154"/>
                  <a:pt x="1631457" y="950328"/>
                </a:cubicBezTo>
                <a:cubicBezTo>
                  <a:pt x="1631457" y="838502"/>
                  <a:pt x="1562184" y="646518"/>
                  <a:pt x="1453327" y="510942"/>
                </a:cubicBezTo>
                <a:cubicBezTo>
                  <a:pt x="1344470" y="375366"/>
                  <a:pt x="1137641" y="221976"/>
                  <a:pt x="978314" y="136869"/>
                </a:cubicBezTo>
                <a:cubicBezTo>
                  <a:pt x="818987" y="51762"/>
                  <a:pt x="643825" y="-4646"/>
                  <a:pt x="497363" y="302"/>
                </a:cubicBezTo>
                <a:cubicBezTo>
                  <a:pt x="350901" y="5250"/>
                  <a:pt x="161885" y="105201"/>
                  <a:pt x="99540" y="166557"/>
                </a:cubicBezTo>
                <a:cubicBezTo>
                  <a:pt x="37195" y="227913"/>
                  <a:pt x="89644" y="310050"/>
                  <a:pt x="123291" y="368437"/>
                </a:cubicBezTo>
                <a:cubicBezTo>
                  <a:pt x="156938" y="426824"/>
                  <a:pt x="217304" y="474326"/>
                  <a:pt x="301421" y="516879"/>
                </a:cubicBezTo>
                <a:cubicBezTo>
                  <a:pt x="385538" y="559432"/>
                  <a:pt x="532989" y="597037"/>
                  <a:pt x="627992" y="623757"/>
                </a:cubicBezTo>
                <a:cubicBezTo>
                  <a:pt x="722995" y="650477"/>
                  <a:pt x="814039" y="677196"/>
                  <a:pt x="871436" y="677196"/>
                </a:cubicBezTo>
                <a:cubicBezTo>
                  <a:pt x="928833" y="677196"/>
                  <a:pt x="990189" y="659383"/>
                  <a:pt x="972376" y="623757"/>
                </a:cubicBezTo>
                <a:cubicBezTo>
                  <a:pt x="954563" y="588131"/>
                  <a:pt x="835810" y="505993"/>
                  <a:pt x="764558" y="463440"/>
                </a:cubicBezTo>
                <a:cubicBezTo>
                  <a:pt x="693306" y="420887"/>
                  <a:pt x="544865" y="368438"/>
                  <a:pt x="544865" y="368438"/>
                </a:cubicBezTo>
                <a:cubicBezTo>
                  <a:pt x="462727" y="350625"/>
                  <a:pt x="328140" y="355573"/>
                  <a:pt x="271732" y="356562"/>
                </a:cubicBezTo>
                <a:cubicBezTo>
                  <a:pt x="215324" y="357551"/>
                  <a:pt x="206418" y="374375"/>
                  <a:pt x="206418" y="37437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4619965" y="3167047"/>
            <a:ext cx="984788" cy="113345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179512" y="3632634"/>
            <a:ext cx="2448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EKG vzniká promítáním elektrického srdečního vektoru na svod v čase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6779881" y="4001966"/>
            <a:ext cx="2385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Elektrický vektor v čase opisuje tři smyčky:</a:t>
            </a:r>
          </a:p>
          <a:p>
            <a:r>
              <a:rPr lang="cs-CZ" sz="2400" dirty="0" err="1"/>
              <a:t>vektokardiogram</a:t>
            </a:r>
            <a:endParaRPr lang="cs-CZ" sz="2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4454475" y="3284984"/>
            <a:ext cx="47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5004048" y="2966992"/>
            <a:ext cx="47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5704512" y="3228945"/>
            <a:ext cx="47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R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3910195" y="3013731"/>
            <a:ext cx="47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Q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4572000" y="2367120"/>
            <a:ext cx="47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</a:t>
            </a:r>
          </a:p>
        </p:txBody>
      </p:sp>
      <p:cxnSp>
        <p:nvCxnSpPr>
          <p:cNvPr id="29" name="Přímá spojnice se šipkou 28"/>
          <p:cNvCxnSpPr/>
          <p:nvPr/>
        </p:nvCxnSpPr>
        <p:spPr>
          <a:xfrm>
            <a:off x="4385596" y="3733773"/>
            <a:ext cx="306579" cy="3432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850085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9674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základní (</a:t>
            </a:r>
            <a:r>
              <a:rPr lang="cs-CZ" sz="2800" b="1" dirty="0" err="1"/>
              <a:t>Einthovenovy</a:t>
            </a:r>
            <a:r>
              <a:rPr lang="cs-CZ" sz="2800" b="1" dirty="0"/>
              <a:t> svody) – </a:t>
            </a:r>
            <a:br>
              <a:rPr lang="cs-CZ" sz="2800" b="1" dirty="0"/>
            </a:br>
            <a:r>
              <a:rPr lang="cs-CZ" sz="2800" b="1" dirty="0"/>
              <a:t>to stejné jinak zobrazené</a:t>
            </a:r>
          </a:p>
        </p:txBody>
      </p:sp>
      <p:pic>
        <p:nvPicPr>
          <p:cNvPr id="3074" name="Picture 2" descr="EKG/Katalog metod v biofyzice – WikiSkripta">
            <a:extLst>
              <a:ext uri="{FF2B5EF4-FFF2-40B4-BE49-F238E27FC236}">
                <a16:creationId xmlns:a16="http://schemas.microsoft.com/office/drawing/2014/main" id="{CC672396-1DD2-4BE3-B27B-A8BFC27D4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12600" r="22439" b="8651"/>
          <a:stretch/>
        </p:blipFill>
        <p:spPr bwMode="auto">
          <a:xfrm>
            <a:off x="1403648" y="1160369"/>
            <a:ext cx="590465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536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028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Morfologie – stavba srdce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420446" y="764704"/>
            <a:ext cx="83023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Pravé a levé srdce jsou sériově zapojené pumpy.</a:t>
            </a:r>
          </a:p>
          <a:p>
            <a:r>
              <a:rPr lang="cs-CZ" sz="2400" dirty="0"/>
              <a:t>(</a:t>
            </a:r>
            <a:r>
              <a:rPr lang="cs-CZ" sz="2400" b="1" dirty="0"/>
              <a:t>pravé srdce </a:t>
            </a:r>
            <a:r>
              <a:rPr lang="cs-CZ" sz="2400" dirty="0"/>
              <a:t>– plíce – </a:t>
            </a:r>
            <a:r>
              <a:rPr lang="cs-CZ" sz="2400" b="1" dirty="0"/>
              <a:t>levé srdce </a:t>
            </a:r>
            <a:r>
              <a:rPr lang="cs-CZ" sz="2400" dirty="0"/>
              <a:t>– velký oběh –  ….)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77" y="1916832"/>
            <a:ext cx="4828246" cy="440776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442231" y="3714989"/>
            <a:ext cx="14735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pravá síň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27584" y="6324600"/>
            <a:ext cx="7104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http://www.fpnotebook.com/_media/CvAnatomyHeartApicalFourChamberView.gif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331640" y="2236222"/>
            <a:ext cx="18926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Horní dutá žíla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223623" y="5301208"/>
            <a:ext cx="18926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Dolní dutá žíla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331635" y="5703705"/>
            <a:ext cx="18926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Pravá komora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779907" y="4109010"/>
            <a:ext cx="18926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Levá komora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830976" y="4933950"/>
            <a:ext cx="245201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Mezikomorové septum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436096" y="5621178"/>
            <a:ext cx="101805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apex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459955" y="3244914"/>
            <a:ext cx="24520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Levá síň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5508104" y="2380818"/>
            <a:ext cx="24520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Pulmonální arterie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817643" y="1628800"/>
            <a:ext cx="9064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aorta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241405" y="2893337"/>
            <a:ext cx="24520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Pulmonální žíla</a:t>
            </a:r>
          </a:p>
        </p:txBody>
      </p:sp>
      <p:cxnSp>
        <p:nvCxnSpPr>
          <p:cNvPr id="18" name="Přímá spojnice 17"/>
          <p:cNvCxnSpPr/>
          <p:nvPr/>
        </p:nvCxnSpPr>
        <p:spPr>
          <a:xfrm>
            <a:off x="2843808" y="2605554"/>
            <a:ext cx="614647" cy="1922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2627784" y="3915044"/>
            <a:ext cx="830671" cy="900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 flipV="1">
            <a:off x="2843808" y="4729336"/>
            <a:ext cx="487827" cy="5718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 flipV="1">
            <a:off x="3923928" y="4729336"/>
            <a:ext cx="277132" cy="9743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4818484" y="5015272"/>
            <a:ext cx="961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4860032" y="4365104"/>
            <a:ext cx="919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4788024" y="3284984"/>
            <a:ext cx="639043" cy="1599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>
            <a:off x="5459955" y="3101855"/>
            <a:ext cx="7814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 flipV="1">
            <a:off x="4818484" y="2636332"/>
            <a:ext cx="641471" cy="1614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4101369" y="1893070"/>
            <a:ext cx="614647" cy="504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2825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630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základní (</a:t>
            </a:r>
            <a:r>
              <a:rPr lang="cs-CZ" sz="2800" b="1" dirty="0" err="1"/>
              <a:t>Einthovenovy</a:t>
            </a:r>
            <a:r>
              <a:rPr lang="cs-CZ" sz="2800" b="1" dirty="0"/>
              <a:t> svody)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203848" y="298204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2999681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7417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základní (</a:t>
            </a:r>
            <a:r>
              <a:rPr lang="cs-CZ" sz="2800" b="1" dirty="0" err="1"/>
              <a:t>Einthovenovy</a:t>
            </a:r>
            <a:r>
              <a:rPr lang="cs-CZ" sz="2800" b="1" dirty="0"/>
              <a:t> svody, trojúhelník)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195736" y="112648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63688" y="19252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19766" y="20776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20072" y="530295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707904" y="5302949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815183" y="112431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497193" y="99788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I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11760" y="353782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106061" y="354107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III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8407C8C6-E228-45EC-9158-A53EB4DDE8E4}"/>
              </a:ext>
            </a:extLst>
          </p:cNvPr>
          <p:cNvSpPr/>
          <p:nvPr/>
        </p:nvSpPr>
        <p:spPr>
          <a:xfrm>
            <a:off x="1839244" y="1602144"/>
            <a:ext cx="360000" cy="36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29B5CA15-0D0F-4677-98F9-1596520CB968}"/>
              </a:ext>
            </a:extLst>
          </p:cNvPr>
          <p:cNvSpPr/>
          <p:nvPr/>
        </p:nvSpPr>
        <p:spPr>
          <a:xfrm>
            <a:off x="7218005" y="1586875"/>
            <a:ext cx="360000" cy="36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6392B929-21A3-4A94-9757-E2849CB31324}"/>
              </a:ext>
            </a:extLst>
          </p:cNvPr>
          <p:cNvSpPr/>
          <p:nvPr/>
        </p:nvSpPr>
        <p:spPr>
          <a:xfrm>
            <a:off x="4518652" y="5733296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0085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289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trocha historie</a:t>
            </a:r>
          </a:p>
        </p:txBody>
      </p:sp>
      <p:pic>
        <p:nvPicPr>
          <p:cNvPr id="1027" name="Picture 3" descr="D:\záloha některých dat a výsledků\historie ECG\obrázky a materiály\14383-60427-1-P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013" y="982663"/>
            <a:ext cx="4562475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záloha některých dat a výsledků\historie ECG\obrázky a materiály\F1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960440" cy="458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6793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2176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- historie</a:t>
            </a:r>
          </a:p>
        </p:txBody>
      </p:sp>
      <p:pic>
        <p:nvPicPr>
          <p:cNvPr id="1026" name="Picture 2" descr="D:\záloha některých dat a výsledků\historie ECG\obrázky a materiály\000088-05v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4" y="2124439"/>
            <a:ext cx="3546475" cy="463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záloha některých dat a výsledků\historie ECG\obrázky a materiály\09761_gr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72805"/>
            <a:ext cx="4938732" cy="559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8821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731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Wilsonova svorka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14"/>
          <p:cNvCxnSpPr>
            <a:stCxn id="3" idx="2"/>
          </p:cNvCxnSpPr>
          <p:nvPr/>
        </p:nvCxnSpPr>
        <p:spPr>
          <a:xfrm flipH="1">
            <a:off x="4699486" y="1772816"/>
            <a:ext cx="2736304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699486" y="3212976"/>
            <a:ext cx="17787" cy="255541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1951204" y="1772816"/>
            <a:ext cx="2748282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3387803" y="3297178"/>
            <a:ext cx="1346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Wilsonova svorka</a:t>
            </a:r>
            <a:endParaRPr lang="cs-CZ" sz="1100" b="1" dirty="0"/>
          </a:p>
        </p:txBody>
      </p:sp>
      <p:grpSp>
        <p:nvGrpSpPr>
          <p:cNvPr id="25" name="Skupina 24"/>
          <p:cNvGrpSpPr/>
          <p:nvPr/>
        </p:nvGrpSpPr>
        <p:grpSpPr>
          <a:xfrm>
            <a:off x="4470874" y="2850841"/>
            <a:ext cx="432048" cy="646331"/>
            <a:chOff x="2596660" y="1333736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596660" y="1333736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7" name="TextovéPole 36"/>
          <p:cNvSpPr txBox="1"/>
          <p:nvPr/>
        </p:nvSpPr>
        <p:spPr>
          <a:xfrm>
            <a:off x="167048" y="2352301"/>
            <a:ext cx="246073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Wilsonova svorka:</a:t>
            </a:r>
            <a:r>
              <a:rPr lang="cs-CZ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Vzniká spojením končetinových elektrod přes odpory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elektricky představuje střed srdce (reálně je vyvedena stranou nebo dopočítána)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Pasivní elektroda (konstantní potenciál)</a:t>
            </a:r>
            <a:endParaRPr lang="cs-CZ" sz="1100" dirty="0"/>
          </a:p>
        </p:txBody>
      </p:sp>
      <p:sp>
        <p:nvSpPr>
          <p:cNvPr id="41" name="Obdélník 40"/>
          <p:cNvSpPr/>
          <p:nvPr/>
        </p:nvSpPr>
        <p:spPr>
          <a:xfrm rot="1688240">
            <a:off x="3095679" y="2406419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 rot="9019058">
            <a:off x="5451312" y="2419895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/>
        </p:nvSpPr>
        <p:spPr>
          <a:xfrm rot="5161516">
            <a:off x="4298986" y="4329098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5870744" y="4091385"/>
            <a:ext cx="3323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Pasivní elektroda </a:t>
            </a:r>
            <a:r>
              <a:rPr lang="cs-CZ" dirty="0"/>
              <a:t>(neaktivní): </a:t>
            </a:r>
            <a:br>
              <a:rPr lang="cs-CZ" dirty="0"/>
            </a:br>
            <a:r>
              <a:rPr lang="cs-CZ" dirty="0"/>
              <a:t>konstantní potenciál – vždy záporná vzhledem k aktivní elektrodě</a:t>
            </a:r>
            <a:endParaRPr lang="cs-CZ" sz="1050" dirty="0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7710F904-B6DF-4EA7-844A-FF75C13733B6}"/>
              </a:ext>
            </a:extLst>
          </p:cNvPr>
          <p:cNvSpPr/>
          <p:nvPr/>
        </p:nvSpPr>
        <p:spPr>
          <a:xfrm>
            <a:off x="4859262" y="5929550"/>
            <a:ext cx="37262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Aktivní elektroda: </a:t>
            </a:r>
            <a:br>
              <a:rPr lang="cs-CZ" dirty="0"/>
            </a:br>
            <a:r>
              <a:rPr lang="cs-CZ" dirty="0"/>
              <a:t>proměnný potenciál – vždy kladná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3956ADCA-EAC2-4AE9-8C02-86B027393AE0}"/>
              </a:ext>
            </a:extLst>
          </p:cNvPr>
          <p:cNvCxnSpPr>
            <a:cxnSpLocks/>
          </p:cNvCxnSpPr>
          <p:nvPr/>
        </p:nvCxnSpPr>
        <p:spPr>
          <a:xfrm flipH="1" flipV="1">
            <a:off x="4911020" y="3357843"/>
            <a:ext cx="1276998" cy="10411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A6D6103D-099C-412E-95A0-0443C04B4377}"/>
              </a:ext>
            </a:extLst>
          </p:cNvPr>
          <p:cNvCxnSpPr>
            <a:cxnSpLocks/>
          </p:cNvCxnSpPr>
          <p:nvPr/>
        </p:nvCxnSpPr>
        <p:spPr>
          <a:xfrm flipH="1" flipV="1">
            <a:off x="4874995" y="5929550"/>
            <a:ext cx="345077" cy="162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2261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731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Wilsonova svorka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14"/>
          <p:cNvCxnSpPr>
            <a:stCxn id="3" idx="2"/>
          </p:cNvCxnSpPr>
          <p:nvPr/>
        </p:nvCxnSpPr>
        <p:spPr>
          <a:xfrm flipH="1">
            <a:off x="4699486" y="1772816"/>
            <a:ext cx="2736304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699486" y="3212976"/>
            <a:ext cx="17787" cy="255541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1951204" y="1772816"/>
            <a:ext cx="2748282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3387803" y="3297178"/>
            <a:ext cx="1346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Wilsonova svorka</a:t>
            </a:r>
            <a:endParaRPr lang="cs-CZ" sz="1100" b="1" dirty="0"/>
          </a:p>
        </p:txBody>
      </p:sp>
      <p:grpSp>
        <p:nvGrpSpPr>
          <p:cNvPr id="25" name="Skupina 24"/>
          <p:cNvGrpSpPr/>
          <p:nvPr/>
        </p:nvGrpSpPr>
        <p:grpSpPr>
          <a:xfrm>
            <a:off x="4483462" y="2894747"/>
            <a:ext cx="432048" cy="646331"/>
            <a:chOff x="2609248" y="1377642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7" name="TextovéPole 36"/>
          <p:cNvSpPr txBox="1"/>
          <p:nvPr/>
        </p:nvSpPr>
        <p:spPr>
          <a:xfrm>
            <a:off x="167048" y="2352301"/>
            <a:ext cx="246073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Wilsonova svorka:</a:t>
            </a:r>
            <a:r>
              <a:rPr lang="cs-CZ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Vzniká spojením končetinových elektrod přes odpory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elektricky představuje střed srdce (reálně je vyvedena stranou nebo dopočítána)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Pasivní elektroda (konstantní potenciál)</a:t>
            </a:r>
            <a:endParaRPr lang="cs-CZ" sz="1100" dirty="0"/>
          </a:p>
        </p:txBody>
      </p:sp>
      <p:sp>
        <p:nvSpPr>
          <p:cNvPr id="41" name="Obdélník 40"/>
          <p:cNvSpPr/>
          <p:nvPr/>
        </p:nvSpPr>
        <p:spPr>
          <a:xfrm rot="1688240">
            <a:off x="3095679" y="2406419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 rot="9019058">
            <a:off x="5451312" y="2419895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/>
        </p:nvSpPr>
        <p:spPr>
          <a:xfrm rot="5161516">
            <a:off x="4298986" y="4329098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Volný tvar 1"/>
          <p:cNvSpPr/>
          <p:nvPr/>
        </p:nvSpPr>
        <p:spPr>
          <a:xfrm>
            <a:off x="1924334" y="688312"/>
            <a:ext cx="6307897" cy="3748800"/>
          </a:xfrm>
          <a:custGeom>
            <a:avLst/>
            <a:gdLst>
              <a:gd name="connsiteX0" fmla="*/ 0 w 6307897"/>
              <a:gd name="connsiteY0" fmla="*/ 910066 h 3748800"/>
              <a:gd name="connsiteX1" fmla="*/ 3002508 w 6307897"/>
              <a:gd name="connsiteY1" fmla="*/ 254973 h 3748800"/>
              <a:gd name="connsiteX2" fmla="*/ 5895833 w 6307897"/>
              <a:gd name="connsiteY2" fmla="*/ 295917 h 3748800"/>
              <a:gd name="connsiteX3" fmla="*/ 6223379 w 6307897"/>
              <a:gd name="connsiteY3" fmla="*/ 3748800 h 374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7897" h="3748800">
                <a:moveTo>
                  <a:pt x="0" y="910066"/>
                </a:moveTo>
                <a:cubicBezTo>
                  <a:pt x="1009934" y="633698"/>
                  <a:pt x="2019869" y="357331"/>
                  <a:pt x="3002508" y="254973"/>
                </a:cubicBezTo>
                <a:cubicBezTo>
                  <a:pt x="3985147" y="152615"/>
                  <a:pt x="5359021" y="-286387"/>
                  <a:pt x="5895833" y="295917"/>
                </a:cubicBezTo>
                <a:cubicBezTo>
                  <a:pt x="6432645" y="878221"/>
                  <a:pt x="6328012" y="2313510"/>
                  <a:pt x="6223379" y="37488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Volný tvar 4"/>
          <p:cNvSpPr/>
          <p:nvPr/>
        </p:nvSpPr>
        <p:spPr>
          <a:xfrm>
            <a:off x="7533564" y="1965278"/>
            <a:ext cx="641445" cy="2470244"/>
          </a:xfrm>
          <a:custGeom>
            <a:avLst/>
            <a:gdLst>
              <a:gd name="connsiteX0" fmla="*/ 0 w 641445"/>
              <a:gd name="connsiteY0" fmla="*/ 0 h 2470244"/>
              <a:gd name="connsiteX1" fmla="*/ 382137 w 641445"/>
              <a:gd name="connsiteY1" fmla="*/ 832513 h 2470244"/>
              <a:gd name="connsiteX2" fmla="*/ 450376 w 641445"/>
              <a:gd name="connsiteY2" fmla="*/ 2033516 h 2470244"/>
              <a:gd name="connsiteX3" fmla="*/ 641445 w 641445"/>
              <a:gd name="connsiteY3" fmla="*/ 2470244 h 247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445" h="2470244">
                <a:moveTo>
                  <a:pt x="0" y="0"/>
                </a:moveTo>
                <a:cubicBezTo>
                  <a:pt x="153537" y="246797"/>
                  <a:pt x="307074" y="493594"/>
                  <a:pt x="382137" y="832513"/>
                </a:cubicBezTo>
                <a:cubicBezTo>
                  <a:pt x="457200" y="1171432"/>
                  <a:pt x="407158" y="1760561"/>
                  <a:pt x="450376" y="2033516"/>
                </a:cubicBezTo>
                <a:cubicBezTo>
                  <a:pt x="493594" y="2306471"/>
                  <a:pt x="641445" y="2470244"/>
                  <a:pt x="641445" y="247024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4817660" y="4394579"/>
            <a:ext cx="3316406" cy="1473958"/>
          </a:xfrm>
          <a:custGeom>
            <a:avLst/>
            <a:gdLst>
              <a:gd name="connsiteX0" fmla="*/ 0 w 3316406"/>
              <a:gd name="connsiteY0" fmla="*/ 1473958 h 1473958"/>
              <a:gd name="connsiteX1" fmla="*/ 736979 w 3316406"/>
              <a:gd name="connsiteY1" fmla="*/ 1091821 h 1473958"/>
              <a:gd name="connsiteX2" fmla="*/ 2033516 w 3316406"/>
              <a:gd name="connsiteY2" fmla="*/ 532263 h 1473958"/>
              <a:gd name="connsiteX3" fmla="*/ 2920621 w 3316406"/>
              <a:gd name="connsiteY3" fmla="*/ 368490 h 1473958"/>
              <a:gd name="connsiteX4" fmla="*/ 3316406 w 3316406"/>
              <a:gd name="connsiteY4" fmla="*/ 0 h 147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6406" h="1473958">
                <a:moveTo>
                  <a:pt x="0" y="1473958"/>
                </a:moveTo>
                <a:cubicBezTo>
                  <a:pt x="199030" y="1361364"/>
                  <a:pt x="398060" y="1248770"/>
                  <a:pt x="736979" y="1091821"/>
                </a:cubicBezTo>
                <a:cubicBezTo>
                  <a:pt x="1075898" y="934872"/>
                  <a:pt x="1669576" y="652818"/>
                  <a:pt x="2033516" y="532263"/>
                </a:cubicBezTo>
                <a:cubicBezTo>
                  <a:pt x="2397456" y="411708"/>
                  <a:pt x="2706806" y="457200"/>
                  <a:pt x="2920621" y="368490"/>
                </a:cubicBezTo>
                <a:cubicBezTo>
                  <a:pt x="3134436" y="279779"/>
                  <a:pt x="3316406" y="0"/>
                  <a:pt x="331640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8" name="Skupina 37"/>
          <p:cNvGrpSpPr/>
          <p:nvPr/>
        </p:nvGrpSpPr>
        <p:grpSpPr>
          <a:xfrm>
            <a:off x="7958985" y="4167515"/>
            <a:ext cx="432048" cy="646331"/>
            <a:chOff x="2609248" y="1377642"/>
            <a:chExt cx="432048" cy="646331"/>
          </a:xfrm>
        </p:grpSpPr>
        <p:sp>
          <p:nvSpPr>
            <p:cNvPr id="39" name="Ovál 38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44" name="TextovéPole 43"/>
          <p:cNvSpPr txBox="1"/>
          <p:nvPr/>
        </p:nvSpPr>
        <p:spPr>
          <a:xfrm>
            <a:off x="7595650" y="4813846"/>
            <a:ext cx="1346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Wilsonova svorka</a:t>
            </a:r>
          </a:p>
          <a:p>
            <a:pPr algn="ctr"/>
            <a:r>
              <a:rPr lang="cs-CZ" sz="2000" b="1" dirty="0"/>
              <a:t>reálně</a:t>
            </a:r>
            <a:endParaRPr lang="cs-CZ" sz="1100" b="1" dirty="0"/>
          </a:p>
        </p:txBody>
      </p:sp>
      <p:grpSp>
        <p:nvGrpSpPr>
          <p:cNvPr id="45" name="Skupina 44">
            <a:extLst>
              <a:ext uri="{FF2B5EF4-FFF2-40B4-BE49-F238E27FC236}">
                <a16:creationId xmlns:a16="http://schemas.microsoft.com/office/drawing/2014/main" id="{6CCE31F3-F0C9-46BC-9037-B6362A9D4031}"/>
              </a:ext>
            </a:extLst>
          </p:cNvPr>
          <p:cNvGrpSpPr/>
          <p:nvPr/>
        </p:nvGrpSpPr>
        <p:grpSpPr>
          <a:xfrm>
            <a:off x="4470874" y="2850841"/>
            <a:ext cx="432048" cy="646331"/>
            <a:chOff x="2596660" y="1333736"/>
            <a:chExt cx="432048" cy="646331"/>
          </a:xfrm>
        </p:grpSpPr>
        <p:sp>
          <p:nvSpPr>
            <p:cNvPr id="46" name="Ovál 45">
              <a:extLst>
                <a:ext uri="{FF2B5EF4-FFF2-40B4-BE49-F238E27FC236}">
                  <a16:creationId xmlns:a16="http://schemas.microsoft.com/office/drawing/2014/main" id="{552CB5D1-6462-4974-89B3-6BCBB0E5513F}"/>
                </a:ext>
              </a:extLst>
            </p:cNvPr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F6E53F57-8CD2-4156-A32E-508CB30B4BDB}"/>
                </a:ext>
              </a:extLst>
            </p:cNvPr>
            <p:cNvSpPr txBox="1"/>
            <p:nvPr/>
          </p:nvSpPr>
          <p:spPr>
            <a:xfrm>
              <a:off x="2596660" y="1333736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8" name="Skupina 47">
            <a:extLst>
              <a:ext uri="{FF2B5EF4-FFF2-40B4-BE49-F238E27FC236}">
                <a16:creationId xmlns:a16="http://schemas.microsoft.com/office/drawing/2014/main" id="{F6EFA2CD-9CCD-4EFA-8E67-7675924A2C4A}"/>
              </a:ext>
            </a:extLst>
          </p:cNvPr>
          <p:cNvGrpSpPr/>
          <p:nvPr/>
        </p:nvGrpSpPr>
        <p:grpSpPr>
          <a:xfrm>
            <a:off x="7922961" y="4095932"/>
            <a:ext cx="432048" cy="646331"/>
            <a:chOff x="2596660" y="1333736"/>
            <a:chExt cx="432048" cy="646331"/>
          </a:xfrm>
        </p:grpSpPr>
        <p:sp>
          <p:nvSpPr>
            <p:cNvPr id="49" name="Ovál 48">
              <a:extLst>
                <a:ext uri="{FF2B5EF4-FFF2-40B4-BE49-F238E27FC236}">
                  <a16:creationId xmlns:a16="http://schemas.microsoft.com/office/drawing/2014/main" id="{E1CD490A-9A14-448D-8B59-5EDBF425CEF8}"/>
                </a:ext>
              </a:extLst>
            </p:cNvPr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BB4A2896-D573-42C0-ACFC-DB6CD3F4AC0A}"/>
                </a:ext>
              </a:extLst>
            </p:cNvPr>
            <p:cNvSpPr txBox="1"/>
            <p:nvPr/>
          </p:nvSpPr>
          <p:spPr>
            <a:xfrm>
              <a:off x="2596660" y="1333736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30952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7835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Wilsonovy svody (unipolární)  - </a:t>
            </a:r>
            <a:r>
              <a:rPr lang="cs-CZ" sz="2800" b="1" dirty="0" err="1">
                <a:solidFill>
                  <a:srgbClr val="FF0000"/>
                </a:solidFill>
              </a:rPr>
              <a:t>zapomněnka</a:t>
            </a:r>
            <a:r>
              <a:rPr lang="cs-CZ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5422363" y="26574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VL</a:t>
            </a:r>
            <a:endParaRPr lang="cs-CZ" b="1" dirty="0"/>
          </a:p>
        </p:txBody>
      </p:sp>
      <p:cxnSp>
        <p:nvCxnSpPr>
          <p:cNvPr id="15" name="Přímá spojnice 14"/>
          <p:cNvCxnSpPr>
            <a:stCxn id="3" idx="2"/>
          </p:cNvCxnSpPr>
          <p:nvPr/>
        </p:nvCxnSpPr>
        <p:spPr>
          <a:xfrm flipH="1">
            <a:off x="4699486" y="1772816"/>
            <a:ext cx="2736304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699486" y="3212976"/>
            <a:ext cx="17787" cy="255541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1951204" y="1772816"/>
            <a:ext cx="2748282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3387803" y="3297178"/>
            <a:ext cx="1346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Wilsonova svorka</a:t>
            </a:r>
            <a:endParaRPr lang="cs-CZ" sz="1100" b="1" dirty="0"/>
          </a:p>
        </p:txBody>
      </p:sp>
      <p:grpSp>
        <p:nvGrpSpPr>
          <p:cNvPr id="25" name="Skupina 24"/>
          <p:cNvGrpSpPr/>
          <p:nvPr/>
        </p:nvGrpSpPr>
        <p:grpSpPr>
          <a:xfrm>
            <a:off x="4483462" y="2894747"/>
            <a:ext cx="432048" cy="646331"/>
            <a:chOff x="2609248" y="1377642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7" name="TextovéPole 36"/>
          <p:cNvSpPr txBox="1"/>
          <p:nvPr/>
        </p:nvSpPr>
        <p:spPr>
          <a:xfrm>
            <a:off x="167048" y="2622391"/>
            <a:ext cx="24607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Wilsonovy svody:</a:t>
            </a:r>
            <a:r>
              <a:rPr lang="cs-CZ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Spojeni Wilsonovy svorky s aktivní končetinovou elektrodou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Aktivní elektrody mají vždy kladný náboj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3163788" y="194444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VR</a:t>
            </a:r>
            <a:endParaRPr lang="cs-CZ" b="1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4686253" y="3684129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VF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830551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219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</a:t>
            </a:r>
            <a:r>
              <a:rPr lang="cs-CZ" sz="2800" b="1" dirty="0" err="1"/>
              <a:t>augmentované</a:t>
            </a:r>
            <a:r>
              <a:rPr lang="cs-CZ" sz="2800" b="1" dirty="0"/>
              <a:t> </a:t>
            </a:r>
            <a:r>
              <a:rPr lang="cs-CZ" sz="2800" b="1" dirty="0" err="1"/>
              <a:t>Golbergerovy</a:t>
            </a:r>
            <a:r>
              <a:rPr lang="cs-CZ" sz="2800" b="1" dirty="0"/>
              <a:t> svody (unipolární)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407696" y="391029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Neaktivní elektroda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/>
          <p:cNvCxnSpPr>
            <a:endCxn id="3" idx="1"/>
          </p:cNvCxnSpPr>
          <p:nvPr/>
        </p:nvCxnSpPr>
        <p:spPr>
          <a:xfrm>
            <a:off x="1951204" y="1772816"/>
            <a:ext cx="4116434" cy="2088232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Skupina 24"/>
          <p:cNvGrpSpPr/>
          <p:nvPr/>
        </p:nvGrpSpPr>
        <p:grpSpPr>
          <a:xfrm>
            <a:off x="5851614" y="3607185"/>
            <a:ext cx="432048" cy="646331"/>
            <a:chOff x="2609248" y="1377642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7" name="TextovéPole 36"/>
          <p:cNvSpPr txBox="1"/>
          <p:nvPr/>
        </p:nvSpPr>
        <p:spPr>
          <a:xfrm>
            <a:off x="167048" y="2996952"/>
            <a:ext cx="28207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augmentované</a:t>
            </a:r>
            <a:r>
              <a:rPr lang="cs-CZ" sz="2000" b="1" dirty="0"/>
              <a:t> svody:</a:t>
            </a:r>
            <a:r>
              <a:rPr lang="cs-CZ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Svod </a:t>
            </a:r>
            <a:r>
              <a:rPr lang="cs-CZ" sz="2000" dirty="0" err="1"/>
              <a:t>aVR</a:t>
            </a:r>
            <a:r>
              <a:rPr lang="cs-CZ" sz="2000" dirty="0"/>
              <a:t> vzniká spojením aktivní končetinové elektrody (zde R) s elektrodou vzniklou spojením zbývajících dvou končetinových elektrod (F a L) přes odpory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Aktivní je vždy kladná, neaktivní  záporná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3400648" y="1917681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aVR</a:t>
            </a:r>
            <a:endParaRPr lang="cs-CZ" b="1" dirty="0"/>
          </a:p>
        </p:txBody>
      </p:sp>
      <p:sp>
        <p:nvSpPr>
          <p:cNvPr id="41" name="Obdélník 40"/>
          <p:cNvSpPr/>
          <p:nvPr/>
        </p:nvSpPr>
        <p:spPr>
          <a:xfrm rot="7461366">
            <a:off x="6332062" y="2655348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 rot="7461366">
            <a:off x="5183915" y="4504403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TextovéPole 42"/>
          <p:cNvSpPr txBox="1"/>
          <p:nvPr/>
        </p:nvSpPr>
        <p:spPr>
          <a:xfrm>
            <a:off x="904699" y="1084674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aktivní elektroda</a:t>
            </a:r>
          </a:p>
        </p:txBody>
      </p:sp>
    </p:spTree>
    <p:extLst>
      <p:ext uri="{BB962C8B-B14F-4D97-AF65-F5344CB8AC3E}">
        <p14:creationId xmlns:p14="http://schemas.microsoft.com/office/powerpoint/2010/main" val="4450181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219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</a:t>
            </a:r>
            <a:r>
              <a:rPr lang="cs-CZ" sz="2800" b="1" dirty="0" err="1"/>
              <a:t>augmentované</a:t>
            </a:r>
            <a:r>
              <a:rPr lang="cs-CZ" sz="2800" b="1" dirty="0"/>
              <a:t> </a:t>
            </a:r>
            <a:r>
              <a:rPr lang="cs-CZ" sz="2800" b="1" dirty="0" err="1"/>
              <a:t>Golbergerovy</a:t>
            </a:r>
            <a:r>
              <a:rPr lang="cs-CZ" sz="2800" b="1" dirty="0"/>
              <a:t> svody (unipolární)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/>
          <p:cNvCxnSpPr>
            <a:endCxn id="3" idx="1"/>
          </p:cNvCxnSpPr>
          <p:nvPr/>
        </p:nvCxnSpPr>
        <p:spPr>
          <a:xfrm>
            <a:off x="1951204" y="1772816"/>
            <a:ext cx="4116434" cy="2088232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Skupina 24"/>
          <p:cNvGrpSpPr/>
          <p:nvPr/>
        </p:nvGrpSpPr>
        <p:grpSpPr>
          <a:xfrm>
            <a:off x="5851614" y="3607185"/>
            <a:ext cx="432048" cy="646331"/>
            <a:chOff x="2609248" y="1377642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8" name="TextovéPole 37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3059832" y="1844824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aVR</a:t>
            </a:r>
            <a:endParaRPr lang="cs-CZ" b="1" dirty="0"/>
          </a:p>
        </p:txBody>
      </p:sp>
      <p:cxnSp>
        <p:nvCxnSpPr>
          <p:cNvPr id="43" name="Přímá spojnice 42"/>
          <p:cNvCxnSpPr>
            <a:endCxn id="3" idx="5"/>
          </p:cNvCxnSpPr>
          <p:nvPr/>
        </p:nvCxnSpPr>
        <p:spPr>
          <a:xfrm flipH="1">
            <a:off x="3331334" y="1772816"/>
            <a:ext cx="4092582" cy="2088232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Skupina 44"/>
          <p:cNvGrpSpPr/>
          <p:nvPr/>
        </p:nvGrpSpPr>
        <p:grpSpPr>
          <a:xfrm>
            <a:off x="3058558" y="3553935"/>
            <a:ext cx="432048" cy="646331"/>
            <a:chOff x="2609248" y="1377642"/>
            <a:chExt cx="432048" cy="646331"/>
          </a:xfrm>
        </p:grpSpPr>
        <p:sp>
          <p:nvSpPr>
            <p:cNvPr id="46" name="Ovál 4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51" name="Přímá spojnice 50"/>
          <p:cNvCxnSpPr>
            <a:stCxn id="3" idx="3"/>
          </p:cNvCxnSpPr>
          <p:nvPr/>
        </p:nvCxnSpPr>
        <p:spPr>
          <a:xfrm flipH="1">
            <a:off x="4694996" y="1772816"/>
            <a:ext cx="4490" cy="399557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Skupina 47"/>
          <p:cNvGrpSpPr/>
          <p:nvPr/>
        </p:nvGrpSpPr>
        <p:grpSpPr>
          <a:xfrm>
            <a:off x="4504297" y="1484784"/>
            <a:ext cx="432048" cy="646331"/>
            <a:chOff x="2609248" y="1377642"/>
            <a:chExt cx="432048" cy="646331"/>
          </a:xfrm>
        </p:grpSpPr>
        <p:sp>
          <p:nvSpPr>
            <p:cNvPr id="49" name="Ovál 48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52" name="TextovéPole 51"/>
          <p:cNvSpPr txBox="1"/>
          <p:nvPr/>
        </p:nvSpPr>
        <p:spPr>
          <a:xfrm>
            <a:off x="5196543" y="1916832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aVL</a:t>
            </a:r>
            <a:endParaRPr lang="cs-CZ" b="1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4644008" y="4006805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aVF</a:t>
            </a:r>
            <a:endParaRPr lang="cs-CZ" b="1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AB07DE5-292A-4A77-B117-0052A859276E}"/>
              </a:ext>
            </a:extLst>
          </p:cNvPr>
          <p:cNvSpPr txBox="1"/>
          <p:nvPr/>
        </p:nvSpPr>
        <p:spPr>
          <a:xfrm>
            <a:off x="1225174" y="3896182"/>
            <a:ext cx="216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Umělé, dopočítané elektrody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ECC9B081-C9EB-4407-969C-4F34915976BE}"/>
              </a:ext>
            </a:extLst>
          </p:cNvPr>
          <p:cNvSpPr txBox="1"/>
          <p:nvPr/>
        </p:nvSpPr>
        <p:spPr>
          <a:xfrm>
            <a:off x="32812" y="1880846"/>
            <a:ext cx="216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Reálné elektrody, na těle</a:t>
            </a:r>
          </a:p>
        </p:txBody>
      </p:sp>
    </p:spTree>
    <p:extLst>
      <p:ext uri="{BB962C8B-B14F-4D97-AF65-F5344CB8AC3E}">
        <p14:creationId xmlns:p14="http://schemas.microsoft.com/office/powerpoint/2010/main" val="24026179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6272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Wilsonovy a </a:t>
            </a:r>
            <a:r>
              <a:rPr lang="cs-CZ" sz="2800" b="1" dirty="0" err="1"/>
              <a:t>augmentované</a:t>
            </a:r>
            <a:r>
              <a:rPr lang="cs-CZ" sz="2800" b="1" dirty="0"/>
              <a:t> svody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1520" y="3499463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Augmentované</a:t>
            </a:r>
            <a:r>
              <a:rPr lang="cs-CZ" sz="2000" dirty="0"/>
              <a:t> svody mají sice stejný směr, jako Wilsonovy svody („dívají se na srdce ze stejného směru“), ale poskytují zesílený signál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/>
          <p:cNvCxnSpPr>
            <a:endCxn id="3" idx="1"/>
          </p:cNvCxnSpPr>
          <p:nvPr/>
        </p:nvCxnSpPr>
        <p:spPr>
          <a:xfrm>
            <a:off x="1951204" y="1772816"/>
            <a:ext cx="4116434" cy="20882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Skupina 24"/>
          <p:cNvGrpSpPr/>
          <p:nvPr/>
        </p:nvGrpSpPr>
        <p:grpSpPr>
          <a:xfrm>
            <a:off x="5851614" y="3607185"/>
            <a:ext cx="432048" cy="646331"/>
            <a:chOff x="2609248" y="1377642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8" name="TextovéPole 37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4284606" y="3360964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aVR</a:t>
            </a:r>
            <a:endParaRPr lang="cs-CZ" b="1" dirty="0"/>
          </a:p>
        </p:txBody>
      </p:sp>
      <p:sp>
        <p:nvSpPr>
          <p:cNvPr id="41" name="Obdélník 40"/>
          <p:cNvSpPr/>
          <p:nvPr/>
        </p:nvSpPr>
        <p:spPr>
          <a:xfrm rot="7461366">
            <a:off x="6332062" y="2655348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 rot="7461366">
            <a:off x="5183915" y="4504403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6044540" y="1805049"/>
            <a:ext cx="333144" cy="1959429"/>
          </a:xfrm>
          <a:custGeom>
            <a:avLst/>
            <a:gdLst>
              <a:gd name="connsiteX0" fmla="*/ 0 w 333144"/>
              <a:gd name="connsiteY0" fmla="*/ 1959429 h 1959429"/>
              <a:gd name="connsiteX1" fmla="*/ 178130 w 333144"/>
              <a:gd name="connsiteY1" fmla="*/ 1413164 h 1959429"/>
              <a:gd name="connsiteX2" fmla="*/ 296883 w 333144"/>
              <a:gd name="connsiteY2" fmla="*/ 724395 h 1959429"/>
              <a:gd name="connsiteX3" fmla="*/ 332509 w 333144"/>
              <a:gd name="connsiteY3" fmla="*/ 190006 h 1959429"/>
              <a:gd name="connsiteX4" fmla="*/ 320634 w 333144"/>
              <a:gd name="connsiteY4" fmla="*/ 0 h 195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44" h="1959429">
                <a:moveTo>
                  <a:pt x="0" y="1959429"/>
                </a:moveTo>
                <a:cubicBezTo>
                  <a:pt x="64325" y="1789216"/>
                  <a:pt x="128650" y="1619003"/>
                  <a:pt x="178130" y="1413164"/>
                </a:cubicBezTo>
                <a:cubicBezTo>
                  <a:pt x="227610" y="1207325"/>
                  <a:pt x="271153" y="928255"/>
                  <a:pt x="296883" y="724395"/>
                </a:cubicBezTo>
                <a:cubicBezTo>
                  <a:pt x="322613" y="520535"/>
                  <a:pt x="328551" y="310738"/>
                  <a:pt x="332509" y="190006"/>
                </a:cubicBezTo>
                <a:cubicBezTo>
                  <a:pt x="336467" y="69274"/>
                  <a:pt x="320634" y="0"/>
                  <a:pt x="32063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3" name="Přímá spojnice 42"/>
          <p:cNvCxnSpPr/>
          <p:nvPr/>
        </p:nvCxnSpPr>
        <p:spPr>
          <a:xfrm flipV="1">
            <a:off x="2094678" y="1646145"/>
            <a:ext cx="4273540" cy="190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1941713" y="1628800"/>
            <a:ext cx="2753282" cy="138809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 flipV="1">
            <a:off x="1963181" y="1557681"/>
            <a:ext cx="2989354" cy="1174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47" name="Volný tvar 46"/>
          <p:cNvSpPr/>
          <p:nvPr/>
        </p:nvSpPr>
        <p:spPr>
          <a:xfrm>
            <a:off x="4716462" y="1484785"/>
            <a:ext cx="188681" cy="1532110"/>
          </a:xfrm>
          <a:custGeom>
            <a:avLst/>
            <a:gdLst>
              <a:gd name="connsiteX0" fmla="*/ 0 w 333144"/>
              <a:gd name="connsiteY0" fmla="*/ 1959429 h 1959429"/>
              <a:gd name="connsiteX1" fmla="*/ 178130 w 333144"/>
              <a:gd name="connsiteY1" fmla="*/ 1413164 h 1959429"/>
              <a:gd name="connsiteX2" fmla="*/ 296883 w 333144"/>
              <a:gd name="connsiteY2" fmla="*/ 724395 h 1959429"/>
              <a:gd name="connsiteX3" fmla="*/ 332509 w 333144"/>
              <a:gd name="connsiteY3" fmla="*/ 190006 h 1959429"/>
              <a:gd name="connsiteX4" fmla="*/ 320634 w 333144"/>
              <a:gd name="connsiteY4" fmla="*/ 0 h 195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44" h="1959429">
                <a:moveTo>
                  <a:pt x="0" y="1959429"/>
                </a:moveTo>
                <a:cubicBezTo>
                  <a:pt x="64325" y="1789216"/>
                  <a:pt x="128650" y="1619003"/>
                  <a:pt x="178130" y="1413164"/>
                </a:cubicBezTo>
                <a:cubicBezTo>
                  <a:pt x="227610" y="1207325"/>
                  <a:pt x="271153" y="928255"/>
                  <a:pt x="296883" y="724395"/>
                </a:cubicBezTo>
                <a:cubicBezTo>
                  <a:pt x="322613" y="520535"/>
                  <a:pt x="328551" y="310738"/>
                  <a:pt x="332509" y="190006"/>
                </a:cubicBezTo>
                <a:cubicBezTo>
                  <a:pt x="336467" y="69274"/>
                  <a:pt x="320634" y="0"/>
                  <a:pt x="32063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TextovéPole 47"/>
          <p:cNvSpPr txBox="1"/>
          <p:nvPr/>
        </p:nvSpPr>
        <p:spPr>
          <a:xfrm>
            <a:off x="3469051" y="1917681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VR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48094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anka\Desktop\výuka\přednáška bakaláři\hotové přednášky\srdce\cJDplyRgC6FL_s720x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620688"/>
            <a:ext cx="57150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129529" y="5229200"/>
            <a:ext cx="36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Přesněji asi 210 kostí</a:t>
            </a:r>
          </a:p>
          <a:p>
            <a:endParaRPr lang="cs-CZ" sz="2800" dirty="0"/>
          </a:p>
          <a:p>
            <a:r>
              <a:rPr lang="cs-CZ" sz="2800" dirty="0"/>
              <a:t>… ale srdce stále jedno</a:t>
            </a:r>
          </a:p>
        </p:txBody>
      </p:sp>
    </p:spTree>
    <p:extLst>
      <p:ext uri="{BB962C8B-B14F-4D97-AF65-F5344CB8AC3E}">
        <p14:creationId xmlns:p14="http://schemas.microsoft.com/office/powerpoint/2010/main" val="14949546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6954" y="184302"/>
            <a:ext cx="56310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Končetinové svody – frontální rovina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NEJDŮLEŽITĚJŠÍ OBRÁZEK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131260" y="5265222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cxnSp>
        <p:nvCxnSpPr>
          <p:cNvPr id="6" name="Přímá spojnice 5"/>
          <p:cNvCxnSpPr>
            <a:endCxn id="3" idx="1"/>
          </p:cNvCxnSpPr>
          <p:nvPr/>
        </p:nvCxnSpPr>
        <p:spPr>
          <a:xfrm>
            <a:off x="1951204" y="1772816"/>
            <a:ext cx="4116434" cy="20882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ál 7"/>
          <p:cNvSpPr/>
          <p:nvPr/>
        </p:nvSpPr>
        <p:spPr>
          <a:xfrm>
            <a:off x="5887638" y="3750351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1771204" y="1557681"/>
            <a:ext cx="360000" cy="36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159298" y="2213954"/>
            <a:ext cx="961777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aVR</a:t>
            </a:r>
            <a:endParaRPr lang="cs-CZ" b="1" dirty="0"/>
          </a:p>
        </p:txBody>
      </p:sp>
      <p:cxnSp>
        <p:nvCxnSpPr>
          <p:cNvPr id="17" name="Přímá spojnice 16"/>
          <p:cNvCxnSpPr>
            <a:endCxn id="3" idx="5"/>
          </p:cNvCxnSpPr>
          <p:nvPr/>
        </p:nvCxnSpPr>
        <p:spPr>
          <a:xfrm flipH="1">
            <a:off x="3331334" y="1772816"/>
            <a:ext cx="4092582" cy="20882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ál 18"/>
          <p:cNvSpPr/>
          <p:nvPr/>
        </p:nvSpPr>
        <p:spPr>
          <a:xfrm>
            <a:off x="3095856" y="364417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7243915" y="1627949"/>
            <a:ext cx="360000" cy="36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nice 23"/>
          <p:cNvCxnSpPr>
            <a:stCxn id="3" idx="3"/>
          </p:cNvCxnSpPr>
          <p:nvPr/>
        </p:nvCxnSpPr>
        <p:spPr>
          <a:xfrm flipH="1">
            <a:off x="4694996" y="1772816"/>
            <a:ext cx="4490" cy="399557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ál 25"/>
          <p:cNvSpPr/>
          <p:nvPr/>
        </p:nvSpPr>
        <p:spPr>
          <a:xfrm>
            <a:off x="4540321" y="1627950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4514996" y="5645333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ovéPole 30"/>
          <p:cNvSpPr txBox="1"/>
          <p:nvPr/>
        </p:nvSpPr>
        <p:spPr>
          <a:xfrm>
            <a:off x="5269282" y="2275057"/>
            <a:ext cx="938169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aVL</a:t>
            </a:r>
            <a:endParaRPr lang="cs-CZ" b="1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4207494" y="3928369"/>
            <a:ext cx="1036919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aVF</a:t>
            </a:r>
            <a:endParaRPr lang="cs-CZ" b="1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1763688" y="19252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2188490" y="116161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3917457" y="5265222"/>
            <a:ext cx="269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6736831" y="1234515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7258880" y="1898749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4257736" y="853173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5656041" y="4200702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III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2757817" y="4268040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41" name="Obdélník 40"/>
          <p:cNvSpPr/>
          <p:nvPr/>
        </p:nvSpPr>
        <p:spPr>
          <a:xfrm>
            <a:off x="379300" y="6002124"/>
            <a:ext cx="3328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I, II, III, </a:t>
            </a:r>
            <a:r>
              <a:rPr lang="cs-CZ" sz="2800" b="1" dirty="0" err="1"/>
              <a:t>aVL</a:t>
            </a:r>
            <a:r>
              <a:rPr lang="cs-CZ" sz="2800" b="1" dirty="0"/>
              <a:t>, </a:t>
            </a:r>
            <a:r>
              <a:rPr lang="cs-CZ" sz="2800" b="1" dirty="0" err="1"/>
              <a:t>aVR</a:t>
            </a:r>
            <a:r>
              <a:rPr lang="cs-CZ" sz="2800" b="1" dirty="0"/>
              <a:t>, </a:t>
            </a:r>
            <a:r>
              <a:rPr lang="cs-CZ" sz="2800" b="1" dirty="0" err="1"/>
              <a:t>aVF</a:t>
            </a:r>
            <a:endParaRPr lang="cs-CZ" sz="2800" b="1" dirty="0"/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27E4DF27-AFAC-4650-9C37-F6A38418F110}"/>
              </a:ext>
            </a:extLst>
          </p:cNvPr>
          <p:cNvSpPr txBox="1"/>
          <p:nvPr/>
        </p:nvSpPr>
        <p:spPr>
          <a:xfrm>
            <a:off x="4291869" y="4600029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EB3B9652-6F6E-414A-8A9B-0906BCA76951}"/>
              </a:ext>
            </a:extLst>
          </p:cNvPr>
          <p:cNvSpPr txBox="1"/>
          <p:nvPr/>
        </p:nvSpPr>
        <p:spPr>
          <a:xfrm>
            <a:off x="6471203" y="202499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319D80B0-9AD3-461B-9072-107BBA3C6A0D}"/>
              </a:ext>
            </a:extLst>
          </p:cNvPr>
          <p:cNvSpPr txBox="1"/>
          <p:nvPr/>
        </p:nvSpPr>
        <p:spPr>
          <a:xfrm>
            <a:off x="2543657" y="2109211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0EEDC4C6-A3DB-4692-9AD8-0AEF373BEDFB}"/>
              </a:ext>
            </a:extLst>
          </p:cNvPr>
          <p:cNvSpPr txBox="1"/>
          <p:nvPr/>
        </p:nvSpPr>
        <p:spPr>
          <a:xfrm>
            <a:off x="4768360" y="1793230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3C03FE46-7C45-4CB9-906B-CF62980603D3}"/>
              </a:ext>
            </a:extLst>
          </p:cNvPr>
          <p:cNvSpPr txBox="1"/>
          <p:nvPr/>
        </p:nvSpPr>
        <p:spPr>
          <a:xfrm>
            <a:off x="3225591" y="3105834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865F1974-EA58-4A1D-8DFA-4108936E5D8E}"/>
              </a:ext>
            </a:extLst>
          </p:cNvPr>
          <p:cNvSpPr txBox="1"/>
          <p:nvPr/>
        </p:nvSpPr>
        <p:spPr>
          <a:xfrm>
            <a:off x="5686578" y="3101464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6954" y="184302"/>
            <a:ext cx="56310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Končetinové svody – frontální rovina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NEJDŮLEŽITĚJŠÍ OBRÁZEK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131260" y="5265222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cxnSp>
        <p:nvCxnSpPr>
          <p:cNvPr id="6" name="Přímá spojnice 5"/>
          <p:cNvCxnSpPr>
            <a:endCxn id="3" idx="1"/>
          </p:cNvCxnSpPr>
          <p:nvPr/>
        </p:nvCxnSpPr>
        <p:spPr>
          <a:xfrm>
            <a:off x="1951204" y="1772816"/>
            <a:ext cx="4116434" cy="20882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ál 7"/>
          <p:cNvSpPr/>
          <p:nvPr/>
        </p:nvSpPr>
        <p:spPr>
          <a:xfrm>
            <a:off x="5887638" y="3750351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1771204" y="1557681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159298" y="2213954"/>
            <a:ext cx="961777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aVR</a:t>
            </a:r>
            <a:endParaRPr lang="cs-CZ" b="1" dirty="0"/>
          </a:p>
        </p:txBody>
      </p:sp>
      <p:cxnSp>
        <p:nvCxnSpPr>
          <p:cNvPr id="17" name="Přímá spojnice 16"/>
          <p:cNvCxnSpPr>
            <a:endCxn id="3" idx="5"/>
          </p:cNvCxnSpPr>
          <p:nvPr/>
        </p:nvCxnSpPr>
        <p:spPr>
          <a:xfrm flipH="1">
            <a:off x="3331334" y="1772816"/>
            <a:ext cx="4092582" cy="20882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ál 18"/>
          <p:cNvSpPr/>
          <p:nvPr/>
        </p:nvSpPr>
        <p:spPr>
          <a:xfrm>
            <a:off x="3095856" y="364417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7243915" y="162794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nice 23"/>
          <p:cNvCxnSpPr>
            <a:stCxn id="3" idx="3"/>
          </p:cNvCxnSpPr>
          <p:nvPr/>
        </p:nvCxnSpPr>
        <p:spPr>
          <a:xfrm flipH="1">
            <a:off x="4694996" y="1772816"/>
            <a:ext cx="4490" cy="399557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ál 25"/>
          <p:cNvSpPr/>
          <p:nvPr/>
        </p:nvSpPr>
        <p:spPr>
          <a:xfrm>
            <a:off x="4540321" y="1627950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4514995" y="558838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ovéPole 30"/>
          <p:cNvSpPr txBox="1"/>
          <p:nvPr/>
        </p:nvSpPr>
        <p:spPr>
          <a:xfrm>
            <a:off x="5269282" y="2275057"/>
            <a:ext cx="938169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aVL</a:t>
            </a:r>
            <a:endParaRPr lang="cs-CZ" b="1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4207494" y="3928369"/>
            <a:ext cx="1036919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aVF</a:t>
            </a:r>
            <a:endParaRPr lang="cs-CZ" b="1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1763688" y="19252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2188490" y="116161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3917457" y="5265222"/>
            <a:ext cx="269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6736831" y="1234515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7258880" y="1898749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4257736" y="853173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5656041" y="4200702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III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2757817" y="4268040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41" name="Obdélník 40"/>
          <p:cNvSpPr/>
          <p:nvPr/>
        </p:nvSpPr>
        <p:spPr>
          <a:xfrm>
            <a:off x="379300" y="6002124"/>
            <a:ext cx="3328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I, II, III, </a:t>
            </a:r>
            <a:r>
              <a:rPr lang="cs-CZ" sz="2800" b="1" dirty="0" err="1"/>
              <a:t>aVL</a:t>
            </a:r>
            <a:r>
              <a:rPr lang="cs-CZ" sz="2800" b="1" dirty="0"/>
              <a:t>, </a:t>
            </a:r>
            <a:r>
              <a:rPr lang="cs-CZ" sz="2800" b="1" dirty="0" err="1"/>
              <a:t>aVR</a:t>
            </a:r>
            <a:r>
              <a:rPr lang="cs-CZ" sz="2800" b="1" dirty="0"/>
              <a:t>, </a:t>
            </a:r>
            <a:r>
              <a:rPr lang="cs-CZ" sz="2800" b="1" dirty="0" err="1"/>
              <a:t>aVF</a:t>
            </a:r>
            <a:endParaRPr lang="cs-CZ" sz="2800" b="1" dirty="0"/>
          </a:p>
        </p:txBody>
      </p:sp>
      <p:sp>
        <p:nvSpPr>
          <p:cNvPr id="2" name="Obdélník 1"/>
          <p:cNvSpPr/>
          <p:nvPr/>
        </p:nvSpPr>
        <p:spPr>
          <a:xfrm>
            <a:off x="6657891" y="4131848"/>
            <a:ext cx="2376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Za neznalost tohoto obrázku se vyhazuje!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27E4DF27-AFAC-4650-9C37-F6A38418F110}"/>
              </a:ext>
            </a:extLst>
          </p:cNvPr>
          <p:cNvSpPr txBox="1"/>
          <p:nvPr/>
        </p:nvSpPr>
        <p:spPr>
          <a:xfrm>
            <a:off x="4291869" y="4600029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EB3B9652-6F6E-414A-8A9B-0906BCA76951}"/>
              </a:ext>
            </a:extLst>
          </p:cNvPr>
          <p:cNvSpPr txBox="1"/>
          <p:nvPr/>
        </p:nvSpPr>
        <p:spPr>
          <a:xfrm>
            <a:off x="6471203" y="202499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319D80B0-9AD3-461B-9072-107BBA3C6A0D}"/>
              </a:ext>
            </a:extLst>
          </p:cNvPr>
          <p:cNvSpPr txBox="1"/>
          <p:nvPr/>
        </p:nvSpPr>
        <p:spPr>
          <a:xfrm>
            <a:off x="2543657" y="2109211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0EEDC4C6-A3DB-4692-9AD8-0AEF373BEDFB}"/>
              </a:ext>
            </a:extLst>
          </p:cNvPr>
          <p:cNvSpPr txBox="1"/>
          <p:nvPr/>
        </p:nvSpPr>
        <p:spPr>
          <a:xfrm>
            <a:off x="4768360" y="1793230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3C03FE46-7C45-4CB9-906B-CF62980603D3}"/>
              </a:ext>
            </a:extLst>
          </p:cNvPr>
          <p:cNvSpPr txBox="1"/>
          <p:nvPr/>
        </p:nvSpPr>
        <p:spPr>
          <a:xfrm>
            <a:off x="3225591" y="3105834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865F1974-EA58-4A1D-8DFA-4108936E5D8E}"/>
              </a:ext>
            </a:extLst>
          </p:cNvPr>
          <p:cNvSpPr txBox="1"/>
          <p:nvPr/>
        </p:nvSpPr>
        <p:spPr>
          <a:xfrm>
            <a:off x="5686578" y="3101464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8" name="Obrázek 47" descr="Obsah obrázku osoba, interiér, nošení, držení&#10;&#10;Popis byl vytvořen automaticky">
            <a:extLst>
              <a:ext uri="{FF2B5EF4-FFF2-40B4-BE49-F238E27FC236}">
                <a16:creationId xmlns:a16="http://schemas.microsoft.com/office/drawing/2014/main" id="{5850C0B2-F751-40B0-8C8D-361D49228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31" y="332656"/>
            <a:ext cx="3449531" cy="609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83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468218" y="3304798"/>
            <a:ext cx="280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</a:t>
            </a:r>
          </a:p>
        </p:txBody>
      </p:sp>
      <p:grpSp>
        <p:nvGrpSpPr>
          <p:cNvPr id="2" name="Skupina 1"/>
          <p:cNvGrpSpPr>
            <a:grpSpLocks noChangeAspect="1"/>
          </p:cNvGrpSpPr>
          <p:nvPr/>
        </p:nvGrpSpPr>
        <p:grpSpPr>
          <a:xfrm>
            <a:off x="6018533" y="116632"/>
            <a:ext cx="3161979" cy="2401950"/>
            <a:chOff x="939126" y="820251"/>
            <a:chExt cx="7632123" cy="5797627"/>
          </a:xfrm>
        </p:grpSpPr>
        <p:sp>
          <p:nvSpPr>
            <p:cNvPr id="3" name="Rovnoramenný trojúhelník 2"/>
            <p:cNvSpPr/>
            <p:nvPr/>
          </p:nvSpPr>
          <p:spPr>
            <a:xfrm rot="10800000">
              <a:off x="1963182" y="1772816"/>
              <a:ext cx="5472608" cy="4176464"/>
            </a:xfrm>
            <a:prstGeom prst="triangle">
              <a:avLst/>
            </a:prstGeom>
            <a:solidFill>
              <a:srgbClr val="FFFF66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80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5162069" y="5265222"/>
              <a:ext cx="404582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+</a:t>
              </a:r>
              <a:endParaRPr lang="cs-CZ" sz="800" b="1" dirty="0"/>
            </a:p>
          </p:txBody>
        </p:sp>
        <p:cxnSp>
          <p:nvCxnSpPr>
            <p:cNvPr id="6" name="Přímá spojnice 5"/>
            <p:cNvCxnSpPr>
              <a:endCxn id="3" idx="1"/>
            </p:cNvCxnSpPr>
            <p:nvPr/>
          </p:nvCxnSpPr>
          <p:spPr>
            <a:xfrm>
              <a:off x="1951204" y="1772816"/>
              <a:ext cx="4116434" cy="2088232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Skupina 6"/>
            <p:cNvGrpSpPr/>
            <p:nvPr/>
          </p:nvGrpSpPr>
          <p:grpSpPr>
            <a:xfrm>
              <a:off x="5851614" y="3607185"/>
              <a:ext cx="432048" cy="1114329"/>
              <a:chOff x="2609248" y="1377642"/>
              <a:chExt cx="432048" cy="1114329"/>
            </a:xfrm>
          </p:grpSpPr>
          <p:sp>
            <p:nvSpPr>
              <p:cNvPr id="8" name="Ovál 7"/>
              <p:cNvSpPr/>
              <p:nvPr/>
            </p:nvSpPr>
            <p:spPr>
              <a:xfrm>
                <a:off x="2645272" y="152080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9" name="TextovéPole 8"/>
              <p:cNvSpPr txBox="1"/>
              <p:nvPr/>
            </p:nvSpPr>
            <p:spPr>
              <a:xfrm>
                <a:off x="2609248" y="1377642"/>
                <a:ext cx="432048" cy="1114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 dirty="0">
                    <a:solidFill>
                      <a:srgbClr val="FFFF00"/>
                    </a:solidFill>
                  </a:rPr>
                  <a:t>- 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0" name="Skupina 9"/>
            <p:cNvGrpSpPr/>
            <p:nvPr/>
          </p:nvGrpSpPr>
          <p:grpSpPr>
            <a:xfrm>
              <a:off x="1735180" y="1414516"/>
              <a:ext cx="432048" cy="668597"/>
              <a:chOff x="6382390" y="235475"/>
              <a:chExt cx="432048" cy="668597"/>
            </a:xfrm>
          </p:grpSpPr>
          <p:sp>
            <p:nvSpPr>
              <p:cNvPr id="11" name="Ovál 10"/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12" name="TextovéPole 11"/>
              <p:cNvSpPr txBox="1"/>
              <p:nvPr/>
            </p:nvSpPr>
            <p:spPr>
              <a:xfrm>
                <a:off x="6382390" y="235475"/>
                <a:ext cx="432048" cy="668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b="1" dirty="0">
                    <a:solidFill>
                      <a:srgbClr val="FFFF00"/>
                    </a:solidFill>
                  </a:rPr>
                  <a:t>+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3" name="TextovéPole 12"/>
            <p:cNvSpPr txBox="1"/>
            <p:nvPr/>
          </p:nvSpPr>
          <p:spPr>
            <a:xfrm>
              <a:off x="939126" y="1285746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R</a:t>
              </a:r>
              <a:endParaRPr lang="cs-CZ" sz="800" b="1" dirty="0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7646078" y="1278886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L</a:t>
              </a:r>
              <a:endParaRPr lang="cs-CZ" sz="800" b="1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4236901" y="5949281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F</a:t>
              </a:r>
              <a:endParaRPr lang="cs-CZ" sz="800" b="1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3059832" y="1844823"/>
              <a:ext cx="1535696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err="1"/>
                <a:t>aVR</a:t>
              </a:r>
              <a:endParaRPr lang="cs-CZ" sz="800" b="1" dirty="0"/>
            </a:p>
          </p:txBody>
        </p:sp>
        <p:cxnSp>
          <p:nvCxnSpPr>
            <p:cNvPr id="17" name="Přímá spojnice 16"/>
            <p:cNvCxnSpPr>
              <a:endCxn id="3" idx="5"/>
            </p:cNvCxnSpPr>
            <p:nvPr/>
          </p:nvCxnSpPr>
          <p:spPr>
            <a:xfrm flipH="1">
              <a:off x="3331334" y="1772816"/>
              <a:ext cx="4092582" cy="2088232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Skupina 17"/>
            <p:cNvGrpSpPr/>
            <p:nvPr/>
          </p:nvGrpSpPr>
          <p:grpSpPr>
            <a:xfrm>
              <a:off x="3059832" y="3501008"/>
              <a:ext cx="432048" cy="1114329"/>
              <a:chOff x="2609248" y="1377642"/>
              <a:chExt cx="432048" cy="1114329"/>
            </a:xfrm>
          </p:grpSpPr>
          <p:sp>
            <p:nvSpPr>
              <p:cNvPr id="19" name="Ovál 18"/>
              <p:cNvSpPr/>
              <p:nvPr/>
            </p:nvSpPr>
            <p:spPr>
              <a:xfrm>
                <a:off x="2645272" y="152080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20" name="TextovéPole 19"/>
              <p:cNvSpPr txBox="1"/>
              <p:nvPr/>
            </p:nvSpPr>
            <p:spPr>
              <a:xfrm>
                <a:off x="2609248" y="1377642"/>
                <a:ext cx="432048" cy="1114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 dirty="0">
                    <a:solidFill>
                      <a:srgbClr val="FFFF00"/>
                    </a:solidFill>
                  </a:rPr>
                  <a:t>- 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1" name="Skupina 20"/>
            <p:cNvGrpSpPr/>
            <p:nvPr/>
          </p:nvGrpSpPr>
          <p:grpSpPr>
            <a:xfrm>
              <a:off x="7207891" y="1484784"/>
              <a:ext cx="432048" cy="668597"/>
              <a:chOff x="6382390" y="235475"/>
              <a:chExt cx="432048" cy="668597"/>
            </a:xfrm>
          </p:grpSpPr>
          <p:sp>
            <p:nvSpPr>
              <p:cNvPr id="22" name="Ovál 21"/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23" name="TextovéPole 22"/>
              <p:cNvSpPr txBox="1"/>
              <p:nvPr/>
            </p:nvSpPr>
            <p:spPr>
              <a:xfrm>
                <a:off x="6382390" y="235475"/>
                <a:ext cx="432048" cy="668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b="1" dirty="0">
                    <a:solidFill>
                      <a:srgbClr val="FFFF00"/>
                    </a:solidFill>
                  </a:rPr>
                  <a:t>+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24" name="Přímá spojnice 23"/>
            <p:cNvCxnSpPr>
              <a:stCxn id="3" idx="3"/>
            </p:cNvCxnSpPr>
            <p:nvPr/>
          </p:nvCxnSpPr>
          <p:spPr>
            <a:xfrm flipH="1">
              <a:off x="4694996" y="1772816"/>
              <a:ext cx="4490" cy="3995573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Skupina 24"/>
            <p:cNvGrpSpPr/>
            <p:nvPr/>
          </p:nvGrpSpPr>
          <p:grpSpPr>
            <a:xfrm>
              <a:off x="4504297" y="1484784"/>
              <a:ext cx="432048" cy="1114329"/>
              <a:chOff x="2609248" y="1377642"/>
              <a:chExt cx="432048" cy="1114329"/>
            </a:xfrm>
          </p:grpSpPr>
          <p:sp>
            <p:nvSpPr>
              <p:cNvPr id="26" name="Ovál 25"/>
              <p:cNvSpPr/>
              <p:nvPr/>
            </p:nvSpPr>
            <p:spPr>
              <a:xfrm>
                <a:off x="2645272" y="152080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27" name="TextovéPole 26"/>
              <p:cNvSpPr txBox="1"/>
              <p:nvPr/>
            </p:nvSpPr>
            <p:spPr>
              <a:xfrm>
                <a:off x="2609248" y="1377642"/>
                <a:ext cx="432048" cy="1114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 dirty="0">
                    <a:solidFill>
                      <a:srgbClr val="FFFF00"/>
                    </a:solidFill>
                  </a:rPr>
                  <a:t>- 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8" name="Skupina 27"/>
            <p:cNvGrpSpPr/>
            <p:nvPr/>
          </p:nvGrpSpPr>
          <p:grpSpPr>
            <a:xfrm>
              <a:off x="4478971" y="5445224"/>
              <a:ext cx="432048" cy="668597"/>
              <a:chOff x="6382390" y="235475"/>
              <a:chExt cx="432048" cy="668597"/>
            </a:xfrm>
          </p:grpSpPr>
          <p:sp>
            <p:nvSpPr>
              <p:cNvPr id="29" name="Ovál 28"/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30" name="TextovéPole 29"/>
              <p:cNvSpPr txBox="1"/>
              <p:nvPr/>
            </p:nvSpPr>
            <p:spPr>
              <a:xfrm>
                <a:off x="6382390" y="235475"/>
                <a:ext cx="432048" cy="668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b="1" dirty="0">
                    <a:solidFill>
                      <a:srgbClr val="FFFF00"/>
                    </a:solidFill>
                  </a:rPr>
                  <a:t>+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31" name="TextovéPole 30"/>
            <p:cNvSpPr txBox="1"/>
            <p:nvPr/>
          </p:nvSpPr>
          <p:spPr>
            <a:xfrm>
              <a:off x="5196544" y="1916831"/>
              <a:ext cx="1535696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err="1"/>
                <a:t>aVL</a:t>
              </a:r>
              <a:endParaRPr lang="cs-CZ" sz="800" b="1" dirty="0"/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4644008" y="4006806"/>
              <a:ext cx="1535696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err="1"/>
                <a:t>aVF</a:t>
              </a:r>
              <a:endParaRPr lang="cs-CZ" sz="800" b="1" dirty="0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1763688" y="1925217"/>
              <a:ext cx="432048" cy="1114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–</a:t>
              </a:r>
              <a:r>
                <a:rPr lang="cs-CZ" sz="1200" b="1" dirty="0">
                  <a:solidFill>
                    <a:srgbClr val="FFFF00"/>
                  </a:solidFill>
                </a:rPr>
                <a:t> </a:t>
              </a:r>
              <a:endParaRPr lang="cs-CZ" sz="800" b="1" dirty="0">
                <a:solidFill>
                  <a:srgbClr val="FFFF00"/>
                </a:solidFill>
              </a:endParaRP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2348136" y="1060223"/>
              <a:ext cx="432048" cy="1114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–</a:t>
              </a:r>
              <a:r>
                <a:rPr lang="cs-CZ" sz="1200" b="1" dirty="0">
                  <a:solidFill>
                    <a:srgbClr val="FFFF00"/>
                  </a:solidFill>
                </a:rPr>
                <a:t> </a:t>
              </a:r>
              <a:endParaRPr lang="cs-CZ" sz="800" b="1" dirty="0">
                <a:solidFill>
                  <a:srgbClr val="FFFF00"/>
                </a:solidFill>
              </a:endParaRPr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3860303" y="5455350"/>
              <a:ext cx="404582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+</a:t>
              </a:r>
              <a:endParaRPr lang="cs-CZ" sz="800" b="1" dirty="0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803307" y="1091350"/>
              <a:ext cx="404582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+</a:t>
              </a:r>
              <a:endParaRPr lang="cs-CZ" sz="800" b="1" dirty="0"/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7243915" y="1956957"/>
              <a:ext cx="432048" cy="1114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–</a:t>
              </a:r>
              <a:r>
                <a:rPr lang="cs-CZ" sz="1200" b="1" dirty="0">
                  <a:solidFill>
                    <a:srgbClr val="FFFF00"/>
                  </a:solidFill>
                </a:rPr>
                <a:t> </a:t>
              </a:r>
              <a:endParaRPr lang="cs-CZ" sz="800" b="1" dirty="0">
                <a:solidFill>
                  <a:srgbClr val="FFFF00"/>
                </a:solidFill>
              </a:endParaRPr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4319242" y="820251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I</a:t>
              </a:r>
              <a:endParaRPr lang="cs-CZ" sz="800" b="1" dirty="0"/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6292251" y="3658707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III</a:t>
              </a:r>
              <a:endParaRPr lang="cs-CZ" sz="800" b="1" dirty="0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1979711" y="3787184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II</a:t>
              </a:r>
              <a:endParaRPr lang="cs-CZ" sz="800" b="1" dirty="0"/>
            </a:p>
          </p:txBody>
        </p:sp>
      </p:grpSp>
      <p:grpSp>
        <p:nvGrpSpPr>
          <p:cNvPr id="47" name="Skupina 46"/>
          <p:cNvGrpSpPr/>
          <p:nvPr/>
        </p:nvGrpSpPr>
        <p:grpSpPr>
          <a:xfrm>
            <a:off x="992800" y="1406410"/>
            <a:ext cx="4320000" cy="4320000"/>
            <a:chOff x="764200" y="1177810"/>
            <a:chExt cx="4320000" cy="4320000"/>
          </a:xfrm>
        </p:grpSpPr>
        <p:cxnSp>
          <p:nvCxnSpPr>
            <p:cNvPr id="42" name="Přímá spojnice 41"/>
            <p:cNvCxnSpPr/>
            <p:nvPr/>
          </p:nvCxnSpPr>
          <p:spPr>
            <a:xfrm flipH="1">
              <a:off x="2924200" y="1177810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42"/>
            <p:cNvCxnSpPr/>
            <p:nvPr/>
          </p:nvCxnSpPr>
          <p:spPr>
            <a:xfrm rot="16200000" flipH="1">
              <a:off x="2924200" y="1177811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Skupina 47"/>
          <p:cNvGrpSpPr/>
          <p:nvPr/>
        </p:nvGrpSpPr>
        <p:grpSpPr>
          <a:xfrm rot="1800000">
            <a:off x="992800" y="1406410"/>
            <a:ext cx="4320000" cy="4320000"/>
            <a:chOff x="764200" y="1177810"/>
            <a:chExt cx="4320000" cy="4320000"/>
          </a:xfrm>
        </p:grpSpPr>
        <p:cxnSp>
          <p:nvCxnSpPr>
            <p:cNvPr id="49" name="Přímá spojnice 48"/>
            <p:cNvCxnSpPr/>
            <p:nvPr/>
          </p:nvCxnSpPr>
          <p:spPr>
            <a:xfrm flipH="1">
              <a:off x="2924200" y="1177810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49"/>
            <p:cNvCxnSpPr/>
            <p:nvPr/>
          </p:nvCxnSpPr>
          <p:spPr>
            <a:xfrm rot="16200000" flipH="1">
              <a:off x="2924200" y="1177811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Skupina 50"/>
          <p:cNvGrpSpPr/>
          <p:nvPr/>
        </p:nvGrpSpPr>
        <p:grpSpPr>
          <a:xfrm rot="19800000" flipV="1">
            <a:off x="992800" y="1406410"/>
            <a:ext cx="4320000" cy="4320000"/>
            <a:chOff x="764200" y="1177810"/>
            <a:chExt cx="4320000" cy="4320000"/>
          </a:xfrm>
        </p:grpSpPr>
        <p:cxnSp>
          <p:nvCxnSpPr>
            <p:cNvPr id="52" name="Přímá spojnice 51"/>
            <p:cNvCxnSpPr/>
            <p:nvPr/>
          </p:nvCxnSpPr>
          <p:spPr>
            <a:xfrm flipH="1">
              <a:off x="2924200" y="1177810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52"/>
            <p:cNvCxnSpPr/>
            <p:nvPr/>
          </p:nvCxnSpPr>
          <p:spPr>
            <a:xfrm rot="16200000" flipH="1">
              <a:off x="2924200" y="1177811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Obdélník 53"/>
          <p:cNvSpPr/>
          <p:nvPr/>
        </p:nvSpPr>
        <p:spPr>
          <a:xfrm>
            <a:off x="2783147" y="5700830"/>
            <a:ext cx="739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aVF</a:t>
            </a:r>
            <a:endParaRPr lang="cs-CZ" sz="2800" b="1" dirty="0"/>
          </a:p>
        </p:txBody>
      </p:sp>
      <p:sp>
        <p:nvSpPr>
          <p:cNvPr id="55" name="Obdélník 54"/>
          <p:cNvSpPr/>
          <p:nvPr/>
        </p:nvSpPr>
        <p:spPr>
          <a:xfrm>
            <a:off x="4283968" y="5301208"/>
            <a:ext cx="377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II</a:t>
            </a:r>
          </a:p>
        </p:txBody>
      </p:sp>
      <p:sp>
        <p:nvSpPr>
          <p:cNvPr id="56" name="Obdélník 55"/>
          <p:cNvSpPr/>
          <p:nvPr/>
        </p:nvSpPr>
        <p:spPr>
          <a:xfrm>
            <a:off x="1650522" y="5445224"/>
            <a:ext cx="4732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III</a:t>
            </a:r>
          </a:p>
        </p:txBody>
      </p:sp>
      <p:sp>
        <p:nvSpPr>
          <p:cNvPr id="57" name="Obdélník 56"/>
          <p:cNvSpPr/>
          <p:nvPr/>
        </p:nvSpPr>
        <p:spPr>
          <a:xfrm>
            <a:off x="5083242" y="4437112"/>
            <a:ext cx="776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aVR</a:t>
            </a:r>
            <a:endParaRPr lang="cs-CZ" sz="2800" b="1" dirty="0"/>
          </a:p>
        </p:txBody>
      </p:sp>
      <p:sp>
        <p:nvSpPr>
          <p:cNvPr id="58" name="Obdélník 57"/>
          <p:cNvSpPr/>
          <p:nvPr/>
        </p:nvSpPr>
        <p:spPr>
          <a:xfrm>
            <a:off x="5139601" y="2138985"/>
            <a:ext cx="808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aVL</a:t>
            </a:r>
            <a:r>
              <a:rPr lang="cs-CZ" sz="2800" b="1" dirty="0"/>
              <a:t> 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2106599" y="1342509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4139952" y="4726885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1" name="TextovéPole 60"/>
          <p:cNvSpPr txBox="1"/>
          <p:nvPr/>
        </p:nvSpPr>
        <p:spPr>
          <a:xfrm>
            <a:off x="4574840" y="400007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2" name="TextovéPole 61"/>
          <p:cNvSpPr txBox="1"/>
          <p:nvPr/>
        </p:nvSpPr>
        <p:spPr>
          <a:xfrm>
            <a:off x="4926274" y="2998693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3" name="TextovéPole 62"/>
          <p:cNvSpPr txBox="1"/>
          <p:nvPr/>
        </p:nvSpPr>
        <p:spPr>
          <a:xfrm>
            <a:off x="3153327" y="5230941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4" name="TextovéPole 63"/>
          <p:cNvSpPr txBox="1"/>
          <p:nvPr/>
        </p:nvSpPr>
        <p:spPr>
          <a:xfrm>
            <a:off x="2089884" y="4968354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5" name="TextovéPole 64"/>
          <p:cNvSpPr txBox="1"/>
          <p:nvPr/>
        </p:nvSpPr>
        <p:spPr>
          <a:xfrm>
            <a:off x="4688959" y="2015874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6" name="TextovéPole 65"/>
          <p:cNvSpPr txBox="1"/>
          <p:nvPr/>
        </p:nvSpPr>
        <p:spPr>
          <a:xfrm>
            <a:off x="1282185" y="2077429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7" name="TextovéPole 66"/>
          <p:cNvSpPr txBox="1"/>
          <p:nvPr/>
        </p:nvSpPr>
        <p:spPr>
          <a:xfrm>
            <a:off x="3131840" y="119675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8" name="TextovéPole 67"/>
          <p:cNvSpPr txBox="1"/>
          <p:nvPr/>
        </p:nvSpPr>
        <p:spPr>
          <a:xfrm>
            <a:off x="4067944" y="1702549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9" name="TextovéPole 68"/>
          <p:cNvSpPr txBox="1"/>
          <p:nvPr/>
        </p:nvSpPr>
        <p:spPr>
          <a:xfrm>
            <a:off x="971600" y="299695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1115616" y="407881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1" name="Obdélník 70"/>
          <p:cNvSpPr/>
          <p:nvPr/>
        </p:nvSpPr>
        <p:spPr>
          <a:xfrm>
            <a:off x="1138315" y="5968444"/>
            <a:ext cx="856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120°</a:t>
            </a:r>
            <a:endParaRPr lang="cs-CZ" sz="2800" dirty="0"/>
          </a:p>
        </p:txBody>
      </p:sp>
      <p:sp>
        <p:nvSpPr>
          <p:cNvPr id="72" name="Obdélník 71"/>
          <p:cNvSpPr/>
          <p:nvPr/>
        </p:nvSpPr>
        <p:spPr>
          <a:xfrm>
            <a:off x="2890306" y="6230054"/>
            <a:ext cx="673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90°</a:t>
            </a:r>
          </a:p>
        </p:txBody>
      </p:sp>
      <p:sp>
        <p:nvSpPr>
          <p:cNvPr id="73" name="Obdélník 72"/>
          <p:cNvSpPr/>
          <p:nvPr/>
        </p:nvSpPr>
        <p:spPr>
          <a:xfrm>
            <a:off x="4598542" y="5824428"/>
            <a:ext cx="673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60°</a:t>
            </a:r>
          </a:p>
        </p:txBody>
      </p:sp>
      <p:sp>
        <p:nvSpPr>
          <p:cNvPr id="74" name="Obdélník 73"/>
          <p:cNvSpPr/>
          <p:nvPr/>
        </p:nvSpPr>
        <p:spPr>
          <a:xfrm>
            <a:off x="5880587" y="4768299"/>
            <a:ext cx="673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30°</a:t>
            </a:r>
          </a:p>
        </p:txBody>
      </p:sp>
      <p:sp>
        <p:nvSpPr>
          <p:cNvPr id="75" name="Obdélník 74"/>
          <p:cNvSpPr/>
          <p:nvPr/>
        </p:nvSpPr>
        <p:spPr>
          <a:xfrm>
            <a:off x="5853752" y="3285211"/>
            <a:ext cx="4908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0°</a:t>
            </a:r>
          </a:p>
        </p:txBody>
      </p:sp>
      <p:sp>
        <p:nvSpPr>
          <p:cNvPr id="76" name="Obdélník 75"/>
          <p:cNvSpPr/>
          <p:nvPr/>
        </p:nvSpPr>
        <p:spPr>
          <a:xfrm>
            <a:off x="5853752" y="2118472"/>
            <a:ext cx="784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-30°</a:t>
            </a:r>
          </a:p>
        </p:txBody>
      </p:sp>
      <p:sp>
        <p:nvSpPr>
          <p:cNvPr id="77" name="Šipka doprava 76"/>
          <p:cNvSpPr/>
          <p:nvPr/>
        </p:nvSpPr>
        <p:spPr>
          <a:xfrm rot="8038403">
            <a:off x="5446745" y="1336986"/>
            <a:ext cx="1023040" cy="2458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8" name="TextovéPole 77"/>
          <p:cNvSpPr txBox="1"/>
          <p:nvPr/>
        </p:nvSpPr>
        <p:spPr>
          <a:xfrm>
            <a:off x="6741162" y="4313640"/>
            <a:ext cx="2221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Směry končetinových svodů jsou zachované. Jsou pouze přeskládané tak, aby se protínaly ve středu.</a:t>
            </a:r>
          </a:p>
        </p:txBody>
      </p:sp>
      <p:sp>
        <p:nvSpPr>
          <p:cNvPr id="79" name="Obdélník 78"/>
          <p:cNvSpPr/>
          <p:nvPr/>
        </p:nvSpPr>
        <p:spPr>
          <a:xfrm>
            <a:off x="467544" y="260648"/>
            <a:ext cx="4713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EKG svody podle </a:t>
            </a:r>
            <a:r>
              <a:rPr lang="cs-CZ" sz="2800" b="1" dirty="0" err="1"/>
              <a:t>Cabrery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Volný tvar 5">
            <a:extLst>
              <a:ext uri="{FF2B5EF4-FFF2-40B4-BE49-F238E27FC236}">
                <a16:creationId xmlns:a16="http://schemas.microsoft.com/office/drawing/2014/main" id="{12DEA81C-ED9B-4DDA-84CB-8E05F0C140F9}"/>
              </a:ext>
            </a:extLst>
          </p:cNvPr>
          <p:cNvSpPr/>
          <p:nvPr/>
        </p:nvSpPr>
        <p:spPr>
          <a:xfrm>
            <a:off x="2096523" y="3181038"/>
            <a:ext cx="1569209" cy="1514013"/>
          </a:xfrm>
          <a:custGeom>
            <a:avLst/>
            <a:gdLst>
              <a:gd name="connsiteX0" fmla="*/ 831277 w 4868887"/>
              <a:gd name="connsiteY0" fmla="*/ 843635 h 3820048"/>
              <a:gd name="connsiteX1" fmla="*/ 95007 w 4868887"/>
              <a:gd name="connsiteY1" fmla="*/ 499251 h 3820048"/>
              <a:gd name="connsiteX2" fmla="*/ 106882 w 4868887"/>
              <a:gd name="connsiteY2" fmla="*/ 1104892 h 3820048"/>
              <a:gd name="connsiteX3" fmla="*/ 985656 w 4868887"/>
              <a:gd name="connsiteY3" fmla="*/ 2066793 h 3820048"/>
              <a:gd name="connsiteX4" fmla="*/ 2410695 w 4868887"/>
              <a:gd name="connsiteY4" fmla="*/ 2458679 h 3820048"/>
              <a:gd name="connsiteX5" fmla="*/ 3847609 w 4868887"/>
              <a:gd name="connsiteY5" fmla="*/ 3064321 h 3820048"/>
              <a:gd name="connsiteX6" fmla="*/ 4868887 w 4868887"/>
              <a:gd name="connsiteY6" fmla="*/ 3764965 h 3820048"/>
              <a:gd name="connsiteX7" fmla="*/ 4868887 w 4868887"/>
              <a:gd name="connsiteY7" fmla="*/ 3658087 h 3820048"/>
              <a:gd name="connsiteX8" fmla="*/ 3847609 w 4868887"/>
              <a:gd name="connsiteY8" fmla="*/ 2731812 h 3820048"/>
              <a:gd name="connsiteX9" fmla="*/ 2897583 w 4868887"/>
              <a:gd name="connsiteY9" fmla="*/ 1520528 h 3820048"/>
              <a:gd name="connsiteX10" fmla="*/ 1626923 w 4868887"/>
              <a:gd name="connsiteY10" fmla="*/ 321121 h 3820048"/>
              <a:gd name="connsiteX11" fmla="*/ 985656 w 4868887"/>
              <a:gd name="connsiteY11" fmla="*/ 487 h 3820048"/>
              <a:gd name="connsiteX12" fmla="*/ 629396 w 4868887"/>
              <a:gd name="connsiteY12" fmla="*/ 261744 h 3820048"/>
              <a:gd name="connsiteX13" fmla="*/ 843152 w 4868887"/>
              <a:gd name="connsiteY13" fmla="*/ 772383 h 3820048"/>
              <a:gd name="connsiteX14" fmla="*/ 1163786 w 4868887"/>
              <a:gd name="connsiteY14" fmla="*/ 1223645 h 3820048"/>
              <a:gd name="connsiteX15" fmla="*/ 1650674 w 4868887"/>
              <a:gd name="connsiteY15" fmla="*/ 1342399 h 3820048"/>
              <a:gd name="connsiteX16" fmla="*/ 1567547 w 4868887"/>
              <a:gd name="connsiteY16" fmla="*/ 1057391 h 3820048"/>
              <a:gd name="connsiteX17" fmla="*/ 1056908 w 4868887"/>
              <a:gd name="connsiteY17" fmla="*/ 796134 h 3820048"/>
              <a:gd name="connsiteX18" fmla="*/ 926279 w 4868887"/>
              <a:gd name="connsiteY18" fmla="*/ 796134 h 3820048"/>
              <a:gd name="connsiteX19" fmla="*/ 997531 w 4868887"/>
              <a:gd name="connsiteY19" fmla="*/ 938638 h 3820048"/>
              <a:gd name="connsiteX20" fmla="*/ 1710051 w 4868887"/>
              <a:gd name="connsiteY20" fmla="*/ 1294897 h 3820048"/>
              <a:gd name="connsiteX21" fmla="*/ 2256316 w 4868887"/>
              <a:gd name="connsiteY21" fmla="*/ 1508653 h 3820048"/>
              <a:gd name="connsiteX22" fmla="*/ 2030685 w 4868887"/>
              <a:gd name="connsiteY22" fmla="*/ 1164269 h 3820048"/>
              <a:gd name="connsiteX23" fmla="*/ 1650674 w 4868887"/>
              <a:gd name="connsiteY23" fmla="*/ 926762 h 3820048"/>
              <a:gd name="connsiteX24" fmla="*/ 1068783 w 4868887"/>
              <a:gd name="connsiteY24" fmla="*/ 796134 h 3820048"/>
              <a:gd name="connsiteX25" fmla="*/ 831277 w 4868887"/>
              <a:gd name="connsiteY25" fmla="*/ 843635 h 3820048"/>
              <a:gd name="connsiteX0" fmla="*/ 802661 w 4840271"/>
              <a:gd name="connsiteY0" fmla="*/ 84363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43635 h 3820048"/>
              <a:gd name="connsiteX0" fmla="*/ 802661 w 4840271"/>
              <a:gd name="connsiteY0" fmla="*/ 81437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14375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31826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08247 w 4840271"/>
              <a:gd name="connsiteY18" fmla="*/ 797528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64119"/>
              <a:gd name="connsiteY0" fmla="*/ 785114 h 3768893"/>
              <a:gd name="connsiteX1" fmla="*/ 124913 w 4864119"/>
              <a:gd name="connsiteY1" fmla="*/ 608979 h 3768893"/>
              <a:gd name="connsiteX2" fmla="*/ 78266 w 4864119"/>
              <a:gd name="connsiteY2" fmla="*/ 1104892 h 3768893"/>
              <a:gd name="connsiteX3" fmla="*/ 957040 w 4864119"/>
              <a:gd name="connsiteY3" fmla="*/ 2066793 h 3768893"/>
              <a:gd name="connsiteX4" fmla="*/ 2382079 w 4864119"/>
              <a:gd name="connsiteY4" fmla="*/ 2458679 h 3768893"/>
              <a:gd name="connsiteX5" fmla="*/ 3818993 w 4864119"/>
              <a:gd name="connsiteY5" fmla="*/ 3064321 h 3768893"/>
              <a:gd name="connsiteX6" fmla="*/ 4840271 w 4864119"/>
              <a:gd name="connsiteY6" fmla="*/ 3764965 h 3768893"/>
              <a:gd name="connsiteX7" fmla="*/ 4481301 w 4864119"/>
              <a:gd name="connsiteY7" fmla="*/ 3320321 h 3768893"/>
              <a:gd name="connsiteX8" fmla="*/ 3818993 w 4864119"/>
              <a:gd name="connsiteY8" fmla="*/ 2731812 h 3768893"/>
              <a:gd name="connsiteX9" fmla="*/ 2868967 w 4864119"/>
              <a:gd name="connsiteY9" fmla="*/ 1520528 h 3768893"/>
              <a:gd name="connsiteX10" fmla="*/ 1598307 w 4864119"/>
              <a:gd name="connsiteY10" fmla="*/ 321121 h 3768893"/>
              <a:gd name="connsiteX11" fmla="*/ 957040 w 4864119"/>
              <a:gd name="connsiteY11" fmla="*/ 487 h 3768893"/>
              <a:gd name="connsiteX12" fmla="*/ 600780 w 4864119"/>
              <a:gd name="connsiteY12" fmla="*/ 261744 h 3768893"/>
              <a:gd name="connsiteX13" fmla="*/ 814536 w 4864119"/>
              <a:gd name="connsiteY13" fmla="*/ 772383 h 3768893"/>
              <a:gd name="connsiteX14" fmla="*/ 1062018 w 4864119"/>
              <a:gd name="connsiteY14" fmla="*/ 1187069 h 3768893"/>
              <a:gd name="connsiteX15" fmla="*/ 1461123 w 4864119"/>
              <a:gd name="connsiteY15" fmla="*/ 1291193 h 3768893"/>
              <a:gd name="connsiteX16" fmla="*/ 1377997 w 4864119"/>
              <a:gd name="connsiteY16" fmla="*/ 1057391 h 3768893"/>
              <a:gd name="connsiteX17" fmla="*/ 1078298 w 4864119"/>
              <a:gd name="connsiteY17" fmla="*/ 848521 h 3768893"/>
              <a:gd name="connsiteX18" fmla="*/ 908247 w 4864119"/>
              <a:gd name="connsiteY18" fmla="*/ 797528 h 3768893"/>
              <a:gd name="connsiteX19" fmla="*/ 831826 w 4864119"/>
              <a:gd name="connsiteY19" fmla="*/ 796134 h 3768893"/>
              <a:gd name="connsiteX20" fmla="*/ 968915 w 4864119"/>
              <a:gd name="connsiteY20" fmla="*/ 938638 h 3768893"/>
              <a:gd name="connsiteX21" fmla="*/ 1681435 w 4864119"/>
              <a:gd name="connsiteY21" fmla="*/ 1294897 h 3768893"/>
              <a:gd name="connsiteX22" fmla="*/ 2227700 w 4864119"/>
              <a:gd name="connsiteY22" fmla="*/ 1508653 h 3768893"/>
              <a:gd name="connsiteX23" fmla="*/ 2228840 w 4864119"/>
              <a:gd name="connsiteY23" fmla="*/ 1281312 h 3768893"/>
              <a:gd name="connsiteX24" fmla="*/ 1768362 w 4864119"/>
              <a:gd name="connsiteY24" fmla="*/ 985284 h 3768893"/>
              <a:gd name="connsiteX25" fmla="*/ 1113319 w 4864119"/>
              <a:gd name="connsiteY25" fmla="*/ 832710 h 3768893"/>
              <a:gd name="connsiteX26" fmla="*/ 802661 w 4864119"/>
              <a:gd name="connsiteY26" fmla="*/ 785114 h 3768893"/>
              <a:gd name="connsiteX0" fmla="*/ 802661 w 4486203"/>
              <a:gd name="connsiteY0" fmla="*/ 785114 h 3355698"/>
              <a:gd name="connsiteX1" fmla="*/ 124913 w 4486203"/>
              <a:gd name="connsiteY1" fmla="*/ 608979 h 3355698"/>
              <a:gd name="connsiteX2" fmla="*/ 78266 w 4486203"/>
              <a:gd name="connsiteY2" fmla="*/ 1104892 h 3355698"/>
              <a:gd name="connsiteX3" fmla="*/ 957040 w 4486203"/>
              <a:gd name="connsiteY3" fmla="*/ 2066793 h 3355698"/>
              <a:gd name="connsiteX4" fmla="*/ 2382079 w 4486203"/>
              <a:gd name="connsiteY4" fmla="*/ 2458679 h 3355698"/>
              <a:gd name="connsiteX5" fmla="*/ 3818993 w 4486203"/>
              <a:gd name="connsiteY5" fmla="*/ 3064321 h 3355698"/>
              <a:gd name="connsiteX6" fmla="*/ 4105234 w 4486203"/>
              <a:gd name="connsiteY6" fmla="*/ 3265070 h 3355698"/>
              <a:gd name="connsiteX7" fmla="*/ 4481301 w 4486203"/>
              <a:gd name="connsiteY7" fmla="*/ 3320321 h 3355698"/>
              <a:gd name="connsiteX8" fmla="*/ 3818993 w 4486203"/>
              <a:gd name="connsiteY8" fmla="*/ 2731812 h 3355698"/>
              <a:gd name="connsiteX9" fmla="*/ 2868967 w 4486203"/>
              <a:gd name="connsiteY9" fmla="*/ 1520528 h 3355698"/>
              <a:gd name="connsiteX10" fmla="*/ 1598307 w 4486203"/>
              <a:gd name="connsiteY10" fmla="*/ 321121 h 3355698"/>
              <a:gd name="connsiteX11" fmla="*/ 957040 w 4486203"/>
              <a:gd name="connsiteY11" fmla="*/ 487 h 3355698"/>
              <a:gd name="connsiteX12" fmla="*/ 600780 w 4486203"/>
              <a:gd name="connsiteY12" fmla="*/ 261744 h 3355698"/>
              <a:gd name="connsiteX13" fmla="*/ 814536 w 4486203"/>
              <a:gd name="connsiteY13" fmla="*/ 772383 h 3355698"/>
              <a:gd name="connsiteX14" fmla="*/ 1062018 w 4486203"/>
              <a:gd name="connsiteY14" fmla="*/ 1187069 h 3355698"/>
              <a:gd name="connsiteX15" fmla="*/ 1461123 w 4486203"/>
              <a:gd name="connsiteY15" fmla="*/ 1291193 h 3355698"/>
              <a:gd name="connsiteX16" fmla="*/ 1377997 w 4486203"/>
              <a:gd name="connsiteY16" fmla="*/ 1057391 h 3355698"/>
              <a:gd name="connsiteX17" fmla="*/ 1078298 w 4486203"/>
              <a:gd name="connsiteY17" fmla="*/ 848521 h 3355698"/>
              <a:gd name="connsiteX18" fmla="*/ 908247 w 4486203"/>
              <a:gd name="connsiteY18" fmla="*/ 797528 h 3355698"/>
              <a:gd name="connsiteX19" fmla="*/ 831826 w 4486203"/>
              <a:gd name="connsiteY19" fmla="*/ 796134 h 3355698"/>
              <a:gd name="connsiteX20" fmla="*/ 968915 w 4486203"/>
              <a:gd name="connsiteY20" fmla="*/ 938638 h 3355698"/>
              <a:gd name="connsiteX21" fmla="*/ 1681435 w 4486203"/>
              <a:gd name="connsiteY21" fmla="*/ 1294897 h 3355698"/>
              <a:gd name="connsiteX22" fmla="*/ 2227700 w 4486203"/>
              <a:gd name="connsiteY22" fmla="*/ 1508653 h 3355698"/>
              <a:gd name="connsiteX23" fmla="*/ 2228840 w 4486203"/>
              <a:gd name="connsiteY23" fmla="*/ 1281312 h 3355698"/>
              <a:gd name="connsiteX24" fmla="*/ 1768362 w 4486203"/>
              <a:gd name="connsiteY24" fmla="*/ 985284 h 3355698"/>
              <a:gd name="connsiteX25" fmla="*/ 1113319 w 4486203"/>
              <a:gd name="connsiteY25" fmla="*/ 832710 h 3355698"/>
              <a:gd name="connsiteX26" fmla="*/ 802661 w 4486203"/>
              <a:gd name="connsiteY26" fmla="*/ 785114 h 3355698"/>
              <a:gd name="connsiteX0" fmla="*/ 802661 w 4488583"/>
              <a:gd name="connsiteY0" fmla="*/ 785114 h 3365695"/>
              <a:gd name="connsiteX1" fmla="*/ 124913 w 4488583"/>
              <a:gd name="connsiteY1" fmla="*/ 608979 h 3365695"/>
              <a:gd name="connsiteX2" fmla="*/ 78266 w 4488583"/>
              <a:gd name="connsiteY2" fmla="*/ 1104892 h 3365695"/>
              <a:gd name="connsiteX3" fmla="*/ 957040 w 4488583"/>
              <a:gd name="connsiteY3" fmla="*/ 2066793 h 3365695"/>
              <a:gd name="connsiteX4" fmla="*/ 2382079 w 4488583"/>
              <a:gd name="connsiteY4" fmla="*/ 2458679 h 3365695"/>
              <a:gd name="connsiteX5" fmla="*/ 3101052 w 4488583"/>
              <a:gd name="connsiteY5" fmla="*/ 2780596 h 3365695"/>
              <a:gd name="connsiteX6" fmla="*/ 4105234 w 4488583"/>
              <a:gd name="connsiteY6" fmla="*/ 3265070 h 3365695"/>
              <a:gd name="connsiteX7" fmla="*/ 4481301 w 4488583"/>
              <a:gd name="connsiteY7" fmla="*/ 3320321 h 3365695"/>
              <a:gd name="connsiteX8" fmla="*/ 3818993 w 4488583"/>
              <a:gd name="connsiteY8" fmla="*/ 2731812 h 3365695"/>
              <a:gd name="connsiteX9" fmla="*/ 2868967 w 4488583"/>
              <a:gd name="connsiteY9" fmla="*/ 1520528 h 3365695"/>
              <a:gd name="connsiteX10" fmla="*/ 1598307 w 4488583"/>
              <a:gd name="connsiteY10" fmla="*/ 321121 h 3365695"/>
              <a:gd name="connsiteX11" fmla="*/ 957040 w 4488583"/>
              <a:gd name="connsiteY11" fmla="*/ 487 h 3365695"/>
              <a:gd name="connsiteX12" fmla="*/ 600780 w 4488583"/>
              <a:gd name="connsiteY12" fmla="*/ 261744 h 3365695"/>
              <a:gd name="connsiteX13" fmla="*/ 814536 w 4488583"/>
              <a:gd name="connsiteY13" fmla="*/ 772383 h 3365695"/>
              <a:gd name="connsiteX14" fmla="*/ 1062018 w 4488583"/>
              <a:gd name="connsiteY14" fmla="*/ 1187069 h 3365695"/>
              <a:gd name="connsiteX15" fmla="*/ 1461123 w 4488583"/>
              <a:gd name="connsiteY15" fmla="*/ 1291193 h 3365695"/>
              <a:gd name="connsiteX16" fmla="*/ 1377997 w 4488583"/>
              <a:gd name="connsiteY16" fmla="*/ 1057391 h 3365695"/>
              <a:gd name="connsiteX17" fmla="*/ 1078298 w 4488583"/>
              <a:gd name="connsiteY17" fmla="*/ 848521 h 3365695"/>
              <a:gd name="connsiteX18" fmla="*/ 908247 w 4488583"/>
              <a:gd name="connsiteY18" fmla="*/ 797528 h 3365695"/>
              <a:gd name="connsiteX19" fmla="*/ 831826 w 4488583"/>
              <a:gd name="connsiteY19" fmla="*/ 796134 h 3365695"/>
              <a:gd name="connsiteX20" fmla="*/ 968915 w 4488583"/>
              <a:gd name="connsiteY20" fmla="*/ 938638 h 3365695"/>
              <a:gd name="connsiteX21" fmla="*/ 1681435 w 4488583"/>
              <a:gd name="connsiteY21" fmla="*/ 1294897 h 3365695"/>
              <a:gd name="connsiteX22" fmla="*/ 2227700 w 4488583"/>
              <a:gd name="connsiteY22" fmla="*/ 1508653 h 3365695"/>
              <a:gd name="connsiteX23" fmla="*/ 2228840 w 4488583"/>
              <a:gd name="connsiteY23" fmla="*/ 1281312 h 3365695"/>
              <a:gd name="connsiteX24" fmla="*/ 1768362 w 4488583"/>
              <a:gd name="connsiteY24" fmla="*/ 985284 h 3365695"/>
              <a:gd name="connsiteX25" fmla="*/ 1113319 w 4488583"/>
              <a:gd name="connsiteY25" fmla="*/ 832710 h 3365695"/>
              <a:gd name="connsiteX26" fmla="*/ 802661 w 4488583"/>
              <a:gd name="connsiteY26" fmla="*/ 785114 h 3365695"/>
              <a:gd name="connsiteX0" fmla="*/ 802661 w 4503876"/>
              <a:gd name="connsiteY0" fmla="*/ 785114 h 3406632"/>
              <a:gd name="connsiteX1" fmla="*/ 124913 w 4503876"/>
              <a:gd name="connsiteY1" fmla="*/ 608979 h 3406632"/>
              <a:gd name="connsiteX2" fmla="*/ 78266 w 4503876"/>
              <a:gd name="connsiteY2" fmla="*/ 1104892 h 3406632"/>
              <a:gd name="connsiteX3" fmla="*/ 957040 w 4503876"/>
              <a:gd name="connsiteY3" fmla="*/ 2066793 h 3406632"/>
              <a:gd name="connsiteX4" fmla="*/ 2382079 w 4503876"/>
              <a:gd name="connsiteY4" fmla="*/ 2458679 h 3406632"/>
              <a:gd name="connsiteX5" fmla="*/ 3101052 w 4503876"/>
              <a:gd name="connsiteY5" fmla="*/ 2780596 h 3406632"/>
              <a:gd name="connsiteX6" fmla="*/ 4105234 w 4503876"/>
              <a:gd name="connsiteY6" fmla="*/ 3265070 h 3406632"/>
              <a:gd name="connsiteX7" fmla="*/ 4481301 w 4503876"/>
              <a:gd name="connsiteY7" fmla="*/ 3320321 h 3406632"/>
              <a:gd name="connsiteX8" fmla="*/ 3511302 w 4503876"/>
              <a:gd name="connsiteY8" fmla="*/ 2177875 h 3406632"/>
              <a:gd name="connsiteX9" fmla="*/ 2868967 w 4503876"/>
              <a:gd name="connsiteY9" fmla="*/ 1520528 h 3406632"/>
              <a:gd name="connsiteX10" fmla="*/ 1598307 w 4503876"/>
              <a:gd name="connsiteY10" fmla="*/ 321121 h 3406632"/>
              <a:gd name="connsiteX11" fmla="*/ 957040 w 4503876"/>
              <a:gd name="connsiteY11" fmla="*/ 487 h 3406632"/>
              <a:gd name="connsiteX12" fmla="*/ 600780 w 4503876"/>
              <a:gd name="connsiteY12" fmla="*/ 261744 h 3406632"/>
              <a:gd name="connsiteX13" fmla="*/ 814536 w 4503876"/>
              <a:gd name="connsiteY13" fmla="*/ 772383 h 3406632"/>
              <a:gd name="connsiteX14" fmla="*/ 1062018 w 4503876"/>
              <a:gd name="connsiteY14" fmla="*/ 1187069 h 3406632"/>
              <a:gd name="connsiteX15" fmla="*/ 1461123 w 4503876"/>
              <a:gd name="connsiteY15" fmla="*/ 1291193 h 3406632"/>
              <a:gd name="connsiteX16" fmla="*/ 1377997 w 4503876"/>
              <a:gd name="connsiteY16" fmla="*/ 1057391 h 3406632"/>
              <a:gd name="connsiteX17" fmla="*/ 1078298 w 4503876"/>
              <a:gd name="connsiteY17" fmla="*/ 848521 h 3406632"/>
              <a:gd name="connsiteX18" fmla="*/ 908247 w 4503876"/>
              <a:gd name="connsiteY18" fmla="*/ 797528 h 3406632"/>
              <a:gd name="connsiteX19" fmla="*/ 831826 w 4503876"/>
              <a:gd name="connsiteY19" fmla="*/ 796134 h 3406632"/>
              <a:gd name="connsiteX20" fmla="*/ 968915 w 4503876"/>
              <a:gd name="connsiteY20" fmla="*/ 938638 h 3406632"/>
              <a:gd name="connsiteX21" fmla="*/ 1681435 w 4503876"/>
              <a:gd name="connsiteY21" fmla="*/ 1294897 h 3406632"/>
              <a:gd name="connsiteX22" fmla="*/ 2227700 w 4503876"/>
              <a:gd name="connsiteY22" fmla="*/ 1508653 h 3406632"/>
              <a:gd name="connsiteX23" fmla="*/ 2228840 w 4503876"/>
              <a:gd name="connsiteY23" fmla="*/ 1281312 h 3406632"/>
              <a:gd name="connsiteX24" fmla="*/ 1768362 w 4503876"/>
              <a:gd name="connsiteY24" fmla="*/ 985284 h 3406632"/>
              <a:gd name="connsiteX25" fmla="*/ 1113319 w 4503876"/>
              <a:gd name="connsiteY25" fmla="*/ 832710 h 3406632"/>
              <a:gd name="connsiteX26" fmla="*/ 802661 w 4503876"/>
              <a:gd name="connsiteY26" fmla="*/ 785114 h 3406632"/>
              <a:gd name="connsiteX0" fmla="*/ 802661 w 4483307"/>
              <a:gd name="connsiteY0" fmla="*/ 785114 h 3349985"/>
              <a:gd name="connsiteX1" fmla="*/ 124913 w 4483307"/>
              <a:gd name="connsiteY1" fmla="*/ 608979 h 3349985"/>
              <a:gd name="connsiteX2" fmla="*/ 78266 w 4483307"/>
              <a:gd name="connsiteY2" fmla="*/ 1104892 h 3349985"/>
              <a:gd name="connsiteX3" fmla="*/ 957040 w 4483307"/>
              <a:gd name="connsiteY3" fmla="*/ 2066793 h 3349985"/>
              <a:gd name="connsiteX4" fmla="*/ 2382079 w 4483307"/>
              <a:gd name="connsiteY4" fmla="*/ 2458679 h 3349985"/>
              <a:gd name="connsiteX5" fmla="*/ 3101052 w 4483307"/>
              <a:gd name="connsiteY5" fmla="*/ 2780596 h 3349985"/>
              <a:gd name="connsiteX6" fmla="*/ 3746261 w 4483307"/>
              <a:gd name="connsiteY6" fmla="*/ 2994857 h 3349985"/>
              <a:gd name="connsiteX7" fmla="*/ 4481301 w 4483307"/>
              <a:gd name="connsiteY7" fmla="*/ 3320321 h 3349985"/>
              <a:gd name="connsiteX8" fmla="*/ 3511302 w 4483307"/>
              <a:gd name="connsiteY8" fmla="*/ 2177875 h 3349985"/>
              <a:gd name="connsiteX9" fmla="*/ 2868967 w 4483307"/>
              <a:gd name="connsiteY9" fmla="*/ 1520528 h 3349985"/>
              <a:gd name="connsiteX10" fmla="*/ 1598307 w 4483307"/>
              <a:gd name="connsiteY10" fmla="*/ 321121 h 3349985"/>
              <a:gd name="connsiteX11" fmla="*/ 957040 w 4483307"/>
              <a:gd name="connsiteY11" fmla="*/ 487 h 3349985"/>
              <a:gd name="connsiteX12" fmla="*/ 600780 w 4483307"/>
              <a:gd name="connsiteY12" fmla="*/ 261744 h 3349985"/>
              <a:gd name="connsiteX13" fmla="*/ 814536 w 4483307"/>
              <a:gd name="connsiteY13" fmla="*/ 772383 h 3349985"/>
              <a:gd name="connsiteX14" fmla="*/ 1062018 w 4483307"/>
              <a:gd name="connsiteY14" fmla="*/ 1187069 h 3349985"/>
              <a:gd name="connsiteX15" fmla="*/ 1461123 w 4483307"/>
              <a:gd name="connsiteY15" fmla="*/ 1291193 h 3349985"/>
              <a:gd name="connsiteX16" fmla="*/ 1377997 w 4483307"/>
              <a:gd name="connsiteY16" fmla="*/ 1057391 h 3349985"/>
              <a:gd name="connsiteX17" fmla="*/ 1078298 w 4483307"/>
              <a:gd name="connsiteY17" fmla="*/ 848521 h 3349985"/>
              <a:gd name="connsiteX18" fmla="*/ 908247 w 4483307"/>
              <a:gd name="connsiteY18" fmla="*/ 797528 h 3349985"/>
              <a:gd name="connsiteX19" fmla="*/ 831826 w 4483307"/>
              <a:gd name="connsiteY19" fmla="*/ 796134 h 3349985"/>
              <a:gd name="connsiteX20" fmla="*/ 968915 w 4483307"/>
              <a:gd name="connsiteY20" fmla="*/ 938638 h 3349985"/>
              <a:gd name="connsiteX21" fmla="*/ 1681435 w 4483307"/>
              <a:gd name="connsiteY21" fmla="*/ 1294897 h 3349985"/>
              <a:gd name="connsiteX22" fmla="*/ 2227700 w 4483307"/>
              <a:gd name="connsiteY22" fmla="*/ 1508653 h 3349985"/>
              <a:gd name="connsiteX23" fmla="*/ 2228840 w 4483307"/>
              <a:gd name="connsiteY23" fmla="*/ 1281312 h 3349985"/>
              <a:gd name="connsiteX24" fmla="*/ 1768362 w 4483307"/>
              <a:gd name="connsiteY24" fmla="*/ 985284 h 3349985"/>
              <a:gd name="connsiteX25" fmla="*/ 1113319 w 4483307"/>
              <a:gd name="connsiteY25" fmla="*/ 832710 h 3349985"/>
              <a:gd name="connsiteX26" fmla="*/ 802661 w 4483307"/>
              <a:gd name="connsiteY26" fmla="*/ 785114 h 3349985"/>
              <a:gd name="connsiteX0" fmla="*/ 802661 w 3867501"/>
              <a:gd name="connsiteY0" fmla="*/ 785114 h 2997607"/>
              <a:gd name="connsiteX1" fmla="*/ 124913 w 3867501"/>
              <a:gd name="connsiteY1" fmla="*/ 608979 h 2997607"/>
              <a:gd name="connsiteX2" fmla="*/ 78266 w 3867501"/>
              <a:gd name="connsiteY2" fmla="*/ 1104892 h 2997607"/>
              <a:gd name="connsiteX3" fmla="*/ 957040 w 3867501"/>
              <a:gd name="connsiteY3" fmla="*/ 2066793 h 2997607"/>
              <a:gd name="connsiteX4" fmla="*/ 2382079 w 3867501"/>
              <a:gd name="connsiteY4" fmla="*/ 2458679 h 2997607"/>
              <a:gd name="connsiteX5" fmla="*/ 3101052 w 3867501"/>
              <a:gd name="connsiteY5" fmla="*/ 2780596 h 2997607"/>
              <a:gd name="connsiteX6" fmla="*/ 3746261 w 3867501"/>
              <a:gd name="connsiteY6" fmla="*/ 2994857 h 2997607"/>
              <a:gd name="connsiteX7" fmla="*/ 3848826 w 3867501"/>
              <a:gd name="connsiteY7" fmla="*/ 2631278 h 2997607"/>
              <a:gd name="connsiteX8" fmla="*/ 3511302 w 3867501"/>
              <a:gd name="connsiteY8" fmla="*/ 2177875 h 2997607"/>
              <a:gd name="connsiteX9" fmla="*/ 2868967 w 3867501"/>
              <a:gd name="connsiteY9" fmla="*/ 1520528 h 2997607"/>
              <a:gd name="connsiteX10" fmla="*/ 1598307 w 3867501"/>
              <a:gd name="connsiteY10" fmla="*/ 321121 h 2997607"/>
              <a:gd name="connsiteX11" fmla="*/ 957040 w 3867501"/>
              <a:gd name="connsiteY11" fmla="*/ 487 h 2997607"/>
              <a:gd name="connsiteX12" fmla="*/ 600780 w 3867501"/>
              <a:gd name="connsiteY12" fmla="*/ 261744 h 2997607"/>
              <a:gd name="connsiteX13" fmla="*/ 814536 w 3867501"/>
              <a:gd name="connsiteY13" fmla="*/ 772383 h 2997607"/>
              <a:gd name="connsiteX14" fmla="*/ 1062018 w 3867501"/>
              <a:gd name="connsiteY14" fmla="*/ 1187069 h 2997607"/>
              <a:gd name="connsiteX15" fmla="*/ 1461123 w 3867501"/>
              <a:gd name="connsiteY15" fmla="*/ 1291193 h 2997607"/>
              <a:gd name="connsiteX16" fmla="*/ 1377997 w 3867501"/>
              <a:gd name="connsiteY16" fmla="*/ 1057391 h 2997607"/>
              <a:gd name="connsiteX17" fmla="*/ 1078298 w 3867501"/>
              <a:gd name="connsiteY17" fmla="*/ 848521 h 2997607"/>
              <a:gd name="connsiteX18" fmla="*/ 908247 w 3867501"/>
              <a:gd name="connsiteY18" fmla="*/ 797528 h 2997607"/>
              <a:gd name="connsiteX19" fmla="*/ 831826 w 3867501"/>
              <a:gd name="connsiteY19" fmla="*/ 796134 h 2997607"/>
              <a:gd name="connsiteX20" fmla="*/ 968915 w 3867501"/>
              <a:gd name="connsiteY20" fmla="*/ 938638 h 2997607"/>
              <a:gd name="connsiteX21" fmla="*/ 1681435 w 3867501"/>
              <a:gd name="connsiteY21" fmla="*/ 1294897 h 2997607"/>
              <a:gd name="connsiteX22" fmla="*/ 2227700 w 3867501"/>
              <a:gd name="connsiteY22" fmla="*/ 1508653 h 2997607"/>
              <a:gd name="connsiteX23" fmla="*/ 2228840 w 3867501"/>
              <a:gd name="connsiteY23" fmla="*/ 1281312 h 2997607"/>
              <a:gd name="connsiteX24" fmla="*/ 1768362 w 3867501"/>
              <a:gd name="connsiteY24" fmla="*/ 985284 h 2997607"/>
              <a:gd name="connsiteX25" fmla="*/ 1113319 w 3867501"/>
              <a:gd name="connsiteY25" fmla="*/ 832710 h 2997607"/>
              <a:gd name="connsiteX26" fmla="*/ 802661 w 3867501"/>
              <a:gd name="connsiteY26" fmla="*/ 785114 h 2997607"/>
              <a:gd name="connsiteX0" fmla="*/ 802661 w 3930880"/>
              <a:gd name="connsiteY0" fmla="*/ 785114 h 2997607"/>
              <a:gd name="connsiteX1" fmla="*/ 124913 w 3930880"/>
              <a:gd name="connsiteY1" fmla="*/ 608979 h 2997607"/>
              <a:gd name="connsiteX2" fmla="*/ 78266 w 3930880"/>
              <a:gd name="connsiteY2" fmla="*/ 1104892 h 2997607"/>
              <a:gd name="connsiteX3" fmla="*/ 957040 w 3930880"/>
              <a:gd name="connsiteY3" fmla="*/ 2066793 h 2997607"/>
              <a:gd name="connsiteX4" fmla="*/ 2382079 w 3930880"/>
              <a:gd name="connsiteY4" fmla="*/ 2458679 h 2997607"/>
              <a:gd name="connsiteX5" fmla="*/ 3101052 w 3930880"/>
              <a:gd name="connsiteY5" fmla="*/ 2780596 h 2997607"/>
              <a:gd name="connsiteX6" fmla="*/ 3865918 w 3930880"/>
              <a:gd name="connsiteY6" fmla="*/ 2994857 h 2997607"/>
              <a:gd name="connsiteX7" fmla="*/ 3848826 w 3930880"/>
              <a:gd name="connsiteY7" fmla="*/ 2631278 h 2997607"/>
              <a:gd name="connsiteX8" fmla="*/ 3511302 w 3930880"/>
              <a:gd name="connsiteY8" fmla="*/ 2177875 h 2997607"/>
              <a:gd name="connsiteX9" fmla="*/ 2868967 w 3930880"/>
              <a:gd name="connsiteY9" fmla="*/ 1520528 h 2997607"/>
              <a:gd name="connsiteX10" fmla="*/ 1598307 w 3930880"/>
              <a:gd name="connsiteY10" fmla="*/ 321121 h 2997607"/>
              <a:gd name="connsiteX11" fmla="*/ 957040 w 3930880"/>
              <a:gd name="connsiteY11" fmla="*/ 487 h 2997607"/>
              <a:gd name="connsiteX12" fmla="*/ 600780 w 3930880"/>
              <a:gd name="connsiteY12" fmla="*/ 261744 h 2997607"/>
              <a:gd name="connsiteX13" fmla="*/ 814536 w 3930880"/>
              <a:gd name="connsiteY13" fmla="*/ 772383 h 2997607"/>
              <a:gd name="connsiteX14" fmla="*/ 1062018 w 3930880"/>
              <a:gd name="connsiteY14" fmla="*/ 1187069 h 2997607"/>
              <a:gd name="connsiteX15" fmla="*/ 1461123 w 3930880"/>
              <a:gd name="connsiteY15" fmla="*/ 1291193 h 2997607"/>
              <a:gd name="connsiteX16" fmla="*/ 1377997 w 3930880"/>
              <a:gd name="connsiteY16" fmla="*/ 1057391 h 2997607"/>
              <a:gd name="connsiteX17" fmla="*/ 1078298 w 3930880"/>
              <a:gd name="connsiteY17" fmla="*/ 848521 h 2997607"/>
              <a:gd name="connsiteX18" fmla="*/ 908247 w 3930880"/>
              <a:gd name="connsiteY18" fmla="*/ 797528 h 2997607"/>
              <a:gd name="connsiteX19" fmla="*/ 831826 w 3930880"/>
              <a:gd name="connsiteY19" fmla="*/ 796134 h 2997607"/>
              <a:gd name="connsiteX20" fmla="*/ 968915 w 3930880"/>
              <a:gd name="connsiteY20" fmla="*/ 938638 h 2997607"/>
              <a:gd name="connsiteX21" fmla="*/ 1681435 w 3930880"/>
              <a:gd name="connsiteY21" fmla="*/ 1294897 h 2997607"/>
              <a:gd name="connsiteX22" fmla="*/ 2227700 w 3930880"/>
              <a:gd name="connsiteY22" fmla="*/ 1508653 h 2997607"/>
              <a:gd name="connsiteX23" fmla="*/ 2228840 w 3930880"/>
              <a:gd name="connsiteY23" fmla="*/ 1281312 h 2997607"/>
              <a:gd name="connsiteX24" fmla="*/ 1768362 w 3930880"/>
              <a:gd name="connsiteY24" fmla="*/ 985284 h 2997607"/>
              <a:gd name="connsiteX25" fmla="*/ 1113319 w 3930880"/>
              <a:gd name="connsiteY25" fmla="*/ 832710 h 2997607"/>
              <a:gd name="connsiteX26" fmla="*/ 802661 w 3930880"/>
              <a:gd name="connsiteY26" fmla="*/ 785114 h 299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30880" h="2997607">
                <a:moveTo>
                  <a:pt x="802661" y="785114"/>
                </a:moveTo>
                <a:cubicBezTo>
                  <a:pt x="637927" y="747826"/>
                  <a:pt x="245645" y="555683"/>
                  <a:pt x="124913" y="608979"/>
                </a:cubicBezTo>
                <a:cubicBezTo>
                  <a:pt x="4181" y="662275"/>
                  <a:pt x="-60422" y="861923"/>
                  <a:pt x="78266" y="1104892"/>
                </a:cubicBezTo>
                <a:cubicBezTo>
                  <a:pt x="216954" y="1347861"/>
                  <a:pt x="573071" y="1841162"/>
                  <a:pt x="957040" y="2066793"/>
                </a:cubicBezTo>
                <a:cubicBezTo>
                  <a:pt x="1341009" y="2292424"/>
                  <a:pt x="2024744" y="2339712"/>
                  <a:pt x="2382079" y="2458679"/>
                </a:cubicBezTo>
                <a:cubicBezTo>
                  <a:pt x="2739414" y="2577646"/>
                  <a:pt x="2853746" y="2691233"/>
                  <a:pt x="3101052" y="2780596"/>
                </a:cubicBezTo>
                <a:cubicBezTo>
                  <a:pt x="3348359" y="2869959"/>
                  <a:pt x="3741289" y="3019743"/>
                  <a:pt x="3865918" y="2994857"/>
                </a:cubicBezTo>
                <a:cubicBezTo>
                  <a:pt x="3990547" y="2969971"/>
                  <a:pt x="3907929" y="2767442"/>
                  <a:pt x="3848826" y="2631278"/>
                </a:cubicBezTo>
                <a:cubicBezTo>
                  <a:pt x="3789723" y="2495114"/>
                  <a:pt x="3674612" y="2363000"/>
                  <a:pt x="3511302" y="2177875"/>
                </a:cubicBezTo>
                <a:cubicBezTo>
                  <a:pt x="3347992" y="1992750"/>
                  <a:pt x="3187799" y="1829987"/>
                  <a:pt x="2868967" y="1520528"/>
                </a:cubicBezTo>
                <a:cubicBezTo>
                  <a:pt x="2550135" y="1211069"/>
                  <a:pt x="1916962" y="574461"/>
                  <a:pt x="1598307" y="321121"/>
                </a:cubicBezTo>
                <a:cubicBezTo>
                  <a:pt x="1279652" y="67781"/>
                  <a:pt x="1123294" y="10383"/>
                  <a:pt x="957040" y="487"/>
                </a:cubicBezTo>
                <a:cubicBezTo>
                  <a:pt x="790786" y="-9409"/>
                  <a:pt x="624531" y="133095"/>
                  <a:pt x="600780" y="261744"/>
                </a:cubicBezTo>
                <a:cubicBezTo>
                  <a:pt x="577029" y="390393"/>
                  <a:pt x="737663" y="618162"/>
                  <a:pt x="814536" y="772383"/>
                </a:cubicBezTo>
                <a:cubicBezTo>
                  <a:pt x="891409" y="926604"/>
                  <a:pt x="954253" y="1100601"/>
                  <a:pt x="1062018" y="1187069"/>
                </a:cubicBezTo>
                <a:cubicBezTo>
                  <a:pt x="1169783" y="1273537"/>
                  <a:pt x="1408460" y="1312806"/>
                  <a:pt x="1461123" y="1291193"/>
                </a:cubicBezTo>
                <a:cubicBezTo>
                  <a:pt x="1513786" y="1269580"/>
                  <a:pt x="1441801" y="1131170"/>
                  <a:pt x="1377997" y="1057391"/>
                </a:cubicBezTo>
                <a:cubicBezTo>
                  <a:pt x="1314193" y="983612"/>
                  <a:pt x="1156590" y="891831"/>
                  <a:pt x="1078298" y="848521"/>
                </a:cubicBezTo>
                <a:cubicBezTo>
                  <a:pt x="1000006" y="805211"/>
                  <a:pt x="940991" y="797528"/>
                  <a:pt x="908247" y="797528"/>
                </a:cubicBezTo>
                <a:cubicBezTo>
                  <a:pt x="875503" y="797528"/>
                  <a:pt x="821715" y="772616"/>
                  <a:pt x="831826" y="796134"/>
                </a:cubicBezTo>
                <a:cubicBezTo>
                  <a:pt x="841937" y="819652"/>
                  <a:pt x="827314" y="855511"/>
                  <a:pt x="968915" y="938638"/>
                </a:cubicBezTo>
                <a:cubicBezTo>
                  <a:pt x="1110516" y="1021765"/>
                  <a:pt x="1471637" y="1199894"/>
                  <a:pt x="1681435" y="1294897"/>
                </a:cubicBezTo>
                <a:cubicBezTo>
                  <a:pt x="1891233" y="1389900"/>
                  <a:pt x="2136466" y="1510917"/>
                  <a:pt x="2227700" y="1508653"/>
                </a:cubicBezTo>
                <a:cubicBezTo>
                  <a:pt x="2318934" y="1506389"/>
                  <a:pt x="2305396" y="1368540"/>
                  <a:pt x="2228840" y="1281312"/>
                </a:cubicBezTo>
                <a:cubicBezTo>
                  <a:pt x="2152284" y="1194084"/>
                  <a:pt x="1928679" y="1046640"/>
                  <a:pt x="1768362" y="985284"/>
                </a:cubicBezTo>
                <a:cubicBezTo>
                  <a:pt x="1608045" y="923928"/>
                  <a:pt x="1274269" y="866072"/>
                  <a:pt x="1113319" y="832710"/>
                </a:cubicBezTo>
                <a:cubicBezTo>
                  <a:pt x="952369" y="799348"/>
                  <a:pt x="967395" y="822402"/>
                  <a:pt x="802661" y="785114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8" name="TextovéPole 77"/>
          <p:cNvSpPr txBox="1"/>
          <p:nvPr/>
        </p:nvSpPr>
        <p:spPr>
          <a:xfrm>
            <a:off x="4255415" y="202762"/>
            <a:ext cx="43427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Elektrická osa srdeční: </a:t>
            </a:r>
            <a:r>
              <a:rPr lang="cs-CZ" sz="2000" b="1" dirty="0">
                <a:solidFill>
                  <a:srgbClr val="FF0000"/>
                </a:solidFill>
              </a:rPr>
              <a:t>průměrný směr elektrického vektoru srdečního v průběhu depolarizace komor </a:t>
            </a:r>
            <a:r>
              <a:rPr lang="cs-CZ" sz="2000" dirty="0"/>
              <a:t>: QRS komplexu (lze přibližně odhadnout podle velikosti kmitu R)</a:t>
            </a:r>
          </a:p>
        </p:txBody>
      </p:sp>
      <p:sp>
        <p:nvSpPr>
          <p:cNvPr id="79" name="Obdélník 78"/>
          <p:cNvSpPr/>
          <p:nvPr/>
        </p:nvSpPr>
        <p:spPr>
          <a:xfrm>
            <a:off x="467544" y="260648"/>
            <a:ext cx="4713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Elektrická osa srdeční</a:t>
            </a:r>
          </a:p>
        </p:txBody>
      </p:sp>
      <p:grpSp>
        <p:nvGrpSpPr>
          <p:cNvPr id="90" name="Skupina 89"/>
          <p:cNvGrpSpPr/>
          <p:nvPr/>
        </p:nvGrpSpPr>
        <p:grpSpPr>
          <a:xfrm>
            <a:off x="228847" y="1196752"/>
            <a:ext cx="5666341" cy="5556522"/>
            <a:chOff x="228847" y="1196752"/>
            <a:chExt cx="5666341" cy="5556522"/>
          </a:xfrm>
        </p:grpSpPr>
        <p:sp>
          <p:nvSpPr>
            <p:cNvPr id="4" name="Obdélník 3"/>
            <p:cNvSpPr/>
            <p:nvPr/>
          </p:nvSpPr>
          <p:spPr>
            <a:xfrm>
              <a:off x="4725465" y="3304798"/>
              <a:ext cx="28084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</a:t>
              </a:r>
            </a:p>
          </p:txBody>
        </p:sp>
        <p:sp>
          <p:nvSpPr>
            <p:cNvPr id="54" name="Obdélník 53"/>
            <p:cNvSpPr/>
            <p:nvPr/>
          </p:nvSpPr>
          <p:spPr>
            <a:xfrm>
              <a:off x="2040394" y="5700830"/>
              <a:ext cx="73930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aVF</a:t>
              </a:r>
              <a:endParaRPr lang="cs-CZ" sz="2800" b="1" dirty="0"/>
            </a:p>
          </p:txBody>
        </p:sp>
        <p:sp>
          <p:nvSpPr>
            <p:cNvPr id="55" name="Obdélník 54"/>
            <p:cNvSpPr/>
            <p:nvPr/>
          </p:nvSpPr>
          <p:spPr>
            <a:xfrm>
              <a:off x="3541215" y="5301208"/>
              <a:ext cx="3770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II</a:t>
              </a:r>
            </a:p>
          </p:txBody>
        </p:sp>
        <p:sp>
          <p:nvSpPr>
            <p:cNvPr id="56" name="Obdélník 55"/>
            <p:cNvSpPr/>
            <p:nvPr/>
          </p:nvSpPr>
          <p:spPr>
            <a:xfrm>
              <a:off x="907769" y="5445224"/>
              <a:ext cx="4732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III</a:t>
              </a:r>
            </a:p>
          </p:txBody>
        </p:sp>
        <p:sp>
          <p:nvSpPr>
            <p:cNvPr id="57" name="Obdélník 56"/>
            <p:cNvSpPr/>
            <p:nvPr/>
          </p:nvSpPr>
          <p:spPr>
            <a:xfrm>
              <a:off x="4340489" y="4437112"/>
              <a:ext cx="7761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aVR</a:t>
              </a:r>
              <a:endParaRPr lang="cs-CZ" sz="2800" b="1" dirty="0"/>
            </a:p>
          </p:txBody>
        </p:sp>
        <p:sp>
          <p:nvSpPr>
            <p:cNvPr id="58" name="Obdélník 57"/>
            <p:cNvSpPr/>
            <p:nvPr/>
          </p:nvSpPr>
          <p:spPr>
            <a:xfrm>
              <a:off x="4396848" y="2138985"/>
              <a:ext cx="80823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aVL</a:t>
              </a:r>
              <a:r>
                <a:rPr lang="cs-CZ" sz="2800" b="1" dirty="0"/>
                <a:t> </a:t>
              </a:r>
            </a:p>
          </p:txBody>
        </p:sp>
        <p:sp>
          <p:nvSpPr>
            <p:cNvPr id="59" name="TextovéPole 58"/>
            <p:cNvSpPr txBox="1"/>
            <p:nvPr/>
          </p:nvSpPr>
          <p:spPr>
            <a:xfrm>
              <a:off x="1363846" y="1342509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3397199" y="4726885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1" name="TextovéPole 60"/>
            <p:cNvSpPr txBox="1"/>
            <p:nvPr/>
          </p:nvSpPr>
          <p:spPr>
            <a:xfrm>
              <a:off x="3832087" y="4000078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2" name="TextovéPole 61"/>
            <p:cNvSpPr txBox="1"/>
            <p:nvPr/>
          </p:nvSpPr>
          <p:spPr>
            <a:xfrm>
              <a:off x="4183521" y="2998693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2410574" y="5230941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4" name="TextovéPole 63"/>
            <p:cNvSpPr txBox="1"/>
            <p:nvPr/>
          </p:nvSpPr>
          <p:spPr>
            <a:xfrm>
              <a:off x="1347131" y="4968354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5" name="TextovéPole 64"/>
            <p:cNvSpPr txBox="1"/>
            <p:nvPr/>
          </p:nvSpPr>
          <p:spPr>
            <a:xfrm>
              <a:off x="3852785" y="2163244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6" name="TextovéPole 65"/>
            <p:cNvSpPr txBox="1"/>
            <p:nvPr/>
          </p:nvSpPr>
          <p:spPr>
            <a:xfrm>
              <a:off x="539432" y="2077429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7" name="TextovéPole 66"/>
            <p:cNvSpPr txBox="1"/>
            <p:nvPr/>
          </p:nvSpPr>
          <p:spPr>
            <a:xfrm>
              <a:off x="2389087" y="119675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8" name="TextovéPole 67"/>
            <p:cNvSpPr txBox="1"/>
            <p:nvPr/>
          </p:nvSpPr>
          <p:spPr>
            <a:xfrm>
              <a:off x="3325191" y="1702549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9" name="TextovéPole 68"/>
            <p:cNvSpPr txBox="1"/>
            <p:nvPr/>
          </p:nvSpPr>
          <p:spPr>
            <a:xfrm>
              <a:off x="228847" y="299695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70" name="TextovéPole 69"/>
            <p:cNvSpPr txBox="1"/>
            <p:nvPr/>
          </p:nvSpPr>
          <p:spPr>
            <a:xfrm>
              <a:off x="372863" y="4078813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71" name="Obdélník 70"/>
            <p:cNvSpPr/>
            <p:nvPr/>
          </p:nvSpPr>
          <p:spPr>
            <a:xfrm>
              <a:off x="395562" y="5968444"/>
              <a:ext cx="8563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120°</a:t>
              </a:r>
              <a:endParaRPr lang="cs-CZ" sz="2800" dirty="0"/>
            </a:p>
          </p:txBody>
        </p:sp>
        <p:sp>
          <p:nvSpPr>
            <p:cNvPr id="72" name="Obdélník 71"/>
            <p:cNvSpPr/>
            <p:nvPr/>
          </p:nvSpPr>
          <p:spPr>
            <a:xfrm>
              <a:off x="2147553" y="6230054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90°</a:t>
              </a:r>
            </a:p>
          </p:txBody>
        </p:sp>
        <p:sp>
          <p:nvSpPr>
            <p:cNvPr id="73" name="Obdélník 72"/>
            <p:cNvSpPr/>
            <p:nvPr/>
          </p:nvSpPr>
          <p:spPr>
            <a:xfrm>
              <a:off x="3855789" y="5824428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60°</a:t>
              </a:r>
            </a:p>
          </p:txBody>
        </p:sp>
        <p:sp>
          <p:nvSpPr>
            <p:cNvPr id="74" name="Obdélník 73"/>
            <p:cNvSpPr/>
            <p:nvPr/>
          </p:nvSpPr>
          <p:spPr>
            <a:xfrm>
              <a:off x="5137834" y="4768299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30°</a:t>
              </a:r>
            </a:p>
          </p:txBody>
        </p:sp>
        <p:sp>
          <p:nvSpPr>
            <p:cNvPr id="75" name="Obdélník 74"/>
            <p:cNvSpPr/>
            <p:nvPr/>
          </p:nvSpPr>
          <p:spPr>
            <a:xfrm>
              <a:off x="5110999" y="3285211"/>
              <a:ext cx="4908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0°</a:t>
              </a:r>
            </a:p>
          </p:txBody>
        </p:sp>
        <p:sp>
          <p:nvSpPr>
            <p:cNvPr id="76" name="Obdélník 75"/>
            <p:cNvSpPr/>
            <p:nvPr/>
          </p:nvSpPr>
          <p:spPr>
            <a:xfrm>
              <a:off x="5110999" y="2118472"/>
              <a:ext cx="7841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-30°</a:t>
              </a:r>
            </a:p>
          </p:txBody>
        </p:sp>
        <p:grpSp>
          <p:nvGrpSpPr>
            <p:cNvPr id="46" name="Skupina 45"/>
            <p:cNvGrpSpPr/>
            <p:nvPr/>
          </p:nvGrpSpPr>
          <p:grpSpPr>
            <a:xfrm>
              <a:off x="250047" y="1406410"/>
              <a:ext cx="4320000" cy="4320000"/>
              <a:chOff x="250047" y="1406410"/>
              <a:chExt cx="4320000" cy="4320000"/>
            </a:xfrm>
          </p:grpSpPr>
          <p:cxnSp>
            <p:nvCxnSpPr>
              <p:cNvPr id="42" name="Přímá spojnice 41"/>
              <p:cNvCxnSpPr/>
              <p:nvPr/>
            </p:nvCxnSpPr>
            <p:spPr>
              <a:xfrm flipH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Přímá spojnice 42"/>
              <p:cNvCxnSpPr/>
              <p:nvPr/>
            </p:nvCxnSpPr>
            <p:spPr>
              <a:xfrm rot="16200000" flipH="1">
                <a:off x="2410047" y="1406411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římá spojnice 48"/>
              <p:cNvCxnSpPr/>
              <p:nvPr/>
            </p:nvCxnSpPr>
            <p:spPr>
              <a:xfrm rot="1800000" flipH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nice 49"/>
              <p:cNvCxnSpPr/>
              <p:nvPr/>
            </p:nvCxnSpPr>
            <p:spPr>
              <a:xfrm rot="18000000" flipH="1">
                <a:off x="2410047" y="1406411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/>
              <p:cNvCxnSpPr/>
              <p:nvPr/>
            </p:nvCxnSpPr>
            <p:spPr>
              <a:xfrm rot="19800000" flipH="1" flipV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nice 52"/>
              <p:cNvCxnSpPr/>
              <p:nvPr/>
            </p:nvCxnSpPr>
            <p:spPr>
              <a:xfrm rot="3600000" flipH="1" flipV="1">
                <a:off x="2410047" y="1406409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ovéPole 81"/>
              <p:cNvSpPr txBox="1"/>
              <p:nvPr/>
            </p:nvSpPr>
            <p:spPr>
              <a:xfrm>
                <a:off x="2368472" y="3781035"/>
                <a:ext cx="475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P</a:t>
                </a:r>
              </a:p>
            </p:txBody>
          </p:sp>
          <p:sp>
            <p:nvSpPr>
              <p:cNvPr id="84" name="TextovéPole 83"/>
              <p:cNvSpPr txBox="1"/>
              <p:nvPr/>
            </p:nvSpPr>
            <p:spPr>
              <a:xfrm>
                <a:off x="3535332" y="3642753"/>
                <a:ext cx="475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R</a:t>
                </a:r>
              </a:p>
            </p:txBody>
          </p:sp>
          <p:sp>
            <p:nvSpPr>
              <p:cNvPr id="85" name="TextovéPole 84"/>
              <p:cNvSpPr txBox="1"/>
              <p:nvPr/>
            </p:nvSpPr>
            <p:spPr>
              <a:xfrm>
                <a:off x="1741015" y="3427539"/>
                <a:ext cx="475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Q</a:t>
                </a:r>
              </a:p>
            </p:txBody>
          </p:sp>
          <p:sp>
            <p:nvSpPr>
              <p:cNvPr id="86" name="TextovéPole 85"/>
              <p:cNvSpPr txBox="1"/>
              <p:nvPr/>
            </p:nvSpPr>
            <p:spPr>
              <a:xfrm>
                <a:off x="2402820" y="2780928"/>
                <a:ext cx="475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S</a:t>
                </a:r>
              </a:p>
            </p:txBody>
          </p:sp>
          <p:sp>
            <p:nvSpPr>
              <p:cNvPr id="83" name="TextovéPole 82"/>
              <p:cNvSpPr txBox="1"/>
              <p:nvPr/>
            </p:nvSpPr>
            <p:spPr>
              <a:xfrm>
                <a:off x="2624574" y="3332160"/>
                <a:ext cx="475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T</a:t>
                </a:r>
              </a:p>
            </p:txBody>
          </p:sp>
          <p:cxnSp>
            <p:nvCxnSpPr>
              <p:cNvPr id="81" name="Přímá spojnice se šipkou 80"/>
              <p:cNvCxnSpPr/>
              <p:nvPr/>
            </p:nvCxnSpPr>
            <p:spPr>
              <a:xfrm>
                <a:off x="2403583" y="3580855"/>
                <a:ext cx="859484" cy="742388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8" name="TextovéPole 87"/>
          <p:cNvSpPr txBox="1"/>
          <p:nvPr/>
        </p:nvSpPr>
        <p:spPr>
          <a:xfrm>
            <a:off x="6012160" y="1909281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Srdeční osa fyziologicky směřuje dolu, doleva, dozadu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6012161" y="3140968"/>
            <a:ext cx="31447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Rozmezí fyziologické:</a:t>
            </a:r>
          </a:p>
          <a:p>
            <a:r>
              <a:rPr lang="cs-CZ" sz="2000" dirty="0"/>
              <a:t>Střední typ 0° – 90°</a:t>
            </a:r>
          </a:p>
          <a:p>
            <a:r>
              <a:rPr lang="cs-CZ" sz="2000" dirty="0"/>
              <a:t>Levý typ -30° - 0°</a:t>
            </a:r>
          </a:p>
          <a:p>
            <a:r>
              <a:rPr lang="cs-CZ" sz="2000" dirty="0"/>
              <a:t>Pravý typ 90° - 120°</a:t>
            </a:r>
          </a:p>
          <a:p>
            <a:endParaRPr lang="cs-CZ" sz="2000" dirty="0"/>
          </a:p>
          <a:p>
            <a:r>
              <a:rPr lang="cs-CZ" sz="2000" b="1" dirty="0"/>
              <a:t>Deviace doprava: </a:t>
            </a:r>
            <a:r>
              <a:rPr lang="en-US" sz="2000" b="1" dirty="0"/>
              <a:t>&gt;</a:t>
            </a:r>
            <a:r>
              <a:rPr lang="cs-CZ" sz="2000" b="1" dirty="0"/>
              <a:t> 120 °</a:t>
            </a:r>
          </a:p>
          <a:p>
            <a:r>
              <a:rPr lang="cs-CZ" sz="2000" dirty="0"/>
              <a:t>(</a:t>
            </a:r>
            <a:r>
              <a:rPr lang="cs-CZ" sz="2000" dirty="0" err="1"/>
              <a:t>hypetrofie</a:t>
            </a:r>
            <a:r>
              <a:rPr lang="cs-CZ" sz="2000" dirty="0"/>
              <a:t> PK, dextrokardie)</a:t>
            </a:r>
          </a:p>
          <a:p>
            <a:r>
              <a:rPr lang="cs-CZ" sz="2000" b="1" dirty="0"/>
              <a:t>Deviace doleva:</a:t>
            </a:r>
            <a:r>
              <a:rPr lang="en-US" sz="2000" b="1" dirty="0"/>
              <a:t> &lt;</a:t>
            </a:r>
            <a:r>
              <a:rPr lang="cs-CZ" sz="2000" b="1" dirty="0"/>
              <a:t> -30° </a:t>
            </a:r>
          </a:p>
          <a:p>
            <a:r>
              <a:rPr lang="cs-CZ" sz="2000" dirty="0"/>
              <a:t>(</a:t>
            </a:r>
            <a:r>
              <a:rPr lang="cs-CZ" sz="2000" dirty="0" err="1"/>
              <a:t>hypetrofie</a:t>
            </a:r>
            <a:r>
              <a:rPr lang="cs-CZ" sz="2000" dirty="0"/>
              <a:t> LK, těhotenství, obezita)</a:t>
            </a:r>
          </a:p>
        </p:txBody>
      </p:sp>
    </p:spTree>
    <p:extLst>
      <p:ext uri="{BB962C8B-B14F-4D97-AF65-F5344CB8AC3E}">
        <p14:creationId xmlns:p14="http://schemas.microsoft.com/office/powerpoint/2010/main" val="16176272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12790" y="225929"/>
            <a:ext cx="85184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EKG – pouze jednorozměrný pohled (1 svod) na trojrozměrnou elektrickou aktivitu srdce</a:t>
            </a:r>
          </a:p>
          <a:p>
            <a:r>
              <a:rPr lang="cs-CZ" sz="2800" b="1" dirty="0"/>
              <a:t>Proto potřebujeme více svodů!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r="9404"/>
          <a:stretch/>
        </p:blipFill>
        <p:spPr>
          <a:xfrm>
            <a:off x="3783064" y="1676023"/>
            <a:ext cx="5367647" cy="495604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BE633B7-41EA-4D5B-990A-8D0549196FA7}"/>
              </a:ext>
            </a:extLst>
          </p:cNvPr>
          <p:cNvSpPr txBox="1"/>
          <p:nvPr/>
        </p:nvSpPr>
        <p:spPr>
          <a:xfrm>
            <a:off x="107504" y="1610924"/>
            <a:ext cx="402929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Elektrický vektor se pohybuje ve třech rozměrech, mění svoji velikost a směr. Špička vektoru během jednoho srdečního cyklu opíše 3D smyčku. Křivka EKG záleží na směru svodu, na který se vektor promítá.</a:t>
            </a:r>
          </a:p>
          <a:p>
            <a:endParaRPr lang="cs-CZ" sz="2000" dirty="0"/>
          </a:p>
          <a:p>
            <a:r>
              <a:rPr lang="cs-CZ" sz="2000" dirty="0" err="1"/>
              <a:t>Vektorkardiografie</a:t>
            </a:r>
            <a:r>
              <a:rPr lang="cs-CZ" sz="2000" dirty="0"/>
              <a:t> je dvourozměrný záznam pohybu elektrického vektoru</a:t>
            </a:r>
          </a:p>
          <a:p>
            <a:r>
              <a:rPr lang="cs-CZ" sz="2000" dirty="0"/>
              <a:t>EKG je jednorozměrný záznam pohybu elektrického vektoru</a:t>
            </a:r>
          </a:p>
          <a:p>
            <a:endParaRPr lang="cs-CZ" sz="2000" dirty="0"/>
          </a:p>
          <a:p>
            <a:r>
              <a:rPr lang="cs-CZ" sz="2000" dirty="0"/>
              <a:t>Končetinové svody se „dívají“ na srdeční elektrickou aktivitu jen ve frontální rovině. </a:t>
            </a:r>
          </a:p>
          <a:p>
            <a:r>
              <a:rPr lang="cs-CZ" sz="2000" dirty="0"/>
              <a:t>Ale co ostatní roviny?</a:t>
            </a:r>
          </a:p>
          <a:p>
            <a:r>
              <a:rPr lang="cs-CZ" sz="2000" dirty="0">
                <a:sym typeface="Symbol"/>
              </a:rPr>
              <a:t> hrudní svody</a:t>
            </a:r>
            <a:r>
              <a:rPr lang="cs-CZ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79972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230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err="1"/>
              <a:t>Spatiokardiografie</a:t>
            </a:r>
            <a:r>
              <a:rPr lang="cs-CZ" sz="2800" b="1" dirty="0"/>
              <a:t> – záznam pohybu el. vektoru ve 3D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950615"/>
            <a:ext cx="5881215" cy="558924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82841" y="1772816"/>
            <a:ext cx="26857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EKG v jednom svodu je jedním úhlem pohledu na 3D elektrickou srdeční aktivitu. Je to kolmý zápis 3D el. aktivity srdce do 1D svodu.</a:t>
            </a:r>
          </a:p>
          <a:p>
            <a:endParaRPr lang="cs-CZ" dirty="0"/>
          </a:p>
          <a:p>
            <a:r>
              <a:rPr lang="cs-CZ" dirty="0"/>
              <a:t>Triviální, ne?</a:t>
            </a:r>
          </a:p>
        </p:txBody>
      </p:sp>
      <p:pic>
        <p:nvPicPr>
          <p:cNvPr id="6" name="Obrázek 5" descr="Obsah obrázku zvíře, kočka, vsedě, hledání&#10;&#10;Popis byl vytvořen automaticky">
            <a:extLst>
              <a:ext uri="{FF2B5EF4-FFF2-40B4-BE49-F238E27FC236}">
                <a16:creationId xmlns:a16="http://schemas.microsoft.com/office/drawing/2014/main" id="{613FFFC3-D403-44E3-89AF-2ED2248095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r="15501"/>
          <a:stretch/>
        </p:blipFill>
        <p:spPr>
          <a:xfrm>
            <a:off x="130944" y="4149080"/>
            <a:ext cx="3183895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760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230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Pozice svodů</a:t>
            </a:r>
          </a:p>
        </p:txBody>
      </p:sp>
      <p:sp>
        <p:nvSpPr>
          <p:cNvPr id="2" name="Obdélník 1"/>
          <p:cNvSpPr/>
          <p:nvPr/>
        </p:nvSpPr>
        <p:spPr>
          <a:xfrm>
            <a:off x="446068" y="1196752"/>
            <a:ext cx="44859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Proto je třeba více svodů – více úhlů pohledu - abychom se mohli podívat na srdeční elektrickou aktivitu komplexně v celé její trojrozměrné kráse.</a:t>
            </a:r>
          </a:p>
          <a:p>
            <a:endParaRPr lang="cs-CZ" dirty="0"/>
          </a:p>
          <a:p>
            <a:r>
              <a:rPr lang="cs-CZ" dirty="0"/>
              <a:t>A na polaritě svodu záleží. Je rozdíl, jestli se na elektrickou aktivitu díváte vzhůru nohama.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 descr="Obsah obrázku zvíře, hledání, pes, ležící&#10;&#10;Popis byl vytvořen automaticky">
            <a:extLst>
              <a:ext uri="{FF2B5EF4-FFF2-40B4-BE49-F238E27FC236}">
                <a16:creationId xmlns:a16="http://schemas.microsoft.com/office/drawing/2014/main" id="{B31FE1C5-77F1-446F-A665-52B09D80F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70" y="-27384"/>
            <a:ext cx="3468542" cy="5780904"/>
          </a:xfrm>
          <a:prstGeom prst="rect">
            <a:avLst/>
          </a:prstGeom>
        </p:spPr>
      </p:pic>
      <p:pic>
        <p:nvPicPr>
          <p:cNvPr id="9" name="Obrázek 8" descr="Obsah obrázku kočka, interiér, zvíře, hledání&#10;&#10;Popis byl vytvořen automaticky">
            <a:extLst>
              <a:ext uri="{FF2B5EF4-FFF2-40B4-BE49-F238E27FC236}">
                <a16:creationId xmlns:a16="http://schemas.microsoft.com/office/drawing/2014/main" id="{6497CBA3-230F-4A69-B9BD-F4AF66108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4" y="3429000"/>
            <a:ext cx="5936993" cy="333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631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236937" y="280986"/>
            <a:ext cx="8715375" cy="6296025"/>
            <a:chOff x="236937" y="280986"/>
            <a:chExt cx="8715375" cy="6296025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37" y="280986"/>
              <a:ext cx="8715375" cy="6296025"/>
            </a:xfrm>
            <a:prstGeom prst="rect">
              <a:avLst/>
            </a:prstGeom>
          </p:spPr>
        </p:pic>
        <p:sp>
          <p:nvSpPr>
            <p:cNvPr id="9" name="Zaoblený obdélníkový popisek 8"/>
            <p:cNvSpPr/>
            <p:nvPr/>
          </p:nvSpPr>
          <p:spPr>
            <a:xfrm>
              <a:off x="1331641" y="2213248"/>
              <a:ext cx="1125100" cy="699792"/>
            </a:xfrm>
            <a:prstGeom prst="wedgeRoundRectCallout">
              <a:avLst>
                <a:gd name="adj1" fmla="val 62200"/>
                <a:gd name="adj2" fmla="val 102129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Zaoblený obdélníkový popisek 9"/>
            <p:cNvSpPr/>
            <p:nvPr/>
          </p:nvSpPr>
          <p:spPr>
            <a:xfrm>
              <a:off x="2878394" y="1844824"/>
              <a:ext cx="1716232" cy="1008112"/>
            </a:xfrm>
            <a:prstGeom prst="wedgeRoundRectCallout">
              <a:avLst>
                <a:gd name="adj1" fmla="val 19848"/>
                <a:gd name="adj2" fmla="val 120743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Zaoblený obdélníkový popisek 10"/>
            <p:cNvSpPr/>
            <p:nvPr/>
          </p:nvSpPr>
          <p:spPr>
            <a:xfrm>
              <a:off x="6281479" y="2389828"/>
              <a:ext cx="1030737" cy="576064"/>
            </a:xfrm>
            <a:prstGeom prst="wedgeRoundRectCallout">
              <a:avLst>
                <a:gd name="adj1" fmla="val -29161"/>
                <a:gd name="adj2" fmla="val 118713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343735" y="2378478"/>
              <a:ext cx="9361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WTF?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2878393" y="1844824"/>
              <a:ext cx="171623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Držíte to vzhůru nohama, pane doktore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6372200" y="2492896"/>
              <a:ext cx="9361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WTF?</a:t>
              </a:r>
            </a:p>
          </p:txBody>
        </p:sp>
        <p:sp>
          <p:nvSpPr>
            <p:cNvPr id="12" name="Zaoblený obdélníkový popisek 11"/>
            <p:cNvSpPr/>
            <p:nvPr/>
          </p:nvSpPr>
          <p:spPr>
            <a:xfrm>
              <a:off x="4716463" y="954276"/>
              <a:ext cx="1944663" cy="1253810"/>
            </a:xfrm>
            <a:prstGeom prst="wedgeRoundRectCallout">
              <a:avLst>
                <a:gd name="adj1" fmla="val -24122"/>
                <a:gd name="adj2" fmla="val 87978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993844" y="1097448"/>
              <a:ext cx="146778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Že by blokáda?</a:t>
              </a: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1942289" y="4725144"/>
              <a:ext cx="9361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medik</a:t>
              </a: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3919195" y="4771310"/>
              <a:ext cx="135086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zdravotní sestra</a:t>
              </a: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5471394" y="4586644"/>
              <a:ext cx="190865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biomedicínský technik</a:t>
              </a:r>
            </a:p>
          </p:txBody>
        </p:sp>
      </p:grpSp>
      <p:sp>
        <p:nvSpPr>
          <p:cNvPr id="16" name="TextovéPole 15"/>
          <p:cNvSpPr txBox="1"/>
          <p:nvPr/>
        </p:nvSpPr>
        <p:spPr>
          <a:xfrm>
            <a:off x="4972984" y="3586076"/>
            <a:ext cx="7827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lékař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685BD9F-461D-492C-85A8-0EEB394B6F69}"/>
              </a:ext>
            </a:extLst>
          </p:cNvPr>
          <p:cNvSpPr txBox="1"/>
          <p:nvPr/>
        </p:nvSpPr>
        <p:spPr>
          <a:xfrm>
            <a:off x="209863" y="-318693"/>
            <a:ext cx="88266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cs-CZ" dirty="0"/>
              <a:t>Na polaritě svodu záleží. Je rozdíl, jestli se na elektrickou aktivitu díváte vzhůru nohama.</a:t>
            </a:r>
          </a:p>
        </p:txBody>
      </p:sp>
    </p:spTree>
    <p:extLst>
      <p:ext uri="{BB962C8B-B14F-4D97-AF65-F5344CB8AC3E}">
        <p14:creationId xmlns:p14="http://schemas.microsoft.com/office/powerpoint/2010/main" val="31900898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879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hrudní svody (unipolární)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3" r="55937" b="11656"/>
          <a:stretch/>
        </p:blipFill>
        <p:spPr>
          <a:xfrm>
            <a:off x="179512" y="2440903"/>
            <a:ext cx="4029075" cy="403611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5536" y="1052736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Spojení hrudní elektrody (aktivní, kladné) s Wilsonovou svorkou (záporná, neaktivní, elektrická 0 srdce)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6 hrudních svodů – V1,… V6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68" y="1788381"/>
            <a:ext cx="2916648" cy="21842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F1B21FF-5404-4F0E-84F0-132E51E7B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128667"/>
            <a:ext cx="5040560" cy="173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246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74" y="3820641"/>
            <a:ext cx="7162800" cy="2466975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>
          <a:xfrm>
            <a:off x="2411046" y="333415"/>
            <a:ext cx="4463555" cy="23878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269428" y="2638430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Ovál 15"/>
          <p:cNvSpPr/>
          <p:nvPr/>
        </p:nvSpPr>
        <p:spPr>
          <a:xfrm>
            <a:off x="5039600" y="2625785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Ovál 16"/>
          <p:cNvSpPr/>
          <p:nvPr/>
        </p:nvSpPr>
        <p:spPr>
          <a:xfrm>
            <a:off x="6798781" y="1454331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8" name="Ovál 17"/>
          <p:cNvSpPr/>
          <p:nvPr/>
        </p:nvSpPr>
        <p:spPr>
          <a:xfrm>
            <a:off x="6180270" y="229149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Ovál 18"/>
          <p:cNvSpPr/>
          <p:nvPr/>
        </p:nvSpPr>
        <p:spPr>
          <a:xfrm>
            <a:off x="6626642" y="195717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Ovál 19"/>
          <p:cNvSpPr/>
          <p:nvPr/>
        </p:nvSpPr>
        <p:spPr>
          <a:xfrm>
            <a:off x="5684320" y="2482528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23" name="Přímá spojnice 22"/>
          <p:cNvCxnSpPr>
            <a:endCxn id="15" idx="7"/>
          </p:cNvCxnSpPr>
          <p:nvPr/>
        </p:nvCxnSpPr>
        <p:spPr>
          <a:xfrm flipH="1">
            <a:off x="4396410" y="333415"/>
            <a:ext cx="545112" cy="2325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>
            <a:endCxn id="16" idx="7"/>
          </p:cNvCxnSpPr>
          <p:nvPr/>
        </p:nvCxnSpPr>
        <p:spPr>
          <a:xfrm>
            <a:off x="4343812" y="476672"/>
            <a:ext cx="822770" cy="2170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>
            <a:endCxn id="20" idx="1"/>
          </p:cNvCxnSpPr>
          <p:nvPr/>
        </p:nvCxnSpPr>
        <p:spPr>
          <a:xfrm>
            <a:off x="3923928" y="620688"/>
            <a:ext cx="1782179" cy="18828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>
            <a:endCxn id="2" idx="5"/>
          </p:cNvCxnSpPr>
          <p:nvPr/>
        </p:nvCxnSpPr>
        <p:spPr>
          <a:xfrm>
            <a:off x="3707904" y="764704"/>
            <a:ext cx="2513025" cy="1606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>
            <a:endCxn id="19" idx="1"/>
          </p:cNvCxnSpPr>
          <p:nvPr/>
        </p:nvCxnSpPr>
        <p:spPr>
          <a:xfrm>
            <a:off x="3563888" y="1052736"/>
            <a:ext cx="3084541" cy="9254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/>
          <p:cNvCxnSpPr>
            <a:endCxn id="17" idx="2"/>
          </p:cNvCxnSpPr>
          <p:nvPr/>
        </p:nvCxnSpPr>
        <p:spPr>
          <a:xfrm>
            <a:off x="3347864" y="1378189"/>
            <a:ext cx="3450917" cy="1477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délník 51"/>
          <p:cNvSpPr/>
          <p:nvPr/>
        </p:nvSpPr>
        <p:spPr>
          <a:xfrm>
            <a:off x="4127246" y="2889176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53" name="Obdélník 52"/>
          <p:cNvSpPr/>
          <p:nvPr/>
        </p:nvSpPr>
        <p:spPr>
          <a:xfrm>
            <a:off x="4932434" y="2851929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V2</a:t>
            </a:r>
          </a:p>
        </p:txBody>
      </p:sp>
      <p:sp>
        <p:nvSpPr>
          <p:cNvPr id="54" name="Obdélník 53"/>
          <p:cNvSpPr/>
          <p:nvPr/>
        </p:nvSpPr>
        <p:spPr>
          <a:xfrm>
            <a:off x="5684320" y="2677483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V3</a:t>
            </a:r>
          </a:p>
        </p:txBody>
      </p:sp>
      <p:sp>
        <p:nvSpPr>
          <p:cNvPr id="55" name="Obdélník 54"/>
          <p:cNvSpPr/>
          <p:nvPr/>
        </p:nvSpPr>
        <p:spPr>
          <a:xfrm>
            <a:off x="6267894" y="2503508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V4</a:t>
            </a:r>
          </a:p>
        </p:txBody>
      </p:sp>
      <p:sp>
        <p:nvSpPr>
          <p:cNvPr id="56" name="Obdélník 55"/>
          <p:cNvSpPr/>
          <p:nvPr/>
        </p:nvSpPr>
        <p:spPr>
          <a:xfrm>
            <a:off x="6874601" y="2058040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V5</a:t>
            </a:r>
          </a:p>
        </p:txBody>
      </p:sp>
      <p:sp>
        <p:nvSpPr>
          <p:cNvPr id="57" name="Obdélník 56"/>
          <p:cNvSpPr/>
          <p:nvPr/>
        </p:nvSpPr>
        <p:spPr>
          <a:xfrm>
            <a:off x="7164288" y="1269665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3554927" y="17899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6424350" y="106648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71" name="TextovéPole 70"/>
          <p:cNvSpPr txBox="1"/>
          <p:nvPr/>
        </p:nvSpPr>
        <p:spPr>
          <a:xfrm>
            <a:off x="6451411" y="1490137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72" name="TextovéPole 71"/>
          <p:cNvSpPr txBox="1"/>
          <p:nvPr/>
        </p:nvSpPr>
        <p:spPr>
          <a:xfrm>
            <a:off x="6058929" y="1872461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73" name="TextovéPole 72"/>
          <p:cNvSpPr txBox="1"/>
          <p:nvPr/>
        </p:nvSpPr>
        <p:spPr>
          <a:xfrm>
            <a:off x="5535159" y="205804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74" name="TextovéPole 73"/>
          <p:cNvSpPr txBox="1"/>
          <p:nvPr/>
        </p:nvSpPr>
        <p:spPr>
          <a:xfrm>
            <a:off x="5019855" y="2177298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75" name="TextovéPole 74"/>
          <p:cNvSpPr txBox="1"/>
          <p:nvPr/>
        </p:nvSpPr>
        <p:spPr>
          <a:xfrm>
            <a:off x="4392463" y="2256432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89" name="Volný tvar 88"/>
          <p:cNvSpPr/>
          <p:nvPr/>
        </p:nvSpPr>
        <p:spPr>
          <a:xfrm>
            <a:off x="4518221" y="765758"/>
            <a:ext cx="1127077" cy="947421"/>
          </a:xfrm>
          <a:custGeom>
            <a:avLst/>
            <a:gdLst>
              <a:gd name="connsiteX0" fmla="*/ 252223 w 1184468"/>
              <a:gd name="connsiteY0" fmla="*/ 747448 h 943605"/>
              <a:gd name="connsiteX1" fmla="*/ 276076 w 1184468"/>
              <a:gd name="connsiteY1" fmla="*/ 914426 h 943605"/>
              <a:gd name="connsiteX2" fmla="*/ 586177 w 1184468"/>
              <a:gd name="connsiteY2" fmla="*/ 906474 h 943605"/>
              <a:gd name="connsiteX3" fmla="*/ 983743 w 1184468"/>
              <a:gd name="connsiteY3" fmla="*/ 548666 h 943605"/>
              <a:gd name="connsiteX4" fmla="*/ 1182525 w 1184468"/>
              <a:gd name="connsiteY4" fmla="*/ 159052 h 943605"/>
              <a:gd name="connsiteX5" fmla="*/ 872424 w 1184468"/>
              <a:gd name="connsiteY5" fmla="*/ 26 h 943605"/>
              <a:gd name="connsiteX6" fmla="*/ 85245 w 1184468"/>
              <a:gd name="connsiteY6" fmla="*/ 151100 h 943605"/>
              <a:gd name="connsiteX7" fmla="*/ 45489 w 1184468"/>
              <a:gd name="connsiteY7" fmla="*/ 628179 h 943605"/>
              <a:gd name="connsiteX8" fmla="*/ 299930 w 1184468"/>
              <a:gd name="connsiteY8" fmla="*/ 699740 h 943605"/>
              <a:gd name="connsiteX0" fmla="*/ 263722 w 1195967"/>
              <a:gd name="connsiteY0" fmla="*/ 747442 h 943599"/>
              <a:gd name="connsiteX1" fmla="*/ 287575 w 1195967"/>
              <a:gd name="connsiteY1" fmla="*/ 914420 h 943599"/>
              <a:gd name="connsiteX2" fmla="*/ 597676 w 1195967"/>
              <a:gd name="connsiteY2" fmla="*/ 906468 h 943599"/>
              <a:gd name="connsiteX3" fmla="*/ 995242 w 1195967"/>
              <a:gd name="connsiteY3" fmla="*/ 548660 h 943599"/>
              <a:gd name="connsiteX4" fmla="*/ 1194024 w 1195967"/>
              <a:gd name="connsiteY4" fmla="*/ 159046 h 943599"/>
              <a:gd name="connsiteX5" fmla="*/ 883923 w 1195967"/>
              <a:gd name="connsiteY5" fmla="*/ 20 h 943599"/>
              <a:gd name="connsiteX6" fmla="*/ 96744 w 1195967"/>
              <a:gd name="connsiteY6" fmla="*/ 151094 h 943599"/>
              <a:gd name="connsiteX7" fmla="*/ 36300 w 1195967"/>
              <a:gd name="connsiteY7" fmla="*/ 516459 h 943599"/>
              <a:gd name="connsiteX8" fmla="*/ 311429 w 1195967"/>
              <a:gd name="connsiteY8" fmla="*/ 699734 h 943599"/>
              <a:gd name="connsiteX0" fmla="*/ 259468 w 1191713"/>
              <a:gd name="connsiteY0" fmla="*/ 747442 h 943599"/>
              <a:gd name="connsiteX1" fmla="*/ 283321 w 1191713"/>
              <a:gd name="connsiteY1" fmla="*/ 914420 h 943599"/>
              <a:gd name="connsiteX2" fmla="*/ 593422 w 1191713"/>
              <a:gd name="connsiteY2" fmla="*/ 906468 h 943599"/>
              <a:gd name="connsiteX3" fmla="*/ 990988 w 1191713"/>
              <a:gd name="connsiteY3" fmla="*/ 548660 h 943599"/>
              <a:gd name="connsiteX4" fmla="*/ 1189770 w 1191713"/>
              <a:gd name="connsiteY4" fmla="*/ 159046 h 943599"/>
              <a:gd name="connsiteX5" fmla="*/ 879669 w 1191713"/>
              <a:gd name="connsiteY5" fmla="*/ 20 h 943599"/>
              <a:gd name="connsiteX6" fmla="*/ 92490 w 1191713"/>
              <a:gd name="connsiteY6" fmla="*/ 151094 h 943599"/>
              <a:gd name="connsiteX7" fmla="*/ 32046 w 1191713"/>
              <a:gd name="connsiteY7" fmla="*/ 516459 h 943599"/>
              <a:gd name="connsiteX8" fmla="*/ 240974 w 1191713"/>
              <a:gd name="connsiteY8" fmla="*/ 579745 h 943599"/>
              <a:gd name="connsiteX0" fmla="*/ 205680 w 1191713"/>
              <a:gd name="connsiteY0" fmla="*/ 681241 h 947434"/>
              <a:gd name="connsiteX1" fmla="*/ 283321 w 1191713"/>
              <a:gd name="connsiteY1" fmla="*/ 914420 h 947434"/>
              <a:gd name="connsiteX2" fmla="*/ 593422 w 1191713"/>
              <a:gd name="connsiteY2" fmla="*/ 906468 h 947434"/>
              <a:gd name="connsiteX3" fmla="*/ 990988 w 1191713"/>
              <a:gd name="connsiteY3" fmla="*/ 548660 h 947434"/>
              <a:gd name="connsiteX4" fmla="*/ 1189770 w 1191713"/>
              <a:gd name="connsiteY4" fmla="*/ 159046 h 947434"/>
              <a:gd name="connsiteX5" fmla="*/ 879669 w 1191713"/>
              <a:gd name="connsiteY5" fmla="*/ 20 h 947434"/>
              <a:gd name="connsiteX6" fmla="*/ 92490 w 1191713"/>
              <a:gd name="connsiteY6" fmla="*/ 151094 h 947434"/>
              <a:gd name="connsiteX7" fmla="*/ 32046 w 1191713"/>
              <a:gd name="connsiteY7" fmla="*/ 516459 h 947434"/>
              <a:gd name="connsiteX8" fmla="*/ 240974 w 1191713"/>
              <a:gd name="connsiteY8" fmla="*/ 579745 h 947434"/>
              <a:gd name="connsiteX0" fmla="*/ 204118 w 1190151"/>
              <a:gd name="connsiteY0" fmla="*/ 681241 h 947434"/>
              <a:gd name="connsiteX1" fmla="*/ 281759 w 1190151"/>
              <a:gd name="connsiteY1" fmla="*/ 914420 h 947434"/>
              <a:gd name="connsiteX2" fmla="*/ 591860 w 1190151"/>
              <a:gd name="connsiteY2" fmla="*/ 906468 h 947434"/>
              <a:gd name="connsiteX3" fmla="*/ 989426 w 1190151"/>
              <a:gd name="connsiteY3" fmla="*/ 548660 h 947434"/>
              <a:gd name="connsiteX4" fmla="*/ 1188208 w 1190151"/>
              <a:gd name="connsiteY4" fmla="*/ 159046 h 947434"/>
              <a:gd name="connsiteX5" fmla="*/ 878107 w 1190151"/>
              <a:gd name="connsiteY5" fmla="*/ 20 h 947434"/>
              <a:gd name="connsiteX6" fmla="*/ 90928 w 1190151"/>
              <a:gd name="connsiteY6" fmla="*/ 151094 h 947434"/>
              <a:gd name="connsiteX7" fmla="*/ 30484 w 1190151"/>
              <a:gd name="connsiteY7" fmla="*/ 516459 h 947434"/>
              <a:gd name="connsiteX8" fmla="*/ 214587 w 1190151"/>
              <a:gd name="connsiteY8" fmla="*/ 683184 h 947434"/>
              <a:gd name="connsiteX0" fmla="*/ 196660 w 1187568"/>
              <a:gd name="connsiteY0" fmla="*/ 681241 h 947434"/>
              <a:gd name="connsiteX1" fmla="*/ 274301 w 1187568"/>
              <a:gd name="connsiteY1" fmla="*/ 914420 h 947434"/>
              <a:gd name="connsiteX2" fmla="*/ 584402 w 1187568"/>
              <a:gd name="connsiteY2" fmla="*/ 906468 h 947434"/>
              <a:gd name="connsiteX3" fmla="*/ 981968 w 1187568"/>
              <a:gd name="connsiteY3" fmla="*/ 548660 h 947434"/>
              <a:gd name="connsiteX4" fmla="*/ 1180750 w 1187568"/>
              <a:gd name="connsiteY4" fmla="*/ 159046 h 947434"/>
              <a:gd name="connsiteX5" fmla="*/ 746522 w 1187568"/>
              <a:gd name="connsiteY5" fmla="*/ 20 h 947434"/>
              <a:gd name="connsiteX6" fmla="*/ 83470 w 1187568"/>
              <a:gd name="connsiteY6" fmla="*/ 151094 h 947434"/>
              <a:gd name="connsiteX7" fmla="*/ 23026 w 1187568"/>
              <a:gd name="connsiteY7" fmla="*/ 516459 h 947434"/>
              <a:gd name="connsiteX8" fmla="*/ 207129 w 1187568"/>
              <a:gd name="connsiteY8" fmla="*/ 683184 h 947434"/>
              <a:gd name="connsiteX0" fmla="*/ 196660 w 1143953"/>
              <a:gd name="connsiteY0" fmla="*/ 681342 h 947535"/>
              <a:gd name="connsiteX1" fmla="*/ 274301 w 1143953"/>
              <a:gd name="connsiteY1" fmla="*/ 914521 h 947535"/>
              <a:gd name="connsiteX2" fmla="*/ 584402 w 1143953"/>
              <a:gd name="connsiteY2" fmla="*/ 906569 h 947535"/>
              <a:gd name="connsiteX3" fmla="*/ 981968 w 1143953"/>
              <a:gd name="connsiteY3" fmla="*/ 548761 h 947535"/>
              <a:gd name="connsiteX4" fmla="*/ 1135237 w 1143953"/>
              <a:gd name="connsiteY4" fmla="*/ 171560 h 947535"/>
              <a:gd name="connsiteX5" fmla="*/ 746522 w 1143953"/>
              <a:gd name="connsiteY5" fmla="*/ 121 h 947535"/>
              <a:gd name="connsiteX6" fmla="*/ 83470 w 1143953"/>
              <a:gd name="connsiteY6" fmla="*/ 151195 h 947535"/>
              <a:gd name="connsiteX7" fmla="*/ 23026 w 1143953"/>
              <a:gd name="connsiteY7" fmla="*/ 516560 h 947535"/>
              <a:gd name="connsiteX8" fmla="*/ 207129 w 1143953"/>
              <a:gd name="connsiteY8" fmla="*/ 683285 h 947535"/>
              <a:gd name="connsiteX0" fmla="*/ 179784 w 1127077"/>
              <a:gd name="connsiteY0" fmla="*/ 681228 h 947421"/>
              <a:gd name="connsiteX1" fmla="*/ 257425 w 1127077"/>
              <a:gd name="connsiteY1" fmla="*/ 914407 h 947421"/>
              <a:gd name="connsiteX2" fmla="*/ 567526 w 1127077"/>
              <a:gd name="connsiteY2" fmla="*/ 906455 h 947421"/>
              <a:gd name="connsiteX3" fmla="*/ 965092 w 1127077"/>
              <a:gd name="connsiteY3" fmla="*/ 548647 h 947421"/>
              <a:gd name="connsiteX4" fmla="*/ 1118361 w 1127077"/>
              <a:gd name="connsiteY4" fmla="*/ 171446 h 947421"/>
              <a:gd name="connsiteX5" fmla="*/ 729646 w 1127077"/>
              <a:gd name="connsiteY5" fmla="*/ 7 h 947421"/>
              <a:gd name="connsiteX6" fmla="*/ 111044 w 1127077"/>
              <a:gd name="connsiteY6" fmla="*/ 176481 h 947421"/>
              <a:gd name="connsiteX7" fmla="*/ 6150 w 1127077"/>
              <a:gd name="connsiteY7" fmla="*/ 516446 h 947421"/>
              <a:gd name="connsiteX8" fmla="*/ 190253 w 1127077"/>
              <a:gd name="connsiteY8" fmla="*/ 683171 h 94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077" h="947421">
                <a:moveTo>
                  <a:pt x="179784" y="681228"/>
                </a:moveTo>
                <a:cubicBezTo>
                  <a:pt x="163881" y="751465"/>
                  <a:pt x="192801" y="876869"/>
                  <a:pt x="257425" y="914407"/>
                </a:cubicBezTo>
                <a:cubicBezTo>
                  <a:pt x="322049" y="951945"/>
                  <a:pt x="449582" y="967415"/>
                  <a:pt x="567526" y="906455"/>
                </a:cubicBezTo>
                <a:cubicBezTo>
                  <a:pt x="685470" y="845495"/>
                  <a:pt x="873286" y="671148"/>
                  <a:pt x="965092" y="548647"/>
                </a:cubicBezTo>
                <a:cubicBezTo>
                  <a:pt x="1056898" y="426146"/>
                  <a:pt x="1157602" y="262886"/>
                  <a:pt x="1118361" y="171446"/>
                </a:cubicBezTo>
                <a:cubicBezTo>
                  <a:pt x="1079120" y="80006"/>
                  <a:pt x="897532" y="-832"/>
                  <a:pt x="729646" y="7"/>
                </a:cubicBezTo>
                <a:cubicBezTo>
                  <a:pt x="561760" y="846"/>
                  <a:pt x="231627" y="90408"/>
                  <a:pt x="111044" y="176481"/>
                </a:cubicBezTo>
                <a:cubicBezTo>
                  <a:pt x="-9539" y="262554"/>
                  <a:pt x="-7051" y="431998"/>
                  <a:pt x="6150" y="516446"/>
                </a:cubicBezTo>
                <a:cubicBezTo>
                  <a:pt x="19351" y="600894"/>
                  <a:pt x="158448" y="661968"/>
                  <a:pt x="190253" y="683171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23528" y="181695"/>
            <a:ext cx="2226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Hrudní svody </a:t>
            </a:r>
            <a:endParaRPr lang="cs-CZ" sz="2800" dirty="0"/>
          </a:p>
        </p:txBody>
      </p:sp>
      <p:sp>
        <p:nvSpPr>
          <p:cNvPr id="31" name="Obdélník 30"/>
          <p:cNvSpPr/>
          <p:nvPr/>
        </p:nvSpPr>
        <p:spPr>
          <a:xfrm>
            <a:off x="0" y="764704"/>
            <a:ext cx="23377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Řez hrudníkem (hlava je před obrazovkou, nohy za obrazovkou)</a:t>
            </a:r>
          </a:p>
        </p:txBody>
      </p:sp>
      <p:cxnSp>
        <p:nvCxnSpPr>
          <p:cNvPr id="33" name="Přímá spojnice 32"/>
          <p:cNvCxnSpPr/>
          <p:nvPr/>
        </p:nvCxnSpPr>
        <p:spPr>
          <a:xfrm flipH="1">
            <a:off x="2069226" y="1454331"/>
            <a:ext cx="2599740" cy="15822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bdélník 33"/>
          <p:cNvSpPr/>
          <p:nvPr/>
        </p:nvSpPr>
        <p:spPr>
          <a:xfrm>
            <a:off x="236747" y="3036595"/>
            <a:ext cx="400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Wilsonova svorka – el. střed hrudníku (0)</a:t>
            </a:r>
          </a:p>
        </p:txBody>
      </p:sp>
      <p:sp>
        <p:nvSpPr>
          <p:cNvPr id="36" name="Obdélník 35"/>
          <p:cNvSpPr/>
          <p:nvPr/>
        </p:nvSpPr>
        <p:spPr>
          <a:xfrm>
            <a:off x="4323296" y="1412922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</a:t>
            </a:r>
          </a:p>
        </p:txBody>
      </p:sp>
      <p:cxnSp>
        <p:nvCxnSpPr>
          <p:cNvPr id="37" name="Přímá spojnice 36"/>
          <p:cNvCxnSpPr/>
          <p:nvPr/>
        </p:nvCxnSpPr>
        <p:spPr>
          <a:xfrm flipH="1">
            <a:off x="5645298" y="704915"/>
            <a:ext cx="1445869" cy="1852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délník 38"/>
          <p:cNvSpPr/>
          <p:nvPr/>
        </p:nvSpPr>
        <p:spPr>
          <a:xfrm>
            <a:off x="7164288" y="164539"/>
            <a:ext cx="2088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El. smyčka v průběhu depolarizace komor v (transverzální rovině)</a:t>
            </a:r>
          </a:p>
        </p:txBody>
      </p:sp>
      <p:sp>
        <p:nvSpPr>
          <p:cNvPr id="42" name="Obdélník 41"/>
          <p:cNvSpPr/>
          <p:nvPr/>
        </p:nvSpPr>
        <p:spPr>
          <a:xfrm>
            <a:off x="763532" y="6287616"/>
            <a:ext cx="7953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EKG v hrudních svodech – všimněte si změn QRS od záporného po kladný charakter</a:t>
            </a:r>
          </a:p>
        </p:txBody>
      </p:sp>
      <p:sp>
        <p:nvSpPr>
          <p:cNvPr id="10" name="Volný tvar 9"/>
          <p:cNvSpPr/>
          <p:nvPr/>
        </p:nvSpPr>
        <p:spPr>
          <a:xfrm>
            <a:off x="4533900" y="2228850"/>
            <a:ext cx="3124200" cy="1235418"/>
          </a:xfrm>
          <a:custGeom>
            <a:avLst/>
            <a:gdLst>
              <a:gd name="connsiteX0" fmla="*/ 0 w 3124200"/>
              <a:gd name="connsiteY0" fmla="*/ 1228725 h 1228725"/>
              <a:gd name="connsiteX1" fmla="*/ 1657350 w 3124200"/>
              <a:gd name="connsiteY1" fmla="*/ 11049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33363"/>
              <a:gd name="connsiteX1" fmla="*/ 1781175 w 3124200"/>
              <a:gd name="connsiteY1" fmla="*/ 1066800 h 1233363"/>
              <a:gd name="connsiteX2" fmla="*/ 3124200 w 3124200"/>
              <a:gd name="connsiteY2" fmla="*/ 0 h 1233363"/>
              <a:gd name="connsiteX0" fmla="*/ 0 w 3124200"/>
              <a:gd name="connsiteY0" fmla="*/ 1228725 h 1232168"/>
              <a:gd name="connsiteX1" fmla="*/ 1933575 w 3124200"/>
              <a:gd name="connsiteY1" fmla="*/ 1009650 h 1232168"/>
              <a:gd name="connsiteX2" fmla="*/ 3124200 w 3124200"/>
              <a:gd name="connsiteY2" fmla="*/ 0 h 1232168"/>
              <a:gd name="connsiteX0" fmla="*/ 0 w 3124200"/>
              <a:gd name="connsiteY0" fmla="*/ 1228725 h 1235418"/>
              <a:gd name="connsiteX1" fmla="*/ 1933575 w 3124200"/>
              <a:gd name="connsiteY1" fmla="*/ 1009650 h 1235418"/>
              <a:gd name="connsiteX2" fmla="*/ 3124200 w 3124200"/>
              <a:gd name="connsiteY2" fmla="*/ 0 h 123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4200" h="1235418">
                <a:moveTo>
                  <a:pt x="0" y="1228725"/>
                </a:moveTo>
                <a:cubicBezTo>
                  <a:pt x="603250" y="1260475"/>
                  <a:pt x="1349375" y="1177925"/>
                  <a:pt x="1933575" y="1009650"/>
                </a:cubicBezTo>
                <a:cubicBezTo>
                  <a:pt x="2517775" y="841375"/>
                  <a:pt x="2808288" y="441325"/>
                  <a:pt x="3124200" y="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Volný tvar 43"/>
          <p:cNvSpPr/>
          <p:nvPr/>
        </p:nvSpPr>
        <p:spPr>
          <a:xfrm rot="393987">
            <a:off x="1973035" y="3931202"/>
            <a:ext cx="3771900" cy="457200"/>
          </a:xfrm>
          <a:custGeom>
            <a:avLst/>
            <a:gdLst>
              <a:gd name="connsiteX0" fmla="*/ 0 w 3124200"/>
              <a:gd name="connsiteY0" fmla="*/ 1228725 h 1228725"/>
              <a:gd name="connsiteX1" fmla="*/ 1657350 w 3124200"/>
              <a:gd name="connsiteY1" fmla="*/ 11049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33363"/>
              <a:gd name="connsiteX1" fmla="*/ 1781175 w 3124200"/>
              <a:gd name="connsiteY1" fmla="*/ 1066800 h 1233363"/>
              <a:gd name="connsiteX2" fmla="*/ 3124200 w 3124200"/>
              <a:gd name="connsiteY2" fmla="*/ 0 h 1233363"/>
              <a:gd name="connsiteX0" fmla="*/ 0 w 3124200"/>
              <a:gd name="connsiteY0" fmla="*/ 1228725 h 1232168"/>
              <a:gd name="connsiteX1" fmla="*/ 1933575 w 3124200"/>
              <a:gd name="connsiteY1" fmla="*/ 1009650 h 1232168"/>
              <a:gd name="connsiteX2" fmla="*/ 3124200 w 3124200"/>
              <a:gd name="connsiteY2" fmla="*/ 0 h 1232168"/>
              <a:gd name="connsiteX0" fmla="*/ 0 w 3124200"/>
              <a:gd name="connsiteY0" fmla="*/ 1228725 h 1235418"/>
              <a:gd name="connsiteX1" fmla="*/ 1933575 w 3124200"/>
              <a:gd name="connsiteY1" fmla="*/ 1009650 h 1235418"/>
              <a:gd name="connsiteX2" fmla="*/ 3124200 w 3124200"/>
              <a:gd name="connsiteY2" fmla="*/ 0 h 1235418"/>
              <a:gd name="connsiteX0" fmla="*/ 0 w 3771900"/>
              <a:gd name="connsiteY0" fmla="*/ 457200 h 461015"/>
              <a:gd name="connsiteX1" fmla="*/ 1933575 w 3771900"/>
              <a:gd name="connsiteY1" fmla="*/ 238125 h 461015"/>
              <a:gd name="connsiteX2" fmla="*/ 3771900 w 3771900"/>
              <a:gd name="connsiteY2" fmla="*/ 0 h 461015"/>
              <a:gd name="connsiteX0" fmla="*/ 0 w 3771900"/>
              <a:gd name="connsiteY0" fmla="*/ 457200 h 462196"/>
              <a:gd name="connsiteX1" fmla="*/ 1676400 w 3771900"/>
              <a:gd name="connsiteY1" fmla="*/ 285750 h 462196"/>
              <a:gd name="connsiteX2" fmla="*/ 3771900 w 3771900"/>
              <a:gd name="connsiteY2" fmla="*/ 0 h 462196"/>
              <a:gd name="connsiteX0" fmla="*/ 0 w 3771900"/>
              <a:gd name="connsiteY0" fmla="*/ 457200 h 457200"/>
              <a:gd name="connsiteX1" fmla="*/ 643608 w 3771900"/>
              <a:gd name="connsiteY1" fmla="*/ 368012 h 457200"/>
              <a:gd name="connsiteX2" fmla="*/ 1676400 w 3771900"/>
              <a:gd name="connsiteY2" fmla="*/ 285750 h 457200"/>
              <a:gd name="connsiteX3" fmla="*/ 3771900 w 3771900"/>
              <a:gd name="connsiteY3" fmla="*/ 0 h 457200"/>
              <a:gd name="connsiteX0" fmla="*/ 0 w 3771900"/>
              <a:gd name="connsiteY0" fmla="*/ 457200 h 457200"/>
              <a:gd name="connsiteX1" fmla="*/ 643608 w 3771900"/>
              <a:gd name="connsiteY1" fmla="*/ 368012 h 457200"/>
              <a:gd name="connsiteX2" fmla="*/ 1676400 w 3771900"/>
              <a:gd name="connsiteY2" fmla="*/ 285750 h 457200"/>
              <a:gd name="connsiteX3" fmla="*/ 2253333 w 3771900"/>
              <a:gd name="connsiteY3" fmla="*/ 177512 h 457200"/>
              <a:gd name="connsiteX4" fmla="*/ 3771900 w 3771900"/>
              <a:gd name="connsiteY4" fmla="*/ 0 h 457200"/>
              <a:gd name="connsiteX0" fmla="*/ 0 w 3771900"/>
              <a:gd name="connsiteY0" fmla="*/ 457200 h 457200"/>
              <a:gd name="connsiteX1" fmla="*/ 643608 w 3771900"/>
              <a:gd name="connsiteY1" fmla="*/ 368012 h 457200"/>
              <a:gd name="connsiteX2" fmla="*/ 1676400 w 3771900"/>
              <a:gd name="connsiteY2" fmla="*/ 285750 h 457200"/>
              <a:gd name="connsiteX3" fmla="*/ 2424783 w 3771900"/>
              <a:gd name="connsiteY3" fmla="*/ 187037 h 457200"/>
              <a:gd name="connsiteX4" fmla="*/ 3771900 w 3771900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900" h="457200">
                <a:moveTo>
                  <a:pt x="0" y="457200"/>
                </a:moveTo>
                <a:cubicBezTo>
                  <a:pt x="99330" y="455035"/>
                  <a:pt x="364208" y="396587"/>
                  <a:pt x="643608" y="368012"/>
                </a:cubicBezTo>
                <a:cubicBezTo>
                  <a:pt x="923008" y="339437"/>
                  <a:pt x="1379538" y="315912"/>
                  <a:pt x="1676400" y="285750"/>
                </a:cubicBezTo>
                <a:cubicBezTo>
                  <a:pt x="1973262" y="255588"/>
                  <a:pt x="2075533" y="234662"/>
                  <a:pt x="2424783" y="187037"/>
                </a:cubicBezTo>
                <a:lnTo>
                  <a:pt x="3771900" y="0"/>
                </a:ln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9608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1671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Histologie</a:t>
            </a:r>
          </a:p>
        </p:txBody>
      </p:sp>
      <p:sp>
        <p:nvSpPr>
          <p:cNvPr id="3" name="Obdélník 2"/>
          <p:cNvSpPr/>
          <p:nvPr/>
        </p:nvSpPr>
        <p:spPr>
          <a:xfrm>
            <a:off x="420802" y="692696"/>
            <a:ext cx="861569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Vlastnosti srdečních buněk: </a:t>
            </a:r>
            <a:r>
              <a:rPr lang="cs-CZ" sz="2400" b="1" dirty="0"/>
              <a:t>excitabilita, kontraktilita, vodivost, automatičnost, rytmičnost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/>
              <a:t>Buňky převodního systému </a:t>
            </a:r>
            <a:r>
              <a:rPr lang="cs-CZ" sz="2000" dirty="0"/>
              <a:t>(primárně tvorba a vedení AP, sekundárně kontrakce)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/>
              <a:t>Buňky pracovního myokardu </a:t>
            </a:r>
            <a:r>
              <a:rPr lang="cs-CZ" sz="2000" dirty="0"/>
              <a:t>síňového a komorového (primárně kontrakce, sekundárně vedení AP)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Další pojivové tkáně, vlákna (kolagenní, elastická), cévy,…</a:t>
            </a:r>
          </a:p>
        </p:txBody>
      </p:sp>
      <p:sp>
        <p:nvSpPr>
          <p:cNvPr id="7" name="Obdélník 6"/>
          <p:cNvSpPr/>
          <p:nvPr/>
        </p:nvSpPr>
        <p:spPr>
          <a:xfrm>
            <a:off x="3240360" y="6474822"/>
            <a:ext cx="6012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http://medcell.med.yale.edu/histology/muscle_lab/images/quiz5.jpg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79512" y="3140968"/>
            <a:ext cx="383124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Myokard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2000" dirty="0"/>
              <a:t>Příčně pruhovaný srdeční sval </a:t>
            </a:r>
            <a:r>
              <a:rPr lang="cs-CZ" dirty="0"/>
              <a:t>(aktin a myozin, mnoho mitochondrií, sarkoplazmatické retikulum – zásobník Ca2+)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2000" dirty="0"/>
              <a:t>Interkalární disky - spojení svalových vláken</a:t>
            </a:r>
          </a:p>
          <a:p>
            <a:pPr marL="542925" lvl="1" indent="-255588"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cs-CZ" sz="2000" dirty="0"/>
              <a:t>Nexy (gap </a:t>
            </a:r>
            <a:r>
              <a:rPr lang="cs-CZ" sz="2000" dirty="0" err="1"/>
              <a:t>junction</a:t>
            </a:r>
            <a:r>
              <a:rPr lang="cs-CZ" sz="2000" dirty="0"/>
              <a:t>) – kanály mezi buňkami, průtok iontů, vedení vzruchu - funkční syncytium</a:t>
            </a:r>
          </a:p>
        </p:txBody>
      </p:sp>
      <p:grpSp>
        <p:nvGrpSpPr>
          <p:cNvPr id="26" name="Skupina 25"/>
          <p:cNvGrpSpPr/>
          <p:nvPr/>
        </p:nvGrpSpPr>
        <p:grpSpPr>
          <a:xfrm>
            <a:off x="4028504" y="3212976"/>
            <a:ext cx="5080000" cy="3340100"/>
            <a:chOff x="4028504" y="3401268"/>
            <a:chExt cx="5080000" cy="3340100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504" y="3401268"/>
              <a:ext cx="5080000" cy="3340100"/>
            </a:xfrm>
            <a:prstGeom prst="rect">
              <a:avLst/>
            </a:prstGeom>
          </p:spPr>
        </p:pic>
        <p:sp>
          <p:nvSpPr>
            <p:cNvPr id="8" name="TextovéPole 7"/>
            <p:cNvSpPr txBox="1"/>
            <p:nvPr/>
          </p:nvSpPr>
          <p:spPr>
            <a:xfrm>
              <a:off x="7359278" y="5877272"/>
              <a:ext cx="16772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/>
                <a:t>Interkalární disk</a:t>
              </a:r>
            </a:p>
          </p:txBody>
        </p:sp>
        <p:grpSp>
          <p:nvGrpSpPr>
            <p:cNvPr id="13" name="Skupina 12"/>
            <p:cNvGrpSpPr/>
            <p:nvPr/>
          </p:nvGrpSpPr>
          <p:grpSpPr>
            <a:xfrm>
              <a:off x="7308303" y="3648884"/>
              <a:ext cx="720080" cy="1210032"/>
              <a:chOff x="8564337" y="1412777"/>
              <a:chExt cx="978923" cy="1800200"/>
            </a:xfrm>
          </p:grpSpPr>
          <p:sp>
            <p:nvSpPr>
              <p:cNvPr id="12" name="Obdélník 11"/>
              <p:cNvSpPr/>
              <p:nvPr/>
            </p:nvSpPr>
            <p:spPr>
              <a:xfrm>
                <a:off x="8564337" y="1412777"/>
                <a:ext cx="978923" cy="1800200"/>
              </a:xfrm>
              <a:prstGeom prst="rect">
                <a:avLst/>
              </a:prstGeom>
              <a:solidFill>
                <a:srgbClr val="FF66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" name="Volný tvar 10"/>
              <p:cNvSpPr/>
              <p:nvPr/>
            </p:nvSpPr>
            <p:spPr>
              <a:xfrm>
                <a:off x="8633637" y="1435395"/>
                <a:ext cx="807766" cy="1711842"/>
              </a:xfrm>
              <a:custGeom>
                <a:avLst/>
                <a:gdLst>
                  <a:gd name="connsiteX0" fmla="*/ 0 w 807766"/>
                  <a:gd name="connsiteY0" fmla="*/ 0 h 1711842"/>
                  <a:gd name="connsiteX1" fmla="*/ 159489 w 807766"/>
                  <a:gd name="connsiteY1" fmla="*/ 212652 h 1711842"/>
                  <a:gd name="connsiteX2" fmla="*/ 414670 w 807766"/>
                  <a:gd name="connsiteY2" fmla="*/ 212652 h 1711842"/>
                  <a:gd name="connsiteX3" fmla="*/ 531628 w 807766"/>
                  <a:gd name="connsiteY3" fmla="*/ 159489 h 1711842"/>
                  <a:gd name="connsiteX4" fmla="*/ 659219 w 807766"/>
                  <a:gd name="connsiteY4" fmla="*/ 244549 h 1711842"/>
                  <a:gd name="connsiteX5" fmla="*/ 616689 w 807766"/>
                  <a:gd name="connsiteY5" fmla="*/ 414670 h 1711842"/>
                  <a:gd name="connsiteX6" fmla="*/ 414670 w 807766"/>
                  <a:gd name="connsiteY6" fmla="*/ 404038 h 1711842"/>
                  <a:gd name="connsiteX7" fmla="*/ 202019 w 807766"/>
                  <a:gd name="connsiteY7" fmla="*/ 425303 h 1711842"/>
                  <a:gd name="connsiteX8" fmla="*/ 85061 w 807766"/>
                  <a:gd name="connsiteY8" fmla="*/ 595424 h 1711842"/>
                  <a:gd name="connsiteX9" fmla="*/ 244549 w 807766"/>
                  <a:gd name="connsiteY9" fmla="*/ 616689 h 1711842"/>
                  <a:gd name="connsiteX10" fmla="*/ 414670 w 807766"/>
                  <a:gd name="connsiteY10" fmla="*/ 531628 h 1711842"/>
                  <a:gd name="connsiteX11" fmla="*/ 542261 w 807766"/>
                  <a:gd name="connsiteY11" fmla="*/ 552893 h 1711842"/>
                  <a:gd name="connsiteX12" fmla="*/ 584791 w 807766"/>
                  <a:gd name="connsiteY12" fmla="*/ 680484 h 1711842"/>
                  <a:gd name="connsiteX13" fmla="*/ 499730 w 807766"/>
                  <a:gd name="connsiteY13" fmla="*/ 712382 h 1711842"/>
                  <a:gd name="connsiteX14" fmla="*/ 372140 w 807766"/>
                  <a:gd name="connsiteY14" fmla="*/ 701749 h 1711842"/>
                  <a:gd name="connsiteX15" fmla="*/ 287079 w 807766"/>
                  <a:gd name="connsiteY15" fmla="*/ 733647 h 1711842"/>
                  <a:gd name="connsiteX16" fmla="*/ 223284 w 807766"/>
                  <a:gd name="connsiteY16" fmla="*/ 797442 h 1711842"/>
                  <a:gd name="connsiteX17" fmla="*/ 318977 w 807766"/>
                  <a:gd name="connsiteY17" fmla="*/ 978196 h 1711842"/>
                  <a:gd name="connsiteX18" fmla="*/ 542261 w 807766"/>
                  <a:gd name="connsiteY18" fmla="*/ 967563 h 1711842"/>
                  <a:gd name="connsiteX19" fmla="*/ 648586 w 807766"/>
                  <a:gd name="connsiteY19" fmla="*/ 935665 h 1711842"/>
                  <a:gd name="connsiteX20" fmla="*/ 765544 w 807766"/>
                  <a:gd name="connsiteY20" fmla="*/ 1063256 h 1711842"/>
                  <a:gd name="connsiteX21" fmla="*/ 680484 w 807766"/>
                  <a:gd name="connsiteY21" fmla="*/ 1148317 h 1711842"/>
                  <a:gd name="connsiteX22" fmla="*/ 574158 w 807766"/>
                  <a:gd name="connsiteY22" fmla="*/ 1095154 h 1711842"/>
                  <a:gd name="connsiteX23" fmla="*/ 457200 w 807766"/>
                  <a:gd name="connsiteY23" fmla="*/ 1095154 h 1711842"/>
                  <a:gd name="connsiteX24" fmla="*/ 329610 w 807766"/>
                  <a:gd name="connsiteY24" fmla="*/ 1148317 h 1711842"/>
                  <a:gd name="connsiteX25" fmla="*/ 329610 w 807766"/>
                  <a:gd name="connsiteY25" fmla="*/ 1254642 h 1711842"/>
                  <a:gd name="connsiteX26" fmla="*/ 425303 w 807766"/>
                  <a:gd name="connsiteY26" fmla="*/ 1201479 h 1711842"/>
                  <a:gd name="connsiteX27" fmla="*/ 510363 w 807766"/>
                  <a:gd name="connsiteY27" fmla="*/ 1201479 h 1711842"/>
                  <a:gd name="connsiteX28" fmla="*/ 616689 w 807766"/>
                  <a:gd name="connsiteY28" fmla="*/ 1201479 h 1711842"/>
                  <a:gd name="connsiteX29" fmla="*/ 659219 w 807766"/>
                  <a:gd name="connsiteY29" fmla="*/ 1307805 h 1711842"/>
                  <a:gd name="connsiteX30" fmla="*/ 584791 w 807766"/>
                  <a:gd name="connsiteY30" fmla="*/ 1392865 h 1711842"/>
                  <a:gd name="connsiteX31" fmla="*/ 478465 w 807766"/>
                  <a:gd name="connsiteY31" fmla="*/ 1329070 h 1711842"/>
                  <a:gd name="connsiteX32" fmla="*/ 340242 w 807766"/>
                  <a:gd name="connsiteY32" fmla="*/ 1339703 h 1711842"/>
                  <a:gd name="connsiteX33" fmla="*/ 340242 w 807766"/>
                  <a:gd name="connsiteY33" fmla="*/ 1477926 h 1711842"/>
                  <a:gd name="connsiteX34" fmla="*/ 446568 w 807766"/>
                  <a:gd name="connsiteY34" fmla="*/ 1446028 h 1711842"/>
                  <a:gd name="connsiteX35" fmla="*/ 691116 w 807766"/>
                  <a:gd name="connsiteY35" fmla="*/ 1499191 h 1711842"/>
                  <a:gd name="connsiteX36" fmla="*/ 797442 w 807766"/>
                  <a:gd name="connsiteY36" fmla="*/ 1594884 h 1711842"/>
                  <a:gd name="connsiteX37" fmla="*/ 786810 w 807766"/>
                  <a:gd name="connsiteY37" fmla="*/ 1690577 h 1711842"/>
                  <a:gd name="connsiteX38" fmla="*/ 648586 w 807766"/>
                  <a:gd name="connsiteY38" fmla="*/ 1669312 h 1711842"/>
                  <a:gd name="connsiteX39" fmla="*/ 563526 w 807766"/>
                  <a:gd name="connsiteY39" fmla="*/ 1573619 h 1711842"/>
                  <a:gd name="connsiteX40" fmla="*/ 382772 w 807766"/>
                  <a:gd name="connsiteY40" fmla="*/ 1616149 h 1711842"/>
                  <a:gd name="connsiteX41" fmla="*/ 297712 w 807766"/>
                  <a:gd name="connsiteY41" fmla="*/ 1711842 h 1711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807766" h="1711842">
                    <a:moveTo>
                      <a:pt x="0" y="0"/>
                    </a:moveTo>
                    <a:cubicBezTo>
                      <a:pt x="45188" y="88605"/>
                      <a:pt x="90377" y="177210"/>
                      <a:pt x="159489" y="212652"/>
                    </a:cubicBezTo>
                    <a:cubicBezTo>
                      <a:pt x="228601" y="248094"/>
                      <a:pt x="352647" y="221512"/>
                      <a:pt x="414670" y="212652"/>
                    </a:cubicBezTo>
                    <a:cubicBezTo>
                      <a:pt x="476693" y="203792"/>
                      <a:pt x="490870" y="154173"/>
                      <a:pt x="531628" y="159489"/>
                    </a:cubicBezTo>
                    <a:cubicBezTo>
                      <a:pt x="572386" y="164805"/>
                      <a:pt x="645042" y="202019"/>
                      <a:pt x="659219" y="244549"/>
                    </a:cubicBezTo>
                    <a:cubicBezTo>
                      <a:pt x="673396" y="287079"/>
                      <a:pt x="657447" y="388089"/>
                      <a:pt x="616689" y="414670"/>
                    </a:cubicBezTo>
                    <a:cubicBezTo>
                      <a:pt x="575931" y="441251"/>
                      <a:pt x="483782" y="402266"/>
                      <a:pt x="414670" y="404038"/>
                    </a:cubicBezTo>
                    <a:cubicBezTo>
                      <a:pt x="345558" y="405810"/>
                      <a:pt x="256954" y="393405"/>
                      <a:pt x="202019" y="425303"/>
                    </a:cubicBezTo>
                    <a:cubicBezTo>
                      <a:pt x="147084" y="457201"/>
                      <a:pt x="77973" y="563526"/>
                      <a:pt x="85061" y="595424"/>
                    </a:cubicBezTo>
                    <a:cubicBezTo>
                      <a:pt x="92149" y="627322"/>
                      <a:pt x="189614" y="627322"/>
                      <a:pt x="244549" y="616689"/>
                    </a:cubicBezTo>
                    <a:cubicBezTo>
                      <a:pt x="299484" y="606056"/>
                      <a:pt x="365051" y="542261"/>
                      <a:pt x="414670" y="531628"/>
                    </a:cubicBezTo>
                    <a:cubicBezTo>
                      <a:pt x="464289" y="520995"/>
                      <a:pt x="513907" y="528084"/>
                      <a:pt x="542261" y="552893"/>
                    </a:cubicBezTo>
                    <a:cubicBezTo>
                      <a:pt x="570615" y="577702"/>
                      <a:pt x="591880" y="653903"/>
                      <a:pt x="584791" y="680484"/>
                    </a:cubicBezTo>
                    <a:cubicBezTo>
                      <a:pt x="577703" y="707066"/>
                      <a:pt x="535172" y="708838"/>
                      <a:pt x="499730" y="712382"/>
                    </a:cubicBezTo>
                    <a:cubicBezTo>
                      <a:pt x="464288" y="715926"/>
                      <a:pt x="407582" y="698205"/>
                      <a:pt x="372140" y="701749"/>
                    </a:cubicBezTo>
                    <a:cubicBezTo>
                      <a:pt x="336698" y="705293"/>
                      <a:pt x="311888" y="717698"/>
                      <a:pt x="287079" y="733647"/>
                    </a:cubicBezTo>
                    <a:cubicBezTo>
                      <a:pt x="262270" y="749596"/>
                      <a:pt x="217968" y="756684"/>
                      <a:pt x="223284" y="797442"/>
                    </a:cubicBezTo>
                    <a:cubicBezTo>
                      <a:pt x="228600" y="838200"/>
                      <a:pt x="265814" y="949843"/>
                      <a:pt x="318977" y="978196"/>
                    </a:cubicBezTo>
                    <a:cubicBezTo>
                      <a:pt x="372140" y="1006549"/>
                      <a:pt x="487326" y="974652"/>
                      <a:pt x="542261" y="967563"/>
                    </a:cubicBezTo>
                    <a:cubicBezTo>
                      <a:pt x="597196" y="960475"/>
                      <a:pt x="611372" y="919716"/>
                      <a:pt x="648586" y="935665"/>
                    </a:cubicBezTo>
                    <a:cubicBezTo>
                      <a:pt x="685800" y="951614"/>
                      <a:pt x="760228" y="1027814"/>
                      <a:pt x="765544" y="1063256"/>
                    </a:cubicBezTo>
                    <a:cubicBezTo>
                      <a:pt x="770860" y="1098698"/>
                      <a:pt x="712382" y="1143001"/>
                      <a:pt x="680484" y="1148317"/>
                    </a:cubicBezTo>
                    <a:cubicBezTo>
                      <a:pt x="648586" y="1153633"/>
                      <a:pt x="611372" y="1104014"/>
                      <a:pt x="574158" y="1095154"/>
                    </a:cubicBezTo>
                    <a:cubicBezTo>
                      <a:pt x="536944" y="1086294"/>
                      <a:pt x="497958" y="1086294"/>
                      <a:pt x="457200" y="1095154"/>
                    </a:cubicBezTo>
                    <a:cubicBezTo>
                      <a:pt x="416442" y="1104014"/>
                      <a:pt x="350875" y="1121736"/>
                      <a:pt x="329610" y="1148317"/>
                    </a:cubicBezTo>
                    <a:cubicBezTo>
                      <a:pt x="308345" y="1174898"/>
                      <a:pt x="313661" y="1245782"/>
                      <a:pt x="329610" y="1254642"/>
                    </a:cubicBezTo>
                    <a:cubicBezTo>
                      <a:pt x="345559" y="1263502"/>
                      <a:pt x="395178" y="1210340"/>
                      <a:pt x="425303" y="1201479"/>
                    </a:cubicBezTo>
                    <a:cubicBezTo>
                      <a:pt x="455429" y="1192619"/>
                      <a:pt x="510363" y="1201479"/>
                      <a:pt x="510363" y="1201479"/>
                    </a:cubicBezTo>
                    <a:cubicBezTo>
                      <a:pt x="542261" y="1201479"/>
                      <a:pt x="591880" y="1183758"/>
                      <a:pt x="616689" y="1201479"/>
                    </a:cubicBezTo>
                    <a:cubicBezTo>
                      <a:pt x="641498" y="1219200"/>
                      <a:pt x="664535" y="1275907"/>
                      <a:pt x="659219" y="1307805"/>
                    </a:cubicBezTo>
                    <a:cubicBezTo>
                      <a:pt x="653903" y="1339703"/>
                      <a:pt x="614917" y="1389321"/>
                      <a:pt x="584791" y="1392865"/>
                    </a:cubicBezTo>
                    <a:cubicBezTo>
                      <a:pt x="554665" y="1396409"/>
                      <a:pt x="519223" y="1337930"/>
                      <a:pt x="478465" y="1329070"/>
                    </a:cubicBezTo>
                    <a:cubicBezTo>
                      <a:pt x="437707" y="1320210"/>
                      <a:pt x="363279" y="1314894"/>
                      <a:pt x="340242" y="1339703"/>
                    </a:cubicBezTo>
                    <a:cubicBezTo>
                      <a:pt x="317205" y="1364512"/>
                      <a:pt x="322521" y="1460205"/>
                      <a:pt x="340242" y="1477926"/>
                    </a:cubicBezTo>
                    <a:cubicBezTo>
                      <a:pt x="357963" y="1495647"/>
                      <a:pt x="388089" y="1442484"/>
                      <a:pt x="446568" y="1446028"/>
                    </a:cubicBezTo>
                    <a:cubicBezTo>
                      <a:pt x="505047" y="1449572"/>
                      <a:pt x="632637" y="1474382"/>
                      <a:pt x="691116" y="1499191"/>
                    </a:cubicBezTo>
                    <a:cubicBezTo>
                      <a:pt x="749595" y="1524000"/>
                      <a:pt x="781493" y="1562986"/>
                      <a:pt x="797442" y="1594884"/>
                    </a:cubicBezTo>
                    <a:cubicBezTo>
                      <a:pt x="813391" y="1626782"/>
                      <a:pt x="811619" y="1678172"/>
                      <a:pt x="786810" y="1690577"/>
                    </a:cubicBezTo>
                    <a:cubicBezTo>
                      <a:pt x="762001" y="1702982"/>
                      <a:pt x="685800" y="1688805"/>
                      <a:pt x="648586" y="1669312"/>
                    </a:cubicBezTo>
                    <a:cubicBezTo>
                      <a:pt x="611372" y="1649819"/>
                      <a:pt x="607828" y="1582480"/>
                      <a:pt x="563526" y="1573619"/>
                    </a:cubicBezTo>
                    <a:cubicBezTo>
                      <a:pt x="519224" y="1564759"/>
                      <a:pt x="427074" y="1593112"/>
                      <a:pt x="382772" y="1616149"/>
                    </a:cubicBezTo>
                    <a:cubicBezTo>
                      <a:pt x="338470" y="1639186"/>
                      <a:pt x="318091" y="1675514"/>
                      <a:pt x="297712" y="1711842"/>
                    </a:cubicBezTo>
                  </a:path>
                </a:pathLst>
              </a:cu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15" name="Přímá spojnice 14"/>
            <p:cNvCxnSpPr/>
            <p:nvPr/>
          </p:nvCxnSpPr>
          <p:spPr>
            <a:xfrm>
              <a:off x="8028384" y="3664087"/>
              <a:ext cx="538378" cy="8261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>
              <a:endCxn id="23" idx="2"/>
            </p:cNvCxnSpPr>
            <p:nvPr/>
          </p:nvCxnSpPr>
          <p:spPr>
            <a:xfrm flipV="1">
              <a:off x="8028384" y="4685495"/>
              <a:ext cx="592638" cy="1734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 flipV="1">
              <a:off x="8316416" y="5071318"/>
              <a:ext cx="288032" cy="805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>
            <a:xfrm flipH="1" flipV="1">
              <a:off x="7781795" y="5589240"/>
              <a:ext cx="388816" cy="3113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bdélník 22"/>
            <p:cNvSpPr/>
            <p:nvPr/>
          </p:nvSpPr>
          <p:spPr>
            <a:xfrm>
              <a:off x="8566762" y="4490277"/>
              <a:ext cx="108520" cy="1952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3" y="3854946"/>
            <a:ext cx="7162800" cy="2466975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>
          <a:xfrm>
            <a:off x="2411046" y="1295995"/>
            <a:ext cx="4463555" cy="238788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269428" y="3601010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Ovál 15"/>
          <p:cNvSpPr/>
          <p:nvPr/>
        </p:nvSpPr>
        <p:spPr>
          <a:xfrm>
            <a:off x="5039600" y="3588365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Ovál 16"/>
          <p:cNvSpPr/>
          <p:nvPr/>
        </p:nvSpPr>
        <p:spPr>
          <a:xfrm>
            <a:off x="6798781" y="2416911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8" name="Ovál 17"/>
          <p:cNvSpPr/>
          <p:nvPr/>
        </p:nvSpPr>
        <p:spPr>
          <a:xfrm>
            <a:off x="6180270" y="325407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Ovál 18"/>
          <p:cNvSpPr/>
          <p:nvPr/>
        </p:nvSpPr>
        <p:spPr>
          <a:xfrm>
            <a:off x="6626642" y="291975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Ovál 19"/>
          <p:cNvSpPr/>
          <p:nvPr/>
        </p:nvSpPr>
        <p:spPr>
          <a:xfrm>
            <a:off x="5684320" y="3445108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29" name="Přímá spojnice 28"/>
          <p:cNvCxnSpPr>
            <a:endCxn id="20" idx="1"/>
          </p:cNvCxnSpPr>
          <p:nvPr/>
        </p:nvCxnSpPr>
        <p:spPr>
          <a:xfrm>
            <a:off x="3923928" y="1583268"/>
            <a:ext cx="1782179" cy="18828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délník 51"/>
          <p:cNvSpPr/>
          <p:nvPr/>
        </p:nvSpPr>
        <p:spPr>
          <a:xfrm>
            <a:off x="4127246" y="3851756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53" name="Obdélník 52"/>
          <p:cNvSpPr/>
          <p:nvPr/>
        </p:nvSpPr>
        <p:spPr>
          <a:xfrm>
            <a:off x="4932434" y="3814509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V2</a:t>
            </a:r>
          </a:p>
        </p:txBody>
      </p:sp>
      <p:sp>
        <p:nvSpPr>
          <p:cNvPr id="54" name="Obdélník 53"/>
          <p:cNvSpPr/>
          <p:nvPr/>
        </p:nvSpPr>
        <p:spPr>
          <a:xfrm>
            <a:off x="5684320" y="3640063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V3</a:t>
            </a:r>
          </a:p>
        </p:txBody>
      </p:sp>
      <p:sp>
        <p:nvSpPr>
          <p:cNvPr id="55" name="Obdélník 54"/>
          <p:cNvSpPr/>
          <p:nvPr/>
        </p:nvSpPr>
        <p:spPr>
          <a:xfrm>
            <a:off x="6267894" y="3466088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V4</a:t>
            </a:r>
          </a:p>
        </p:txBody>
      </p:sp>
      <p:sp>
        <p:nvSpPr>
          <p:cNvPr id="56" name="Obdélník 55"/>
          <p:cNvSpPr/>
          <p:nvPr/>
        </p:nvSpPr>
        <p:spPr>
          <a:xfrm>
            <a:off x="6874601" y="3020620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V5</a:t>
            </a:r>
          </a:p>
        </p:txBody>
      </p:sp>
      <p:sp>
        <p:nvSpPr>
          <p:cNvPr id="57" name="Obdélník 56"/>
          <p:cNvSpPr/>
          <p:nvPr/>
        </p:nvSpPr>
        <p:spPr>
          <a:xfrm>
            <a:off x="7164288" y="2232245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3554927" y="114157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–</a:t>
            </a:r>
            <a:r>
              <a:rPr lang="cs-CZ" sz="3600" b="1" dirty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6424350" y="202906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1" name="TextovéPole 70"/>
          <p:cNvSpPr txBox="1"/>
          <p:nvPr/>
        </p:nvSpPr>
        <p:spPr>
          <a:xfrm>
            <a:off x="6451411" y="2452717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2" name="TextovéPole 71"/>
          <p:cNvSpPr txBox="1"/>
          <p:nvPr/>
        </p:nvSpPr>
        <p:spPr>
          <a:xfrm>
            <a:off x="6058929" y="2835041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3" name="TextovéPole 72"/>
          <p:cNvSpPr txBox="1"/>
          <p:nvPr/>
        </p:nvSpPr>
        <p:spPr>
          <a:xfrm>
            <a:off x="5535159" y="302062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4" name="TextovéPole 73"/>
          <p:cNvSpPr txBox="1"/>
          <p:nvPr/>
        </p:nvSpPr>
        <p:spPr>
          <a:xfrm>
            <a:off x="5019855" y="3139878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5" name="TextovéPole 74"/>
          <p:cNvSpPr txBox="1"/>
          <p:nvPr/>
        </p:nvSpPr>
        <p:spPr>
          <a:xfrm>
            <a:off x="4392463" y="3219012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89" name="Volný tvar 88"/>
          <p:cNvSpPr/>
          <p:nvPr/>
        </p:nvSpPr>
        <p:spPr>
          <a:xfrm>
            <a:off x="4518221" y="1728338"/>
            <a:ext cx="1127077" cy="947421"/>
          </a:xfrm>
          <a:custGeom>
            <a:avLst/>
            <a:gdLst>
              <a:gd name="connsiteX0" fmla="*/ 252223 w 1184468"/>
              <a:gd name="connsiteY0" fmla="*/ 747448 h 943605"/>
              <a:gd name="connsiteX1" fmla="*/ 276076 w 1184468"/>
              <a:gd name="connsiteY1" fmla="*/ 914426 h 943605"/>
              <a:gd name="connsiteX2" fmla="*/ 586177 w 1184468"/>
              <a:gd name="connsiteY2" fmla="*/ 906474 h 943605"/>
              <a:gd name="connsiteX3" fmla="*/ 983743 w 1184468"/>
              <a:gd name="connsiteY3" fmla="*/ 548666 h 943605"/>
              <a:gd name="connsiteX4" fmla="*/ 1182525 w 1184468"/>
              <a:gd name="connsiteY4" fmla="*/ 159052 h 943605"/>
              <a:gd name="connsiteX5" fmla="*/ 872424 w 1184468"/>
              <a:gd name="connsiteY5" fmla="*/ 26 h 943605"/>
              <a:gd name="connsiteX6" fmla="*/ 85245 w 1184468"/>
              <a:gd name="connsiteY6" fmla="*/ 151100 h 943605"/>
              <a:gd name="connsiteX7" fmla="*/ 45489 w 1184468"/>
              <a:gd name="connsiteY7" fmla="*/ 628179 h 943605"/>
              <a:gd name="connsiteX8" fmla="*/ 299930 w 1184468"/>
              <a:gd name="connsiteY8" fmla="*/ 699740 h 943605"/>
              <a:gd name="connsiteX0" fmla="*/ 263722 w 1195967"/>
              <a:gd name="connsiteY0" fmla="*/ 747442 h 943599"/>
              <a:gd name="connsiteX1" fmla="*/ 287575 w 1195967"/>
              <a:gd name="connsiteY1" fmla="*/ 914420 h 943599"/>
              <a:gd name="connsiteX2" fmla="*/ 597676 w 1195967"/>
              <a:gd name="connsiteY2" fmla="*/ 906468 h 943599"/>
              <a:gd name="connsiteX3" fmla="*/ 995242 w 1195967"/>
              <a:gd name="connsiteY3" fmla="*/ 548660 h 943599"/>
              <a:gd name="connsiteX4" fmla="*/ 1194024 w 1195967"/>
              <a:gd name="connsiteY4" fmla="*/ 159046 h 943599"/>
              <a:gd name="connsiteX5" fmla="*/ 883923 w 1195967"/>
              <a:gd name="connsiteY5" fmla="*/ 20 h 943599"/>
              <a:gd name="connsiteX6" fmla="*/ 96744 w 1195967"/>
              <a:gd name="connsiteY6" fmla="*/ 151094 h 943599"/>
              <a:gd name="connsiteX7" fmla="*/ 36300 w 1195967"/>
              <a:gd name="connsiteY7" fmla="*/ 516459 h 943599"/>
              <a:gd name="connsiteX8" fmla="*/ 311429 w 1195967"/>
              <a:gd name="connsiteY8" fmla="*/ 699734 h 943599"/>
              <a:gd name="connsiteX0" fmla="*/ 259468 w 1191713"/>
              <a:gd name="connsiteY0" fmla="*/ 747442 h 943599"/>
              <a:gd name="connsiteX1" fmla="*/ 283321 w 1191713"/>
              <a:gd name="connsiteY1" fmla="*/ 914420 h 943599"/>
              <a:gd name="connsiteX2" fmla="*/ 593422 w 1191713"/>
              <a:gd name="connsiteY2" fmla="*/ 906468 h 943599"/>
              <a:gd name="connsiteX3" fmla="*/ 990988 w 1191713"/>
              <a:gd name="connsiteY3" fmla="*/ 548660 h 943599"/>
              <a:gd name="connsiteX4" fmla="*/ 1189770 w 1191713"/>
              <a:gd name="connsiteY4" fmla="*/ 159046 h 943599"/>
              <a:gd name="connsiteX5" fmla="*/ 879669 w 1191713"/>
              <a:gd name="connsiteY5" fmla="*/ 20 h 943599"/>
              <a:gd name="connsiteX6" fmla="*/ 92490 w 1191713"/>
              <a:gd name="connsiteY6" fmla="*/ 151094 h 943599"/>
              <a:gd name="connsiteX7" fmla="*/ 32046 w 1191713"/>
              <a:gd name="connsiteY7" fmla="*/ 516459 h 943599"/>
              <a:gd name="connsiteX8" fmla="*/ 240974 w 1191713"/>
              <a:gd name="connsiteY8" fmla="*/ 579745 h 943599"/>
              <a:gd name="connsiteX0" fmla="*/ 205680 w 1191713"/>
              <a:gd name="connsiteY0" fmla="*/ 681241 h 947434"/>
              <a:gd name="connsiteX1" fmla="*/ 283321 w 1191713"/>
              <a:gd name="connsiteY1" fmla="*/ 914420 h 947434"/>
              <a:gd name="connsiteX2" fmla="*/ 593422 w 1191713"/>
              <a:gd name="connsiteY2" fmla="*/ 906468 h 947434"/>
              <a:gd name="connsiteX3" fmla="*/ 990988 w 1191713"/>
              <a:gd name="connsiteY3" fmla="*/ 548660 h 947434"/>
              <a:gd name="connsiteX4" fmla="*/ 1189770 w 1191713"/>
              <a:gd name="connsiteY4" fmla="*/ 159046 h 947434"/>
              <a:gd name="connsiteX5" fmla="*/ 879669 w 1191713"/>
              <a:gd name="connsiteY5" fmla="*/ 20 h 947434"/>
              <a:gd name="connsiteX6" fmla="*/ 92490 w 1191713"/>
              <a:gd name="connsiteY6" fmla="*/ 151094 h 947434"/>
              <a:gd name="connsiteX7" fmla="*/ 32046 w 1191713"/>
              <a:gd name="connsiteY7" fmla="*/ 516459 h 947434"/>
              <a:gd name="connsiteX8" fmla="*/ 240974 w 1191713"/>
              <a:gd name="connsiteY8" fmla="*/ 579745 h 947434"/>
              <a:gd name="connsiteX0" fmla="*/ 204118 w 1190151"/>
              <a:gd name="connsiteY0" fmla="*/ 681241 h 947434"/>
              <a:gd name="connsiteX1" fmla="*/ 281759 w 1190151"/>
              <a:gd name="connsiteY1" fmla="*/ 914420 h 947434"/>
              <a:gd name="connsiteX2" fmla="*/ 591860 w 1190151"/>
              <a:gd name="connsiteY2" fmla="*/ 906468 h 947434"/>
              <a:gd name="connsiteX3" fmla="*/ 989426 w 1190151"/>
              <a:gd name="connsiteY3" fmla="*/ 548660 h 947434"/>
              <a:gd name="connsiteX4" fmla="*/ 1188208 w 1190151"/>
              <a:gd name="connsiteY4" fmla="*/ 159046 h 947434"/>
              <a:gd name="connsiteX5" fmla="*/ 878107 w 1190151"/>
              <a:gd name="connsiteY5" fmla="*/ 20 h 947434"/>
              <a:gd name="connsiteX6" fmla="*/ 90928 w 1190151"/>
              <a:gd name="connsiteY6" fmla="*/ 151094 h 947434"/>
              <a:gd name="connsiteX7" fmla="*/ 30484 w 1190151"/>
              <a:gd name="connsiteY7" fmla="*/ 516459 h 947434"/>
              <a:gd name="connsiteX8" fmla="*/ 214587 w 1190151"/>
              <a:gd name="connsiteY8" fmla="*/ 683184 h 947434"/>
              <a:gd name="connsiteX0" fmla="*/ 196660 w 1187568"/>
              <a:gd name="connsiteY0" fmla="*/ 681241 h 947434"/>
              <a:gd name="connsiteX1" fmla="*/ 274301 w 1187568"/>
              <a:gd name="connsiteY1" fmla="*/ 914420 h 947434"/>
              <a:gd name="connsiteX2" fmla="*/ 584402 w 1187568"/>
              <a:gd name="connsiteY2" fmla="*/ 906468 h 947434"/>
              <a:gd name="connsiteX3" fmla="*/ 981968 w 1187568"/>
              <a:gd name="connsiteY3" fmla="*/ 548660 h 947434"/>
              <a:gd name="connsiteX4" fmla="*/ 1180750 w 1187568"/>
              <a:gd name="connsiteY4" fmla="*/ 159046 h 947434"/>
              <a:gd name="connsiteX5" fmla="*/ 746522 w 1187568"/>
              <a:gd name="connsiteY5" fmla="*/ 20 h 947434"/>
              <a:gd name="connsiteX6" fmla="*/ 83470 w 1187568"/>
              <a:gd name="connsiteY6" fmla="*/ 151094 h 947434"/>
              <a:gd name="connsiteX7" fmla="*/ 23026 w 1187568"/>
              <a:gd name="connsiteY7" fmla="*/ 516459 h 947434"/>
              <a:gd name="connsiteX8" fmla="*/ 207129 w 1187568"/>
              <a:gd name="connsiteY8" fmla="*/ 683184 h 947434"/>
              <a:gd name="connsiteX0" fmla="*/ 196660 w 1143953"/>
              <a:gd name="connsiteY0" fmla="*/ 681342 h 947535"/>
              <a:gd name="connsiteX1" fmla="*/ 274301 w 1143953"/>
              <a:gd name="connsiteY1" fmla="*/ 914521 h 947535"/>
              <a:gd name="connsiteX2" fmla="*/ 584402 w 1143953"/>
              <a:gd name="connsiteY2" fmla="*/ 906569 h 947535"/>
              <a:gd name="connsiteX3" fmla="*/ 981968 w 1143953"/>
              <a:gd name="connsiteY3" fmla="*/ 548761 h 947535"/>
              <a:gd name="connsiteX4" fmla="*/ 1135237 w 1143953"/>
              <a:gd name="connsiteY4" fmla="*/ 171560 h 947535"/>
              <a:gd name="connsiteX5" fmla="*/ 746522 w 1143953"/>
              <a:gd name="connsiteY5" fmla="*/ 121 h 947535"/>
              <a:gd name="connsiteX6" fmla="*/ 83470 w 1143953"/>
              <a:gd name="connsiteY6" fmla="*/ 151195 h 947535"/>
              <a:gd name="connsiteX7" fmla="*/ 23026 w 1143953"/>
              <a:gd name="connsiteY7" fmla="*/ 516560 h 947535"/>
              <a:gd name="connsiteX8" fmla="*/ 207129 w 1143953"/>
              <a:gd name="connsiteY8" fmla="*/ 683285 h 947535"/>
              <a:gd name="connsiteX0" fmla="*/ 179784 w 1127077"/>
              <a:gd name="connsiteY0" fmla="*/ 681228 h 947421"/>
              <a:gd name="connsiteX1" fmla="*/ 257425 w 1127077"/>
              <a:gd name="connsiteY1" fmla="*/ 914407 h 947421"/>
              <a:gd name="connsiteX2" fmla="*/ 567526 w 1127077"/>
              <a:gd name="connsiteY2" fmla="*/ 906455 h 947421"/>
              <a:gd name="connsiteX3" fmla="*/ 965092 w 1127077"/>
              <a:gd name="connsiteY3" fmla="*/ 548647 h 947421"/>
              <a:gd name="connsiteX4" fmla="*/ 1118361 w 1127077"/>
              <a:gd name="connsiteY4" fmla="*/ 171446 h 947421"/>
              <a:gd name="connsiteX5" fmla="*/ 729646 w 1127077"/>
              <a:gd name="connsiteY5" fmla="*/ 7 h 947421"/>
              <a:gd name="connsiteX6" fmla="*/ 111044 w 1127077"/>
              <a:gd name="connsiteY6" fmla="*/ 176481 h 947421"/>
              <a:gd name="connsiteX7" fmla="*/ 6150 w 1127077"/>
              <a:gd name="connsiteY7" fmla="*/ 516446 h 947421"/>
              <a:gd name="connsiteX8" fmla="*/ 190253 w 1127077"/>
              <a:gd name="connsiteY8" fmla="*/ 683171 h 94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077" h="947421">
                <a:moveTo>
                  <a:pt x="179784" y="681228"/>
                </a:moveTo>
                <a:cubicBezTo>
                  <a:pt x="163881" y="751465"/>
                  <a:pt x="192801" y="876869"/>
                  <a:pt x="257425" y="914407"/>
                </a:cubicBezTo>
                <a:cubicBezTo>
                  <a:pt x="322049" y="951945"/>
                  <a:pt x="449582" y="967415"/>
                  <a:pt x="567526" y="906455"/>
                </a:cubicBezTo>
                <a:cubicBezTo>
                  <a:pt x="685470" y="845495"/>
                  <a:pt x="873286" y="671148"/>
                  <a:pt x="965092" y="548647"/>
                </a:cubicBezTo>
                <a:cubicBezTo>
                  <a:pt x="1056898" y="426146"/>
                  <a:pt x="1157602" y="262886"/>
                  <a:pt x="1118361" y="171446"/>
                </a:cubicBezTo>
                <a:cubicBezTo>
                  <a:pt x="1079120" y="80006"/>
                  <a:pt x="897532" y="-832"/>
                  <a:pt x="729646" y="7"/>
                </a:cubicBezTo>
                <a:cubicBezTo>
                  <a:pt x="561760" y="846"/>
                  <a:pt x="231627" y="90408"/>
                  <a:pt x="111044" y="176481"/>
                </a:cubicBezTo>
                <a:cubicBezTo>
                  <a:pt x="-9539" y="262554"/>
                  <a:pt x="-7051" y="431998"/>
                  <a:pt x="6150" y="516446"/>
                </a:cubicBezTo>
                <a:cubicBezTo>
                  <a:pt x="19351" y="600894"/>
                  <a:pt x="158448" y="661968"/>
                  <a:pt x="190253" y="683171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4"/>
          <p:cNvCxnSpPr/>
          <p:nvPr/>
        </p:nvCxnSpPr>
        <p:spPr>
          <a:xfrm>
            <a:off x="4407564" y="2108590"/>
            <a:ext cx="621403" cy="648072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Obrázek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190">
            <a:off x="6074337" y="285771"/>
            <a:ext cx="1348027" cy="949534"/>
          </a:xfrm>
          <a:prstGeom prst="rect">
            <a:avLst/>
          </a:prstGeom>
        </p:spPr>
      </p:pic>
      <p:cxnSp>
        <p:nvCxnSpPr>
          <p:cNvPr id="10" name="Přímá spojnice 9"/>
          <p:cNvCxnSpPr/>
          <p:nvPr/>
        </p:nvCxnSpPr>
        <p:spPr>
          <a:xfrm>
            <a:off x="4392463" y="2087324"/>
            <a:ext cx="257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 flipV="1">
            <a:off x="4418197" y="1141571"/>
            <a:ext cx="947369" cy="948949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 flipV="1">
            <a:off x="5024720" y="1583268"/>
            <a:ext cx="1243174" cy="1192102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ál 41"/>
          <p:cNvSpPr/>
          <p:nvPr/>
        </p:nvSpPr>
        <p:spPr>
          <a:xfrm>
            <a:off x="4648488" y="2349450"/>
            <a:ext cx="148769" cy="1432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4013902" y="6007804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V3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4283968" y="227687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0 </a:t>
            </a:r>
            <a:endParaRPr lang="cs-CZ" sz="1100" dirty="0">
              <a:solidFill>
                <a:schemeClr val="bg1"/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1431851" y="479715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0 </a:t>
            </a:r>
            <a:endParaRPr lang="cs-CZ" sz="1100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1420416" y="4293096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+ </a:t>
            </a:r>
            <a:endParaRPr lang="cs-CZ" sz="11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1468041" y="5285521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- </a:t>
            </a:r>
            <a:endParaRPr lang="cs-CZ" sz="1100" dirty="0"/>
          </a:p>
        </p:txBody>
      </p:sp>
      <p:cxnSp>
        <p:nvCxnSpPr>
          <p:cNvPr id="37" name="Přímá spojnice 36"/>
          <p:cNvCxnSpPr/>
          <p:nvPr/>
        </p:nvCxnSpPr>
        <p:spPr>
          <a:xfrm>
            <a:off x="1747689" y="4376141"/>
            <a:ext cx="0" cy="12576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>
            <a:off x="1709589" y="5013176"/>
            <a:ext cx="21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/>
          <p:cNvSpPr txBox="1"/>
          <p:nvPr/>
        </p:nvSpPr>
        <p:spPr>
          <a:xfrm>
            <a:off x="88563" y="247766"/>
            <a:ext cx="24672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Zóna přechodu -  kladný a záporný kmit v QRS jsou zhruba stejné</a:t>
            </a:r>
          </a:p>
          <a:p>
            <a:endParaRPr lang="cs-CZ" dirty="0"/>
          </a:p>
          <a:p>
            <a:r>
              <a:rPr lang="cs-CZ" dirty="0"/>
              <a:t>Podle </a:t>
            </a:r>
            <a:r>
              <a:rPr lang="cs-CZ" dirty="0" err="1"/>
              <a:t>zony</a:t>
            </a:r>
            <a:r>
              <a:rPr lang="cs-CZ" dirty="0"/>
              <a:t> přechodu se odhaduje el. osa v transverzální rovině</a:t>
            </a:r>
            <a:br>
              <a:rPr lang="cs-CZ" dirty="0"/>
            </a:br>
            <a:r>
              <a:rPr lang="cs-CZ" dirty="0"/>
              <a:t>(kolmá na svod, kde je </a:t>
            </a:r>
            <a:r>
              <a:rPr lang="cs-CZ" dirty="0" err="1"/>
              <a:t>zona</a:t>
            </a:r>
            <a:r>
              <a:rPr lang="cs-CZ" dirty="0"/>
              <a:t> přechodu, zde V3)</a:t>
            </a:r>
          </a:p>
        </p:txBody>
      </p:sp>
    </p:spTree>
    <p:extLst>
      <p:ext uri="{BB962C8B-B14F-4D97-AF65-F5344CB8AC3E}">
        <p14:creationId xmlns:p14="http://schemas.microsoft.com/office/powerpoint/2010/main" val="27958933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3" y="3854946"/>
            <a:ext cx="7162800" cy="2466975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>
          <a:xfrm>
            <a:off x="2411046" y="1295995"/>
            <a:ext cx="4463555" cy="238788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269428" y="3601010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Ovál 15"/>
          <p:cNvSpPr/>
          <p:nvPr/>
        </p:nvSpPr>
        <p:spPr>
          <a:xfrm>
            <a:off x="5039600" y="3588365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Ovál 16"/>
          <p:cNvSpPr/>
          <p:nvPr/>
        </p:nvSpPr>
        <p:spPr>
          <a:xfrm>
            <a:off x="6798781" y="2416911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8" name="Ovál 17"/>
          <p:cNvSpPr/>
          <p:nvPr/>
        </p:nvSpPr>
        <p:spPr>
          <a:xfrm>
            <a:off x="6180270" y="325407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Ovál 18"/>
          <p:cNvSpPr/>
          <p:nvPr/>
        </p:nvSpPr>
        <p:spPr>
          <a:xfrm>
            <a:off x="6626642" y="291975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Ovál 19"/>
          <p:cNvSpPr/>
          <p:nvPr/>
        </p:nvSpPr>
        <p:spPr>
          <a:xfrm>
            <a:off x="5684320" y="3445108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29" name="Přímá spojnice 28"/>
          <p:cNvCxnSpPr>
            <a:endCxn id="15" idx="0"/>
          </p:cNvCxnSpPr>
          <p:nvPr/>
        </p:nvCxnSpPr>
        <p:spPr>
          <a:xfrm flipH="1">
            <a:off x="4343813" y="1338640"/>
            <a:ext cx="737946" cy="226237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délník 51"/>
          <p:cNvSpPr/>
          <p:nvPr/>
        </p:nvSpPr>
        <p:spPr>
          <a:xfrm>
            <a:off x="4127246" y="3851756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53" name="Obdélník 52"/>
          <p:cNvSpPr/>
          <p:nvPr/>
        </p:nvSpPr>
        <p:spPr>
          <a:xfrm>
            <a:off x="4932434" y="3814509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V2</a:t>
            </a:r>
          </a:p>
        </p:txBody>
      </p:sp>
      <p:sp>
        <p:nvSpPr>
          <p:cNvPr id="54" name="Obdélník 53"/>
          <p:cNvSpPr/>
          <p:nvPr/>
        </p:nvSpPr>
        <p:spPr>
          <a:xfrm>
            <a:off x="5684320" y="3640063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V3</a:t>
            </a:r>
          </a:p>
        </p:txBody>
      </p:sp>
      <p:sp>
        <p:nvSpPr>
          <p:cNvPr id="55" name="Obdélník 54"/>
          <p:cNvSpPr/>
          <p:nvPr/>
        </p:nvSpPr>
        <p:spPr>
          <a:xfrm>
            <a:off x="6267894" y="3466088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V4</a:t>
            </a:r>
          </a:p>
        </p:txBody>
      </p:sp>
      <p:sp>
        <p:nvSpPr>
          <p:cNvPr id="56" name="Obdélník 55"/>
          <p:cNvSpPr/>
          <p:nvPr/>
        </p:nvSpPr>
        <p:spPr>
          <a:xfrm>
            <a:off x="6874601" y="3020620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V5</a:t>
            </a:r>
          </a:p>
        </p:txBody>
      </p:sp>
      <p:sp>
        <p:nvSpPr>
          <p:cNvPr id="57" name="Obdélník 56"/>
          <p:cNvSpPr/>
          <p:nvPr/>
        </p:nvSpPr>
        <p:spPr>
          <a:xfrm>
            <a:off x="7164288" y="2232245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4628582" y="1082007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–</a:t>
            </a:r>
            <a:r>
              <a:rPr lang="cs-CZ" sz="3600" b="1" dirty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6424350" y="202906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1" name="TextovéPole 70"/>
          <p:cNvSpPr txBox="1"/>
          <p:nvPr/>
        </p:nvSpPr>
        <p:spPr>
          <a:xfrm>
            <a:off x="6451411" y="2452717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2" name="TextovéPole 71"/>
          <p:cNvSpPr txBox="1"/>
          <p:nvPr/>
        </p:nvSpPr>
        <p:spPr>
          <a:xfrm>
            <a:off x="6058929" y="2835041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3" name="TextovéPole 72"/>
          <p:cNvSpPr txBox="1"/>
          <p:nvPr/>
        </p:nvSpPr>
        <p:spPr>
          <a:xfrm>
            <a:off x="5535159" y="302062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4" name="TextovéPole 73"/>
          <p:cNvSpPr txBox="1"/>
          <p:nvPr/>
        </p:nvSpPr>
        <p:spPr>
          <a:xfrm>
            <a:off x="5019855" y="3139878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5" name="TextovéPole 74"/>
          <p:cNvSpPr txBox="1"/>
          <p:nvPr/>
        </p:nvSpPr>
        <p:spPr>
          <a:xfrm>
            <a:off x="4392463" y="3219012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89" name="Volný tvar 88"/>
          <p:cNvSpPr/>
          <p:nvPr/>
        </p:nvSpPr>
        <p:spPr>
          <a:xfrm>
            <a:off x="4518221" y="1728338"/>
            <a:ext cx="1127077" cy="947421"/>
          </a:xfrm>
          <a:custGeom>
            <a:avLst/>
            <a:gdLst>
              <a:gd name="connsiteX0" fmla="*/ 252223 w 1184468"/>
              <a:gd name="connsiteY0" fmla="*/ 747448 h 943605"/>
              <a:gd name="connsiteX1" fmla="*/ 276076 w 1184468"/>
              <a:gd name="connsiteY1" fmla="*/ 914426 h 943605"/>
              <a:gd name="connsiteX2" fmla="*/ 586177 w 1184468"/>
              <a:gd name="connsiteY2" fmla="*/ 906474 h 943605"/>
              <a:gd name="connsiteX3" fmla="*/ 983743 w 1184468"/>
              <a:gd name="connsiteY3" fmla="*/ 548666 h 943605"/>
              <a:gd name="connsiteX4" fmla="*/ 1182525 w 1184468"/>
              <a:gd name="connsiteY4" fmla="*/ 159052 h 943605"/>
              <a:gd name="connsiteX5" fmla="*/ 872424 w 1184468"/>
              <a:gd name="connsiteY5" fmla="*/ 26 h 943605"/>
              <a:gd name="connsiteX6" fmla="*/ 85245 w 1184468"/>
              <a:gd name="connsiteY6" fmla="*/ 151100 h 943605"/>
              <a:gd name="connsiteX7" fmla="*/ 45489 w 1184468"/>
              <a:gd name="connsiteY7" fmla="*/ 628179 h 943605"/>
              <a:gd name="connsiteX8" fmla="*/ 299930 w 1184468"/>
              <a:gd name="connsiteY8" fmla="*/ 699740 h 943605"/>
              <a:gd name="connsiteX0" fmla="*/ 263722 w 1195967"/>
              <a:gd name="connsiteY0" fmla="*/ 747442 h 943599"/>
              <a:gd name="connsiteX1" fmla="*/ 287575 w 1195967"/>
              <a:gd name="connsiteY1" fmla="*/ 914420 h 943599"/>
              <a:gd name="connsiteX2" fmla="*/ 597676 w 1195967"/>
              <a:gd name="connsiteY2" fmla="*/ 906468 h 943599"/>
              <a:gd name="connsiteX3" fmla="*/ 995242 w 1195967"/>
              <a:gd name="connsiteY3" fmla="*/ 548660 h 943599"/>
              <a:gd name="connsiteX4" fmla="*/ 1194024 w 1195967"/>
              <a:gd name="connsiteY4" fmla="*/ 159046 h 943599"/>
              <a:gd name="connsiteX5" fmla="*/ 883923 w 1195967"/>
              <a:gd name="connsiteY5" fmla="*/ 20 h 943599"/>
              <a:gd name="connsiteX6" fmla="*/ 96744 w 1195967"/>
              <a:gd name="connsiteY6" fmla="*/ 151094 h 943599"/>
              <a:gd name="connsiteX7" fmla="*/ 36300 w 1195967"/>
              <a:gd name="connsiteY7" fmla="*/ 516459 h 943599"/>
              <a:gd name="connsiteX8" fmla="*/ 311429 w 1195967"/>
              <a:gd name="connsiteY8" fmla="*/ 699734 h 943599"/>
              <a:gd name="connsiteX0" fmla="*/ 259468 w 1191713"/>
              <a:gd name="connsiteY0" fmla="*/ 747442 h 943599"/>
              <a:gd name="connsiteX1" fmla="*/ 283321 w 1191713"/>
              <a:gd name="connsiteY1" fmla="*/ 914420 h 943599"/>
              <a:gd name="connsiteX2" fmla="*/ 593422 w 1191713"/>
              <a:gd name="connsiteY2" fmla="*/ 906468 h 943599"/>
              <a:gd name="connsiteX3" fmla="*/ 990988 w 1191713"/>
              <a:gd name="connsiteY3" fmla="*/ 548660 h 943599"/>
              <a:gd name="connsiteX4" fmla="*/ 1189770 w 1191713"/>
              <a:gd name="connsiteY4" fmla="*/ 159046 h 943599"/>
              <a:gd name="connsiteX5" fmla="*/ 879669 w 1191713"/>
              <a:gd name="connsiteY5" fmla="*/ 20 h 943599"/>
              <a:gd name="connsiteX6" fmla="*/ 92490 w 1191713"/>
              <a:gd name="connsiteY6" fmla="*/ 151094 h 943599"/>
              <a:gd name="connsiteX7" fmla="*/ 32046 w 1191713"/>
              <a:gd name="connsiteY7" fmla="*/ 516459 h 943599"/>
              <a:gd name="connsiteX8" fmla="*/ 240974 w 1191713"/>
              <a:gd name="connsiteY8" fmla="*/ 579745 h 943599"/>
              <a:gd name="connsiteX0" fmla="*/ 205680 w 1191713"/>
              <a:gd name="connsiteY0" fmla="*/ 681241 h 947434"/>
              <a:gd name="connsiteX1" fmla="*/ 283321 w 1191713"/>
              <a:gd name="connsiteY1" fmla="*/ 914420 h 947434"/>
              <a:gd name="connsiteX2" fmla="*/ 593422 w 1191713"/>
              <a:gd name="connsiteY2" fmla="*/ 906468 h 947434"/>
              <a:gd name="connsiteX3" fmla="*/ 990988 w 1191713"/>
              <a:gd name="connsiteY3" fmla="*/ 548660 h 947434"/>
              <a:gd name="connsiteX4" fmla="*/ 1189770 w 1191713"/>
              <a:gd name="connsiteY4" fmla="*/ 159046 h 947434"/>
              <a:gd name="connsiteX5" fmla="*/ 879669 w 1191713"/>
              <a:gd name="connsiteY5" fmla="*/ 20 h 947434"/>
              <a:gd name="connsiteX6" fmla="*/ 92490 w 1191713"/>
              <a:gd name="connsiteY6" fmla="*/ 151094 h 947434"/>
              <a:gd name="connsiteX7" fmla="*/ 32046 w 1191713"/>
              <a:gd name="connsiteY7" fmla="*/ 516459 h 947434"/>
              <a:gd name="connsiteX8" fmla="*/ 240974 w 1191713"/>
              <a:gd name="connsiteY8" fmla="*/ 579745 h 947434"/>
              <a:gd name="connsiteX0" fmla="*/ 204118 w 1190151"/>
              <a:gd name="connsiteY0" fmla="*/ 681241 h 947434"/>
              <a:gd name="connsiteX1" fmla="*/ 281759 w 1190151"/>
              <a:gd name="connsiteY1" fmla="*/ 914420 h 947434"/>
              <a:gd name="connsiteX2" fmla="*/ 591860 w 1190151"/>
              <a:gd name="connsiteY2" fmla="*/ 906468 h 947434"/>
              <a:gd name="connsiteX3" fmla="*/ 989426 w 1190151"/>
              <a:gd name="connsiteY3" fmla="*/ 548660 h 947434"/>
              <a:gd name="connsiteX4" fmla="*/ 1188208 w 1190151"/>
              <a:gd name="connsiteY4" fmla="*/ 159046 h 947434"/>
              <a:gd name="connsiteX5" fmla="*/ 878107 w 1190151"/>
              <a:gd name="connsiteY5" fmla="*/ 20 h 947434"/>
              <a:gd name="connsiteX6" fmla="*/ 90928 w 1190151"/>
              <a:gd name="connsiteY6" fmla="*/ 151094 h 947434"/>
              <a:gd name="connsiteX7" fmla="*/ 30484 w 1190151"/>
              <a:gd name="connsiteY7" fmla="*/ 516459 h 947434"/>
              <a:gd name="connsiteX8" fmla="*/ 214587 w 1190151"/>
              <a:gd name="connsiteY8" fmla="*/ 683184 h 947434"/>
              <a:gd name="connsiteX0" fmla="*/ 196660 w 1187568"/>
              <a:gd name="connsiteY0" fmla="*/ 681241 h 947434"/>
              <a:gd name="connsiteX1" fmla="*/ 274301 w 1187568"/>
              <a:gd name="connsiteY1" fmla="*/ 914420 h 947434"/>
              <a:gd name="connsiteX2" fmla="*/ 584402 w 1187568"/>
              <a:gd name="connsiteY2" fmla="*/ 906468 h 947434"/>
              <a:gd name="connsiteX3" fmla="*/ 981968 w 1187568"/>
              <a:gd name="connsiteY3" fmla="*/ 548660 h 947434"/>
              <a:gd name="connsiteX4" fmla="*/ 1180750 w 1187568"/>
              <a:gd name="connsiteY4" fmla="*/ 159046 h 947434"/>
              <a:gd name="connsiteX5" fmla="*/ 746522 w 1187568"/>
              <a:gd name="connsiteY5" fmla="*/ 20 h 947434"/>
              <a:gd name="connsiteX6" fmla="*/ 83470 w 1187568"/>
              <a:gd name="connsiteY6" fmla="*/ 151094 h 947434"/>
              <a:gd name="connsiteX7" fmla="*/ 23026 w 1187568"/>
              <a:gd name="connsiteY7" fmla="*/ 516459 h 947434"/>
              <a:gd name="connsiteX8" fmla="*/ 207129 w 1187568"/>
              <a:gd name="connsiteY8" fmla="*/ 683184 h 947434"/>
              <a:gd name="connsiteX0" fmla="*/ 196660 w 1143953"/>
              <a:gd name="connsiteY0" fmla="*/ 681342 h 947535"/>
              <a:gd name="connsiteX1" fmla="*/ 274301 w 1143953"/>
              <a:gd name="connsiteY1" fmla="*/ 914521 h 947535"/>
              <a:gd name="connsiteX2" fmla="*/ 584402 w 1143953"/>
              <a:gd name="connsiteY2" fmla="*/ 906569 h 947535"/>
              <a:gd name="connsiteX3" fmla="*/ 981968 w 1143953"/>
              <a:gd name="connsiteY3" fmla="*/ 548761 h 947535"/>
              <a:gd name="connsiteX4" fmla="*/ 1135237 w 1143953"/>
              <a:gd name="connsiteY4" fmla="*/ 171560 h 947535"/>
              <a:gd name="connsiteX5" fmla="*/ 746522 w 1143953"/>
              <a:gd name="connsiteY5" fmla="*/ 121 h 947535"/>
              <a:gd name="connsiteX6" fmla="*/ 83470 w 1143953"/>
              <a:gd name="connsiteY6" fmla="*/ 151195 h 947535"/>
              <a:gd name="connsiteX7" fmla="*/ 23026 w 1143953"/>
              <a:gd name="connsiteY7" fmla="*/ 516560 h 947535"/>
              <a:gd name="connsiteX8" fmla="*/ 207129 w 1143953"/>
              <a:gd name="connsiteY8" fmla="*/ 683285 h 947535"/>
              <a:gd name="connsiteX0" fmla="*/ 179784 w 1127077"/>
              <a:gd name="connsiteY0" fmla="*/ 681228 h 947421"/>
              <a:gd name="connsiteX1" fmla="*/ 257425 w 1127077"/>
              <a:gd name="connsiteY1" fmla="*/ 914407 h 947421"/>
              <a:gd name="connsiteX2" fmla="*/ 567526 w 1127077"/>
              <a:gd name="connsiteY2" fmla="*/ 906455 h 947421"/>
              <a:gd name="connsiteX3" fmla="*/ 965092 w 1127077"/>
              <a:gd name="connsiteY3" fmla="*/ 548647 h 947421"/>
              <a:gd name="connsiteX4" fmla="*/ 1118361 w 1127077"/>
              <a:gd name="connsiteY4" fmla="*/ 171446 h 947421"/>
              <a:gd name="connsiteX5" fmla="*/ 729646 w 1127077"/>
              <a:gd name="connsiteY5" fmla="*/ 7 h 947421"/>
              <a:gd name="connsiteX6" fmla="*/ 111044 w 1127077"/>
              <a:gd name="connsiteY6" fmla="*/ 176481 h 947421"/>
              <a:gd name="connsiteX7" fmla="*/ 6150 w 1127077"/>
              <a:gd name="connsiteY7" fmla="*/ 516446 h 947421"/>
              <a:gd name="connsiteX8" fmla="*/ 190253 w 1127077"/>
              <a:gd name="connsiteY8" fmla="*/ 683171 h 94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077" h="947421">
                <a:moveTo>
                  <a:pt x="179784" y="681228"/>
                </a:moveTo>
                <a:cubicBezTo>
                  <a:pt x="163881" y="751465"/>
                  <a:pt x="192801" y="876869"/>
                  <a:pt x="257425" y="914407"/>
                </a:cubicBezTo>
                <a:cubicBezTo>
                  <a:pt x="322049" y="951945"/>
                  <a:pt x="449582" y="967415"/>
                  <a:pt x="567526" y="906455"/>
                </a:cubicBezTo>
                <a:cubicBezTo>
                  <a:pt x="685470" y="845495"/>
                  <a:pt x="873286" y="671148"/>
                  <a:pt x="965092" y="548647"/>
                </a:cubicBezTo>
                <a:cubicBezTo>
                  <a:pt x="1056898" y="426146"/>
                  <a:pt x="1157602" y="262886"/>
                  <a:pt x="1118361" y="171446"/>
                </a:cubicBezTo>
                <a:cubicBezTo>
                  <a:pt x="1079120" y="80006"/>
                  <a:pt x="897532" y="-832"/>
                  <a:pt x="729646" y="7"/>
                </a:cubicBezTo>
                <a:cubicBezTo>
                  <a:pt x="561760" y="846"/>
                  <a:pt x="231627" y="90408"/>
                  <a:pt x="111044" y="176481"/>
                </a:cubicBezTo>
                <a:cubicBezTo>
                  <a:pt x="-9539" y="262554"/>
                  <a:pt x="-7051" y="431998"/>
                  <a:pt x="6150" y="516446"/>
                </a:cubicBezTo>
                <a:cubicBezTo>
                  <a:pt x="19351" y="600894"/>
                  <a:pt x="158448" y="661968"/>
                  <a:pt x="190253" y="683171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4658686" y="1583268"/>
            <a:ext cx="355559" cy="989777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Obrázek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1451">
            <a:off x="7457110" y="2899997"/>
            <a:ext cx="1348027" cy="949534"/>
          </a:xfrm>
          <a:prstGeom prst="rect">
            <a:avLst/>
          </a:prstGeom>
        </p:spPr>
      </p:pic>
      <p:cxnSp>
        <p:nvCxnSpPr>
          <p:cNvPr id="10" name="Přímá spojnice 9"/>
          <p:cNvCxnSpPr/>
          <p:nvPr/>
        </p:nvCxnSpPr>
        <p:spPr>
          <a:xfrm>
            <a:off x="4392463" y="2087324"/>
            <a:ext cx="257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>
            <a:off x="5019855" y="1583268"/>
            <a:ext cx="1927695" cy="648977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>
            <a:off x="4712786" y="2601578"/>
            <a:ext cx="1738625" cy="680652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ál 42"/>
          <p:cNvSpPr/>
          <p:nvPr/>
        </p:nvSpPr>
        <p:spPr>
          <a:xfrm>
            <a:off x="4648488" y="2349450"/>
            <a:ext cx="148769" cy="1432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1431851" y="479715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0 </a:t>
            </a:r>
            <a:endParaRPr lang="cs-CZ" sz="1100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1420416" y="4293096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+ </a:t>
            </a:r>
            <a:endParaRPr lang="cs-CZ" sz="1100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1468041" y="5285521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- </a:t>
            </a:r>
            <a:endParaRPr lang="cs-CZ" sz="1100" dirty="0"/>
          </a:p>
        </p:txBody>
      </p:sp>
      <p:cxnSp>
        <p:nvCxnSpPr>
          <p:cNvPr id="34" name="Přímá spojnice 33"/>
          <p:cNvCxnSpPr/>
          <p:nvPr/>
        </p:nvCxnSpPr>
        <p:spPr>
          <a:xfrm>
            <a:off x="1747689" y="4376141"/>
            <a:ext cx="0" cy="12576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1709589" y="5013176"/>
            <a:ext cx="21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bdélník 36"/>
          <p:cNvSpPr/>
          <p:nvPr/>
        </p:nvSpPr>
        <p:spPr>
          <a:xfrm>
            <a:off x="4106141" y="3844791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38" name="Obdélník 37"/>
          <p:cNvSpPr/>
          <p:nvPr/>
        </p:nvSpPr>
        <p:spPr>
          <a:xfrm>
            <a:off x="2123728" y="5949280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4283968" y="227687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0 </a:t>
            </a:r>
            <a:endParaRPr lang="cs-CZ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503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3" y="3854946"/>
            <a:ext cx="7162800" cy="2466975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>
          <a:xfrm>
            <a:off x="2411046" y="1295995"/>
            <a:ext cx="4463555" cy="238788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269428" y="3601010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Ovál 15"/>
          <p:cNvSpPr/>
          <p:nvPr/>
        </p:nvSpPr>
        <p:spPr>
          <a:xfrm>
            <a:off x="5039600" y="3588365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Ovál 16"/>
          <p:cNvSpPr/>
          <p:nvPr/>
        </p:nvSpPr>
        <p:spPr>
          <a:xfrm>
            <a:off x="6798781" y="2416911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8" name="Ovál 17"/>
          <p:cNvSpPr/>
          <p:nvPr/>
        </p:nvSpPr>
        <p:spPr>
          <a:xfrm>
            <a:off x="6180270" y="325407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Ovál 18"/>
          <p:cNvSpPr/>
          <p:nvPr/>
        </p:nvSpPr>
        <p:spPr>
          <a:xfrm>
            <a:off x="6626642" y="291975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Ovál 19"/>
          <p:cNvSpPr/>
          <p:nvPr/>
        </p:nvSpPr>
        <p:spPr>
          <a:xfrm>
            <a:off x="5684320" y="3445108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29" name="Přímá spojnice 28"/>
          <p:cNvCxnSpPr>
            <a:endCxn id="17" idx="2"/>
          </p:cNvCxnSpPr>
          <p:nvPr/>
        </p:nvCxnSpPr>
        <p:spPr>
          <a:xfrm>
            <a:off x="3635896" y="2416911"/>
            <a:ext cx="3162885" cy="7162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délník 51"/>
          <p:cNvSpPr/>
          <p:nvPr/>
        </p:nvSpPr>
        <p:spPr>
          <a:xfrm>
            <a:off x="4127246" y="3851756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53" name="Obdélník 52"/>
          <p:cNvSpPr/>
          <p:nvPr/>
        </p:nvSpPr>
        <p:spPr>
          <a:xfrm>
            <a:off x="4932434" y="3814509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V2</a:t>
            </a:r>
          </a:p>
        </p:txBody>
      </p:sp>
      <p:sp>
        <p:nvSpPr>
          <p:cNvPr id="54" name="Obdélník 53"/>
          <p:cNvSpPr/>
          <p:nvPr/>
        </p:nvSpPr>
        <p:spPr>
          <a:xfrm>
            <a:off x="5684320" y="3640063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V3</a:t>
            </a:r>
          </a:p>
        </p:txBody>
      </p:sp>
      <p:sp>
        <p:nvSpPr>
          <p:cNvPr id="55" name="Obdélník 54"/>
          <p:cNvSpPr/>
          <p:nvPr/>
        </p:nvSpPr>
        <p:spPr>
          <a:xfrm>
            <a:off x="6267894" y="3466088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V4</a:t>
            </a:r>
          </a:p>
        </p:txBody>
      </p:sp>
      <p:sp>
        <p:nvSpPr>
          <p:cNvPr id="56" name="Obdélník 55"/>
          <p:cNvSpPr/>
          <p:nvPr/>
        </p:nvSpPr>
        <p:spPr>
          <a:xfrm>
            <a:off x="6874601" y="3020620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V5</a:t>
            </a:r>
          </a:p>
        </p:txBody>
      </p:sp>
      <p:sp>
        <p:nvSpPr>
          <p:cNvPr id="57" name="Obdélník 56"/>
          <p:cNvSpPr/>
          <p:nvPr/>
        </p:nvSpPr>
        <p:spPr>
          <a:xfrm>
            <a:off x="7164288" y="2232245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3235511" y="1913837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–</a:t>
            </a:r>
            <a:r>
              <a:rPr lang="cs-CZ" sz="3600" b="1" dirty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6424350" y="202906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1" name="TextovéPole 70"/>
          <p:cNvSpPr txBox="1"/>
          <p:nvPr/>
        </p:nvSpPr>
        <p:spPr>
          <a:xfrm>
            <a:off x="6451411" y="2452717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2" name="TextovéPole 71"/>
          <p:cNvSpPr txBox="1"/>
          <p:nvPr/>
        </p:nvSpPr>
        <p:spPr>
          <a:xfrm>
            <a:off x="6058929" y="2835041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3" name="TextovéPole 72"/>
          <p:cNvSpPr txBox="1"/>
          <p:nvPr/>
        </p:nvSpPr>
        <p:spPr>
          <a:xfrm>
            <a:off x="5535159" y="302062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4" name="TextovéPole 73"/>
          <p:cNvSpPr txBox="1"/>
          <p:nvPr/>
        </p:nvSpPr>
        <p:spPr>
          <a:xfrm>
            <a:off x="5019855" y="3139878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5" name="TextovéPole 74"/>
          <p:cNvSpPr txBox="1"/>
          <p:nvPr/>
        </p:nvSpPr>
        <p:spPr>
          <a:xfrm>
            <a:off x="4392463" y="3219012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89" name="Volný tvar 88"/>
          <p:cNvSpPr/>
          <p:nvPr/>
        </p:nvSpPr>
        <p:spPr>
          <a:xfrm>
            <a:off x="4518221" y="1728338"/>
            <a:ext cx="1127077" cy="947421"/>
          </a:xfrm>
          <a:custGeom>
            <a:avLst/>
            <a:gdLst>
              <a:gd name="connsiteX0" fmla="*/ 252223 w 1184468"/>
              <a:gd name="connsiteY0" fmla="*/ 747448 h 943605"/>
              <a:gd name="connsiteX1" fmla="*/ 276076 w 1184468"/>
              <a:gd name="connsiteY1" fmla="*/ 914426 h 943605"/>
              <a:gd name="connsiteX2" fmla="*/ 586177 w 1184468"/>
              <a:gd name="connsiteY2" fmla="*/ 906474 h 943605"/>
              <a:gd name="connsiteX3" fmla="*/ 983743 w 1184468"/>
              <a:gd name="connsiteY3" fmla="*/ 548666 h 943605"/>
              <a:gd name="connsiteX4" fmla="*/ 1182525 w 1184468"/>
              <a:gd name="connsiteY4" fmla="*/ 159052 h 943605"/>
              <a:gd name="connsiteX5" fmla="*/ 872424 w 1184468"/>
              <a:gd name="connsiteY5" fmla="*/ 26 h 943605"/>
              <a:gd name="connsiteX6" fmla="*/ 85245 w 1184468"/>
              <a:gd name="connsiteY6" fmla="*/ 151100 h 943605"/>
              <a:gd name="connsiteX7" fmla="*/ 45489 w 1184468"/>
              <a:gd name="connsiteY7" fmla="*/ 628179 h 943605"/>
              <a:gd name="connsiteX8" fmla="*/ 299930 w 1184468"/>
              <a:gd name="connsiteY8" fmla="*/ 699740 h 943605"/>
              <a:gd name="connsiteX0" fmla="*/ 263722 w 1195967"/>
              <a:gd name="connsiteY0" fmla="*/ 747442 h 943599"/>
              <a:gd name="connsiteX1" fmla="*/ 287575 w 1195967"/>
              <a:gd name="connsiteY1" fmla="*/ 914420 h 943599"/>
              <a:gd name="connsiteX2" fmla="*/ 597676 w 1195967"/>
              <a:gd name="connsiteY2" fmla="*/ 906468 h 943599"/>
              <a:gd name="connsiteX3" fmla="*/ 995242 w 1195967"/>
              <a:gd name="connsiteY3" fmla="*/ 548660 h 943599"/>
              <a:gd name="connsiteX4" fmla="*/ 1194024 w 1195967"/>
              <a:gd name="connsiteY4" fmla="*/ 159046 h 943599"/>
              <a:gd name="connsiteX5" fmla="*/ 883923 w 1195967"/>
              <a:gd name="connsiteY5" fmla="*/ 20 h 943599"/>
              <a:gd name="connsiteX6" fmla="*/ 96744 w 1195967"/>
              <a:gd name="connsiteY6" fmla="*/ 151094 h 943599"/>
              <a:gd name="connsiteX7" fmla="*/ 36300 w 1195967"/>
              <a:gd name="connsiteY7" fmla="*/ 516459 h 943599"/>
              <a:gd name="connsiteX8" fmla="*/ 311429 w 1195967"/>
              <a:gd name="connsiteY8" fmla="*/ 699734 h 943599"/>
              <a:gd name="connsiteX0" fmla="*/ 259468 w 1191713"/>
              <a:gd name="connsiteY0" fmla="*/ 747442 h 943599"/>
              <a:gd name="connsiteX1" fmla="*/ 283321 w 1191713"/>
              <a:gd name="connsiteY1" fmla="*/ 914420 h 943599"/>
              <a:gd name="connsiteX2" fmla="*/ 593422 w 1191713"/>
              <a:gd name="connsiteY2" fmla="*/ 906468 h 943599"/>
              <a:gd name="connsiteX3" fmla="*/ 990988 w 1191713"/>
              <a:gd name="connsiteY3" fmla="*/ 548660 h 943599"/>
              <a:gd name="connsiteX4" fmla="*/ 1189770 w 1191713"/>
              <a:gd name="connsiteY4" fmla="*/ 159046 h 943599"/>
              <a:gd name="connsiteX5" fmla="*/ 879669 w 1191713"/>
              <a:gd name="connsiteY5" fmla="*/ 20 h 943599"/>
              <a:gd name="connsiteX6" fmla="*/ 92490 w 1191713"/>
              <a:gd name="connsiteY6" fmla="*/ 151094 h 943599"/>
              <a:gd name="connsiteX7" fmla="*/ 32046 w 1191713"/>
              <a:gd name="connsiteY7" fmla="*/ 516459 h 943599"/>
              <a:gd name="connsiteX8" fmla="*/ 240974 w 1191713"/>
              <a:gd name="connsiteY8" fmla="*/ 579745 h 943599"/>
              <a:gd name="connsiteX0" fmla="*/ 205680 w 1191713"/>
              <a:gd name="connsiteY0" fmla="*/ 681241 h 947434"/>
              <a:gd name="connsiteX1" fmla="*/ 283321 w 1191713"/>
              <a:gd name="connsiteY1" fmla="*/ 914420 h 947434"/>
              <a:gd name="connsiteX2" fmla="*/ 593422 w 1191713"/>
              <a:gd name="connsiteY2" fmla="*/ 906468 h 947434"/>
              <a:gd name="connsiteX3" fmla="*/ 990988 w 1191713"/>
              <a:gd name="connsiteY3" fmla="*/ 548660 h 947434"/>
              <a:gd name="connsiteX4" fmla="*/ 1189770 w 1191713"/>
              <a:gd name="connsiteY4" fmla="*/ 159046 h 947434"/>
              <a:gd name="connsiteX5" fmla="*/ 879669 w 1191713"/>
              <a:gd name="connsiteY5" fmla="*/ 20 h 947434"/>
              <a:gd name="connsiteX6" fmla="*/ 92490 w 1191713"/>
              <a:gd name="connsiteY6" fmla="*/ 151094 h 947434"/>
              <a:gd name="connsiteX7" fmla="*/ 32046 w 1191713"/>
              <a:gd name="connsiteY7" fmla="*/ 516459 h 947434"/>
              <a:gd name="connsiteX8" fmla="*/ 240974 w 1191713"/>
              <a:gd name="connsiteY8" fmla="*/ 579745 h 947434"/>
              <a:gd name="connsiteX0" fmla="*/ 204118 w 1190151"/>
              <a:gd name="connsiteY0" fmla="*/ 681241 h 947434"/>
              <a:gd name="connsiteX1" fmla="*/ 281759 w 1190151"/>
              <a:gd name="connsiteY1" fmla="*/ 914420 h 947434"/>
              <a:gd name="connsiteX2" fmla="*/ 591860 w 1190151"/>
              <a:gd name="connsiteY2" fmla="*/ 906468 h 947434"/>
              <a:gd name="connsiteX3" fmla="*/ 989426 w 1190151"/>
              <a:gd name="connsiteY3" fmla="*/ 548660 h 947434"/>
              <a:gd name="connsiteX4" fmla="*/ 1188208 w 1190151"/>
              <a:gd name="connsiteY4" fmla="*/ 159046 h 947434"/>
              <a:gd name="connsiteX5" fmla="*/ 878107 w 1190151"/>
              <a:gd name="connsiteY5" fmla="*/ 20 h 947434"/>
              <a:gd name="connsiteX6" fmla="*/ 90928 w 1190151"/>
              <a:gd name="connsiteY6" fmla="*/ 151094 h 947434"/>
              <a:gd name="connsiteX7" fmla="*/ 30484 w 1190151"/>
              <a:gd name="connsiteY7" fmla="*/ 516459 h 947434"/>
              <a:gd name="connsiteX8" fmla="*/ 214587 w 1190151"/>
              <a:gd name="connsiteY8" fmla="*/ 683184 h 947434"/>
              <a:gd name="connsiteX0" fmla="*/ 196660 w 1187568"/>
              <a:gd name="connsiteY0" fmla="*/ 681241 h 947434"/>
              <a:gd name="connsiteX1" fmla="*/ 274301 w 1187568"/>
              <a:gd name="connsiteY1" fmla="*/ 914420 h 947434"/>
              <a:gd name="connsiteX2" fmla="*/ 584402 w 1187568"/>
              <a:gd name="connsiteY2" fmla="*/ 906468 h 947434"/>
              <a:gd name="connsiteX3" fmla="*/ 981968 w 1187568"/>
              <a:gd name="connsiteY3" fmla="*/ 548660 h 947434"/>
              <a:gd name="connsiteX4" fmla="*/ 1180750 w 1187568"/>
              <a:gd name="connsiteY4" fmla="*/ 159046 h 947434"/>
              <a:gd name="connsiteX5" fmla="*/ 746522 w 1187568"/>
              <a:gd name="connsiteY5" fmla="*/ 20 h 947434"/>
              <a:gd name="connsiteX6" fmla="*/ 83470 w 1187568"/>
              <a:gd name="connsiteY6" fmla="*/ 151094 h 947434"/>
              <a:gd name="connsiteX7" fmla="*/ 23026 w 1187568"/>
              <a:gd name="connsiteY7" fmla="*/ 516459 h 947434"/>
              <a:gd name="connsiteX8" fmla="*/ 207129 w 1187568"/>
              <a:gd name="connsiteY8" fmla="*/ 683184 h 947434"/>
              <a:gd name="connsiteX0" fmla="*/ 196660 w 1143953"/>
              <a:gd name="connsiteY0" fmla="*/ 681342 h 947535"/>
              <a:gd name="connsiteX1" fmla="*/ 274301 w 1143953"/>
              <a:gd name="connsiteY1" fmla="*/ 914521 h 947535"/>
              <a:gd name="connsiteX2" fmla="*/ 584402 w 1143953"/>
              <a:gd name="connsiteY2" fmla="*/ 906569 h 947535"/>
              <a:gd name="connsiteX3" fmla="*/ 981968 w 1143953"/>
              <a:gd name="connsiteY3" fmla="*/ 548761 h 947535"/>
              <a:gd name="connsiteX4" fmla="*/ 1135237 w 1143953"/>
              <a:gd name="connsiteY4" fmla="*/ 171560 h 947535"/>
              <a:gd name="connsiteX5" fmla="*/ 746522 w 1143953"/>
              <a:gd name="connsiteY5" fmla="*/ 121 h 947535"/>
              <a:gd name="connsiteX6" fmla="*/ 83470 w 1143953"/>
              <a:gd name="connsiteY6" fmla="*/ 151195 h 947535"/>
              <a:gd name="connsiteX7" fmla="*/ 23026 w 1143953"/>
              <a:gd name="connsiteY7" fmla="*/ 516560 h 947535"/>
              <a:gd name="connsiteX8" fmla="*/ 207129 w 1143953"/>
              <a:gd name="connsiteY8" fmla="*/ 683285 h 947535"/>
              <a:gd name="connsiteX0" fmla="*/ 179784 w 1127077"/>
              <a:gd name="connsiteY0" fmla="*/ 681228 h 947421"/>
              <a:gd name="connsiteX1" fmla="*/ 257425 w 1127077"/>
              <a:gd name="connsiteY1" fmla="*/ 914407 h 947421"/>
              <a:gd name="connsiteX2" fmla="*/ 567526 w 1127077"/>
              <a:gd name="connsiteY2" fmla="*/ 906455 h 947421"/>
              <a:gd name="connsiteX3" fmla="*/ 965092 w 1127077"/>
              <a:gd name="connsiteY3" fmla="*/ 548647 h 947421"/>
              <a:gd name="connsiteX4" fmla="*/ 1118361 w 1127077"/>
              <a:gd name="connsiteY4" fmla="*/ 171446 h 947421"/>
              <a:gd name="connsiteX5" fmla="*/ 729646 w 1127077"/>
              <a:gd name="connsiteY5" fmla="*/ 7 h 947421"/>
              <a:gd name="connsiteX6" fmla="*/ 111044 w 1127077"/>
              <a:gd name="connsiteY6" fmla="*/ 176481 h 947421"/>
              <a:gd name="connsiteX7" fmla="*/ 6150 w 1127077"/>
              <a:gd name="connsiteY7" fmla="*/ 516446 h 947421"/>
              <a:gd name="connsiteX8" fmla="*/ 190253 w 1127077"/>
              <a:gd name="connsiteY8" fmla="*/ 683171 h 94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077" h="947421">
                <a:moveTo>
                  <a:pt x="179784" y="681228"/>
                </a:moveTo>
                <a:cubicBezTo>
                  <a:pt x="163881" y="751465"/>
                  <a:pt x="192801" y="876869"/>
                  <a:pt x="257425" y="914407"/>
                </a:cubicBezTo>
                <a:cubicBezTo>
                  <a:pt x="322049" y="951945"/>
                  <a:pt x="449582" y="967415"/>
                  <a:pt x="567526" y="906455"/>
                </a:cubicBezTo>
                <a:cubicBezTo>
                  <a:pt x="685470" y="845495"/>
                  <a:pt x="873286" y="671148"/>
                  <a:pt x="965092" y="548647"/>
                </a:cubicBezTo>
                <a:cubicBezTo>
                  <a:pt x="1056898" y="426146"/>
                  <a:pt x="1157602" y="262886"/>
                  <a:pt x="1118361" y="171446"/>
                </a:cubicBezTo>
                <a:cubicBezTo>
                  <a:pt x="1079120" y="80006"/>
                  <a:pt x="897532" y="-832"/>
                  <a:pt x="729646" y="7"/>
                </a:cubicBezTo>
                <a:cubicBezTo>
                  <a:pt x="561760" y="846"/>
                  <a:pt x="231627" y="90408"/>
                  <a:pt x="111044" y="176481"/>
                </a:cubicBezTo>
                <a:cubicBezTo>
                  <a:pt x="-9539" y="262554"/>
                  <a:pt x="-7051" y="431998"/>
                  <a:pt x="6150" y="516446"/>
                </a:cubicBezTo>
                <a:cubicBezTo>
                  <a:pt x="19351" y="600894"/>
                  <a:pt x="158448" y="661968"/>
                  <a:pt x="190253" y="683171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4"/>
          <p:cNvCxnSpPr/>
          <p:nvPr/>
        </p:nvCxnSpPr>
        <p:spPr>
          <a:xfrm>
            <a:off x="4560378" y="2452725"/>
            <a:ext cx="1104882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Obrázek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80169">
            <a:off x="4572356" y="316916"/>
            <a:ext cx="1030536" cy="725897"/>
          </a:xfrm>
          <a:prstGeom prst="rect">
            <a:avLst/>
          </a:prstGeom>
        </p:spPr>
      </p:pic>
      <p:cxnSp>
        <p:nvCxnSpPr>
          <p:cNvPr id="10" name="Přímá spojnice 9"/>
          <p:cNvCxnSpPr/>
          <p:nvPr/>
        </p:nvCxnSpPr>
        <p:spPr>
          <a:xfrm>
            <a:off x="4392463" y="2087324"/>
            <a:ext cx="257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 flipH="1" flipV="1">
            <a:off x="4503120" y="1310820"/>
            <a:ext cx="25734" cy="1109793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 flipV="1">
            <a:off x="5652421" y="1052736"/>
            <a:ext cx="12839" cy="1364175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ál 41"/>
          <p:cNvSpPr/>
          <p:nvPr/>
        </p:nvSpPr>
        <p:spPr>
          <a:xfrm>
            <a:off x="4648488" y="2349450"/>
            <a:ext cx="148769" cy="1432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4427984" y="237212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0 </a:t>
            </a:r>
            <a:endParaRPr lang="cs-CZ" sz="1100" dirty="0">
              <a:solidFill>
                <a:schemeClr val="bg1"/>
              </a:solidFill>
            </a:endParaRPr>
          </a:p>
        </p:txBody>
      </p:sp>
      <p:sp>
        <p:nvSpPr>
          <p:cNvPr id="32" name="Obdélník 31"/>
          <p:cNvSpPr/>
          <p:nvPr/>
        </p:nvSpPr>
        <p:spPr>
          <a:xfrm>
            <a:off x="7216162" y="2276872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33" name="Obdélník 32"/>
          <p:cNvSpPr/>
          <p:nvPr/>
        </p:nvSpPr>
        <p:spPr>
          <a:xfrm>
            <a:off x="6847681" y="5964371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1431851" y="479715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0 </a:t>
            </a:r>
            <a:endParaRPr lang="cs-CZ" sz="11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1420416" y="4293096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+ </a:t>
            </a:r>
            <a:endParaRPr lang="cs-CZ" sz="11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1468041" y="5285521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- </a:t>
            </a:r>
            <a:endParaRPr lang="cs-CZ" sz="1100" dirty="0"/>
          </a:p>
        </p:txBody>
      </p:sp>
      <p:cxnSp>
        <p:nvCxnSpPr>
          <p:cNvPr id="38" name="Přímá spojnice 37"/>
          <p:cNvCxnSpPr/>
          <p:nvPr/>
        </p:nvCxnSpPr>
        <p:spPr>
          <a:xfrm>
            <a:off x="1747689" y="4376141"/>
            <a:ext cx="0" cy="12576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>
            <a:off x="1709589" y="5013176"/>
            <a:ext cx="21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28582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779912" y="297031"/>
            <a:ext cx="34589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12 svodové EKG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3" r="54447" b="11656"/>
          <a:stretch/>
        </p:blipFill>
        <p:spPr>
          <a:xfrm>
            <a:off x="14740" y="764703"/>
            <a:ext cx="4917300" cy="476473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5" t="21923" b="25710"/>
          <a:stretch/>
        </p:blipFill>
        <p:spPr>
          <a:xfrm>
            <a:off x="4139952" y="4119909"/>
            <a:ext cx="5000427" cy="2693467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4886397" y="1651799"/>
            <a:ext cx="3646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3 </a:t>
            </a:r>
            <a:r>
              <a:rPr lang="cs-CZ" sz="2000" dirty="0" err="1"/>
              <a:t>Einthovenovy</a:t>
            </a:r>
            <a:r>
              <a:rPr lang="cs-CZ" sz="2000" dirty="0"/>
              <a:t> svody (bipolární) – I, II, III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3 </a:t>
            </a:r>
            <a:r>
              <a:rPr lang="cs-CZ" sz="2000" dirty="0" err="1"/>
              <a:t>Golgbergerovy</a:t>
            </a:r>
            <a:r>
              <a:rPr lang="cs-CZ" sz="2000" dirty="0"/>
              <a:t> </a:t>
            </a:r>
            <a:r>
              <a:rPr lang="cs-CZ" sz="2000" dirty="0" err="1"/>
              <a:t>augmentované</a:t>
            </a:r>
            <a:r>
              <a:rPr lang="cs-CZ" sz="2000" dirty="0"/>
              <a:t> svody (unipolární) – </a:t>
            </a:r>
            <a:r>
              <a:rPr lang="cs-CZ" sz="2000" dirty="0" err="1"/>
              <a:t>aVL</a:t>
            </a:r>
            <a:r>
              <a:rPr lang="cs-CZ" sz="2000" dirty="0"/>
              <a:t>, </a:t>
            </a:r>
            <a:r>
              <a:rPr lang="cs-CZ" sz="2000" dirty="0" err="1"/>
              <a:t>aVR</a:t>
            </a:r>
            <a:r>
              <a:rPr lang="cs-CZ" sz="2000" dirty="0"/>
              <a:t>, </a:t>
            </a:r>
            <a:r>
              <a:rPr lang="cs-CZ" sz="2000" dirty="0" err="1"/>
              <a:t>aVF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6 hrudních svodů (</a:t>
            </a:r>
            <a:r>
              <a:rPr lang="cs-CZ" sz="2000"/>
              <a:t>unipolární)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951619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hanka\Desktop\výuka\seminář\EKG\EKG scan\EKG 3 vysledk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174" r="7365" b="11564"/>
          <a:stretch/>
        </p:blipFill>
        <p:spPr bwMode="auto">
          <a:xfrm>
            <a:off x="0" y="583523"/>
            <a:ext cx="9108504" cy="630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115444" y="5131902"/>
            <a:ext cx="1008112" cy="216024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5496" y="-46548"/>
            <a:ext cx="89289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rgbClr val="FF0000"/>
                </a:solidFill>
              </a:rPr>
              <a:t>Rozměření EKG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260786" y="4997499"/>
            <a:ext cx="497252" cy="36933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dirty="0"/>
              <a:t>72°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5220072" y="5239914"/>
            <a:ext cx="93610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5220072" y="4495705"/>
            <a:ext cx="39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el. osa pro depolarizaci síní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676249" y="5363142"/>
            <a:ext cx="345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el. osa pro </a:t>
            </a:r>
            <a:r>
              <a:rPr lang="cs-CZ" dirty="0" err="1"/>
              <a:t>repolarizaci</a:t>
            </a:r>
            <a:r>
              <a:rPr lang="cs-CZ" dirty="0"/>
              <a:t> komor</a:t>
            </a:r>
          </a:p>
        </p:txBody>
      </p:sp>
      <p:cxnSp>
        <p:nvCxnSpPr>
          <p:cNvPr id="10" name="Přímá spojnice se šipkou 9"/>
          <p:cNvCxnSpPr/>
          <p:nvPr/>
        </p:nvCxnSpPr>
        <p:spPr>
          <a:xfrm flipH="1">
            <a:off x="5076814" y="4860012"/>
            <a:ext cx="360040" cy="1753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>
            <a:stCxn id="9" idx="1"/>
          </p:cNvCxnSpPr>
          <p:nvPr/>
        </p:nvCxnSpPr>
        <p:spPr>
          <a:xfrm flipH="1" flipV="1">
            <a:off x="5064181" y="5475800"/>
            <a:ext cx="612068" cy="720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732240" y="4833736"/>
            <a:ext cx="230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el. osa pro depolarizaci komor</a:t>
            </a:r>
          </a:p>
        </p:txBody>
      </p:sp>
      <p:pic>
        <p:nvPicPr>
          <p:cNvPr id="2050" name="Picture 2" descr="C:\Users\Johanka\Desktop\FRMU 2018\Prezentace\podzim téma 1 - reflexy, nystagmus, reakční doba\podklady\69658181_2464399753885409_894841706101761638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03" y="1375612"/>
            <a:ext cx="7432905" cy="483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0078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472711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Rozměření EKG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1708547"/>
            <a:ext cx="4684397" cy="3932975"/>
          </a:xfrm>
        </p:spPr>
        <p:txBody>
          <a:bodyPr>
            <a:normAutofit fontScale="70000" lnSpcReduction="20000"/>
          </a:bodyPr>
          <a:lstStyle/>
          <a:p>
            <a:pPr marL="439763" indent="-385763">
              <a:buFont typeface="+mj-lt"/>
              <a:buAutoNum type="arabicPeriod"/>
            </a:pPr>
            <a:r>
              <a:rPr lang="cs-CZ" dirty="0"/>
              <a:t>Srdeční akce</a:t>
            </a:r>
          </a:p>
          <a:p>
            <a:pPr marL="439763" indent="-385763">
              <a:buFont typeface="+mj-lt"/>
              <a:buAutoNum type="arabicPeriod"/>
            </a:pPr>
            <a:r>
              <a:rPr lang="cs-CZ" dirty="0"/>
              <a:t>Srdeční rytmus</a:t>
            </a:r>
          </a:p>
          <a:p>
            <a:pPr marL="439763" indent="-385763">
              <a:buFont typeface="+mj-lt"/>
              <a:buAutoNum type="arabicPeriod"/>
            </a:pPr>
            <a:r>
              <a:rPr lang="cs-CZ" dirty="0"/>
              <a:t>Srdeční frekvence</a:t>
            </a:r>
          </a:p>
          <a:p>
            <a:pPr marL="439763" indent="-385763">
              <a:buFont typeface="+mj-lt"/>
              <a:buAutoNum type="arabicPeriod"/>
            </a:pPr>
            <a:r>
              <a:rPr lang="cs-CZ" dirty="0"/>
              <a:t>Vlny, kmity, úseky a intervaly</a:t>
            </a:r>
          </a:p>
          <a:p>
            <a:pPr lvl="1"/>
            <a:r>
              <a:rPr lang="cs-CZ" dirty="0"/>
              <a:t>P vlna</a:t>
            </a:r>
          </a:p>
          <a:p>
            <a:pPr lvl="1"/>
            <a:r>
              <a:rPr lang="cs-CZ" dirty="0"/>
              <a:t>PQ interval</a:t>
            </a:r>
          </a:p>
          <a:p>
            <a:pPr lvl="1"/>
            <a:r>
              <a:rPr lang="cs-CZ" dirty="0"/>
              <a:t>QRS komplex</a:t>
            </a:r>
          </a:p>
          <a:p>
            <a:pPr lvl="1"/>
            <a:r>
              <a:rPr lang="cs-CZ" dirty="0"/>
              <a:t>ST úsek</a:t>
            </a:r>
          </a:p>
          <a:p>
            <a:pPr lvl="1"/>
            <a:r>
              <a:rPr lang="cs-CZ" dirty="0"/>
              <a:t>T vlna</a:t>
            </a:r>
          </a:p>
          <a:p>
            <a:pPr lvl="1"/>
            <a:r>
              <a:rPr lang="cs-CZ" dirty="0"/>
              <a:t>QT interval</a:t>
            </a:r>
          </a:p>
          <a:p>
            <a:pPr marL="439763" indent="-385763">
              <a:buFont typeface="+mj-lt"/>
              <a:buAutoNum type="arabicPeriod"/>
            </a:pPr>
            <a:r>
              <a:rPr lang="cs-CZ" dirty="0"/>
              <a:t>Elektrická osa srdeční</a:t>
            </a:r>
          </a:p>
        </p:txBody>
      </p:sp>
      <p:sp>
        <p:nvSpPr>
          <p:cNvPr id="30" name="Volný tvar 16">
            <a:extLst>
              <a:ext uri="{FF2B5EF4-FFF2-40B4-BE49-F238E27FC236}">
                <a16:creationId xmlns:a16="http://schemas.microsoft.com/office/drawing/2014/main" id="{E351147D-D017-4A3F-88E5-25504117677D}"/>
              </a:ext>
            </a:extLst>
          </p:cNvPr>
          <p:cNvSpPr/>
          <p:nvPr/>
        </p:nvSpPr>
        <p:spPr>
          <a:xfrm>
            <a:off x="4702610" y="2540959"/>
            <a:ext cx="3843273" cy="1669316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843213"/>
              <a:gd name="connsiteY0" fmla="*/ 555099 h 807513"/>
              <a:gd name="connsiteX1" fmla="*/ 66675 w 2843213"/>
              <a:gd name="connsiteY1" fmla="*/ 562242 h 807513"/>
              <a:gd name="connsiteX2" fmla="*/ 111919 w 2843213"/>
              <a:gd name="connsiteY2" fmla="*/ 516998 h 807513"/>
              <a:gd name="connsiteX3" fmla="*/ 169068 w 2843213"/>
              <a:gd name="connsiteY3" fmla="*/ 505091 h 807513"/>
              <a:gd name="connsiteX4" fmla="*/ 230982 w 2843213"/>
              <a:gd name="connsiteY4" fmla="*/ 559861 h 807513"/>
              <a:gd name="connsiteX5" fmla="*/ 278607 w 2843213"/>
              <a:gd name="connsiteY5" fmla="*/ 564623 h 807513"/>
              <a:gd name="connsiteX6" fmla="*/ 359569 w 2843213"/>
              <a:gd name="connsiteY6" fmla="*/ 555098 h 807513"/>
              <a:gd name="connsiteX7" fmla="*/ 411957 w 2843213"/>
              <a:gd name="connsiteY7" fmla="*/ 555097 h 807513"/>
              <a:gd name="connsiteX8" fmla="*/ 457200 w 2843213"/>
              <a:gd name="connsiteY8" fmla="*/ 619392 h 807513"/>
              <a:gd name="connsiteX9" fmla="*/ 464344 w 2843213"/>
              <a:gd name="connsiteY9" fmla="*/ 526523 h 807513"/>
              <a:gd name="connsiteX10" fmla="*/ 495300 w 2843213"/>
              <a:gd name="connsiteY10" fmla="*/ 159811 h 807513"/>
              <a:gd name="connsiteX11" fmla="*/ 514350 w 2843213"/>
              <a:gd name="connsiteY11" fmla="*/ 5029 h 807513"/>
              <a:gd name="connsiteX12" fmla="*/ 523875 w 2843213"/>
              <a:gd name="connsiteY12" fmla="*/ 83611 h 807513"/>
              <a:gd name="connsiteX13" fmla="*/ 554832 w 2843213"/>
              <a:gd name="connsiteY13" fmla="*/ 514617 h 807513"/>
              <a:gd name="connsiteX14" fmla="*/ 564357 w 2843213"/>
              <a:gd name="connsiteY14" fmla="*/ 714642 h 807513"/>
              <a:gd name="connsiteX15" fmla="*/ 571500 w 2843213"/>
              <a:gd name="connsiteY15" fmla="*/ 807511 h 807513"/>
              <a:gd name="connsiteX16" fmla="*/ 581025 w 2843213"/>
              <a:gd name="connsiteY16" fmla="*/ 717023 h 807513"/>
              <a:gd name="connsiteX17" fmla="*/ 595313 w 2843213"/>
              <a:gd name="connsiteY17" fmla="*/ 569386 h 807513"/>
              <a:gd name="connsiteX18" fmla="*/ 697707 w 2843213"/>
              <a:gd name="connsiteY18" fmla="*/ 559860 h 807513"/>
              <a:gd name="connsiteX19" fmla="*/ 859632 w 2843213"/>
              <a:gd name="connsiteY19" fmla="*/ 559861 h 807513"/>
              <a:gd name="connsiteX20" fmla="*/ 1067240 w 2843213"/>
              <a:gd name="connsiteY20" fmla="*/ 548440 h 807513"/>
              <a:gd name="connsiteX21" fmla="*/ 1228725 w 2843213"/>
              <a:gd name="connsiteY21" fmla="*/ 452705 h 807513"/>
              <a:gd name="connsiteX22" fmla="*/ 1401539 w 2843213"/>
              <a:gd name="connsiteY22" fmla="*/ 437054 h 807513"/>
              <a:gd name="connsiteX23" fmla="*/ 1575279 w 2843213"/>
              <a:gd name="connsiteY23" fmla="*/ 550821 h 807513"/>
              <a:gd name="connsiteX24" fmla="*/ 1709738 w 2843213"/>
              <a:gd name="connsiteY24" fmla="*/ 559861 h 807513"/>
              <a:gd name="connsiteX25" fmla="*/ 2426494 w 2843213"/>
              <a:gd name="connsiteY25" fmla="*/ 552717 h 807513"/>
              <a:gd name="connsiteX26" fmla="*/ 2700338 w 2843213"/>
              <a:gd name="connsiteY26" fmla="*/ 557480 h 807513"/>
              <a:gd name="connsiteX27" fmla="*/ 2752725 w 2843213"/>
              <a:gd name="connsiteY27" fmla="*/ 509854 h 807513"/>
              <a:gd name="connsiteX28" fmla="*/ 2843213 w 2843213"/>
              <a:gd name="connsiteY28" fmla="*/ 478897 h 807513"/>
              <a:gd name="connsiteX0" fmla="*/ 0 w 2752725"/>
              <a:gd name="connsiteY0" fmla="*/ 555099 h 807513"/>
              <a:gd name="connsiteX1" fmla="*/ 66675 w 2752725"/>
              <a:gd name="connsiteY1" fmla="*/ 562242 h 807513"/>
              <a:gd name="connsiteX2" fmla="*/ 111919 w 2752725"/>
              <a:gd name="connsiteY2" fmla="*/ 516998 h 807513"/>
              <a:gd name="connsiteX3" fmla="*/ 169068 w 2752725"/>
              <a:gd name="connsiteY3" fmla="*/ 505091 h 807513"/>
              <a:gd name="connsiteX4" fmla="*/ 230982 w 2752725"/>
              <a:gd name="connsiteY4" fmla="*/ 559861 h 807513"/>
              <a:gd name="connsiteX5" fmla="*/ 278607 w 2752725"/>
              <a:gd name="connsiteY5" fmla="*/ 564623 h 807513"/>
              <a:gd name="connsiteX6" fmla="*/ 359569 w 2752725"/>
              <a:gd name="connsiteY6" fmla="*/ 555098 h 807513"/>
              <a:gd name="connsiteX7" fmla="*/ 411957 w 2752725"/>
              <a:gd name="connsiteY7" fmla="*/ 555097 h 807513"/>
              <a:gd name="connsiteX8" fmla="*/ 457200 w 2752725"/>
              <a:gd name="connsiteY8" fmla="*/ 619392 h 807513"/>
              <a:gd name="connsiteX9" fmla="*/ 464344 w 2752725"/>
              <a:gd name="connsiteY9" fmla="*/ 526523 h 807513"/>
              <a:gd name="connsiteX10" fmla="*/ 495300 w 2752725"/>
              <a:gd name="connsiteY10" fmla="*/ 159811 h 807513"/>
              <a:gd name="connsiteX11" fmla="*/ 514350 w 2752725"/>
              <a:gd name="connsiteY11" fmla="*/ 5029 h 807513"/>
              <a:gd name="connsiteX12" fmla="*/ 523875 w 2752725"/>
              <a:gd name="connsiteY12" fmla="*/ 83611 h 807513"/>
              <a:gd name="connsiteX13" fmla="*/ 554832 w 2752725"/>
              <a:gd name="connsiteY13" fmla="*/ 514617 h 807513"/>
              <a:gd name="connsiteX14" fmla="*/ 564357 w 2752725"/>
              <a:gd name="connsiteY14" fmla="*/ 714642 h 807513"/>
              <a:gd name="connsiteX15" fmla="*/ 571500 w 2752725"/>
              <a:gd name="connsiteY15" fmla="*/ 807511 h 807513"/>
              <a:gd name="connsiteX16" fmla="*/ 581025 w 2752725"/>
              <a:gd name="connsiteY16" fmla="*/ 717023 h 807513"/>
              <a:gd name="connsiteX17" fmla="*/ 595313 w 2752725"/>
              <a:gd name="connsiteY17" fmla="*/ 569386 h 807513"/>
              <a:gd name="connsiteX18" fmla="*/ 697707 w 2752725"/>
              <a:gd name="connsiteY18" fmla="*/ 559860 h 807513"/>
              <a:gd name="connsiteX19" fmla="*/ 859632 w 2752725"/>
              <a:gd name="connsiteY19" fmla="*/ 559861 h 807513"/>
              <a:gd name="connsiteX20" fmla="*/ 1067240 w 2752725"/>
              <a:gd name="connsiteY20" fmla="*/ 548440 h 807513"/>
              <a:gd name="connsiteX21" fmla="*/ 1228725 w 2752725"/>
              <a:gd name="connsiteY21" fmla="*/ 452705 h 807513"/>
              <a:gd name="connsiteX22" fmla="*/ 1401539 w 2752725"/>
              <a:gd name="connsiteY22" fmla="*/ 437054 h 807513"/>
              <a:gd name="connsiteX23" fmla="*/ 1575279 w 2752725"/>
              <a:gd name="connsiteY23" fmla="*/ 550821 h 807513"/>
              <a:gd name="connsiteX24" fmla="*/ 1709738 w 2752725"/>
              <a:gd name="connsiteY24" fmla="*/ 559861 h 807513"/>
              <a:gd name="connsiteX25" fmla="*/ 2426494 w 2752725"/>
              <a:gd name="connsiteY25" fmla="*/ 552717 h 807513"/>
              <a:gd name="connsiteX26" fmla="*/ 2700338 w 2752725"/>
              <a:gd name="connsiteY26" fmla="*/ 557480 h 807513"/>
              <a:gd name="connsiteX27" fmla="*/ 2752725 w 2752725"/>
              <a:gd name="connsiteY27" fmla="*/ 509854 h 807513"/>
              <a:gd name="connsiteX0" fmla="*/ 0 w 2700338"/>
              <a:gd name="connsiteY0" fmla="*/ 555099 h 807513"/>
              <a:gd name="connsiteX1" fmla="*/ 66675 w 2700338"/>
              <a:gd name="connsiteY1" fmla="*/ 562242 h 807513"/>
              <a:gd name="connsiteX2" fmla="*/ 111919 w 2700338"/>
              <a:gd name="connsiteY2" fmla="*/ 516998 h 807513"/>
              <a:gd name="connsiteX3" fmla="*/ 169068 w 2700338"/>
              <a:gd name="connsiteY3" fmla="*/ 505091 h 807513"/>
              <a:gd name="connsiteX4" fmla="*/ 230982 w 2700338"/>
              <a:gd name="connsiteY4" fmla="*/ 559861 h 807513"/>
              <a:gd name="connsiteX5" fmla="*/ 278607 w 2700338"/>
              <a:gd name="connsiteY5" fmla="*/ 564623 h 807513"/>
              <a:gd name="connsiteX6" fmla="*/ 359569 w 2700338"/>
              <a:gd name="connsiteY6" fmla="*/ 555098 h 807513"/>
              <a:gd name="connsiteX7" fmla="*/ 411957 w 2700338"/>
              <a:gd name="connsiteY7" fmla="*/ 555097 h 807513"/>
              <a:gd name="connsiteX8" fmla="*/ 457200 w 2700338"/>
              <a:gd name="connsiteY8" fmla="*/ 619392 h 807513"/>
              <a:gd name="connsiteX9" fmla="*/ 464344 w 2700338"/>
              <a:gd name="connsiteY9" fmla="*/ 526523 h 807513"/>
              <a:gd name="connsiteX10" fmla="*/ 495300 w 2700338"/>
              <a:gd name="connsiteY10" fmla="*/ 159811 h 807513"/>
              <a:gd name="connsiteX11" fmla="*/ 514350 w 2700338"/>
              <a:gd name="connsiteY11" fmla="*/ 5029 h 807513"/>
              <a:gd name="connsiteX12" fmla="*/ 523875 w 2700338"/>
              <a:gd name="connsiteY12" fmla="*/ 83611 h 807513"/>
              <a:gd name="connsiteX13" fmla="*/ 554832 w 2700338"/>
              <a:gd name="connsiteY13" fmla="*/ 514617 h 807513"/>
              <a:gd name="connsiteX14" fmla="*/ 564357 w 2700338"/>
              <a:gd name="connsiteY14" fmla="*/ 714642 h 807513"/>
              <a:gd name="connsiteX15" fmla="*/ 571500 w 2700338"/>
              <a:gd name="connsiteY15" fmla="*/ 807511 h 807513"/>
              <a:gd name="connsiteX16" fmla="*/ 581025 w 2700338"/>
              <a:gd name="connsiteY16" fmla="*/ 717023 h 807513"/>
              <a:gd name="connsiteX17" fmla="*/ 595313 w 2700338"/>
              <a:gd name="connsiteY17" fmla="*/ 569386 h 807513"/>
              <a:gd name="connsiteX18" fmla="*/ 697707 w 2700338"/>
              <a:gd name="connsiteY18" fmla="*/ 559860 h 807513"/>
              <a:gd name="connsiteX19" fmla="*/ 859632 w 2700338"/>
              <a:gd name="connsiteY19" fmla="*/ 559861 h 807513"/>
              <a:gd name="connsiteX20" fmla="*/ 1067240 w 2700338"/>
              <a:gd name="connsiteY20" fmla="*/ 548440 h 807513"/>
              <a:gd name="connsiteX21" fmla="*/ 1228725 w 2700338"/>
              <a:gd name="connsiteY21" fmla="*/ 452705 h 807513"/>
              <a:gd name="connsiteX22" fmla="*/ 1401539 w 2700338"/>
              <a:gd name="connsiteY22" fmla="*/ 437054 h 807513"/>
              <a:gd name="connsiteX23" fmla="*/ 1575279 w 2700338"/>
              <a:gd name="connsiteY23" fmla="*/ 550821 h 807513"/>
              <a:gd name="connsiteX24" fmla="*/ 1709738 w 2700338"/>
              <a:gd name="connsiteY24" fmla="*/ 559861 h 807513"/>
              <a:gd name="connsiteX25" fmla="*/ 2426494 w 2700338"/>
              <a:gd name="connsiteY25" fmla="*/ 552717 h 807513"/>
              <a:gd name="connsiteX26" fmla="*/ 2700338 w 2700338"/>
              <a:gd name="connsiteY26" fmla="*/ 557480 h 807513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67240 w 2700338"/>
              <a:gd name="connsiteY20" fmla="*/ 548440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42556"/>
              <a:gd name="connsiteX1" fmla="*/ 66675 w 2700338"/>
              <a:gd name="connsiteY1" fmla="*/ 562242 h 742556"/>
              <a:gd name="connsiteX2" fmla="*/ 111919 w 2700338"/>
              <a:gd name="connsiteY2" fmla="*/ 516998 h 742556"/>
              <a:gd name="connsiteX3" fmla="*/ 169068 w 2700338"/>
              <a:gd name="connsiteY3" fmla="*/ 505091 h 742556"/>
              <a:gd name="connsiteX4" fmla="*/ 230982 w 2700338"/>
              <a:gd name="connsiteY4" fmla="*/ 559861 h 742556"/>
              <a:gd name="connsiteX5" fmla="*/ 278607 w 2700338"/>
              <a:gd name="connsiteY5" fmla="*/ 564623 h 742556"/>
              <a:gd name="connsiteX6" fmla="*/ 359569 w 2700338"/>
              <a:gd name="connsiteY6" fmla="*/ 555098 h 742556"/>
              <a:gd name="connsiteX7" fmla="*/ 411957 w 2700338"/>
              <a:gd name="connsiteY7" fmla="*/ 555097 h 742556"/>
              <a:gd name="connsiteX8" fmla="*/ 457200 w 2700338"/>
              <a:gd name="connsiteY8" fmla="*/ 619392 h 742556"/>
              <a:gd name="connsiteX9" fmla="*/ 464344 w 2700338"/>
              <a:gd name="connsiteY9" fmla="*/ 526523 h 742556"/>
              <a:gd name="connsiteX10" fmla="*/ 495300 w 2700338"/>
              <a:gd name="connsiteY10" fmla="*/ 159811 h 742556"/>
              <a:gd name="connsiteX11" fmla="*/ 514350 w 2700338"/>
              <a:gd name="connsiteY11" fmla="*/ 5029 h 742556"/>
              <a:gd name="connsiteX12" fmla="*/ 523875 w 2700338"/>
              <a:gd name="connsiteY12" fmla="*/ 83611 h 742556"/>
              <a:gd name="connsiteX13" fmla="*/ 554832 w 2700338"/>
              <a:gd name="connsiteY13" fmla="*/ 514617 h 742556"/>
              <a:gd name="connsiteX14" fmla="*/ 564357 w 2700338"/>
              <a:gd name="connsiteY14" fmla="*/ 714642 h 742556"/>
              <a:gd name="connsiteX15" fmla="*/ 577103 w 2700338"/>
              <a:gd name="connsiteY15" fmla="*/ 735834 h 742556"/>
              <a:gd name="connsiteX16" fmla="*/ 581025 w 2700338"/>
              <a:gd name="connsiteY16" fmla="*/ 665375 h 742556"/>
              <a:gd name="connsiteX17" fmla="*/ 595313 w 2700338"/>
              <a:gd name="connsiteY17" fmla="*/ 569386 h 742556"/>
              <a:gd name="connsiteX18" fmla="*/ 697707 w 2700338"/>
              <a:gd name="connsiteY18" fmla="*/ 559860 h 742556"/>
              <a:gd name="connsiteX19" fmla="*/ 859632 w 2700338"/>
              <a:gd name="connsiteY19" fmla="*/ 559861 h 742556"/>
              <a:gd name="connsiteX20" fmla="*/ 1067240 w 2700338"/>
              <a:gd name="connsiteY20" fmla="*/ 548440 h 742556"/>
              <a:gd name="connsiteX21" fmla="*/ 1228725 w 2700338"/>
              <a:gd name="connsiteY21" fmla="*/ 452705 h 742556"/>
              <a:gd name="connsiteX22" fmla="*/ 1401539 w 2700338"/>
              <a:gd name="connsiteY22" fmla="*/ 437054 h 742556"/>
              <a:gd name="connsiteX23" fmla="*/ 1575279 w 2700338"/>
              <a:gd name="connsiteY23" fmla="*/ 550821 h 742556"/>
              <a:gd name="connsiteX24" fmla="*/ 1709738 w 2700338"/>
              <a:gd name="connsiteY24" fmla="*/ 559861 h 742556"/>
              <a:gd name="connsiteX25" fmla="*/ 2426494 w 2700338"/>
              <a:gd name="connsiteY25" fmla="*/ 552717 h 742556"/>
              <a:gd name="connsiteX26" fmla="*/ 2700338 w 2700338"/>
              <a:gd name="connsiteY26" fmla="*/ 557480 h 742556"/>
              <a:gd name="connsiteX0" fmla="*/ 0 w 2700338"/>
              <a:gd name="connsiteY0" fmla="*/ 555099 h 735854"/>
              <a:gd name="connsiteX1" fmla="*/ 66675 w 2700338"/>
              <a:gd name="connsiteY1" fmla="*/ 562242 h 735854"/>
              <a:gd name="connsiteX2" fmla="*/ 111919 w 2700338"/>
              <a:gd name="connsiteY2" fmla="*/ 516998 h 735854"/>
              <a:gd name="connsiteX3" fmla="*/ 169068 w 2700338"/>
              <a:gd name="connsiteY3" fmla="*/ 505091 h 735854"/>
              <a:gd name="connsiteX4" fmla="*/ 230982 w 2700338"/>
              <a:gd name="connsiteY4" fmla="*/ 559861 h 735854"/>
              <a:gd name="connsiteX5" fmla="*/ 278607 w 2700338"/>
              <a:gd name="connsiteY5" fmla="*/ 564623 h 735854"/>
              <a:gd name="connsiteX6" fmla="*/ 359569 w 2700338"/>
              <a:gd name="connsiteY6" fmla="*/ 555098 h 735854"/>
              <a:gd name="connsiteX7" fmla="*/ 411957 w 2700338"/>
              <a:gd name="connsiteY7" fmla="*/ 555097 h 735854"/>
              <a:gd name="connsiteX8" fmla="*/ 457200 w 2700338"/>
              <a:gd name="connsiteY8" fmla="*/ 619392 h 735854"/>
              <a:gd name="connsiteX9" fmla="*/ 464344 w 2700338"/>
              <a:gd name="connsiteY9" fmla="*/ 526523 h 735854"/>
              <a:gd name="connsiteX10" fmla="*/ 495300 w 2700338"/>
              <a:gd name="connsiteY10" fmla="*/ 159811 h 735854"/>
              <a:gd name="connsiteX11" fmla="*/ 514350 w 2700338"/>
              <a:gd name="connsiteY11" fmla="*/ 5029 h 735854"/>
              <a:gd name="connsiteX12" fmla="*/ 523875 w 2700338"/>
              <a:gd name="connsiteY12" fmla="*/ 83611 h 735854"/>
              <a:gd name="connsiteX13" fmla="*/ 554832 w 2700338"/>
              <a:gd name="connsiteY13" fmla="*/ 514617 h 735854"/>
              <a:gd name="connsiteX14" fmla="*/ 564357 w 2700338"/>
              <a:gd name="connsiteY14" fmla="*/ 658807 h 735854"/>
              <a:gd name="connsiteX15" fmla="*/ 577103 w 2700338"/>
              <a:gd name="connsiteY15" fmla="*/ 735834 h 735854"/>
              <a:gd name="connsiteX16" fmla="*/ 581025 w 2700338"/>
              <a:gd name="connsiteY16" fmla="*/ 665375 h 735854"/>
              <a:gd name="connsiteX17" fmla="*/ 595313 w 2700338"/>
              <a:gd name="connsiteY17" fmla="*/ 569386 h 735854"/>
              <a:gd name="connsiteX18" fmla="*/ 697707 w 2700338"/>
              <a:gd name="connsiteY18" fmla="*/ 559860 h 735854"/>
              <a:gd name="connsiteX19" fmla="*/ 859632 w 2700338"/>
              <a:gd name="connsiteY19" fmla="*/ 559861 h 735854"/>
              <a:gd name="connsiteX20" fmla="*/ 1067240 w 2700338"/>
              <a:gd name="connsiteY20" fmla="*/ 548440 h 735854"/>
              <a:gd name="connsiteX21" fmla="*/ 1228725 w 2700338"/>
              <a:gd name="connsiteY21" fmla="*/ 452705 h 735854"/>
              <a:gd name="connsiteX22" fmla="*/ 1401539 w 2700338"/>
              <a:gd name="connsiteY22" fmla="*/ 437054 h 735854"/>
              <a:gd name="connsiteX23" fmla="*/ 1575279 w 2700338"/>
              <a:gd name="connsiteY23" fmla="*/ 550821 h 735854"/>
              <a:gd name="connsiteX24" fmla="*/ 1709738 w 2700338"/>
              <a:gd name="connsiteY24" fmla="*/ 559861 h 735854"/>
              <a:gd name="connsiteX25" fmla="*/ 2426494 w 2700338"/>
              <a:gd name="connsiteY25" fmla="*/ 552717 h 735854"/>
              <a:gd name="connsiteX26" fmla="*/ 2700338 w 2700338"/>
              <a:gd name="connsiteY26" fmla="*/ 557480 h 735854"/>
              <a:gd name="connsiteX0" fmla="*/ 0 w 2700338"/>
              <a:gd name="connsiteY0" fmla="*/ 555099 h 685825"/>
              <a:gd name="connsiteX1" fmla="*/ 66675 w 2700338"/>
              <a:gd name="connsiteY1" fmla="*/ 562242 h 685825"/>
              <a:gd name="connsiteX2" fmla="*/ 111919 w 2700338"/>
              <a:gd name="connsiteY2" fmla="*/ 516998 h 685825"/>
              <a:gd name="connsiteX3" fmla="*/ 169068 w 2700338"/>
              <a:gd name="connsiteY3" fmla="*/ 505091 h 685825"/>
              <a:gd name="connsiteX4" fmla="*/ 230982 w 2700338"/>
              <a:gd name="connsiteY4" fmla="*/ 559861 h 685825"/>
              <a:gd name="connsiteX5" fmla="*/ 278607 w 2700338"/>
              <a:gd name="connsiteY5" fmla="*/ 564623 h 685825"/>
              <a:gd name="connsiteX6" fmla="*/ 359569 w 2700338"/>
              <a:gd name="connsiteY6" fmla="*/ 555098 h 685825"/>
              <a:gd name="connsiteX7" fmla="*/ 411957 w 2700338"/>
              <a:gd name="connsiteY7" fmla="*/ 555097 h 685825"/>
              <a:gd name="connsiteX8" fmla="*/ 457200 w 2700338"/>
              <a:gd name="connsiteY8" fmla="*/ 619392 h 685825"/>
              <a:gd name="connsiteX9" fmla="*/ 464344 w 2700338"/>
              <a:gd name="connsiteY9" fmla="*/ 526523 h 685825"/>
              <a:gd name="connsiteX10" fmla="*/ 495300 w 2700338"/>
              <a:gd name="connsiteY10" fmla="*/ 159811 h 685825"/>
              <a:gd name="connsiteX11" fmla="*/ 514350 w 2700338"/>
              <a:gd name="connsiteY11" fmla="*/ 5029 h 685825"/>
              <a:gd name="connsiteX12" fmla="*/ 523875 w 2700338"/>
              <a:gd name="connsiteY12" fmla="*/ 83611 h 685825"/>
              <a:gd name="connsiteX13" fmla="*/ 554832 w 2700338"/>
              <a:gd name="connsiteY13" fmla="*/ 514617 h 685825"/>
              <a:gd name="connsiteX14" fmla="*/ 564357 w 2700338"/>
              <a:gd name="connsiteY14" fmla="*/ 658807 h 685825"/>
              <a:gd name="connsiteX15" fmla="*/ 573338 w 2700338"/>
              <a:gd name="connsiteY15" fmla="*/ 685583 h 685825"/>
              <a:gd name="connsiteX16" fmla="*/ 581025 w 2700338"/>
              <a:gd name="connsiteY16" fmla="*/ 665375 h 685825"/>
              <a:gd name="connsiteX17" fmla="*/ 595313 w 2700338"/>
              <a:gd name="connsiteY17" fmla="*/ 569386 h 685825"/>
              <a:gd name="connsiteX18" fmla="*/ 697707 w 2700338"/>
              <a:gd name="connsiteY18" fmla="*/ 559860 h 685825"/>
              <a:gd name="connsiteX19" fmla="*/ 859632 w 2700338"/>
              <a:gd name="connsiteY19" fmla="*/ 559861 h 685825"/>
              <a:gd name="connsiteX20" fmla="*/ 1067240 w 2700338"/>
              <a:gd name="connsiteY20" fmla="*/ 548440 h 685825"/>
              <a:gd name="connsiteX21" fmla="*/ 1228725 w 2700338"/>
              <a:gd name="connsiteY21" fmla="*/ 452705 h 685825"/>
              <a:gd name="connsiteX22" fmla="*/ 1401539 w 2700338"/>
              <a:gd name="connsiteY22" fmla="*/ 437054 h 685825"/>
              <a:gd name="connsiteX23" fmla="*/ 1575279 w 2700338"/>
              <a:gd name="connsiteY23" fmla="*/ 550821 h 685825"/>
              <a:gd name="connsiteX24" fmla="*/ 1709738 w 2700338"/>
              <a:gd name="connsiteY24" fmla="*/ 559861 h 685825"/>
              <a:gd name="connsiteX25" fmla="*/ 2426494 w 2700338"/>
              <a:gd name="connsiteY25" fmla="*/ 552717 h 685825"/>
              <a:gd name="connsiteX26" fmla="*/ 2700338 w 2700338"/>
              <a:gd name="connsiteY26" fmla="*/ 557480 h 685825"/>
              <a:gd name="connsiteX0" fmla="*/ 0 w 2700338"/>
              <a:gd name="connsiteY0" fmla="*/ 555099 h 685926"/>
              <a:gd name="connsiteX1" fmla="*/ 66675 w 2700338"/>
              <a:gd name="connsiteY1" fmla="*/ 562242 h 685926"/>
              <a:gd name="connsiteX2" fmla="*/ 111919 w 2700338"/>
              <a:gd name="connsiteY2" fmla="*/ 516998 h 685926"/>
              <a:gd name="connsiteX3" fmla="*/ 169068 w 2700338"/>
              <a:gd name="connsiteY3" fmla="*/ 505091 h 685926"/>
              <a:gd name="connsiteX4" fmla="*/ 230982 w 2700338"/>
              <a:gd name="connsiteY4" fmla="*/ 559861 h 685926"/>
              <a:gd name="connsiteX5" fmla="*/ 278607 w 2700338"/>
              <a:gd name="connsiteY5" fmla="*/ 564623 h 685926"/>
              <a:gd name="connsiteX6" fmla="*/ 359569 w 2700338"/>
              <a:gd name="connsiteY6" fmla="*/ 555098 h 685926"/>
              <a:gd name="connsiteX7" fmla="*/ 411957 w 2700338"/>
              <a:gd name="connsiteY7" fmla="*/ 555097 h 685926"/>
              <a:gd name="connsiteX8" fmla="*/ 457200 w 2700338"/>
              <a:gd name="connsiteY8" fmla="*/ 619392 h 685926"/>
              <a:gd name="connsiteX9" fmla="*/ 464344 w 2700338"/>
              <a:gd name="connsiteY9" fmla="*/ 526523 h 685926"/>
              <a:gd name="connsiteX10" fmla="*/ 495300 w 2700338"/>
              <a:gd name="connsiteY10" fmla="*/ 159811 h 685926"/>
              <a:gd name="connsiteX11" fmla="*/ 514350 w 2700338"/>
              <a:gd name="connsiteY11" fmla="*/ 5029 h 685926"/>
              <a:gd name="connsiteX12" fmla="*/ 523875 w 2700338"/>
              <a:gd name="connsiteY12" fmla="*/ 83611 h 685926"/>
              <a:gd name="connsiteX13" fmla="*/ 554832 w 2700338"/>
              <a:gd name="connsiteY13" fmla="*/ 514617 h 685926"/>
              <a:gd name="connsiteX14" fmla="*/ 564357 w 2700338"/>
              <a:gd name="connsiteY14" fmla="*/ 658807 h 685926"/>
              <a:gd name="connsiteX15" fmla="*/ 573338 w 2700338"/>
              <a:gd name="connsiteY15" fmla="*/ 685583 h 685926"/>
              <a:gd name="connsiteX16" fmla="*/ 582280 w 2700338"/>
              <a:gd name="connsiteY16" fmla="*/ 652812 h 685926"/>
              <a:gd name="connsiteX17" fmla="*/ 595313 w 2700338"/>
              <a:gd name="connsiteY17" fmla="*/ 569386 h 685926"/>
              <a:gd name="connsiteX18" fmla="*/ 697707 w 2700338"/>
              <a:gd name="connsiteY18" fmla="*/ 559860 h 685926"/>
              <a:gd name="connsiteX19" fmla="*/ 859632 w 2700338"/>
              <a:gd name="connsiteY19" fmla="*/ 559861 h 685926"/>
              <a:gd name="connsiteX20" fmla="*/ 1067240 w 2700338"/>
              <a:gd name="connsiteY20" fmla="*/ 548440 h 685926"/>
              <a:gd name="connsiteX21" fmla="*/ 1228725 w 2700338"/>
              <a:gd name="connsiteY21" fmla="*/ 452705 h 685926"/>
              <a:gd name="connsiteX22" fmla="*/ 1401539 w 2700338"/>
              <a:gd name="connsiteY22" fmla="*/ 437054 h 685926"/>
              <a:gd name="connsiteX23" fmla="*/ 1575279 w 2700338"/>
              <a:gd name="connsiteY23" fmla="*/ 550821 h 685926"/>
              <a:gd name="connsiteX24" fmla="*/ 1709738 w 2700338"/>
              <a:gd name="connsiteY24" fmla="*/ 559861 h 685926"/>
              <a:gd name="connsiteX25" fmla="*/ 2426494 w 2700338"/>
              <a:gd name="connsiteY25" fmla="*/ 552717 h 685926"/>
              <a:gd name="connsiteX26" fmla="*/ 2700338 w 2700338"/>
              <a:gd name="connsiteY26" fmla="*/ 557480 h 685926"/>
              <a:gd name="connsiteX0" fmla="*/ 0 w 2700338"/>
              <a:gd name="connsiteY0" fmla="*/ 555099 h 687937"/>
              <a:gd name="connsiteX1" fmla="*/ 66675 w 2700338"/>
              <a:gd name="connsiteY1" fmla="*/ 562242 h 687937"/>
              <a:gd name="connsiteX2" fmla="*/ 111919 w 2700338"/>
              <a:gd name="connsiteY2" fmla="*/ 516998 h 687937"/>
              <a:gd name="connsiteX3" fmla="*/ 169068 w 2700338"/>
              <a:gd name="connsiteY3" fmla="*/ 505091 h 687937"/>
              <a:gd name="connsiteX4" fmla="*/ 230982 w 2700338"/>
              <a:gd name="connsiteY4" fmla="*/ 559861 h 687937"/>
              <a:gd name="connsiteX5" fmla="*/ 278607 w 2700338"/>
              <a:gd name="connsiteY5" fmla="*/ 564623 h 687937"/>
              <a:gd name="connsiteX6" fmla="*/ 359569 w 2700338"/>
              <a:gd name="connsiteY6" fmla="*/ 555098 h 687937"/>
              <a:gd name="connsiteX7" fmla="*/ 411957 w 2700338"/>
              <a:gd name="connsiteY7" fmla="*/ 555097 h 687937"/>
              <a:gd name="connsiteX8" fmla="*/ 457200 w 2700338"/>
              <a:gd name="connsiteY8" fmla="*/ 619392 h 687937"/>
              <a:gd name="connsiteX9" fmla="*/ 464344 w 2700338"/>
              <a:gd name="connsiteY9" fmla="*/ 526523 h 687937"/>
              <a:gd name="connsiteX10" fmla="*/ 495300 w 2700338"/>
              <a:gd name="connsiteY10" fmla="*/ 159811 h 687937"/>
              <a:gd name="connsiteX11" fmla="*/ 514350 w 2700338"/>
              <a:gd name="connsiteY11" fmla="*/ 5029 h 687937"/>
              <a:gd name="connsiteX12" fmla="*/ 523875 w 2700338"/>
              <a:gd name="connsiteY12" fmla="*/ 83611 h 687937"/>
              <a:gd name="connsiteX13" fmla="*/ 554832 w 2700338"/>
              <a:gd name="connsiteY13" fmla="*/ 514617 h 687937"/>
              <a:gd name="connsiteX14" fmla="*/ 564357 w 2700338"/>
              <a:gd name="connsiteY14" fmla="*/ 658807 h 687937"/>
              <a:gd name="connsiteX15" fmla="*/ 573338 w 2700338"/>
              <a:gd name="connsiteY15" fmla="*/ 685583 h 687937"/>
              <a:gd name="connsiteX16" fmla="*/ 582280 w 2700338"/>
              <a:gd name="connsiteY16" fmla="*/ 622801 h 687937"/>
              <a:gd name="connsiteX17" fmla="*/ 595313 w 2700338"/>
              <a:gd name="connsiteY17" fmla="*/ 569386 h 687937"/>
              <a:gd name="connsiteX18" fmla="*/ 697707 w 2700338"/>
              <a:gd name="connsiteY18" fmla="*/ 559860 h 687937"/>
              <a:gd name="connsiteX19" fmla="*/ 859632 w 2700338"/>
              <a:gd name="connsiteY19" fmla="*/ 559861 h 687937"/>
              <a:gd name="connsiteX20" fmla="*/ 1067240 w 2700338"/>
              <a:gd name="connsiteY20" fmla="*/ 548440 h 687937"/>
              <a:gd name="connsiteX21" fmla="*/ 1228725 w 2700338"/>
              <a:gd name="connsiteY21" fmla="*/ 452705 h 687937"/>
              <a:gd name="connsiteX22" fmla="*/ 1401539 w 2700338"/>
              <a:gd name="connsiteY22" fmla="*/ 437054 h 687937"/>
              <a:gd name="connsiteX23" fmla="*/ 1575279 w 2700338"/>
              <a:gd name="connsiteY23" fmla="*/ 550821 h 687937"/>
              <a:gd name="connsiteX24" fmla="*/ 1709738 w 2700338"/>
              <a:gd name="connsiteY24" fmla="*/ 559861 h 687937"/>
              <a:gd name="connsiteX25" fmla="*/ 2426494 w 2700338"/>
              <a:gd name="connsiteY25" fmla="*/ 552717 h 687937"/>
              <a:gd name="connsiteX26" fmla="*/ 2700338 w 2700338"/>
              <a:gd name="connsiteY26" fmla="*/ 557480 h 687937"/>
              <a:gd name="connsiteX0" fmla="*/ 0 w 2700338"/>
              <a:gd name="connsiteY0" fmla="*/ 555099 h 685662"/>
              <a:gd name="connsiteX1" fmla="*/ 66675 w 2700338"/>
              <a:gd name="connsiteY1" fmla="*/ 562242 h 685662"/>
              <a:gd name="connsiteX2" fmla="*/ 111919 w 2700338"/>
              <a:gd name="connsiteY2" fmla="*/ 516998 h 685662"/>
              <a:gd name="connsiteX3" fmla="*/ 169068 w 2700338"/>
              <a:gd name="connsiteY3" fmla="*/ 505091 h 685662"/>
              <a:gd name="connsiteX4" fmla="*/ 230982 w 2700338"/>
              <a:gd name="connsiteY4" fmla="*/ 559861 h 685662"/>
              <a:gd name="connsiteX5" fmla="*/ 278607 w 2700338"/>
              <a:gd name="connsiteY5" fmla="*/ 564623 h 685662"/>
              <a:gd name="connsiteX6" fmla="*/ 359569 w 2700338"/>
              <a:gd name="connsiteY6" fmla="*/ 555098 h 685662"/>
              <a:gd name="connsiteX7" fmla="*/ 411957 w 2700338"/>
              <a:gd name="connsiteY7" fmla="*/ 555097 h 685662"/>
              <a:gd name="connsiteX8" fmla="*/ 457200 w 2700338"/>
              <a:gd name="connsiteY8" fmla="*/ 619392 h 685662"/>
              <a:gd name="connsiteX9" fmla="*/ 464344 w 2700338"/>
              <a:gd name="connsiteY9" fmla="*/ 526523 h 685662"/>
              <a:gd name="connsiteX10" fmla="*/ 495300 w 2700338"/>
              <a:gd name="connsiteY10" fmla="*/ 159811 h 685662"/>
              <a:gd name="connsiteX11" fmla="*/ 514350 w 2700338"/>
              <a:gd name="connsiteY11" fmla="*/ 5029 h 685662"/>
              <a:gd name="connsiteX12" fmla="*/ 523875 w 2700338"/>
              <a:gd name="connsiteY12" fmla="*/ 83611 h 685662"/>
              <a:gd name="connsiteX13" fmla="*/ 554832 w 2700338"/>
              <a:gd name="connsiteY13" fmla="*/ 514617 h 685662"/>
              <a:gd name="connsiteX14" fmla="*/ 560592 w 2700338"/>
              <a:gd name="connsiteY14" fmla="*/ 632983 h 685662"/>
              <a:gd name="connsiteX15" fmla="*/ 573338 w 2700338"/>
              <a:gd name="connsiteY15" fmla="*/ 685583 h 685662"/>
              <a:gd name="connsiteX16" fmla="*/ 582280 w 2700338"/>
              <a:gd name="connsiteY16" fmla="*/ 622801 h 685662"/>
              <a:gd name="connsiteX17" fmla="*/ 595313 w 2700338"/>
              <a:gd name="connsiteY17" fmla="*/ 569386 h 685662"/>
              <a:gd name="connsiteX18" fmla="*/ 697707 w 2700338"/>
              <a:gd name="connsiteY18" fmla="*/ 559860 h 685662"/>
              <a:gd name="connsiteX19" fmla="*/ 859632 w 2700338"/>
              <a:gd name="connsiteY19" fmla="*/ 559861 h 685662"/>
              <a:gd name="connsiteX20" fmla="*/ 1067240 w 2700338"/>
              <a:gd name="connsiteY20" fmla="*/ 548440 h 685662"/>
              <a:gd name="connsiteX21" fmla="*/ 1228725 w 2700338"/>
              <a:gd name="connsiteY21" fmla="*/ 452705 h 685662"/>
              <a:gd name="connsiteX22" fmla="*/ 1401539 w 2700338"/>
              <a:gd name="connsiteY22" fmla="*/ 437054 h 685662"/>
              <a:gd name="connsiteX23" fmla="*/ 1575279 w 2700338"/>
              <a:gd name="connsiteY23" fmla="*/ 550821 h 685662"/>
              <a:gd name="connsiteX24" fmla="*/ 1709738 w 2700338"/>
              <a:gd name="connsiteY24" fmla="*/ 559861 h 685662"/>
              <a:gd name="connsiteX25" fmla="*/ 2426494 w 2700338"/>
              <a:gd name="connsiteY25" fmla="*/ 552717 h 685662"/>
              <a:gd name="connsiteX26" fmla="*/ 2700338 w 2700338"/>
              <a:gd name="connsiteY26" fmla="*/ 557480 h 685662"/>
              <a:gd name="connsiteX0" fmla="*/ 0 w 2700338"/>
              <a:gd name="connsiteY0" fmla="*/ 555099 h 651899"/>
              <a:gd name="connsiteX1" fmla="*/ 66675 w 2700338"/>
              <a:gd name="connsiteY1" fmla="*/ 562242 h 651899"/>
              <a:gd name="connsiteX2" fmla="*/ 111919 w 2700338"/>
              <a:gd name="connsiteY2" fmla="*/ 516998 h 651899"/>
              <a:gd name="connsiteX3" fmla="*/ 169068 w 2700338"/>
              <a:gd name="connsiteY3" fmla="*/ 505091 h 651899"/>
              <a:gd name="connsiteX4" fmla="*/ 230982 w 2700338"/>
              <a:gd name="connsiteY4" fmla="*/ 559861 h 651899"/>
              <a:gd name="connsiteX5" fmla="*/ 278607 w 2700338"/>
              <a:gd name="connsiteY5" fmla="*/ 564623 h 651899"/>
              <a:gd name="connsiteX6" fmla="*/ 359569 w 2700338"/>
              <a:gd name="connsiteY6" fmla="*/ 555098 h 651899"/>
              <a:gd name="connsiteX7" fmla="*/ 411957 w 2700338"/>
              <a:gd name="connsiteY7" fmla="*/ 555097 h 651899"/>
              <a:gd name="connsiteX8" fmla="*/ 457200 w 2700338"/>
              <a:gd name="connsiteY8" fmla="*/ 619392 h 651899"/>
              <a:gd name="connsiteX9" fmla="*/ 464344 w 2700338"/>
              <a:gd name="connsiteY9" fmla="*/ 526523 h 651899"/>
              <a:gd name="connsiteX10" fmla="*/ 495300 w 2700338"/>
              <a:gd name="connsiteY10" fmla="*/ 159811 h 651899"/>
              <a:gd name="connsiteX11" fmla="*/ 514350 w 2700338"/>
              <a:gd name="connsiteY11" fmla="*/ 5029 h 651899"/>
              <a:gd name="connsiteX12" fmla="*/ 523875 w 2700338"/>
              <a:gd name="connsiteY12" fmla="*/ 83611 h 651899"/>
              <a:gd name="connsiteX13" fmla="*/ 554832 w 2700338"/>
              <a:gd name="connsiteY13" fmla="*/ 514617 h 651899"/>
              <a:gd name="connsiteX14" fmla="*/ 560592 w 2700338"/>
              <a:gd name="connsiteY14" fmla="*/ 632983 h 651899"/>
              <a:gd name="connsiteX15" fmla="*/ 567064 w 2700338"/>
              <a:gd name="connsiteY15" fmla="*/ 650686 h 651899"/>
              <a:gd name="connsiteX16" fmla="*/ 582280 w 2700338"/>
              <a:gd name="connsiteY16" fmla="*/ 622801 h 651899"/>
              <a:gd name="connsiteX17" fmla="*/ 595313 w 2700338"/>
              <a:gd name="connsiteY17" fmla="*/ 569386 h 651899"/>
              <a:gd name="connsiteX18" fmla="*/ 697707 w 2700338"/>
              <a:gd name="connsiteY18" fmla="*/ 559860 h 651899"/>
              <a:gd name="connsiteX19" fmla="*/ 859632 w 2700338"/>
              <a:gd name="connsiteY19" fmla="*/ 559861 h 651899"/>
              <a:gd name="connsiteX20" fmla="*/ 1067240 w 2700338"/>
              <a:gd name="connsiteY20" fmla="*/ 548440 h 651899"/>
              <a:gd name="connsiteX21" fmla="*/ 1228725 w 2700338"/>
              <a:gd name="connsiteY21" fmla="*/ 452705 h 651899"/>
              <a:gd name="connsiteX22" fmla="*/ 1401539 w 2700338"/>
              <a:gd name="connsiteY22" fmla="*/ 437054 h 651899"/>
              <a:gd name="connsiteX23" fmla="*/ 1575279 w 2700338"/>
              <a:gd name="connsiteY23" fmla="*/ 550821 h 651899"/>
              <a:gd name="connsiteX24" fmla="*/ 1709738 w 2700338"/>
              <a:gd name="connsiteY24" fmla="*/ 559861 h 651899"/>
              <a:gd name="connsiteX25" fmla="*/ 2426494 w 2700338"/>
              <a:gd name="connsiteY25" fmla="*/ 552717 h 651899"/>
              <a:gd name="connsiteX26" fmla="*/ 2700338 w 2700338"/>
              <a:gd name="connsiteY26" fmla="*/ 557480 h 651899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11957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38639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72125 w 2700338"/>
              <a:gd name="connsiteY6" fmla="*/ 558590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00338" h="652363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5083" y="564835"/>
                  <a:pt x="278607" y="564623"/>
                </a:cubicBezTo>
                <a:cubicBezTo>
                  <a:pt x="302131" y="564411"/>
                  <a:pt x="347807" y="559305"/>
                  <a:pt x="372125" y="558590"/>
                </a:cubicBezTo>
                <a:cubicBezTo>
                  <a:pt x="396443" y="557875"/>
                  <a:pt x="410334" y="550201"/>
                  <a:pt x="424513" y="560335"/>
                </a:cubicBezTo>
                <a:cubicBezTo>
                  <a:pt x="438692" y="570469"/>
                  <a:pt x="450562" y="625027"/>
                  <a:pt x="457200" y="619392"/>
                </a:cubicBezTo>
                <a:cubicBezTo>
                  <a:pt x="463838" y="613757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713" y="423055"/>
                  <a:pt x="554832" y="514617"/>
                </a:cubicBezTo>
                <a:cubicBezTo>
                  <a:pt x="560952" y="606179"/>
                  <a:pt x="558553" y="610305"/>
                  <a:pt x="560592" y="632983"/>
                </a:cubicBezTo>
                <a:cubicBezTo>
                  <a:pt x="562631" y="655661"/>
                  <a:pt x="564913" y="653430"/>
                  <a:pt x="567064" y="650686"/>
                </a:cubicBezTo>
                <a:cubicBezTo>
                  <a:pt x="569215" y="647942"/>
                  <a:pt x="568788" y="630069"/>
                  <a:pt x="573496" y="616519"/>
                </a:cubicBezTo>
                <a:cubicBezTo>
                  <a:pt x="578204" y="602969"/>
                  <a:pt x="574611" y="578829"/>
                  <a:pt x="595313" y="569386"/>
                </a:cubicBezTo>
                <a:cubicBezTo>
                  <a:pt x="616015" y="559943"/>
                  <a:pt x="653654" y="561447"/>
                  <a:pt x="697707" y="559860"/>
                </a:cubicBezTo>
                <a:cubicBezTo>
                  <a:pt x="741760" y="558273"/>
                  <a:pt x="798043" y="561764"/>
                  <a:pt x="859632" y="559861"/>
                </a:cubicBezTo>
                <a:cubicBezTo>
                  <a:pt x="921221" y="557958"/>
                  <a:pt x="1005725" y="566299"/>
                  <a:pt x="1067240" y="548440"/>
                </a:cubicBezTo>
                <a:cubicBezTo>
                  <a:pt x="1128756" y="530581"/>
                  <a:pt x="1173009" y="471269"/>
                  <a:pt x="1228725" y="452705"/>
                </a:cubicBezTo>
                <a:cubicBezTo>
                  <a:pt x="1284442" y="434141"/>
                  <a:pt x="1343780" y="420701"/>
                  <a:pt x="1401539" y="437054"/>
                </a:cubicBezTo>
                <a:cubicBezTo>
                  <a:pt x="1459298" y="453407"/>
                  <a:pt x="1523913" y="530353"/>
                  <a:pt x="1575279" y="550821"/>
                </a:cubicBezTo>
                <a:cubicBezTo>
                  <a:pt x="1626646" y="571289"/>
                  <a:pt x="1567869" y="559545"/>
                  <a:pt x="1709738" y="559861"/>
                </a:cubicBezTo>
                <a:lnTo>
                  <a:pt x="2426494" y="552717"/>
                </a:lnTo>
                <a:cubicBezTo>
                  <a:pt x="2591594" y="552320"/>
                  <a:pt x="2667397" y="564624"/>
                  <a:pt x="2700338" y="557480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750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3A0418DF-73B7-482B-95B3-96DAEF4D44E6}"/>
              </a:ext>
            </a:extLst>
          </p:cNvPr>
          <p:cNvSpPr/>
          <p:nvPr/>
        </p:nvSpPr>
        <p:spPr>
          <a:xfrm>
            <a:off x="4839268" y="3527164"/>
            <a:ext cx="2648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P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3643DC6B-D552-40B4-8C19-D741F6FC7087}"/>
              </a:ext>
            </a:extLst>
          </p:cNvPr>
          <p:cNvSpPr/>
          <p:nvPr/>
        </p:nvSpPr>
        <p:spPr>
          <a:xfrm>
            <a:off x="5184836" y="4175236"/>
            <a:ext cx="2888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Q</a:t>
            </a: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A616D67F-7749-4598-B31B-EECAD52A195C}"/>
              </a:ext>
            </a:extLst>
          </p:cNvPr>
          <p:cNvSpPr/>
          <p:nvPr/>
        </p:nvSpPr>
        <p:spPr>
          <a:xfrm>
            <a:off x="5312395" y="2263960"/>
            <a:ext cx="2680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R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EB74AFFB-36F8-460A-AE1B-332BCCE3D365}"/>
              </a:ext>
            </a:extLst>
          </p:cNvPr>
          <p:cNvSpPr/>
          <p:nvPr/>
        </p:nvSpPr>
        <p:spPr>
          <a:xfrm>
            <a:off x="5474101" y="4210275"/>
            <a:ext cx="2551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S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A392D7E9-DA51-4A4B-8FA1-7902B3C3E904}"/>
              </a:ext>
            </a:extLst>
          </p:cNvPr>
          <p:cNvSpPr/>
          <p:nvPr/>
        </p:nvSpPr>
        <p:spPr>
          <a:xfrm>
            <a:off x="6536990" y="3250165"/>
            <a:ext cx="2600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T</a:t>
            </a:r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770559FF-DAB1-4495-AE92-BC6D7E7B5F20}"/>
              </a:ext>
            </a:extLst>
          </p:cNvPr>
          <p:cNvSpPr/>
          <p:nvPr/>
        </p:nvSpPr>
        <p:spPr>
          <a:xfrm>
            <a:off x="3875839" y="3174166"/>
            <a:ext cx="1308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depolarizace síní</a:t>
            </a:r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590426BA-F4CF-4FDE-8C5F-9AFECC3FB867}"/>
              </a:ext>
            </a:extLst>
          </p:cNvPr>
          <p:cNvSpPr/>
          <p:nvPr/>
        </p:nvSpPr>
        <p:spPr>
          <a:xfrm>
            <a:off x="4858629" y="1690959"/>
            <a:ext cx="1308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depolarizace komor - QRS</a:t>
            </a:r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CA5DE4EF-3C59-4127-A401-8A987C3273AF}"/>
              </a:ext>
            </a:extLst>
          </p:cNvPr>
          <p:cNvSpPr/>
          <p:nvPr/>
        </p:nvSpPr>
        <p:spPr>
          <a:xfrm>
            <a:off x="5993820" y="2663068"/>
            <a:ext cx="1308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/>
              <a:t>repolarizace</a:t>
            </a:r>
            <a:r>
              <a:rPr lang="cs-CZ" sz="1200" dirty="0"/>
              <a:t> komor</a:t>
            </a:r>
          </a:p>
        </p:txBody>
      </p: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0AC007E2-CD72-4475-81B4-2CB1B4C79550}"/>
              </a:ext>
            </a:extLst>
          </p:cNvPr>
          <p:cNvCxnSpPr/>
          <p:nvPr/>
        </p:nvCxnSpPr>
        <p:spPr>
          <a:xfrm>
            <a:off x="4432580" y="3473157"/>
            <a:ext cx="406688" cy="331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74C55297-223F-42A9-AEC1-C3FEDEB18467}"/>
              </a:ext>
            </a:extLst>
          </p:cNvPr>
          <p:cNvCxnSpPr/>
          <p:nvPr/>
        </p:nvCxnSpPr>
        <p:spPr>
          <a:xfrm>
            <a:off x="5160019" y="2230975"/>
            <a:ext cx="203344" cy="674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B580B3D3-FD5D-4204-9E0D-9135C8661607}"/>
              </a:ext>
            </a:extLst>
          </p:cNvPr>
          <p:cNvCxnSpPr/>
          <p:nvPr/>
        </p:nvCxnSpPr>
        <p:spPr>
          <a:xfrm>
            <a:off x="6334579" y="3248954"/>
            <a:ext cx="202412" cy="325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bdélník 41">
            <a:extLst>
              <a:ext uri="{FF2B5EF4-FFF2-40B4-BE49-F238E27FC236}">
                <a16:creationId xmlns:a16="http://schemas.microsoft.com/office/drawing/2014/main" id="{4AD44FCC-240A-4691-80F6-329C27AFA31B}"/>
              </a:ext>
            </a:extLst>
          </p:cNvPr>
          <p:cNvSpPr/>
          <p:nvPr/>
        </p:nvSpPr>
        <p:spPr>
          <a:xfrm>
            <a:off x="3999791" y="3838109"/>
            <a:ext cx="1308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Svod II</a:t>
            </a:r>
          </a:p>
        </p:txBody>
      </p:sp>
    </p:spTree>
    <p:extLst>
      <p:ext uri="{BB962C8B-B14F-4D97-AF65-F5344CB8AC3E}">
        <p14:creationId xmlns:p14="http://schemas.microsoft.com/office/powerpoint/2010/main" val="21084592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5536" y="318870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Rozměření EKG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-50514" y="1471940"/>
            <a:ext cx="3307912" cy="540587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sz="2000" dirty="0"/>
              <a:t>Milimetrový papír pomůže v rychlém rozměření</a:t>
            </a:r>
          </a:p>
          <a:p>
            <a:pPr lvl="1"/>
            <a:r>
              <a:rPr lang="cs-CZ" sz="1600" dirty="0"/>
              <a:t>Podívejte se, jaká je rychlost posunu papíru (zde 25 mm/s)</a:t>
            </a:r>
          </a:p>
          <a:p>
            <a:pPr lvl="1"/>
            <a:r>
              <a:rPr lang="cs-CZ" sz="1600" dirty="0"/>
              <a:t>Kontrolní otázka: kolik </a:t>
            </a:r>
            <a:r>
              <a:rPr lang="cs-CZ" sz="1600" dirty="0" err="1"/>
              <a:t>ms</a:t>
            </a:r>
            <a:r>
              <a:rPr lang="cs-CZ" sz="1600" dirty="0"/>
              <a:t> je jeden mm?</a:t>
            </a:r>
          </a:p>
          <a:p>
            <a:pPr lvl="1"/>
            <a:r>
              <a:rPr lang="cs-CZ" sz="1600" dirty="0"/>
              <a:t>Hodí se vědět, i kolik </a:t>
            </a:r>
            <a:r>
              <a:rPr lang="cs-CZ" sz="1600" dirty="0" err="1"/>
              <a:t>mV</a:t>
            </a:r>
            <a:r>
              <a:rPr lang="cs-CZ" sz="1600" dirty="0"/>
              <a:t> je jeden mm</a:t>
            </a:r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r>
              <a:rPr lang="cs-CZ" sz="1600" dirty="0"/>
              <a:t>Samozřejmě, počítač dnes již dokáže vyplivnout výsledky, aniž byste nad tím museli přemýšlet. </a:t>
            </a:r>
            <a:br>
              <a:rPr lang="cs-CZ" sz="1600" dirty="0"/>
            </a:br>
            <a:r>
              <a:rPr lang="cs-CZ" sz="1600" dirty="0"/>
              <a:t>Ale nikdy bezhlavě nevěřte počítači. Výpočet je závislý na kvalitě signálu. Pokud nedoléhají elektrody, hýbe se vám pacient atd, vzniklé artefakty v signálu snadno počítač zmatou. Ale Vás to zmást nemá </a:t>
            </a:r>
            <a:r>
              <a:rPr lang="cs-CZ" sz="1600" dirty="0">
                <a:sym typeface="Wingdings" panose="05000000000000000000" pitchFamily="2" charset="2"/>
              </a:rPr>
              <a:t></a:t>
            </a:r>
            <a:endParaRPr lang="cs-CZ" sz="1600" dirty="0"/>
          </a:p>
        </p:txBody>
      </p:sp>
      <p:pic>
        <p:nvPicPr>
          <p:cNvPr id="29" name="Obrázek 28" descr="Obsah obrázku text&#10;&#10;Popis byl vytvořen automaticky">
            <a:extLst>
              <a:ext uri="{FF2B5EF4-FFF2-40B4-BE49-F238E27FC236}">
                <a16:creationId xmlns:a16="http://schemas.microsoft.com/office/drawing/2014/main" id="{AB4C9A51-313C-4CD9-925C-15CAD609C0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6983" r="5801" b="2603"/>
          <a:stretch/>
        </p:blipFill>
        <p:spPr>
          <a:xfrm>
            <a:off x="3526972" y="1932261"/>
            <a:ext cx="5617028" cy="4068489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2CF156C3-328D-4BB5-9A78-2086BDBAC6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2" t="6983" r="77212" b="89878"/>
          <a:stretch/>
        </p:blipFill>
        <p:spPr>
          <a:xfrm>
            <a:off x="4591595" y="1133258"/>
            <a:ext cx="1743891" cy="33868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2F5D3CB-DC22-432A-8D92-3CBAD6FE5369}"/>
              </a:ext>
            </a:extLst>
          </p:cNvPr>
          <p:cNvSpPr/>
          <p:nvPr/>
        </p:nvSpPr>
        <p:spPr bwMode="auto">
          <a:xfrm>
            <a:off x="3833949" y="1887146"/>
            <a:ext cx="757646" cy="19208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31B68CF-A92C-4DF6-A9AC-03DC53E577FC}"/>
              </a:ext>
            </a:extLst>
          </p:cNvPr>
          <p:cNvSpPr/>
          <p:nvPr/>
        </p:nvSpPr>
        <p:spPr bwMode="auto">
          <a:xfrm>
            <a:off x="4572000" y="1107196"/>
            <a:ext cx="1763486" cy="36474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C06D9B07-1F1D-4F0D-82AB-3C7C7A95A43C}"/>
              </a:ext>
            </a:extLst>
          </p:cNvPr>
          <p:cNvCxnSpPr>
            <a:stCxn id="6" idx="0"/>
            <a:endCxn id="9" idx="2"/>
          </p:cNvCxnSpPr>
          <p:nvPr/>
        </p:nvCxnSpPr>
        <p:spPr bwMode="auto">
          <a:xfrm flipV="1">
            <a:off x="4212772" y="1471941"/>
            <a:ext cx="1240971" cy="4152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4F0D9A2F-A32F-4B4A-8415-7242552F59DC}"/>
              </a:ext>
            </a:extLst>
          </p:cNvPr>
          <p:cNvCxnSpPr/>
          <p:nvPr/>
        </p:nvCxnSpPr>
        <p:spPr bwMode="auto">
          <a:xfrm>
            <a:off x="2843808" y="3140968"/>
            <a:ext cx="794198" cy="23308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938731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67174" y="432112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1) Srdečné akce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40493" y="1196752"/>
            <a:ext cx="8581385" cy="393297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Pravidelnost vzdáleností mezi QRS komplexy – RR intervaly</a:t>
            </a:r>
          </a:p>
          <a:p>
            <a:pPr>
              <a:lnSpc>
                <a:spcPct val="100000"/>
              </a:lnSpc>
            </a:pPr>
            <a:r>
              <a:rPr lang="cs-CZ" dirty="0"/>
              <a:t>Spočítejte rozdíl: RR – průměrné RR </a:t>
            </a:r>
            <a:br>
              <a:rPr lang="cs-CZ" dirty="0"/>
            </a:br>
            <a:r>
              <a:rPr lang="cs-CZ" sz="1500" dirty="0"/>
              <a:t>(stačí, když si vyberete nejkratší a nejdelší RR v záznamu)</a:t>
            </a:r>
          </a:p>
          <a:p>
            <a:pPr>
              <a:lnSpc>
                <a:spcPct val="100000"/>
              </a:lnSpc>
            </a:pPr>
            <a:endParaRPr lang="cs-CZ" sz="1500" dirty="0"/>
          </a:p>
          <a:p>
            <a:pPr>
              <a:lnSpc>
                <a:spcPct val="100000"/>
              </a:lnSpc>
            </a:pPr>
            <a:r>
              <a:rPr lang="cs-CZ" dirty="0"/>
              <a:t>Pravidelná akce: rozdíl </a:t>
            </a:r>
            <a:r>
              <a:rPr lang="en-GB" dirty="0"/>
              <a:t>&lt; </a:t>
            </a:r>
            <a:r>
              <a:rPr lang="cs-CZ" dirty="0"/>
              <a:t>0,16 s</a:t>
            </a:r>
          </a:p>
          <a:p>
            <a:pPr>
              <a:lnSpc>
                <a:spcPct val="100000"/>
              </a:lnSpc>
            </a:pPr>
            <a:r>
              <a:rPr lang="cs-CZ" dirty="0"/>
              <a:t>Nepravidelná akce: rozdíl </a:t>
            </a:r>
            <a:r>
              <a:rPr lang="en-GB" dirty="0"/>
              <a:t>&gt; 0,16 s</a:t>
            </a:r>
          </a:p>
          <a:p>
            <a:pPr lvl="1"/>
            <a:r>
              <a:rPr lang="en-GB" dirty="0" err="1"/>
              <a:t>Obv</a:t>
            </a:r>
            <a:r>
              <a:rPr lang="cs-CZ" dirty="0" err="1"/>
              <a:t>ykle</a:t>
            </a:r>
            <a:r>
              <a:rPr lang="cs-CZ" dirty="0"/>
              <a:t> patologická</a:t>
            </a:r>
          </a:p>
          <a:p>
            <a:pPr lvl="1"/>
            <a:r>
              <a:rPr lang="cs-CZ" dirty="0"/>
              <a:t>Pozor na významnou sinusovou respirační arytmii – tak je naopak velmi fyziologická. Pokud si nejste jistí, poproste pacienta, ať zadrží dech.</a:t>
            </a:r>
          </a:p>
          <a:p>
            <a:pPr lvl="1"/>
            <a:endParaRPr lang="cs-CZ" dirty="0"/>
          </a:p>
          <a:p>
            <a:pPr>
              <a:lnSpc>
                <a:spcPct val="100000"/>
              </a:lnSpc>
            </a:pPr>
            <a:r>
              <a:rPr lang="cs-CZ" sz="1800" dirty="0"/>
              <a:t>Pozn: je-li přítomná jedna extrasystola, ale jinak je akce pravidelná, tak ji za pravidelnou označujeme</a:t>
            </a:r>
            <a:endParaRPr lang="en-GB" sz="1800" dirty="0"/>
          </a:p>
          <a:p>
            <a:pPr lvl="1"/>
            <a:endParaRPr lang="cs-CZ" dirty="0"/>
          </a:p>
        </p:txBody>
      </p:sp>
      <p:pic>
        <p:nvPicPr>
          <p:cNvPr id="6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6489C0AB-35E1-4002-9E40-0F3CB39B8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15271" r="61681" b="72698"/>
          <a:stretch/>
        </p:blipFill>
        <p:spPr bwMode="auto">
          <a:xfrm>
            <a:off x="5553222" y="2253635"/>
            <a:ext cx="2873828" cy="92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9871018E-8D5F-4394-9E50-57251D9B22E5}"/>
              </a:ext>
            </a:extLst>
          </p:cNvPr>
          <p:cNvCxnSpPr/>
          <p:nvPr/>
        </p:nvCxnSpPr>
        <p:spPr bwMode="auto">
          <a:xfrm>
            <a:off x="5845326" y="2092053"/>
            <a:ext cx="679269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>
            <a:extLst>
              <a:ext uri="{FF2B5EF4-FFF2-40B4-BE49-F238E27FC236}">
                <a16:creationId xmlns:a16="http://schemas.microsoft.com/office/drawing/2014/main" id="{1AB0E6B1-65EE-42D6-A199-4CF89009F922}"/>
              </a:ext>
            </a:extLst>
          </p:cNvPr>
          <p:cNvSpPr/>
          <p:nvPr/>
        </p:nvSpPr>
        <p:spPr>
          <a:xfrm>
            <a:off x="5988432" y="1819625"/>
            <a:ext cx="3930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500" dirty="0"/>
              <a:t>RR</a:t>
            </a:r>
          </a:p>
        </p:txBody>
      </p:sp>
    </p:spTree>
    <p:extLst>
      <p:ext uri="{BB962C8B-B14F-4D97-AF65-F5344CB8AC3E}">
        <p14:creationId xmlns:p14="http://schemas.microsoft.com/office/powerpoint/2010/main" val="42163688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548680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2) Srdeční rytmus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1052736"/>
            <a:ext cx="8505777" cy="5400600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cs-CZ" sz="2400" dirty="0"/>
              <a:t>Srdeční rytmus se určuje podle zdroje akčních potenciálů, které vedou k </a:t>
            </a:r>
            <a:r>
              <a:rPr lang="cs-CZ" sz="2400" b="1" dirty="0"/>
              <a:t>depolarizaci komor</a:t>
            </a:r>
            <a:br>
              <a:rPr lang="cs-CZ" sz="2400" b="1" dirty="0"/>
            </a:br>
            <a:r>
              <a:rPr lang="cs-CZ" sz="1200" dirty="0"/>
              <a:t>depolarizace komor je klíčová, protože ta určuje srdeční výdej</a:t>
            </a:r>
          </a:p>
          <a:p>
            <a:pPr>
              <a:lnSpc>
                <a:spcPct val="100000"/>
              </a:lnSpc>
            </a:pPr>
            <a:r>
              <a:rPr lang="cs-CZ" sz="1700" b="1" dirty="0"/>
              <a:t>Sinusový rytmus</a:t>
            </a:r>
          </a:p>
          <a:p>
            <a:pPr lvl="1"/>
            <a:r>
              <a:rPr lang="cs-CZ" sz="2000" dirty="0"/>
              <a:t>Vzruch začíná v sinoatriální uzlu</a:t>
            </a:r>
          </a:p>
          <a:p>
            <a:pPr lvl="1"/>
            <a:r>
              <a:rPr lang="cs-CZ" sz="2000" dirty="0"/>
              <a:t>Na EKG: přítomná vlna P (depolarizace síní), která předchází QRS</a:t>
            </a:r>
          </a:p>
          <a:p>
            <a:pPr>
              <a:lnSpc>
                <a:spcPct val="100000"/>
              </a:lnSpc>
            </a:pPr>
            <a:r>
              <a:rPr lang="cs-CZ" sz="1700" b="1" dirty="0" err="1"/>
              <a:t>Junkční</a:t>
            </a:r>
            <a:r>
              <a:rPr lang="cs-CZ" sz="1700" b="1" dirty="0"/>
              <a:t> rytmus</a:t>
            </a:r>
          </a:p>
          <a:p>
            <a:pPr lvl="1"/>
            <a:r>
              <a:rPr lang="cs-CZ" sz="2000" dirty="0"/>
              <a:t>Vzruch vzniká </a:t>
            </a:r>
            <a:r>
              <a:rPr lang="cs-CZ" sz="2000" dirty="0" err="1"/>
              <a:t>atriovenrikulárním</a:t>
            </a:r>
            <a:r>
              <a:rPr lang="cs-CZ" sz="2000" dirty="0"/>
              <a:t> uzlu nebo </a:t>
            </a:r>
            <a:r>
              <a:rPr lang="cs-CZ" sz="2000" dirty="0" err="1"/>
              <a:t>Hisově</a:t>
            </a:r>
            <a:r>
              <a:rPr lang="cs-CZ" sz="2000" dirty="0"/>
              <a:t> svazku, frekvence obvykle 40 – 60 </a:t>
            </a:r>
            <a:r>
              <a:rPr lang="cs-CZ" sz="2000" dirty="0" err="1"/>
              <a:t>bpm</a:t>
            </a:r>
            <a:endParaRPr lang="cs-CZ" sz="2000" dirty="0"/>
          </a:p>
          <a:p>
            <a:pPr lvl="1"/>
            <a:r>
              <a:rPr lang="cs-CZ" sz="2000" dirty="0"/>
              <a:t>Před QRS není přítomná plna P, QRS má normální tvar (je úzký)</a:t>
            </a:r>
          </a:p>
          <a:p>
            <a:pPr lvl="1"/>
            <a:r>
              <a:rPr lang="cs-CZ" sz="2000" dirty="0"/>
              <a:t>Srdeční frekvence je nízká </a:t>
            </a:r>
          </a:p>
          <a:p>
            <a:pPr lvl="1"/>
            <a:r>
              <a:rPr lang="cs-CZ" sz="2000" dirty="0"/>
              <a:t>Depolarizace síní se může na EKG projevit, pokud se vzruch z komor převede na síně </a:t>
            </a:r>
            <a:br>
              <a:rPr lang="cs-CZ" sz="2000" dirty="0"/>
            </a:br>
            <a:r>
              <a:rPr lang="cs-CZ" sz="1300" dirty="0"/>
              <a:t>- vlna je po QRS a má opačnou polaritu, protože probíhá opačným směrem (takže např ve svodu II bude dolů)</a:t>
            </a:r>
            <a:endParaRPr lang="cs-CZ" sz="900" dirty="0"/>
          </a:p>
          <a:p>
            <a:pPr>
              <a:lnSpc>
                <a:spcPct val="100000"/>
              </a:lnSpc>
            </a:pPr>
            <a:r>
              <a:rPr lang="cs-CZ" sz="1700" b="1" dirty="0"/>
              <a:t>Terciální rytmus</a:t>
            </a:r>
          </a:p>
          <a:p>
            <a:pPr lvl="1"/>
            <a:r>
              <a:rPr lang="cs-CZ" sz="2000" dirty="0"/>
              <a:t>Vzruch vzniká v dalších částech převodního systému, frekvence 30-40 </a:t>
            </a:r>
            <a:r>
              <a:rPr lang="cs-CZ" sz="2000" dirty="0" err="1"/>
              <a:t>bpm</a:t>
            </a:r>
            <a:endParaRPr lang="cs-CZ" sz="2000" dirty="0"/>
          </a:p>
          <a:p>
            <a:pPr lvl="1"/>
            <a:r>
              <a:rPr lang="cs-CZ" sz="2000" dirty="0"/>
              <a:t>QRS má divný tvar, je širší, protože se v komorách šíří nestandardním směrem</a:t>
            </a:r>
          </a:p>
        </p:txBody>
      </p:sp>
    </p:spTree>
    <p:extLst>
      <p:ext uri="{BB962C8B-B14F-4D97-AF65-F5344CB8AC3E}">
        <p14:creationId xmlns:p14="http://schemas.microsoft.com/office/powerpoint/2010/main" val="226941841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 descr="VÃ½sledek obrÃ¡zku pro junctional rhythm"/>
          <p:cNvSpPr>
            <a:spLocks noChangeAspect="1" noChangeArrowheads="1"/>
          </p:cNvSpPr>
          <p:nvPr/>
        </p:nvSpPr>
        <p:spPr bwMode="auto">
          <a:xfrm>
            <a:off x="291140" y="933478"/>
            <a:ext cx="8852860" cy="41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cs-CZ"/>
              <a:t>Srdeční rytmus se určuje podle zdroje akčních potenciálů, které vedou k </a:t>
            </a:r>
            <a:r>
              <a:rPr lang="cs-CZ" b="1"/>
              <a:t>depolarizaci komor</a:t>
            </a:r>
            <a:endParaRPr lang="cs-CZ" sz="1600"/>
          </a:p>
        </p:txBody>
      </p:sp>
      <p:sp>
        <p:nvSpPr>
          <p:cNvPr id="6" name="AutoShape 8" descr="VÃ½sledek obrÃ¡zku pro junctional rhythm"/>
          <p:cNvSpPr>
            <a:spLocks noChangeAspect="1" noChangeArrowheads="1"/>
          </p:cNvSpPr>
          <p:nvPr/>
        </p:nvSpPr>
        <p:spPr bwMode="auto">
          <a:xfrm>
            <a:off x="459581" y="10918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sp>
        <p:nvSpPr>
          <p:cNvPr id="7" name="Obdélník 6"/>
          <p:cNvSpPr/>
          <p:nvPr/>
        </p:nvSpPr>
        <p:spPr>
          <a:xfrm>
            <a:off x="230981" y="1507424"/>
            <a:ext cx="8693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Sinusový rytmus </a:t>
            </a:r>
            <a:r>
              <a:rPr lang="cs-CZ" sz="1600" dirty="0"/>
              <a:t>– před každým QRS je přítomna vlna P – vzruch začíná v SA uzlu, ne na něj navázaná depolarizace komor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134634" y="2018542"/>
            <a:ext cx="4336826" cy="487025"/>
            <a:chOff x="733782" y="2320449"/>
            <a:chExt cx="5782434" cy="964052"/>
          </a:xfrm>
        </p:grpSpPr>
        <p:grpSp>
          <p:nvGrpSpPr>
            <p:cNvPr id="9" name="Skupina 8"/>
            <p:cNvGrpSpPr/>
            <p:nvPr/>
          </p:nvGrpSpPr>
          <p:grpSpPr>
            <a:xfrm>
              <a:off x="733782" y="2320449"/>
              <a:ext cx="4340453" cy="964052"/>
              <a:chOff x="733782" y="2320449"/>
              <a:chExt cx="6269336" cy="964052"/>
            </a:xfrm>
          </p:grpSpPr>
          <p:sp>
            <p:nvSpPr>
              <p:cNvPr id="11" name="Volný tvar 10"/>
              <p:cNvSpPr/>
              <p:nvPr/>
            </p:nvSpPr>
            <p:spPr>
              <a:xfrm>
                <a:off x="733782" y="2320449"/>
                <a:ext cx="2113808" cy="957616"/>
              </a:xfrm>
              <a:custGeom>
                <a:avLst/>
                <a:gdLst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27512 w 2113808"/>
                  <a:gd name="connsiteY2" fmla="*/ 760035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650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28075"/>
                  <a:gd name="connsiteX1" fmla="*/ 466900 w 2113808"/>
                  <a:gd name="connsiteY1" fmla="*/ 894802 h 1028075"/>
                  <a:gd name="connsiteX2" fmla="*/ 580602 w 2113808"/>
                  <a:gd name="connsiteY2" fmla="*/ 797273 h 1028075"/>
                  <a:gd name="connsiteX3" fmla="*/ 671467 w 2113808"/>
                  <a:gd name="connsiteY3" fmla="*/ 894801 h 1028075"/>
                  <a:gd name="connsiteX4" fmla="*/ 843148 w 2113808"/>
                  <a:gd name="connsiteY4" fmla="*/ 902539 h 1028075"/>
                  <a:gd name="connsiteX5" fmla="*/ 855024 w 2113808"/>
                  <a:gd name="connsiteY5" fmla="*/ 973791 h 1028075"/>
                  <a:gd name="connsiteX6" fmla="*/ 902525 w 2113808"/>
                  <a:gd name="connsiteY6" fmla="*/ 14 h 1028075"/>
                  <a:gd name="connsiteX7" fmla="*/ 890650 w 2113808"/>
                  <a:gd name="connsiteY7" fmla="*/ 997542 h 1028075"/>
                  <a:gd name="connsiteX8" fmla="*/ 890650 w 2113808"/>
                  <a:gd name="connsiteY8" fmla="*/ 914414 h 1028075"/>
                  <a:gd name="connsiteX9" fmla="*/ 1294411 w 2113808"/>
                  <a:gd name="connsiteY9" fmla="*/ 914414 h 1028075"/>
                  <a:gd name="connsiteX10" fmla="*/ 1665072 w 2113808"/>
                  <a:gd name="connsiteY10" fmla="*/ 665032 h 1028075"/>
                  <a:gd name="connsiteX11" fmla="*/ 1840676 w 2113808"/>
                  <a:gd name="connsiteY11" fmla="*/ 878788 h 1028075"/>
                  <a:gd name="connsiteX12" fmla="*/ 2113808 w 2113808"/>
                  <a:gd name="connsiteY12" fmla="*/ 914414 h 1028075"/>
                  <a:gd name="connsiteX0" fmla="*/ 0 w 2113808"/>
                  <a:gd name="connsiteY0" fmla="*/ 890664 h 1028178"/>
                  <a:gd name="connsiteX1" fmla="*/ 466900 w 2113808"/>
                  <a:gd name="connsiteY1" fmla="*/ 894802 h 1028178"/>
                  <a:gd name="connsiteX2" fmla="*/ 580602 w 2113808"/>
                  <a:gd name="connsiteY2" fmla="*/ 797273 h 1028178"/>
                  <a:gd name="connsiteX3" fmla="*/ 671467 w 2113808"/>
                  <a:gd name="connsiteY3" fmla="*/ 894801 h 1028178"/>
                  <a:gd name="connsiteX4" fmla="*/ 843148 w 2113808"/>
                  <a:gd name="connsiteY4" fmla="*/ 902539 h 1028178"/>
                  <a:gd name="connsiteX5" fmla="*/ 837273 w 2113808"/>
                  <a:gd name="connsiteY5" fmla="*/ 903776 h 1028178"/>
                  <a:gd name="connsiteX6" fmla="*/ 855024 w 2113808"/>
                  <a:gd name="connsiteY6" fmla="*/ 973791 h 1028178"/>
                  <a:gd name="connsiteX7" fmla="*/ 902525 w 2113808"/>
                  <a:gd name="connsiteY7" fmla="*/ 14 h 1028178"/>
                  <a:gd name="connsiteX8" fmla="*/ 890650 w 2113808"/>
                  <a:gd name="connsiteY8" fmla="*/ 997542 h 1028178"/>
                  <a:gd name="connsiteX9" fmla="*/ 890650 w 2113808"/>
                  <a:gd name="connsiteY9" fmla="*/ 914414 h 1028178"/>
                  <a:gd name="connsiteX10" fmla="*/ 1294411 w 2113808"/>
                  <a:gd name="connsiteY10" fmla="*/ 914414 h 1028178"/>
                  <a:gd name="connsiteX11" fmla="*/ 1665072 w 2113808"/>
                  <a:gd name="connsiteY11" fmla="*/ 665032 h 1028178"/>
                  <a:gd name="connsiteX12" fmla="*/ 1840676 w 2113808"/>
                  <a:gd name="connsiteY12" fmla="*/ 878788 h 1028178"/>
                  <a:gd name="connsiteX13" fmla="*/ 2113808 w 2113808"/>
                  <a:gd name="connsiteY13" fmla="*/ 914414 h 1028178"/>
                  <a:gd name="connsiteX0" fmla="*/ 0 w 2113808"/>
                  <a:gd name="connsiteY0" fmla="*/ 890663 h 1001504"/>
                  <a:gd name="connsiteX1" fmla="*/ 466900 w 2113808"/>
                  <a:gd name="connsiteY1" fmla="*/ 894801 h 1001504"/>
                  <a:gd name="connsiteX2" fmla="*/ 580602 w 2113808"/>
                  <a:gd name="connsiteY2" fmla="*/ 797272 h 1001504"/>
                  <a:gd name="connsiteX3" fmla="*/ 671467 w 2113808"/>
                  <a:gd name="connsiteY3" fmla="*/ 894800 h 1001504"/>
                  <a:gd name="connsiteX4" fmla="*/ 843148 w 2113808"/>
                  <a:gd name="connsiteY4" fmla="*/ 902538 h 1001504"/>
                  <a:gd name="connsiteX5" fmla="*/ 837273 w 2113808"/>
                  <a:gd name="connsiteY5" fmla="*/ 903775 h 1001504"/>
                  <a:gd name="connsiteX6" fmla="*/ 855024 w 2113808"/>
                  <a:gd name="connsiteY6" fmla="*/ 973790 h 1001504"/>
                  <a:gd name="connsiteX7" fmla="*/ 902525 w 2113808"/>
                  <a:gd name="connsiteY7" fmla="*/ 13 h 1001504"/>
                  <a:gd name="connsiteX8" fmla="*/ 890650 w 2113808"/>
                  <a:gd name="connsiteY8" fmla="*/ 997541 h 1001504"/>
                  <a:gd name="connsiteX9" fmla="*/ 890650 w 2113808"/>
                  <a:gd name="connsiteY9" fmla="*/ 914413 h 1001504"/>
                  <a:gd name="connsiteX10" fmla="*/ 1294411 w 2113808"/>
                  <a:gd name="connsiteY10" fmla="*/ 914413 h 1001504"/>
                  <a:gd name="connsiteX11" fmla="*/ 1665072 w 2113808"/>
                  <a:gd name="connsiteY11" fmla="*/ 665031 h 1001504"/>
                  <a:gd name="connsiteX12" fmla="*/ 1840676 w 2113808"/>
                  <a:gd name="connsiteY12" fmla="*/ 878787 h 1001504"/>
                  <a:gd name="connsiteX13" fmla="*/ 2113808 w 2113808"/>
                  <a:gd name="connsiteY13" fmla="*/ 914413 h 1001504"/>
                  <a:gd name="connsiteX0" fmla="*/ 0 w 2113808"/>
                  <a:gd name="connsiteY0" fmla="*/ 890663 h 1049715"/>
                  <a:gd name="connsiteX1" fmla="*/ 466900 w 2113808"/>
                  <a:gd name="connsiteY1" fmla="*/ 894801 h 1049715"/>
                  <a:gd name="connsiteX2" fmla="*/ 580602 w 2113808"/>
                  <a:gd name="connsiteY2" fmla="*/ 797272 h 1049715"/>
                  <a:gd name="connsiteX3" fmla="*/ 671467 w 2113808"/>
                  <a:gd name="connsiteY3" fmla="*/ 894800 h 1049715"/>
                  <a:gd name="connsiteX4" fmla="*/ 843148 w 2113808"/>
                  <a:gd name="connsiteY4" fmla="*/ 902538 h 1049715"/>
                  <a:gd name="connsiteX5" fmla="*/ 837273 w 2113808"/>
                  <a:gd name="connsiteY5" fmla="*/ 903775 h 1049715"/>
                  <a:gd name="connsiteX6" fmla="*/ 855024 w 2113808"/>
                  <a:gd name="connsiteY6" fmla="*/ 973790 h 1049715"/>
                  <a:gd name="connsiteX7" fmla="*/ 902525 w 2113808"/>
                  <a:gd name="connsiteY7" fmla="*/ 13 h 1049715"/>
                  <a:gd name="connsiteX8" fmla="*/ 890650 w 2113808"/>
                  <a:gd name="connsiteY8" fmla="*/ 997541 h 1049715"/>
                  <a:gd name="connsiteX9" fmla="*/ 914462 w 2113808"/>
                  <a:gd name="connsiteY9" fmla="*/ 909650 h 1049715"/>
                  <a:gd name="connsiteX10" fmla="*/ 1294411 w 2113808"/>
                  <a:gd name="connsiteY10" fmla="*/ 914413 h 1049715"/>
                  <a:gd name="connsiteX11" fmla="*/ 1665072 w 2113808"/>
                  <a:gd name="connsiteY11" fmla="*/ 665031 h 1049715"/>
                  <a:gd name="connsiteX12" fmla="*/ 1840676 w 2113808"/>
                  <a:gd name="connsiteY12" fmla="*/ 878787 h 1049715"/>
                  <a:gd name="connsiteX13" fmla="*/ 2113808 w 2113808"/>
                  <a:gd name="connsiteY13" fmla="*/ 914413 h 1049715"/>
                  <a:gd name="connsiteX0" fmla="*/ 0 w 2113808"/>
                  <a:gd name="connsiteY0" fmla="*/ 890663 h 1048408"/>
                  <a:gd name="connsiteX1" fmla="*/ 466900 w 2113808"/>
                  <a:gd name="connsiteY1" fmla="*/ 894801 h 1048408"/>
                  <a:gd name="connsiteX2" fmla="*/ 580602 w 2113808"/>
                  <a:gd name="connsiteY2" fmla="*/ 797272 h 1048408"/>
                  <a:gd name="connsiteX3" fmla="*/ 671467 w 2113808"/>
                  <a:gd name="connsiteY3" fmla="*/ 894800 h 1048408"/>
                  <a:gd name="connsiteX4" fmla="*/ 843148 w 2113808"/>
                  <a:gd name="connsiteY4" fmla="*/ 902538 h 1048408"/>
                  <a:gd name="connsiteX5" fmla="*/ 837273 w 2113808"/>
                  <a:gd name="connsiteY5" fmla="*/ 903775 h 1048408"/>
                  <a:gd name="connsiteX6" fmla="*/ 855024 w 2113808"/>
                  <a:gd name="connsiteY6" fmla="*/ 973790 h 1048408"/>
                  <a:gd name="connsiteX7" fmla="*/ 902525 w 2113808"/>
                  <a:gd name="connsiteY7" fmla="*/ 13 h 1048408"/>
                  <a:gd name="connsiteX8" fmla="*/ 890650 w 2113808"/>
                  <a:gd name="connsiteY8" fmla="*/ 997541 h 1048408"/>
                  <a:gd name="connsiteX9" fmla="*/ 914462 w 2113808"/>
                  <a:gd name="connsiteY9" fmla="*/ 909650 h 1048408"/>
                  <a:gd name="connsiteX10" fmla="*/ 1294411 w 2113808"/>
                  <a:gd name="connsiteY10" fmla="*/ 914413 h 1048408"/>
                  <a:gd name="connsiteX11" fmla="*/ 1665072 w 2113808"/>
                  <a:gd name="connsiteY11" fmla="*/ 665031 h 1048408"/>
                  <a:gd name="connsiteX12" fmla="*/ 1840676 w 2113808"/>
                  <a:gd name="connsiteY12" fmla="*/ 878787 h 1048408"/>
                  <a:gd name="connsiteX13" fmla="*/ 2113808 w 2113808"/>
                  <a:gd name="connsiteY13" fmla="*/ 914413 h 1048408"/>
                  <a:gd name="connsiteX0" fmla="*/ 0 w 2113808"/>
                  <a:gd name="connsiteY0" fmla="*/ 890840 h 986440"/>
                  <a:gd name="connsiteX1" fmla="*/ 466900 w 2113808"/>
                  <a:gd name="connsiteY1" fmla="*/ 894978 h 986440"/>
                  <a:gd name="connsiteX2" fmla="*/ 580602 w 2113808"/>
                  <a:gd name="connsiteY2" fmla="*/ 797449 h 986440"/>
                  <a:gd name="connsiteX3" fmla="*/ 671467 w 2113808"/>
                  <a:gd name="connsiteY3" fmla="*/ 894977 h 986440"/>
                  <a:gd name="connsiteX4" fmla="*/ 843148 w 2113808"/>
                  <a:gd name="connsiteY4" fmla="*/ 902715 h 986440"/>
                  <a:gd name="connsiteX5" fmla="*/ 837273 w 2113808"/>
                  <a:gd name="connsiteY5" fmla="*/ 903952 h 986440"/>
                  <a:gd name="connsiteX6" fmla="*/ 855024 w 2113808"/>
                  <a:gd name="connsiteY6" fmla="*/ 973967 h 986440"/>
                  <a:gd name="connsiteX7" fmla="*/ 902525 w 2113808"/>
                  <a:gd name="connsiteY7" fmla="*/ 190 h 986440"/>
                  <a:gd name="connsiteX8" fmla="*/ 890650 w 2113808"/>
                  <a:gd name="connsiteY8" fmla="*/ 890561 h 986440"/>
                  <a:gd name="connsiteX9" fmla="*/ 914462 w 2113808"/>
                  <a:gd name="connsiteY9" fmla="*/ 909827 h 986440"/>
                  <a:gd name="connsiteX10" fmla="*/ 1294411 w 2113808"/>
                  <a:gd name="connsiteY10" fmla="*/ 914590 h 986440"/>
                  <a:gd name="connsiteX11" fmla="*/ 1665072 w 2113808"/>
                  <a:gd name="connsiteY11" fmla="*/ 665208 h 986440"/>
                  <a:gd name="connsiteX12" fmla="*/ 1840676 w 2113808"/>
                  <a:gd name="connsiteY12" fmla="*/ 878964 h 986440"/>
                  <a:gd name="connsiteX13" fmla="*/ 2113808 w 2113808"/>
                  <a:gd name="connsiteY13" fmla="*/ 914590 h 986440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33 h 986433"/>
                  <a:gd name="connsiteX1" fmla="*/ 466900 w 2113808"/>
                  <a:gd name="connsiteY1" fmla="*/ 894971 h 986433"/>
                  <a:gd name="connsiteX2" fmla="*/ 580602 w 2113808"/>
                  <a:gd name="connsiteY2" fmla="*/ 797442 h 986433"/>
                  <a:gd name="connsiteX3" fmla="*/ 671467 w 2113808"/>
                  <a:gd name="connsiteY3" fmla="*/ 894970 h 986433"/>
                  <a:gd name="connsiteX4" fmla="*/ 843148 w 2113808"/>
                  <a:gd name="connsiteY4" fmla="*/ 902708 h 986433"/>
                  <a:gd name="connsiteX5" fmla="*/ 837273 w 2113808"/>
                  <a:gd name="connsiteY5" fmla="*/ 903945 h 986433"/>
                  <a:gd name="connsiteX6" fmla="*/ 855024 w 2113808"/>
                  <a:gd name="connsiteY6" fmla="*/ 973960 h 986433"/>
                  <a:gd name="connsiteX7" fmla="*/ 902525 w 2113808"/>
                  <a:gd name="connsiteY7" fmla="*/ 183 h 986433"/>
                  <a:gd name="connsiteX8" fmla="*/ 890650 w 2113808"/>
                  <a:gd name="connsiteY8" fmla="*/ 890554 h 986433"/>
                  <a:gd name="connsiteX9" fmla="*/ 914462 w 2113808"/>
                  <a:gd name="connsiteY9" fmla="*/ 909820 h 986433"/>
                  <a:gd name="connsiteX10" fmla="*/ 1294411 w 2113808"/>
                  <a:gd name="connsiteY10" fmla="*/ 914583 h 986433"/>
                  <a:gd name="connsiteX11" fmla="*/ 1665072 w 2113808"/>
                  <a:gd name="connsiteY11" fmla="*/ 665201 h 986433"/>
                  <a:gd name="connsiteX12" fmla="*/ 1840676 w 2113808"/>
                  <a:gd name="connsiteY12" fmla="*/ 878957 h 986433"/>
                  <a:gd name="connsiteX13" fmla="*/ 2113808 w 2113808"/>
                  <a:gd name="connsiteY13" fmla="*/ 914583 h 986433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43148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02667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8929"/>
                  <a:gd name="connsiteX1" fmla="*/ 466900 w 2113808"/>
                  <a:gd name="connsiteY1" fmla="*/ 894971 h 1028929"/>
                  <a:gd name="connsiteX2" fmla="*/ 580602 w 2113808"/>
                  <a:gd name="connsiteY2" fmla="*/ 797442 h 1028929"/>
                  <a:gd name="connsiteX3" fmla="*/ 671467 w 2113808"/>
                  <a:gd name="connsiteY3" fmla="*/ 894970 h 1028929"/>
                  <a:gd name="connsiteX4" fmla="*/ 802667 w 2113808"/>
                  <a:gd name="connsiteY4" fmla="*/ 902708 h 1028929"/>
                  <a:gd name="connsiteX5" fmla="*/ 839654 w 2113808"/>
                  <a:gd name="connsiteY5" fmla="*/ 906326 h 1028929"/>
                  <a:gd name="connsiteX6" fmla="*/ 855024 w 2113808"/>
                  <a:gd name="connsiteY6" fmla="*/ 973960 h 1028929"/>
                  <a:gd name="connsiteX7" fmla="*/ 902525 w 2113808"/>
                  <a:gd name="connsiteY7" fmla="*/ 183 h 1028929"/>
                  <a:gd name="connsiteX8" fmla="*/ 890650 w 2113808"/>
                  <a:gd name="connsiteY8" fmla="*/ 890554 h 1028929"/>
                  <a:gd name="connsiteX9" fmla="*/ 914462 w 2113808"/>
                  <a:gd name="connsiteY9" fmla="*/ 909820 h 1028929"/>
                  <a:gd name="connsiteX10" fmla="*/ 1294411 w 2113808"/>
                  <a:gd name="connsiteY10" fmla="*/ 914583 h 1028929"/>
                  <a:gd name="connsiteX11" fmla="*/ 1665072 w 2113808"/>
                  <a:gd name="connsiteY11" fmla="*/ 665201 h 1028929"/>
                  <a:gd name="connsiteX12" fmla="*/ 1840676 w 2113808"/>
                  <a:gd name="connsiteY12" fmla="*/ 878957 h 1028929"/>
                  <a:gd name="connsiteX13" fmla="*/ 2113808 w 2113808"/>
                  <a:gd name="connsiteY13" fmla="*/ 914583 h 1028929"/>
                  <a:gd name="connsiteX0" fmla="*/ 0 w 2113808"/>
                  <a:gd name="connsiteY0" fmla="*/ 890652 h 960068"/>
                  <a:gd name="connsiteX1" fmla="*/ 466900 w 2113808"/>
                  <a:gd name="connsiteY1" fmla="*/ 894790 h 960068"/>
                  <a:gd name="connsiteX2" fmla="*/ 580602 w 2113808"/>
                  <a:gd name="connsiteY2" fmla="*/ 797261 h 960068"/>
                  <a:gd name="connsiteX3" fmla="*/ 671467 w 2113808"/>
                  <a:gd name="connsiteY3" fmla="*/ 894789 h 960068"/>
                  <a:gd name="connsiteX4" fmla="*/ 802667 w 2113808"/>
                  <a:gd name="connsiteY4" fmla="*/ 902527 h 960068"/>
                  <a:gd name="connsiteX5" fmla="*/ 839654 w 2113808"/>
                  <a:gd name="connsiteY5" fmla="*/ 906145 h 960068"/>
                  <a:gd name="connsiteX6" fmla="*/ 864549 w 2113808"/>
                  <a:gd name="connsiteY6" fmla="*/ 883292 h 960068"/>
                  <a:gd name="connsiteX7" fmla="*/ 902525 w 2113808"/>
                  <a:gd name="connsiteY7" fmla="*/ 2 h 960068"/>
                  <a:gd name="connsiteX8" fmla="*/ 890650 w 2113808"/>
                  <a:gd name="connsiteY8" fmla="*/ 890373 h 960068"/>
                  <a:gd name="connsiteX9" fmla="*/ 914462 w 2113808"/>
                  <a:gd name="connsiteY9" fmla="*/ 909639 h 960068"/>
                  <a:gd name="connsiteX10" fmla="*/ 1294411 w 2113808"/>
                  <a:gd name="connsiteY10" fmla="*/ 914402 h 960068"/>
                  <a:gd name="connsiteX11" fmla="*/ 1665072 w 2113808"/>
                  <a:gd name="connsiteY11" fmla="*/ 665020 h 960068"/>
                  <a:gd name="connsiteX12" fmla="*/ 1840676 w 2113808"/>
                  <a:gd name="connsiteY12" fmla="*/ 878776 h 960068"/>
                  <a:gd name="connsiteX13" fmla="*/ 2113808 w 2113808"/>
                  <a:gd name="connsiteY13" fmla="*/ 914402 h 960068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2983 w 2113808"/>
                  <a:gd name="connsiteY2" fmla="*/ 794880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2983 w 2113808"/>
                  <a:gd name="connsiteY2" fmla="*/ 794880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2983 w 2113808"/>
                  <a:gd name="connsiteY2" fmla="*/ 794880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13808" h="957616">
                    <a:moveTo>
                      <a:pt x="0" y="885890"/>
                    </a:moveTo>
                    <a:cubicBezTo>
                      <a:pt x="154379" y="896775"/>
                      <a:pt x="400692" y="917102"/>
                      <a:pt x="466900" y="890028"/>
                    </a:cubicBezTo>
                    <a:cubicBezTo>
                      <a:pt x="533108" y="862954"/>
                      <a:pt x="524063" y="799017"/>
                      <a:pt x="582983" y="794880"/>
                    </a:cubicBezTo>
                    <a:cubicBezTo>
                      <a:pt x="641903" y="790743"/>
                      <a:pt x="634853" y="872880"/>
                      <a:pt x="671467" y="890027"/>
                    </a:cubicBezTo>
                    <a:cubicBezTo>
                      <a:pt x="708081" y="907174"/>
                      <a:pt x="774636" y="895872"/>
                      <a:pt x="802667" y="897765"/>
                    </a:cubicBezTo>
                    <a:cubicBezTo>
                      <a:pt x="830698" y="899658"/>
                      <a:pt x="837675" y="889508"/>
                      <a:pt x="839654" y="901383"/>
                    </a:cubicBezTo>
                    <a:cubicBezTo>
                      <a:pt x="841633" y="913258"/>
                      <a:pt x="858833" y="1028760"/>
                      <a:pt x="864549" y="878530"/>
                    </a:cubicBezTo>
                    <a:cubicBezTo>
                      <a:pt x="870265" y="728300"/>
                      <a:pt x="869600" y="-1178"/>
                      <a:pt x="873950" y="2"/>
                    </a:cubicBezTo>
                    <a:cubicBezTo>
                      <a:pt x="878300" y="1182"/>
                      <a:pt x="883898" y="734799"/>
                      <a:pt x="890650" y="885611"/>
                    </a:cubicBezTo>
                    <a:cubicBezTo>
                      <a:pt x="897402" y="1036423"/>
                      <a:pt x="897174" y="903253"/>
                      <a:pt x="914462" y="904877"/>
                    </a:cubicBezTo>
                    <a:cubicBezTo>
                      <a:pt x="931750" y="906501"/>
                      <a:pt x="1169309" y="950410"/>
                      <a:pt x="1294411" y="909640"/>
                    </a:cubicBezTo>
                    <a:cubicBezTo>
                      <a:pt x="1419513" y="868870"/>
                      <a:pt x="1574028" y="666196"/>
                      <a:pt x="1665072" y="660258"/>
                    </a:cubicBezTo>
                    <a:cubicBezTo>
                      <a:pt x="1756116" y="654320"/>
                      <a:pt x="1765887" y="832450"/>
                      <a:pt x="1840676" y="874014"/>
                    </a:cubicBezTo>
                    <a:cubicBezTo>
                      <a:pt x="1915465" y="915578"/>
                      <a:pt x="2011878" y="912609"/>
                      <a:pt x="2113808" y="909640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12" name="Volný tvar 11"/>
              <p:cNvSpPr/>
              <p:nvPr/>
            </p:nvSpPr>
            <p:spPr>
              <a:xfrm>
                <a:off x="2821887" y="2326885"/>
                <a:ext cx="2094871" cy="957616"/>
              </a:xfrm>
              <a:custGeom>
                <a:avLst/>
                <a:gdLst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27512 w 2113808"/>
                  <a:gd name="connsiteY2" fmla="*/ 760035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650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28075"/>
                  <a:gd name="connsiteX1" fmla="*/ 466900 w 2113808"/>
                  <a:gd name="connsiteY1" fmla="*/ 894802 h 1028075"/>
                  <a:gd name="connsiteX2" fmla="*/ 580602 w 2113808"/>
                  <a:gd name="connsiteY2" fmla="*/ 797273 h 1028075"/>
                  <a:gd name="connsiteX3" fmla="*/ 671467 w 2113808"/>
                  <a:gd name="connsiteY3" fmla="*/ 894801 h 1028075"/>
                  <a:gd name="connsiteX4" fmla="*/ 843148 w 2113808"/>
                  <a:gd name="connsiteY4" fmla="*/ 902539 h 1028075"/>
                  <a:gd name="connsiteX5" fmla="*/ 855024 w 2113808"/>
                  <a:gd name="connsiteY5" fmla="*/ 973791 h 1028075"/>
                  <a:gd name="connsiteX6" fmla="*/ 902525 w 2113808"/>
                  <a:gd name="connsiteY6" fmla="*/ 14 h 1028075"/>
                  <a:gd name="connsiteX7" fmla="*/ 890650 w 2113808"/>
                  <a:gd name="connsiteY7" fmla="*/ 997542 h 1028075"/>
                  <a:gd name="connsiteX8" fmla="*/ 890650 w 2113808"/>
                  <a:gd name="connsiteY8" fmla="*/ 914414 h 1028075"/>
                  <a:gd name="connsiteX9" fmla="*/ 1294411 w 2113808"/>
                  <a:gd name="connsiteY9" fmla="*/ 914414 h 1028075"/>
                  <a:gd name="connsiteX10" fmla="*/ 1665072 w 2113808"/>
                  <a:gd name="connsiteY10" fmla="*/ 665032 h 1028075"/>
                  <a:gd name="connsiteX11" fmla="*/ 1840676 w 2113808"/>
                  <a:gd name="connsiteY11" fmla="*/ 878788 h 1028075"/>
                  <a:gd name="connsiteX12" fmla="*/ 2113808 w 2113808"/>
                  <a:gd name="connsiteY12" fmla="*/ 914414 h 1028075"/>
                  <a:gd name="connsiteX0" fmla="*/ 0 w 2113808"/>
                  <a:gd name="connsiteY0" fmla="*/ 890664 h 1028178"/>
                  <a:gd name="connsiteX1" fmla="*/ 466900 w 2113808"/>
                  <a:gd name="connsiteY1" fmla="*/ 894802 h 1028178"/>
                  <a:gd name="connsiteX2" fmla="*/ 580602 w 2113808"/>
                  <a:gd name="connsiteY2" fmla="*/ 797273 h 1028178"/>
                  <a:gd name="connsiteX3" fmla="*/ 671467 w 2113808"/>
                  <a:gd name="connsiteY3" fmla="*/ 894801 h 1028178"/>
                  <a:gd name="connsiteX4" fmla="*/ 843148 w 2113808"/>
                  <a:gd name="connsiteY4" fmla="*/ 902539 h 1028178"/>
                  <a:gd name="connsiteX5" fmla="*/ 837273 w 2113808"/>
                  <a:gd name="connsiteY5" fmla="*/ 903776 h 1028178"/>
                  <a:gd name="connsiteX6" fmla="*/ 855024 w 2113808"/>
                  <a:gd name="connsiteY6" fmla="*/ 973791 h 1028178"/>
                  <a:gd name="connsiteX7" fmla="*/ 902525 w 2113808"/>
                  <a:gd name="connsiteY7" fmla="*/ 14 h 1028178"/>
                  <a:gd name="connsiteX8" fmla="*/ 890650 w 2113808"/>
                  <a:gd name="connsiteY8" fmla="*/ 997542 h 1028178"/>
                  <a:gd name="connsiteX9" fmla="*/ 890650 w 2113808"/>
                  <a:gd name="connsiteY9" fmla="*/ 914414 h 1028178"/>
                  <a:gd name="connsiteX10" fmla="*/ 1294411 w 2113808"/>
                  <a:gd name="connsiteY10" fmla="*/ 914414 h 1028178"/>
                  <a:gd name="connsiteX11" fmla="*/ 1665072 w 2113808"/>
                  <a:gd name="connsiteY11" fmla="*/ 665032 h 1028178"/>
                  <a:gd name="connsiteX12" fmla="*/ 1840676 w 2113808"/>
                  <a:gd name="connsiteY12" fmla="*/ 878788 h 1028178"/>
                  <a:gd name="connsiteX13" fmla="*/ 2113808 w 2113808"/>
                  <a:gd name="connsiteY13" fmla="*/ 914414 h 1028178"/>
                  <a:gd name="connsiteX0" fmla="*/ 0 w 2113808"/>
                  <a:gd name="connsiteY0" fmla="*/ 890663 h 1001504"/>
                  <a:gd name="connsiteX1" fmla="*/ 466900 w 2113808"/>
                  <a:gd name="connsiteY1" fmla="*/ 894801 h 1001504"/>
                  <a:gd name="connsiteX2" fmla="*/ 580602 w 2113808"/>
                  <a:gd name="connsiteY2" fmla="*/ 797272 h 1001504"/>
                  <a:gd name="connsiteX3" fmla="*/ 671467 w 2113808"/>
                  <a:gd name="connsiteY3" fmla="*/ 894800 h 1001504"/>
                  <a:gd name="connsiteX4" fmla="*/ 843148 w 2113808"/>
                  <a:gd name="connsiteY4" fmla="*/ 902538 h 1001504"/>
                  <a:gd name="connsiteX5" fmla="*/ 837273 w 2113808"/>
                  <a:gd name="connsiteY5" fmla="*/ 903775 h 1001504"/>
                  <a:gd name="connsiteX6" fmla="*/ 855024 w 2113808"/>
                  <a:gd name="connsiteY6" fmla="*/ 973790 h 1001504"/>
                  <a:gd name="connsiteX7" fmla="*/ 902525 w 2113808"/>
                  <a:gd name="connsiteY7" fmla="*/ 13 h 1001504"/>
                  <a:gd name="connsiteX8" fmla="*/ 890650 w 2113808"/>
                  <a:gd name="connsiteY8" fmla="*/ 997541 h 1001504"/>
                  <a:gd name="connsiteX9" fmla="*/ 890650 w 2113808"/>
                  <a:gd name="connsiteY9" fmla="*/ 914413 h 1001504"/>
                  <a:gd name="connsiteX10" fmla="*/ 1294411 w 2113808"/>
                  <a:gd name="connsiteY10" fmla="*/ 914413 h 1001504"/>
                  <a:gd name="connsiteX11" fmla="*/ 1665072 w 2113808"/>
                  <a:gd name="connsiteY11" fmla="*/ 665031 h 1001504"/>
                  <a:gd name="connsiteX12" fmla="*/ 1840676 w 2113808"/>
                  <a:gd name="connsiteY12" fmla="*/ 878787 h 1001504"/>
                  <a:gd name="connsiteX13" fmla="*/ 2113808 w 2113808"/>
                  <a:gd name="connsiteY13" fmla="*/ 914413 h 1001504"/>
                  <a:gd name="connsiteX0" fmla="*/ 0 w 2113808"/>
                  <a:gd name="connsiteY0" fmla="*/ 890663 h 1049715"/>
                  <a:gd name="connsiteX1" fmla="*/ 466900 w 2113808"/>
                  <a:gd name="connsiteY1" fmla="*/ 894801 h 1049715"/>
                  <a:gd name="connsiteX2" fmla="*/ 580602 w 2113808"/>
                  <a:gd name="connsiteY2" fmla="*/ 797272 h 1049715"/>
                  <a:gd name="connsiteX3" fmla="*/ 671467 w 2113808"/>
                  <a:gd name="connsiteY3" fmla="*/ 894800 h 1049715"/>
                  <a:gd name="connsiteX4" fmla="*/ 843148 w 2113808"/>
                  <a:gd name="connsiteY4" fmla="*/ 902538 h 1049715"/>
                  <a:gd name="connsiteX5" fmla="*/ 837273 w 2113808"/>
                  <a:gd name="connsiteY5" fmla="*/ 903775 h 1049715"/>
                  <a:gd name="connsiteX6" fmla="*/ 855024 w 2113808"/>
                  <a:gd name="connsiteY6" fmla="*/ 973790 h 1049715"/>
                  <a:gd name="connsiteX7" fmla="*/ 902525 w 2113808"/>
                  <a:gd name="connsiteY7" fmla="*/ 13 h 1049715"/>
                  <a:gd name="connsiteX8" fmla="*/ 890650 w 2113808"/>
                  <a:gd name="connsiteY8" fmla="*/ 997541 h 1049715"/>
                  <a:gd name="connsiteX9" fmla="*/ 914462 w 2113808"/>
                  <a:gd name="connsiteY9" fmla="*/ 909650 h 1049715"/>
                  <a:gd name="connsiteX10" fmla="*/ 1294411 w 2113808"/>
                  <a:gd name="connsiteY10" fmla="*/ 914413 h 1049715"/>
                  <a:gd name="connsiteX11" fmla="*/ 1665072 w 2113808"/>
                  <a:gd name="connsiteY11" fmla="*/ 665031 h 1049715"/>
                  <a:gd name="connsiteX12" fmla="*/ 1840676 w 2113808"/>
                  <a:gd name="connsiteY12" fmla="*/ 878787 h 1049715"/>
                  <a:gd name="connsiteX13" fmla="*/ 2113808 w 2113808"/>
                  <a:gd name="connsiteY13" fmla="*/ 914413 h 1049715"/>
                  <a:gd name="connsiteX0" fmla="*/ 0 w 2113808"/>
                  <a:gd name="connsiteY0" fmla="*/ 890663 h 1048408"/>
                  <a:gd name="connsiteX1" fmla="*/ 466900 w 2113808"/>
                  <a:gd name="connsiteY1" fmla="*/ 894801 h 1048408"/>
                  <a:gd name="connsiteX2" fmla="*/ 580602 w 2113808"/>
                  <a:gd name="connsiteY2" fmla="*/ 797272 h 1048408"/>
                  <a:gd name="connsiteX3" fmla="*/ 671467 w 2113808"/>
                  <a:gd name="connsiteY3" fmla="*/ 894800 h 1048408"/>
                  <a:gd name="connsiteX4" fmla="*/ 843148 w 2113808"/>
                  <a:gd name="connsiteY4" fmla="*/ 902538 h 1048408"/>
                  <a:gd name="connsiteX5" fmla="*/ 837273 w 2113808"/>
                  <a:gd name="connsiteY5" fmla="*/ 903775 h 1048408"/>
                  <a:gd name="connsiteX6" fmla="*/ 855024 w 2113808"/>
                  <a:gd name="connsiteY6" fmla="*/ 973790 h 1048408"/>
                  <a:gd name="connsiteX7" fmla="*/ 902525 w 2113808"/>
                  <a:gd name="connsiteY7" fmla="*/ 13 h 1048408"/>
                  <a:gd name="connsiteX8" fmla="*/ 890650 w 2113808"/>
                  <a:gd name="connsiteY8" fmla="*/ 997541 h 1048408"/>
                  <a:gd name="connsiteX9" fmla="*/ 914462 w 2113808"/>
                  <a:gd name="connsiteY9" fmla="*/ 909650 h 1048408"/>
                  <a:gd name="connsiteX10" fmla="*/ 1294411 w 2113808"/>
                  <a:gd name="connsiteY10" fmla="*/ 914413 h 1048408"/>
                  <a:gd name="connsiteX11" fmla="*/ 1665072 w 2113808"/>
                  <a:gd name="connsiteY11" fmla="*/ 665031 h 1048408"/>
                  <a:gd name="connsiteX12" fmla="*/ 1840676 w 2113808"/>
                  <a:gd name="connsiteY12" fmla="*/ 878787 h 1048408"/>
                  <a:gd name="connsiteX13" fmla="*/ 2113808 w 2113808"/>
                  <a:gd name="connsiteY13" fmla="*/ 914413 h 1048408"/>
                  <a:gd name="connsiteX0" fmla="*/ 0 w 2113808"/>
                  <a:gd name="connsiteY0" fmla="*/ 890840 h 986440"/>
                  <a:gd name="connsiteX1" fmla="*/ 466900 w 2113808"/>
                  <a:gd name="connsiteY1" fmla="*/ 894978 h 986440"/>
                  <a:gd name="connsiteX2" fmla="*/ 580602 w 2113808"/>
                  <a:gd name="connsiteY2" fmla="*/ 797449 h 986440"/>
                  <a:gd name="connsiteX3" fmla="*/ 671467 w 2113808"/>
                  <a:gd name="connsiteY3" fmla="*/ 894977 h 986440"/>
                  <a:gd name="connsiteX4" fmla="*/ 843148 w 2113808"/>
                  <a:gd name="connsiteY4" fmla="*/ 902715 h 986440"/>
                  <a:gd name="connsiteX5" fmla="*/ 837273 w 2113808"/>
                  <a:gd name="connsiteY5" fmla="*/ 903952 h 986440"/>
                  <a:gd name="connsiteX6" fmla="*/ 855024 w 2113808"/>
                  <a:gd name="connsiteY6" fmla="*/ 973967 h 986440"/>
                  <a:gd name="connsiteX7" fmla="*/ 902525 w 2113808"/>
                  <a:gd name="connsiteY7" fmla="*/ 190 h 986440"/>
                  <a:gd name="connsiteX8" fmla="*/ 890650 w 2113808"/>
                  <a:gd name="connsiteY8" fmla="*/ 890561 h 986440"/>
                  <a:gd name="connsiteX9" fmla="*/ 914462 w 2113808"/>
                  <a:gd name="connsiteY9" fmla="*/ 909827 h 986440"/>
                  <a:gd name="connsiteX10" fmla="*/ 1294411 w 2113808"/>
                  <a:gd name="connsiteY10" fmla="*/ 914590 h 986440"/>
                  <a:gd name="connsiteX11" fmla="*/ 1665072 w 2113808"/>
                  <a:gd name="connsiteY11" fmla="*/ 665208 h 986440"/>
                  <a:gd name="connsiteX12" fmla="*/ 1840676 w 2113808"/>
                  <a:gd name="connsiteY12" fmla="*/ 878964 h 986440"/>
                  <a:gd name="connsiteX13" fmla="*/ 2113808 w 2113808"/>
                  <a:gd name="connsiteY13" fmla="*/ 914590 h 986440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33 h 986433"/>
                  <a:gd name="connsiteX1" fmla="*/ 466900 w 2113808"/>
                  <a:gd name="connsiteY1" fmla="*/ 894971 h 986433"/>
                  <a:gd name="connsiteX2" fmla="*/ 580602 w 2113808"/>
                  <a:gd name="connsiteY2" fmla="*/ 797442 h 986433"/>
                  <a:gd name="connsiteX3" fmla="*/ 671467 w 2113808"/>
                  <a:gd name="connsiteY3" fmla="*/ 894970 h 986433"/>
                  <a:gd name="connsiteX4" fmla="*/ 843148 w 2113808"/>
                  <a:gd name="connsiteY4" fmla="*/ 902708 h 986433"/>
                  <a:gd name="connsiteX5" fmla="*/ 837273 w 2113808"/>
                  <a:gd name="connsiteY5" fmla="*/ 903945 h 986433"/>
                  <a:gd name="connsiteX6" fmla="*/ 855024 w 2113808"/>
                  <a:gd name="connsiteY6" fmla="*/ 973960 h 986433"/>
                  <a:gd name="connsiteX7" fmla="*/ 902525 w 2113808"/>
                  <a:gd name="connsiteY7" fmla="*/ 183 h 986433"/>
                  <a:gd name="connsiteX8" fmla="*/ 890650 w 2113808"/>
                  <a:gd name="connsiteY8" fmla="*/ 890554 h 986433"/>
                  <a:gd name="connsiteX9" fmla="*/ 914462 w 2113808"/>
                  <a:gd name="connsiteY9" fmla="*/ 909820 h 986433"/>
                  <a:gd name="connsiteX10" fmla="*/ 1294411 w 2113808"/>
                  <a:gd name="connsiteY10" fmla="*/ 914583 h 986433"/>
                  <a:gd name="connsiteX11" fmla="*/ 1665072 w 2113808"/>
                  <a:gd name="connsiteY11" fmla="*/ 665201 h 986433"/>
                  <a:gd name="connsiteX12" fmla="*/ 1840676 w 2113808"/>
                  <a:gd name="connsiteY12" fmla="*/ 878957 h 986433"/>
                  <a:gd name="connsiteX13" fmla="*/ 2113808 w 2113808"/>
                  <a:gd name="connsiteY13" fmla="*/ 914583 h 986433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43148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02667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8929"/>
                  <a:gd name="connsiteX1" fmla="*/ 466900 w 2113808"/>
                  <a:gd name="connsiteY1" fmla="*/ 894971 h 1028929"/>
                  <a:gd name="connsiteX2" fmla="*/ 580602 w 2113808"/>
                  <a:gd name="connsiteY2" fmla="*/ 797442 h 1028929"/>
                  <a:gd name="connsiteX3" fmla="*/ 671467 w 2113808"/>
                  <a:gd name="connsiteY3" fmla="*/ 894970 h 1028929"/>
                  <a:gd name="connsiteX4" fmla="*/ 802667 w 2113808"/>
                  <a:gd name="connsiteY4" fmla="*/ 902708 h 1028929"/>
                  <a:gd name="connsiteX5" fmla="*/ 839654 w 2113808"/>
                  <a:gd name="connsiteY5" fmla="*/ 906326 h 1028929"/>
                  <a:gd name="connsiteX6" fmla="*/ 855024 w 2113808"/>
                  <a:gd name="connsiteY6" fmla="*/ 973960 h 1028929"/>
                  <a:gd name="connsiteX7" fmla="*/ 902525 w 2113808"/>
                  <a:gd name="connsiteY7" fmla="*/ 183 h 1028929"/>
                  <a:gd name="connsiteX8" fmla="*/ 890650 w 2113808"/>
                  <a:gd name="connsiteY8" fmla="*/ 890554 h 1028929"/>
                  <a:gd name="connsiteX9" fmla="*/ 914462 w 2113808"/>
                  <a:gd name="connsiteY9" fmla="*/ 909820 h 1028929"/>
                  <a:gd name="connsiteX10" fmla="*/ 1294411 w 2113808"/>
                  <a:gd name="connsiteY10" fmla="*/ 914583 h 1028929"/>
                  <a:gd name="connsiteX11" fmla="*/ 1665072 w 2113808"/>
                  <a:gd name="connsiteY11" fmla="*/ 665201 h 1028929"/>
                  <a:gd name="connsiteX12" fmla="*/ 1840676 w 2113808"/>
                  <a:gd name="connsiteY12" fmla="*/ 878957 h 1028929"/>
                  <a:gd name="connsiteX13" fmla="*/ 2113808 w 2113808"/>
                  <a:gd name="connsiteY13" fmla="*/ 914583 h 1028929"/>
                  <a:gd name="connsiteX0" fmla="*/ 0 w 2113808"/>
                  <a:gd name="connsiteY0" fmla="*/ 890652 h 960068"/>
                  <a:gd name="connsiteX1" fmla="*/ 466900 w 2113808"/>
                  <a:gd name="connsiteY1" fmla="*/ 894790 h 960068"/>
                  <a:gd name="connsiteX2" fmla="*/ 580602 w 2113808"/>
                  <a:gd name="connsiteY2" fmla="*/ 797261 h 960068"/>
                  <a:gd name="connsiteX3" fmla="*/ 671467 w 2113808"/>
                  <a:gd name="connsiteY3" fmla="*/ 894789 h 960068"/>
                  <a:gd name="connsiteX4" fmla="*/ 802667 w 2113808"/>
                  <a:gd name="connsiteY4" fmla="*/ 902527 h 960068"/>
                  <a:gd name="connsiteX5" fmla="*/ 839654 w 2113808"/>
                  <a:gd name="connsiteY5" fmla="*/ 906145 h 960068"/>
                  <a:gd name="connsiteX6" fmla="*/ 864549 w 2113808"/>
                  <a:gd name="connsiteY6" fmla="*/ 883292 h 960068"/>
                  <a:gd name="connsiteX7" fmla="*/ 902525 w 2113808"/>
                  <a:gd name="connsiteY7" fmla="*/ 2 h 960068"/>
                  <a:gd name="connsiteX8" fmla="*/ 890650 w 2113808"/>
                  <a:gd name="connsiteY8" fmla="*/ 890373 h 960068"/>
                  <a:gd name="connsiteX9" fmla="*/ 914462 w 2113808"/>
                  <a:gd name="connsiteY9" fmla="*/ 909639 h 960068"/>
                  <a:gd name="connsiteX10" fmla="*/ 1294411 w 2113808"/>
                  <a:gd name="connsiteY10" fmla="*/ 914402 h 960068"/>
                  <a:gd name="connsiteX11" fmla="*/ 1665072 w 2113808"/>
                  <a:gd name="connsiteY11" fmla="*/ 665020 h 960068"/>
                  <a:gd name="connsiteX12" fmla="*/ 1840676 w 2113808"/>
                  <a:gd name="connsiteY12" fmla="*/ 878776 h 960068"/>
                  <a:gd name="connsiteX13" fmla="*/ 2113808 w 2113808"/>
                  <a:gd name="connsiteY13" fmla="*/ 914402 h 960068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097576"/>
                  <a:gd name="connsiteY0" fmla="*/ 888595 h 957616"/>
                  <a:gd name="connsiteX1" fmla="*/ 450668 w 2097576"/>
                  <a:gd name="connsiteY1" fmla="*/ 890028 h 957616"/>
                  <a:gd name="connsiteX2" fmla="*/ 564370 w 2097576"/>
                  <a:gd name="connsiteY2" fmla="*/ 792499 h 957616"/>
                  <a:gd name="connsiteX3" fmla="*/ 655235 w 2097576"/>
                  <a:gd name="connsiteY3" fmla="*/ 890027 h 957616"/>
                  <a:gd name="connsiteX4" fmla="*/ 786435 w 2097576"/>
                  <a:gd name="connsiteY4" fmla="*/ 897765 h 957616"/>
                  <a:gd name="connsiteX5" fmla="*/ 823422 w 2097576"/>
                  <a:gd name="connsiteY5" fmla="*/ 901383 h 957616"/>
                  <a:gd name="connsiteX6" fmla="*/ 848317 w 2097576"/>
                  <a:gd name="connsiteY6" fmla="*/ 878530 h 957616"/>
                  <a:gd name="connsiteX7" fmla="*/ 857718 w 2097576"/>
                  <a:gd name="connsiteY7" fmla="*/ 2 h 957616"/>
                  <a:gd name="connsiteX8" fmla="*/ 874418 w 2097576"/>
                  <a:gd name="connsiteY8" fmla="*/ 885611 h 957616"/>
                  <a:gd name="connsiteX9" fmla="*/ 898230 w 2097576"/>
                  <a:gd name="connsiteY9" fmla="*/ 904877 h 957616"/>
                  <a:gd name="connsiteX10" fmla="*/ 1278179 w 2097576"/>
                  <a:gd name="connsiteY10" fmla="*/ 909640 h 957616"/>
                  <a:gd name="connsiteX11" fmla="*/ 1648840 w 2097576"/>
                  <a:gd name="connsiteY11" fmla="*/ 660258 h 957616"/>
                  <a:gd name="connsiteX12" fmla="*/ 1824444 w 2097576"/>
                  <a:gd name="connsiteY12" fmla="*/ 874014 h 957616"/>
                  <a:gd name="connsiteX13" fmla="*/ 2097576 w 2097576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75952 w 2094871"/>
                  <a:gd name="connsiteY2" fmla="*/ 797262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94871" h="957616">
                    <a:moveTo>
                      <a:pt x="0" y="907532"/>
                    </a:moveTo>
                    <a:cubicBezTo>
                      <a:pt x="157085" y="910302"/>
                      <a:pt x="351971" y="908406"/>
                      <a:pt x="447963" y="890028"/>
                    </a:cubicBezTo>
                    <a:cubicBezTo>
                      <a:pt x="543955" y="871650"/>
                      <a:pt x="517032" y="801399"/>
                      <a:pt x="575952" y="797262"/>
                    </a:cubicBezTo>
                    <a:cubicBezTo>
                      <a:pt x="634872" y="793125"/>
                      <a:pt x="617900" y="873277"/>
                      <a:pt x="652530" y="890027"/>
                    </a:cubicBezTo>
                    <a:cubicBezTo>
                      <a:pt x="687160" y="906777"/>
                      <a:pt x="755699" y="895872"/>
                      <a:pt x="783730" y="897765"/>
                    </a:cubicBezTo>
                    <a:cubicBezTo>
                      <a:pt x="811761" y="899658"/>
                      <a:pt x="818738" y="889508"/>
                      <a:pt x="820717" y="901383"/>
                    </a:cubicBezTo>
                    <a:cubicBezTo>
                      <a:pt x="822696" y="913258"/>
                      <a:pt x="839896" y="1028760"/>
                      <a:pt x="845612" y="878530"/>
                    </a:cubicBezTo>
                    <a:cubicBezTo>
                      <a:pt x="851328" y="728300"/>
                      <a:pt x="850663" y="-1178"/>
                      <a:pt x="855013" y="2"/>
                    </a:cubicBezTo>
                    <a:cubicBezTo>
                      <a:pt x="859363" y="1182"/>
                      <a:pt x="864961" y="734799"/>
                      <a:pt x="871713" y="885611"/>
                    </a:cubicBezTo>
                    <a:cubicBezTo>
                      <a:pt x="878465" y="1036423"/>
                      <a:pt x="878237" y="903253"/>
                      <a:pt x="895525" y="904877"/>
                    </a:cubicBezTo>
                    <a:cubicBezTo>
                      <a:pt x="912813" y="906501"/>
                      <a:pt x="1150372" y="950410"/>
                      <a:pt x="1275474" y="909640"/>
                    </a:cubicBezTo>
                    <a:cubicBezTo>
                      <a:pt x="1400576" y="868870"/>
                      <a:pt x="1555091" y="666196"/>
                      <a:pt x="1646135" y="660258"/>
                    </a:cubicBezTo>
                    <a:cubicBezTo>
                      <a:pt x="1737179" y="654320"/>
                      <a:pt x="1746950" y="832450"/>
                      <a:pt x="1821739" y="874014"/>
                    </a:cubicBezTo>
                    <a:cubicBezTo>
                      <a:pt x="1896528" y="915578"/>
                      <a:pt x="1992941" y="912609"/>
                      <a:pt x="2094871" y="909640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13" name="Volný tvar 12"/>
              <p:cNvSpPr/>
              <p:nvPr/>
            </p:nvSpPr>
            <p:spPr>
              <a:xfrm>
                <a:off x="4908247" y="2322838"/>
                <a:ext cx="2094871" cy="957616"/>
              </a:xfrm>
              <a:custGeom>
                <a:avLst/>
                <a:gdLst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27512 w 2113808"/>
                  <a:gd name="connsiteY2" fmla="*/ 760035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650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28075"/>
                  <a:gd name="connsiteX1" fmla="*/ 466900 w 2113808"/>
                  <a:gd name="connsiteY1" fmla="*/ 894802 h 1028075"/>
                  <a:gd name="connsiteX2" fmla="*/ 580602 w 2113808"/>
                  <a:gd name="connsiteY2" fmla="*/ 797273 h 1028075"/>
                  <a:gd name="connsiteX3" fmla="*/ 671467 w 2113808"/>
                  <a:gd name="connsiteY3" fmla="*/ 894801 h 1028075"/>
                  <a:gd name="connsiteX4" fmla="*/ 843148 w 2113808"/>
                  <a:gd name="connsiteY4" fmla="*/ 902539 h 1028075"/>
                  <a:gd name="connsiteX5" fmla="*/ 855024 w 2113808"/>
                  <a:gd name="connsiteY5" fmla="*/ 973791 h 1028075"/>
                  <a:gd name="connsiteX6" fmla="*/ 902525 w 2113808"/>
                  <a:gd name="connsiteY6" fmla="*/ 14 h 1028075"/>
                  <a:gd name="connsiteX7" fmla="*/ 890650 w 2113808"/>
                  <a:gd name="connsiteY7" fmla="*/ 997542 h 1028075"/>
                  <a:gd name="connsiteX8" fmla="*/ 890650 w 2113808"/>
                  <a:gd name="connsiteY8" fmla="*/ 914414 h 1028075"/>
                  <a:gd name="connsiteX9" fmla="*/ 1294411 w 2113808"/>
                  <a:gd name="connsiteY9" fmla="*/ 914414 h 1028075"/>
                  <a:gd name="connsiteX10" fmla="*/ 1665072 w 2113808"/>
                  <a:gd name="connsiteY10" fmla="*/ 665032 h 1028075"/>
                  <a:gd name="connsiteX11" fmla="*/ 1840676 w 2113808"/>
                  <a:gd name="connsiteY11" fmla="*/ 878788 h 1028075"/>
                  <a:gd name="connsiteX12" fmla="*/ 2113808 w 2113808"/>
                  <a:gd name="connsiteY12" fmla="*/ 914414 h 1028075"/>
                  <a:gd name="connsiteX0" fmla="*/ 0 w 2113808"/>
                  <a:gd name="connsiteY0" fmla="*/ 890664 h 1028178"/>
                  <a:gd name="connsiteX1" fmla="*/ 466900 w 2113808"/>
                  <a:gd name="connsiteY1" fmla="*/ 894802 h 1028178"/>
                  <a:gd name="connsiteX2" fmla="*/ 580602 w 2113808"/>
                  <a:gd name="connsiteY2" fmla="*/ 797273 h 1028178"/>
                  <a:gd name="connsiteX3" fmla="*/ 671467 w 2113808"/>
                  <a:gd name="connsiteY3" fmla="*/ 894801 h 1028178"/>
                  <a:gd name="connsiteX4" fmla="*/ 843148 w 2113808"/>
                  <a:gd name="connsiteY4" fmla="*/ 902539 h 1028178"/>
                  <a:gd name="connsiteX5" fmla="*/ 837273 w 2113808"/>
                  <a:gd name="connsiteY5" fmla="*/ 903776 h 1028178"/>
                  <a:gd name="connsiteX6" fmla="*/ 855024 w 2113808"/>
                  <a:gd name="connsiteY6" fmla="*/ 973791 h 1028178"/>
                  <a:gd name="connsiteX7" fmla="*/ 902525 w 2113808"/>
                  <a:gd name="connsiteY7" fmla="*/ 14 h 1028178"/>
                  <a:gd name="connsiteX8" fmla="*/ 890650 w 2113808"/>
                  <a:gd name="connsiteY8" fmla="*/ 997542 h 1028178"/>
                  <a:gd name="connsiteX9" fmla="*/ 890650 w 2113808"/>
                  <a:gd name="connsiteY9" fmla="*/ 914414 h 1028178"/>
                  <a:gd name="connsiteX10" fmla="*/ 1294411 w 2113808"/>
                  <a:gd name="connsiteY10" fmla="*/ 914414 h 1028178"/>
                  <a:gd name="connsiteX11" fmla="*/ 1665072 w 2113808"/>
                  <a:gd name="connsiteY11" fmla="*/ 665032 h 1028178"/>
                  <a:gd name="connsiteX12" fmla="*/ 1840676 w 2113808"/>
                  <a:gd name="connsiteY12" fmla="*/ 878788 h 1028178"/>
                  <a:gd name="connsiteX13" fmla="*/ 2113808 w 2113808"/>
                  <a:gd name="connsiteY13" fmla="*/ 914414 h 1028178"/>
                  <a:gd name="connsiteX0" fmla="*/ 0 w 2113808"/>
                  <a:gd name="connsiteY0" fmla="*/ 890663 h 1001504"/>
                  <a:gd name="connsiteX1" fmla="*/ 466900 w 2113808"/>
                  <a:gd name="connsiteY1" fmla="*/ 894801 h 1001504"/>
                  <a:gd name="connsiteX2" fmla="*/ 580602 w 2113808"/>
                  <a:gd name="connsiteY2" fmla="*/ 797272 h 1001504"/>
                  <a:gd name="connsiteX3" fmla="*/ 671467 w 2113808"/>
                  <a:gd name="connsiteY3" fmla="*/ 894800 h 1001504"/>
                  <a:gd name="connsiteX4" fmla="*/ 843148 w 2113808"/>
                  <a:gd name="connsiteY4" fmla="*/ 902538 h 1001504"/>
                  <a:gd name="connsiteX5" fmla="*/ 837273 w 2113808"/>
                  <a:gd name="connsiteY5" fmla="*/ 903775 h 1001504"/>
                  <a:gd name="connsiteX6" fmla="*/ 855024 w 2113808"/>
                  <a:gd name="connsiteY6" fmla="*/ 973790 h 1001504"/>
                  <a:gd name="connsiteX7" fmla="*/ 902525 w 2113808"/>
                  <a:gd name="connsiteY7" fmla="*/ 13 h 1001504"/>
                  <a:gd name="connsiteX8" fmla="*/ 890650 w 2113808"/>
                  <a:gd name="connsiteY8" fmla="*/ 997541 h 1001504"/>
                  <a:gd name="connsiteX9" fmla="*/ 890650 w 2113808"/>
                  <a:gd name="connsiteY9" fmla="*/ 914413 h 1001504"/>
                  <a:gd name="connsiteX10" fmla="*/ 1294411 w 2113808"/>
                  <a:gd name="connsiteY10" fmla="*/ 914413 h 1001504"/>
                  <a:gd name="connsiteX11" fmla="*/ 1665072 w 2113808"/>
                  <a:gd name="connsiteY11" fmla="*/ 665031 h 1001504"/>
                  <a:gd name="connsiteX12" fmla="*/ 1840676 w 2113808"/>
                  <a:gd name="connsiteY12" fmla="*/ 878787 h 1001504"/>
                  <a:gd name="connsiteX13" fmla="*/ 2113808 w 2113808"/>
                  <a:gd name="connsiteY13" fmla="*/ 914413 h 1001504"/>
                  <a:gd name="connsiteX0" fmla="*/ 0 w 2113808"/>
                  <a:gd name="connsiteY0" fmla="*/ 890663 h 1049715"/>
                  <a:gd name="connsiteX1" fmla="*/ 466900 w 2113808"/>
                  <a:gd name="connsiteY1" fmla="*/ 894801 h 1049715"/>
                  <a:gd name="connsiteX2" fmla="*/ 580602 w 2113808"/>
                  <a:gd name="connsiteY2" fmla="*/ 797272 h 1049715"/>
                  <a:gd name="connsiteX3" fmla="*/ 671467 w 2113808"/>
                  <a:gd name="connsiteY3" fmla="*/ 894800 h 1049715"/>
                  <a:gd name="connsiteX4" fmla="*/ 843148 w 2113808"/>
                  <a:gd name="connsiteY4" fmla="*/ 902538 h 1049715"/>
                  <a:gd name="connsiteX5" fmla="*/ 837273 w 2113808"/>
                  <a:gd name="connsiteY5" fmla="*/ 903775 h 1049715"/>
                  <a:gd name="connsiteX6" fmla="*/ 855024 w 2113808"/>
                  <a:gd name="connsiteY6" fmla="*/ 973790 h 1049715"/>
                  <a:gd name="connsiteX7" fmla="*/ 902525 w 2113808"/>
                  <a:gd name="connsiteY7" fmla="*/ 13 h 1049715"/>
                  <a:gd name="connsiteX8" fmla="*/ 890650 w 2113808"/>
                  <a:gd name="connsiteY8" fmla="*/ 997541 h 1049715"/>
                  <a:gd name="connsiteX9" fmla="*/ 914462 w 2113808"/>
                  <a:gd name="connsiteY9" fmla="*/ 909650 h 1049715"/>
                  <a:gd name="connsiteX10" fmla="*/ 1294411 w 2113808"/>
                  <a:gd name="connsiteY10" fmla="*/ 914413 h 1049715"/>
                  <a:gd name="connsiteX11" fmla="*/ 1665072 w 2113808"/>
                  <a:gd name="connsiteY11" fmla="*/ 665031 h 1049715"/>
                  <a:gd name="connsiteX12" fmla="*/ 1840676 w 2113808"/>
                  <a:gd name="connsiteY12" fmla="*/ 878787 h 1049715"/>
                  <a:gd name="connsiteX13" fmla="*/ 2113808 w 2113808"/>
                  <a:gd name="connsiteY13" fmla="*/ 914413 h 1049715"/>
                  <a:gd name="connsiteX0" fmla="*/ 0 w 2113808"/>
                  <a:gd name="connsiteY0" fmla="*/ 890663 h 1048408"/>
                  <a:gd name="connsiteX1" fmla="*/ 466900 w 2113808"/>
                  <a:gd name="connsiteY1" fmla="*/ 894801 h 1048408"/>
                  <a:gd name="connsiteX2" fmla="*/ 580602 w 2113808"/>
                  <a:gd name="connsiteY2" fmla="*/ 797272 h 1048408"/>
                  <a:gd name="connsiteX3" fmla="*/ 671467 w 2113808"/>
                  <a:gd name="connsiteY3" fmla="*/ 894800 h 1048408"/>
                  <a:gd name="connsiteX4" fmla="*/ 843148 w 2113808"/>
                  <a:gd name="connsiteY4" fmla="*/ 902538 h 1048408"/>
                  <a:gd name="connsiteX5" fmla="*/ 837273 w 2113808"/>
                  <a:gd name="connsiteY5" fmla="*/ 903775 h 1048408"/>
                  <a:gd name="connsiteX6" fmla="*/ 855024 w 2113808"/>
                  <a:gd name="connsiteY6" fmla="*/ 973790 h 1048408"/>
                  <a:gd name="connsiteX7" fmla="*/ 902525 w 2113808"/>
                  <a:gd name="connsiteY7" fmla="*/ 13 h 1048408"/>
                  <a:gd name="connsiteX8" fmla="*/ 890650 w 2113808"/>
                  <a:gd name="connsiteY8" fmla="*/ 997541 h 1048408"/>
                  <a:gd name="connsiteX9" fmla="*/ 914462 w 2113808"/>
                  <a:gd name="connsiteY9" fmla="*/ 909650 h 1048408"/>
                  <a:gd name="connsiteX10" fmla="*/ 1294411 w 2113808"/>
                  <a:gd name="connsiteY10" fmla="*/ 914413 h 1048408"/>
                  <a:gd name="connsiteX11" fmla="*/ 1665072 w 2113808"/>
                  <a:gd name="connsiteY11" fmla="*/ 665031 h 1048408"/>
                  <a:gd name="connsiteX12" fmla="*/ 1840676 w 2113808"/>
                  <a:gd name="connsiteY12" fmla="*/ 878787 h 1048408"/>
                  <a:gd name="connsiteX13" fmla="*/ 2113808 w 2113808"/>
                  <a:gd name="connsiteY13" fmla="*/ 914413 h 1048408"/>
                  <a:gd name="connsiteX0" fmla="*/ 0 w 2113808"/>
                  <a:gd name="connsiteY0" fmla="*/ 890840 h 986440"/>
                  <a:gd name="connsiteX1" fmla="*/ 466900 w 2113808"/>
                  <a:gd name="connsiteY1" fmla="*/ 894978 h 986440"/>
                  <a:gd name="connsiteX2" fmla="*/ 580602 w 2113808"/>
                  <a:gd name="connsiteY2" fmla="*/ 797449 h 986440"/>
                  <a:gd name="connsiteX3" fmla="*/ 671467 w 2113808"/>
                  <a:gd name="connsiteY3" fmla="*/ 894977 h 986440"/>
                  <a:gd name="connsiteX4" fmla="*/ 843148 w 2113808"/>
                  <a:gd name="connsiteY4" fmla="*/ 902715 h 986440"/>
                  <a:gd name="connsiteX5" fmla="*/ 837273 w 2113808"/>
                  <a:gd name="connsiteY5" fmla="*/ 903952 h 986440"/>
                  <a:gd name="connsiteX6" fmla="*/ 855024 w 2113808"/>
                  <a:gd name="connsiteY6" fmla="*/ 973967 h 986440"/>
                  <a:gd name="connsiteX7" fmla="*/ 902525 w 2113808"/>
                  <a:gd name="connsiteY7" fmla="*/ 190 h 986440"/>
                  <a:gd name="connsiteX8" fmla="*/ 890650 w 2113808"/>
                  <a:gd name="connsiteY8" fmla="*/ 890561 h 986440"/>
                  <a:gd name="connsiteX9" fmla="*/ 914462 w 2113808"/>
                  <a:gd name="connsiteY9" fmla="*/ 909827 h 986440"/>
                  <a:gd name="connsiteX10" fmla="*/ 1294411 w 2113808"/>
                  <a:gd name="connsiteY10" fmla="*/ 914590 h 986440"/>
                  <a:gd name="connsiteX11" fmla="*/ 1665072 w 2113808"/>
                  <a:gd name="connsiteY11" fmla="*/ 665208 h 986440"/>
                  <a:gd name="connsiteX12" fmla="*/ 1840676 w 2113808"/>
                  <a:gd name="connsiteY12" fmla="*/ 878964 h 986440"/>
                  <a:gd name="connsiteX13" fmla="*/ 2113808 w 2113808"/>
                  <a:gd name="connsiteY13" fmla="*/ 914590 h 986440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33 h 986433"/>
                  <a:gd name="connsiteX1" fmla="*/ 466900 w 2113808"/>
                  <a:gd name="connsiteY1" fmla="*/ 894971 h 986433"/>
                  <a:gd name="connsiteX2" fmla="*/ 580602 w 2113808"/>
                  <a:gd name="connsiteY2" fmla="*/ 797442 h 986433"/>
                  <a:gd name="connsiteX3" fmla="*/ 671467 w 2113808"/>
                  <a:gd name="connsiteY3" fmla="*/ 894970 h 986433"/>
                  <a:gd name="connsiteX4" fmla="*/ 843148 w 2113808"/>
                  <a:gd name="connsiteY4" fmla="*/ 902708 h 986433"/>
                  <a:gd name="connsiteX5" fmla="*/ 837273 w 2113808"/>
                  <a:gd name="connsiteY5" fmla="*/ 903945 h 986433"/>
                  <a:gd name="connsiteX6" fmla="*/ 855024 w 2113808"/>
                  <a:gd name="connsiteY6" fmla="*/ 973960 h 986433"/>
                  <a:gd name="connsiteX7" fmla="*/ 902525 w 2113808"/>
                  <a:gd name="connsiteY7" fmla="*/ 183 h 986433"/>
                  <a:gd name="connsiteX8" fmla="*/ 890650 w 2113808"/>
                  <a:gd name="connsiteY8" fmla="*/ 890554 h 986433"/>
                  <a:gd name="connsiteX9" fmla="*/ 914462 w 2113808"/>
                  <a:gd name="connsiteY9" fmla="*/ 909820 h 986433"/>
                  <a:gd name="connsiteX10" fmla="*/ 1294411 w 2113808"/>
                  <a:gd name="connsiteY10" fmla="*/ 914583 h 986433"/>
                  <a:gd name="connsiteX11" fmla="*/ 1665072 w 2113808"/>
                  <a:gd name="connsiteY11" fmla="*/ 665201 h 986433"/>
                  <a:gd name="connsiteX12" fmla="*/ 1840676 w 2113808"/>
                  <a:gd name="connsiteY12" fmla="*/ 878957 h 986433"/>
                  <a:gd name="connsiteX13" fmla="*/ 2113808 w 2113808"/>
                  <a:gd name="connsiteY13" fmla="*/ 914583 h 986433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43148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02667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8929"/>
                  <a:gd name="connsiteX1" fmla="*/ 466900 w 2113808"/>
                  <a:gd name="connsiteY1" fmla="*/ 894971 h 1028929"/>
                  <a:gd name="connsiteX2" fmla="*/ 580602 w 2113808"/>
                  <a:gd name="connsiteY2" fmla="*/ 797442 h 1028929"/>
                  <a:gd name="connsiteX3" fmla="*/ 671467 w 2113808"/>
                  <a:gd name="connsiteY3" fmla="*/ 894970 h 1028929"/>
                  <a:gd name="connsiteX4" fmla="*/ 802667 w 2113808"/>
                  <a:gd name="connsiteY4" fmla="*/ 902708 h 1028929"/>
                  <a:gd name="connsiteX5" fmla="*/ 839654 w 2113808"/>
                  <a:gd name="connsiteY5" fmla="*/ 906326 h 1028929"/>
                  <a:gd name="connsiteX6" fmla="*/ 855024 w 2113808"/>
                  <a:gd name="connsiteY6" fmla="*/ 973960 h 1028929"/>
                  <a:gd name="connsiteX7" fmla="*/ 902525 w 2113808"/>
                  <a:gd name="connsiteY7" fmla="*/ 183 h 1028929"/>
                  <a:gd name="connsiteX8" fmla="*/ 890650 w 2113808"/>
                  <a:gd name="connsiteY8" fmla="*/ 890554 h 1028929"/>
                  <a:gd name="connsiteX9" fmla="*/ 914462 w 2113808"/>
                  <a:gd name="connsiteY9" fmla="*/ 909820 h 1028929"/>
                  <a:gd name="connsiteX10" fmla="*/ 1294411 w 2113808"/>
                  <a:gd name="connsiteY10" fmla="*/ 914583 h 1028929"/>
                  <a:gd name="connsiteX11" fmla="*/ 1665072 w 2113808"/>
                  <a:gd name="connsiteY11" fmla="*/ 665201 h 1028929"/>
                  <a:gd name="connsiteX12" fmla="*/ 1840676 w 2113808"/>
                  <a:gd name="connsiteY12" fmla="*/ 878957 h 1028929"/>
                  <a:gd name="connsiteX13" fmla="*/ 2113808 w 2113808"/>
                  <a:gd name="connsiteY13" fmla="*/ 914583 h 1028929"/>
                  <a:gd name="connsiteX0" fmla="*/ 0 w 2113808"/>
                  <a:gd name="connsiteY0" fmla="*/ 890652 h 960068"/>
                  <a:gd name="connsiteX1" fmla="*/ 466900 w 2113808"/>
                  <a:gd name="connsiteY1" fmla="*/ 894790 h 960068"/>
                  <a:gd name="connsiteX2" fmla="*/ 580602 w 2113808"/>
                  <a:gd name="connsiteY2" fmla="*/ 797261 h 960068"/>
                  <a:gd name="connsiteX3" fmla="*/ 671467 w 2113808"/>
                  <a:gd name="connsiteY3" fmla="*/ 894789 h 960068"/>
                  <a:gd name="connsiteX4" fmla="*/ 802667 w 2113808"/>
                  <a:gd name="connsiteY4" fmla="*/ 902527 h 960068"/>
                  <a:gd name="connsiteX5" fmla="*/ 839654 w 2113808"/>
                  <a:gd name="connsiteY5" fmla="*/ 906145 h 960068"/>
                  <a:gd name="connsiteX6" fmla="*/ 864549 w 2113808"/>
                  <a:gd name="connsiteY6" fmla="*/ 883292 h 960068"/>
                  <a:gd name="connsiteX7" fmla="*/ 902525 w 2113808"/>
                  <a:gd name="connsiteY7" fmla="*/ 2 h 960068"/>
                  <a:gd name="connsiteX8" fmla="*/ 890650 w 2113808"/>
                  <a:gd name="connsiteY8" fmla="*/ 890373 h 960068"/>
                  <a:gd name="connsiteX9" fmla="*/ 914462 w 2113808"/>
                  <a:gd name="connsiteY9" fmla="*/ 909639 h 960068"/>
                  <a:gd name="connsiteX10" fmla="*/ 1294411 w 2113808"/>
                  <a:gd name="connsiteY10" fmla="*/ 914402 h 960068"/>
                  <a:gd name="connsiteX11" fmla="*/ 1665072 w 2113808"/>
                  <a:gd name="connsiteY11" fmla="*/ 665020 h 960068"/>
                  <a:gd name="connsiteX12" fmla="*/ 1840676 w 2113808"/>
                  <a:gd name="connsiteY12" fmla="*/ 878776 h 960068"/>
                  <a:gd name="connsiteX13" fmla="*/ 2113808 w 2113808"/>
                  <a:gd name="connsiteY13" fmla="*/ 914402 h 960068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097576"/>
                  <a:gd name="connsiteY0" fmla="*/ 888595 h 957616"/>
                  <a:gd name="connsiteX1" fmla="*/ 450668 w 2097576"/>
                  <a:gd name="connsiteY1" fmla="*/ 890028 h 957616"/>
                  <a:gd name="connsiteX2" fmla="*/ 564370 w 2097576"/>
                  <a:gd name="connsiteY2" fmla="*/ 792499 h 957616"/>
                  <a:gd name="connsiteX3" fmla="*/ 655235 w 2097576"/>
                  <a:gd name="connsiteY3" fmla="*/ 890027 h 957616"/>
                  <a:gd name="connsiteX4" fmla="*/ 786435 w 2097576"/>
                  <a:gd name="connsiteY4" fmla="*/ 897765 h 957616"/>
                  <a:gd name="connsiteX5" fmla="*/ 823422 w 2097576"/>
                  <a:gd name="connsiteY5" fmla="*/ 901383 h 957616"/>
                  <a:gd name="connsiteX6" fmla="*/ 848317 w 2097576"/>
                  <a:gd name="connsiteY6" fmla="*/ 878530 h 957616"/>
                  <a:gd name="connsiteX7" fmla="*/ 857718 w 2097576"/>
                  <a:gd name="connsiteY7" fmla="*/ 2 h 957616"/>
                  <a:gd name="connsiteX8" fmla="*/ 874418 w 2097576"/>
                  <a:gd name="connsiteY8" fmla="*/ 885611 h 957616"/>
                  <a:gd name="connsiteX9" fmla="*/ 898230 w 2097576"/>
                  <a:gd name="connsiteY9" fmla="*/ 904877 h 957616"/>
                  <a:gd name="connsiteX10" fmla="*/ 1278179 w 2097576"/>
                  <a:gd name="connsiteY10" fmla="*/ 909640 h 957616"/>
                  <a:gd name="connsiteX11" fmla="*/ 1648840 w 2097576"/>
                  <a:gd name="connsiteY11" fmla="*/ 660258 h 957616"/>
                  <a:gd name="connsiteX12" fmla="*/ 1824444 w 2097576"/>
                  <a:gd name="connsiteY12" fmla="*/ 874014 h 957616"/>
                  <a:gd name="connsiteX13" fmla="*/ 2097576 w 2097576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75952 w 2094871"/>
                  <a:gd name="connsiteY2" fmla="*/ 797262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94871" h="957616">
                    <a:moveTo>
                      <a:pt x="0" y="907532"/>
                    </a:moveTo>
                    <a:cubicBezTo>
                      <a:pt x="157085" y="910302"/>
                      <a:pt x="351971" y="908406"/>
                      <a:pt x="447963" y="890028"/>
                    </a:cubicBezTo>
                    <a:cubicBezTo>
                      <a:pt x="543955" y="871650"/>
                      <a:pt x="517032" y="801399"/>
                      <a:pt x="575952" y="797262"/>
                    </a:cubicBezTo>
                    <a:cubicBezTo>
                      <a:pt x="634872" y="793125"/>
                      <a:pt x="617900" y="873277"/>
                      <a:pt x="652530" y="890027"/>
                    </a:cubicBezTo>
                    <a:cubicBezTo>
                      <a:pt x="687160" y="906777"/>
                      <a:pt x="755699" y="895872"/>
                      <a:pt x="783730" y="897765"/>
                    </a:cubicBezTo>
                    <a:cubicBezTo>
                      <a:pt x="811761" y="899658"/>
                      <a:pt x="818738" y="889508"/>
                      <a:pt x="820717" y="901383"/>
                    </a:cubicBezTo>
                    <a:cubicBezTo>
                      <a:pt x="822696" y="913258"/>
                      <a:pt x="839896" y="1028760"/>
                      <a:pt x="845612" y="878530"/>
                    </a:cubicBezTo>
                    <a:cubicBezTo>
                      <a:pt x="851328" y="728300"/>
                      <a:pt x="850663" y="-1178"/>
                      <a:pt x="855013" y="2"/>
                    </a:cubicBezTo>
                    <a:cubicBezTo>
                      <a:pt x="859363" y="1182"/>
                      <a:pt x="864961" y="734799"/>
                      <a:pt x="871713" y="885611"/>
                    </a:cubicBezTo>
                    <a:cubicBezTo>
                      <a:pt x="878465" y="1036423"/>
                      <a:pt x="878237" y="903253"/>
                      <a:pt x="895525" y="904877"/>
                    </a:cubicBezTo>
                    <a:cubicBezTo>
                      <a:pt x="912813" y="906501"/>
                      <a:pt x="1150372" y="950410"/>
                      <a:pt x="1275474" y="909640"/>
                    </a:cubicBezTo>
                    <a:cubicBezTo>
                      <a:pt x="1400576" y="868870"/>
                      <a:pt x="1555091" y="666196"/>
                      <a:pt x="1646135" y="660258"/>
                    </a:cubicBezTo>
                    <a:cubicBezTo>
                      <a:pt x="1737179" y="654320"/>
                      <a:pt x="1746950" y="832450"/>
                      <a:pt x="1821739" y="874014"/>
                    </a:cubicBezTo>
                    <a:cubicBezTo>
                      <a:pt x="1896528" y="915578"/>
                      <a:pt x="1992941" y="912609"/>
                      <a:pt x="2094871" y="909640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sp>
          <p:nvSpPr>
            <p:cNvPr id="10" name="Volný tvar 9"/>
            <p:cNvSpPr/>
            <p:nvPr/>
          </p:nvSpPr>
          <p:spPr>
            <a:xfrm>
              <a:off x="5065873" y="2325130"/>
              <a:ext cx="1450343" cy="957616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4871" h="957616">
                  <a:moveTo>
                    <a:pt x="0" y="907532"/>
                  </a:moveTo>
                  <a:cubicBezTo>
                    <a:pt x="157085" y="910302"/>
                    <a:pt x="351971" y="908406"/>
                    <a:pt x="447963" y="890028"/>
                  </a:cubicBezTo>
                  <a:cubicBezTo>
                    <a:pt x="543955" y="871650"/>
                    <a:pt x="517032" y="801399"/>
                    <a:pt x="575952" y="797262"/>
                  </a:cubicBezTo>
                  <a:cubicBezTo>
                    <a:pt x="634872" y="793125"/>
                    <a:pt x="617900" y="873277"/>
                    <a:pt x="652530" y="890027"/>
                  </a:cubicBezTo>
                  <a:cubicBezTo>
                    <a:pt x="687160" y="906777"/>
                    <a:pt x="755699" y="895872"/>
                    <a:pt x="783730" y="897765"/>
                  </a:cubicBezTo>
                  <a:cubicBezTo>
                    <a:pt x="811761" y="899658"/>
                    <a:pt x="818738" y="889508"/>
                    <a:pt x="820717" y="901383"/>
                  </a:cubicBezTo>
                  <a:cubicBezTo>
                    <a:pt x="822696" y="913258"/>
                    <a:pt x="839896" y="1028760"/>
                    <a:pt x="845612" y="878530"/>
                  </a:cubicBezTo>
                  <a:cubicBezTo>
                    <a:pt x="851328" y="728300"/>
                    <a:pt x="850663" y="-1178"/>
                    <a:pt x="855013" y="2"/>
                  </a:cubicBezTo>
                  <a:cubicBezTo>
                    <a:pt x="859363" y="1182"/>
                    <a:pt x="864961" y="734799"/>
                    <a:pt x="871713" y="885611"/>
                  </a:cubicBezTo>
                  <a:cubicBezTo>
                    <a:pt x="878465" y="1036423"/>
                    <a:pt x="878237" y="903253"/>
                    <a:pt x="895525" y="904877"/>
                  </a:cubicBezTo>
                  <a:cubicBezTo>
                    <a:pt x="912813" y="906501"/>
                    <a:pt x="1150372" y="950410"/>
                    <a:pt x="1275474" y="909640"/>
                  </a:cubicBezTo>
                  <a:cubicBezTo>
                    <a:pt x="1400576" y="868870"/>
                    <a:pt x="1555091" y="666196"/>
                    <a:pt x="1646135" y="660258"/>
                  </a:cubicBezTo>
                  <a:cubicBezTo>
                    <a:pt x="1737179" y="654320"/>
                    <a:pt x="1746950" y="832450"/>
                    <a:pt x="1821739" y="874014"/>
                  </a:cubicBezTo>
                  <a:cubicBezTo>
                    <a:pt x="1896528" y="915578"/>
                    <a:pt x="1992941" y="912609"/>
                    <a:pt x="2094871" y="90964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350658" y="4188101"/>
            <a:ext cx="5985054" cy="639056"/>
            <a:chOff x="807457" y="5176787"/>
            <a:chExt cx="7980072" cy="1391014"/>
          </a:xfrm>
        </p:grpSpPr>
        <p:sp>
          <p:nvSpPr>
            <p:cNvPr id="15" name="Volný tvar 14"/>
            <p:cNvSpPr/>
            <p:nvPr/>
          </p:nvSpPr>
          <p:spPr>
            <a:xfrm>
              <a:off x="807457" y="5290628"/>
              <a:ext cx="3535691" cy="1277173"/>
            </a:xfrm>
            <a:custGeom>
              <a:avLst/>
              <a:gdLst>
                <a:gd name="connsiteX0" fmla="*/ 0 w 5061098"/>
                <a:gd name="connsiteY0" fmla="*/ 800992 h 1275674"/>
                <a:gd name="connsiteX1" fmla="*/ 329609 w 5061098"/>
                <a:gd name="connsiteY1" fmla="*/ 800992 h 1275674"/>
                <a:gd name="connsiteX2" fmla="*/ 489098 w 5061098"/>
                <a:gd name="connsiteY2" fmla="*/ 3550 h 1275674"/>
                <a:gd name="connsiteX3" fmla="*/ 552893 w 5061098"/>
                <a:gd name="connsiteY3" fmla="*/ 1162499 h 1275674"/>
                <a:gd name="connsiteX4" fmla="*/ 839972 w 5061098"/>
                <a:gd name="connsiteY4" fmla="*/ 1194396 h 1275674"/>
                <a:gd name="connsiteX5" fmla="*/ 988828 w 5061098"/>
                <a:gd name="connsiteY5" fmla="*/ 832889 h 1275674"/>
                <a:gd name="connsiteX6" fmla="*/ 1339702 w 5061098"/>
                <a:gd name="connsiteY6" fmla="*/ 811624 h 1275674"/>
                <a:gd name="connsiteX7" fmla="*/ 5061098 w 5061098"/>
                <a:gd name="connsiteY7" fmla="*/ 769094 h 1275674"/>
                <a:gd name="connsiteX0" fmla="*/ 0 w 5092996"/>
                <a:gd name="connsiteY0" fmla="*/ 811633 h 1275682"/>
                <a:gd name="connsiteX1" fmla="*/ 361507 w 5092996"/>
                <a:gd name="connsiteY1" fmla="*/ 801000 h 1275682"/>
                <a:gd name="connsiteX2" fmla="*/ 520996 w 5092996"/>
                <a:gd name="connsiteY2" fmla="*/ 3558 h 1275682"/>
                <a:gd name="connsiteX3" fmla="*/ 584791 w 5092996"/>
                <a:gd name="connsiteY3" fmla="*/ 1162507 h 1275682"/>
                <a:gd name="connsiteX4" fmla="*/ 871870 w 5092996"/>
                <a:gd name="connsiteY4" fmla="*/ 1194404 h 1275682"/>
                <a:gd name="connsiteX5" fmla="*/ 1020726 w 5092996"/>
                <a:gd name="connsiteY5" fmla="*/ 832897 h 1275682"/>
                <a:gd name="connsiteX6" fmla="*/ 1371600 w 5092996"/>
                <a:gd name="connsiteY6" fmla="*/ 811632 h 1275682"/>
                <a:gd name="connsiteX7" fmla="*/ 5092996 w 5092996"/>
                <a:gd name="connsiteY7" fmla="*/ 769102 h 1275682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28196 h 1275695"/>
                <a:gd name="connsiteX1" fmla="*/ 336681 w 5068170"/>
                <a:gd name="connsiteY1" fmla="*/ 801013 h 1275695"/>
                <a:gd name="connsiteX2" fmla="*/ 496170 w 5068170"/>
                <a:gd name="connsiteY2" fmla="*/ 3571 h 1275695"/>
                <a:gd name="connsiteX3" fmla="*/ 559965 w 5068170"/>
                <a:gd name="connsiteY3" fmla="*/ 1162520 h 1275695"/>
                <a:gd name="connsiteX4" fmla="*/ 847044 w 5068170"/>
                <a:gd name="connsiteY4" fmla="*/ 1194417 h 1275695"/>
                <a:gd name="connsiteX5" fmla="*/ 995900 w 5068170"/>
                <a:gd name="connsiteY5" fmla="*/ 832910 h 1275695"/>
                <a:gd name="connsiteX6" fmla="*/ 1346774 w 5068170"/>
                <a:gd name="connsiteY6" fmla="*/ 811645 h 1275695"/>
                <a:gd name="connsiteX7" fmla="*/ 5068170 w 5068170"/>
                <a:gd name="connsiteY7" fmla="*/ 769115 h 1275695"/>
                <a:gd name="connsiteX0" fmla="*/ 0 w 5068170"/>
                <a:gd name="connsiteY0" fmla="*/ 829015 h 1276514"/>
                <a:gd name="connsiteX1" fmla="*/ 336681 w 5068170"/>
                <a:gd name="connsiteY1" fmla="*/ 768731 h 1276514"/>
                <a:gd name="connsiteX2" fmla="*/ 496170 w 5068170"/>
                <a:gd name="connsiteY2" fmla="*/ 4390 h 1276514"/>
                <a:gd name="connsiteX3" fmla="*/ 559965 w 5068170"/>
                <a:gd name="connsiteY3" fmla="*/ 1163339 h 1276514"/>
                <a:gd name="connsiteX4" fmla="*/ 847044 w 5068170"/>
                <a:gd name="connsiteY4" fmla="*/ 1195236 h 1276514"/>
                <a:gd name="connsiteX5" fmla="*/ 995900 w 5068170"/>
                <a:gd name="connsiteY5" fmla="*/ 833729 h 1276514"/>
                <a:gd name="connsiteX6" fmla="*/ 1346774 w 5068170"/>
                <a:gd name="connsiteY6" fmla="*/ 812464 h 1276514"/>
                <a:gd name="connsiteX7" fmla="*/ 5068170 w 5068170"/>
                <a:gd name="connsiteY7" fmla="*/ 769934 h 1276514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847044 w 5068170"/>
                <a:gd name="connsiteY4" fmla="*/ 1195236 h 1277172"/>
                <a:gd name="connsiteX5" fmla="*/ 904719 w 5068170"/>
                <a:gd name="connsiteY5" fmla="*/ 821235 h 1277172"/>
                <a:gd name="connsiteX6" fmla="*/ 1346774 w 5068170"/>
                <a:gd name="connsiteY6" fmla="*/ 812464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46774 w 5068170"/>
                <a:gd name="connsiteY6" fmla="*/ 812464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46774 w 5068170"/>
                <a:gd name="connsiteY6" fmla="*/ 812464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2067322 w 5068170"/>
                <a:gd name="connsiteY7" fmla="*/ 700089 h 1277172"/>
                <a:gd name="connsiteX8" fmla="*/ 5068170 w 5068170"/>
                <a:gd name="connsiteY8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2067322 w 5068170"/>
                <a:gd name="connsiteY7" fmla="*/ 700089 h 1277172"/>
                <a:gd name="connsiteX8" fmla="*/ 5068170 w 5068170"/>
                <a:gd name="connsiteY8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2067322 w 5068170"/>
                <a:gd name="connsiteY7" fmla="*/ 70008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1770359 w 5068170"/>
                <a:gd name="connsiteY7" fmla="*/ 625251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1770359 w 5068170"/>
                <a:gd name="connsiteY7" fmla="*/ 602800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08918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08918 w 5068170"/>
                <a:gd name="connsiteY7" fmla="*/ 561639 h 1277172"/>
                <a:gd name="connsiteX8" fmla="*/ 2374523 w 5068170"/>
                <a:gd name="connsiteY8" fmla="*/ 812347 h 1277172"/>
                <a:gd name="connsiteX9" fmla="*/ 5068170 w 5068170"/>
                <a:gd name="connsiteY9" fmla="*/ 769934 h 1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8170" h="1277172">
                  <a:moveTo>
                    <a:pt x="0" y="829015"/>
                  </a:moveTo>
                  <a:cubicBezTo>
                    <a:pt x="165421" y="829267"/>
                    <a:pt x="253986" y="906169"/>
                    <a:pt x="336681" y="768731"/>
                  </a:cubicBezTo>
                  <a:cubicBezTo>
                    <a:pt x="419376" y="631293"/>
                    <a:pt x="458956" y="-61378"/>
                    <a:pt x="496170" y="4390"/>
                  </a:cubicBezTo>
                  <a:cubicBezTo>
                    <a:pt x="533384" y="70158"/>
                    <a:pt x="516683" y="964865"/>
                    <a:pt x="559965" y="1163339"/>
                  </a:cubicBezTo>
                  <a:cubicBezTo>
                    <a:pt x="603247" y="1361813"/>
                    <a:pt x="698405" y="1252253"/>
                    <a:pt x="755864" y="1195236"/>
                  </a:cubicBezTo>
                  <a:cubicBezTo>
                    <a:pt x="813323" y="1138219"/>
                    <a:pt x="815905" y="888772"/>
                    <a:pt x="904719" y="821235"/>
                  </a:cubicBezTo>
                  <a:cubicBezTo>
                    <a:pt x="993533" y="753698"/>
                    <a:pt x="1095551" y="795237"/>
                    <a:pt x="1288749" y="790014"/>
                  </a:cubicBezTo>
                  <a:cubicBezTo>
                    <a:pt x="1372720" y="766082"/>
                    <a:pt x="1471635" y="574132"/>
                    <a:pt x="1708918" y="561639"/>
                  </a:cubicBezTo>
                  <a:cubicBezTo>
                    <a:pt x="1946201" y="549146"/>
                    <a:pt x="1874382" y="800706"/>
                    <a:pt x="2374523" y="812347"/>
                  </a:cubicBezTo>
                  <a:lnTo>
                    <a:pt x="5068170" y="769934"/>
                  </a:ln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16" name="Volný tvar 15"/>
            <p:cNvSpPr/>
            <p:nvPr/>
          </p:nvSpPr>
          <p:spPr>
            <a:xfrm>
              <a:off x="7847984" y="5176787"/>
              <a:ext cx="939545" cy="1276116"/>
            </a:xfrm>
            <a:custGeom>
              <a:avLst/>
              <a:gdLst>
                <a:gd name="connsiteX0" fmla="*/ 0 w 5061098"/>
                <a:gd name="connsiteY0" fmla="*/ 800992 h 1275674"/>
                <a:gd name="connsiteX1" fmla="*/ 329609 w 5061098"/>
                <a:gd name="connsiteY1" fmla="*/ 800992 h 1275674"/>
                <a:gd name="connsiteX2" fmla="*/ 489098 w 5061098"/>
                <a:gd name="connsiteY2" fmla="*/ 3550 h 1275674"/>
                <a:gd name="connsiteX3" fmla="*/ 552893 w 5061098"/>
                <a:gd name="connsiteY3" fmla="*/ 1162499 h 1275674"/>
                <a:gd name="connsiteX4" fmla="*/ 839972 w 5061098"/>
                <a:gd name="connsiteY4" fmla="*/ 1194396 h 1275674"/>
                <a:gd name="connsiteX5" fmla="*/ 988828 w 5061098"/>
                <a:gd name="connsiteY5" fmla="*/ 832889 h 1275674"/>
                <a:gd name="connsiteX6" fmla="*/ 1339702 w 5061098"/>
                <a:gd name="connsiteY6" fmla="*/ 811624 h 1275674"/>
                <a:gd name="connsiteX7" fmla="*/ 5061098 w 5061098"/>
                <a:gd name="connsiteY7" fmla="*/ 769094 h 1275674"/>
                <a:gd name="connsiteX0" fmla="*/ 0 w 5092996"/>
                <a:gd name="connsiteY0" fmla="*/ 811633 h 1275682"/>
                <a:gd name="connsiteX1" fmla="*/ 361507 w 5092996"/>
                <a:gd name="connsiteY1" fmla="*/ 801000 h 1275682"/>
                <a:gd name="connsiteX2" fmla="*/ 520996 w 5092996"/>
                <a:gd name="connsiteY2" fmla="*/ 3558 h 1275682"/>
                <a:gd name="connsiteX3" fmla="*/ 584791 w 5092996"/>
                <a:gd name="connsiteY3" fmla="*/ 1162507 h 1275682"/>
                <a:gd name="connsiteX4" fmla="*/ 871870 w 5092996"/>
                <a:gd name="connsiteY4" fmla="*/ 1194404 h 1275682"/>
                <a:gd name="connsiteX5" fmla="*/ 1020726 w 5092996"/>
                <a:gd name="connsiteY5" fmla="*/ 832897 h 1275682"/>
                <a:gd name="connsiteX6" fmla="*/ 1371600 w 5092996"/>
                <a:gd name="connsiteY6" fmla="*/ 811632 h 1275682"/>
                <a:gd name="connsiteX7" fmla="*/ 5092996 w 5092996"/>
                <a:gd name="connsiteY7" fmla="*/ 769102 h 1275682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28196 h 1275695"/>
                <a:gd name="connsiteX1" fmla="*/ 336681 w 5068170"/>
                <a:gd name="connsiteY1" fmla="*/ 801013 h 1275695"/>
                <a:gd name="connsiteX2" fmla="*/ 496170 w 5068170"/>
                <a:gd name="connsiteY2" fmla="*/ 3571 h 1275695"/>
                <a:gd name="connsiteX3" fmla="*/ 559965 w 5068170"/>
                <a:gd name="connsiteY3" fmla="*/ 1162520 h 1275695"/>
                <a:gd name="connsiteX4" fmla="*/ 847044 w 5068170"/>
                <a:gd name="connsiteY4" fmla="*/ 1194417 h 1275695"/>
                <a:gd name="connsiteX5" fmla="*/ 995900 w 5068170"/>
                <a:gd name="connsiteY5" fmla="*/ 832910 h 1275695"/>
                <a:gd name="connsiteX6" fmla="*/ 1346774 w 5068170"/>
                <a:gd name="connsiteY6" fmla="*/ 811645 h 1275695"/>
                <a:gd name="connsiteX7" fmla="*/ 5068170 w 5068170"/>
                <a:gd name="connsiteY7" fmla="*/ 769115 h 1275695"/>
                <a:gd name="connsiteX0" fmla="*/ 0 w 5068170"/>
                <a:gd name="connsiteY0" fmla="*/ 829015 h 1276514"/>
                <a:gd name="connsiteX1" fmla="*/ 336681 w 5068170"/>
                <a:gd name="connsiteY1" fmla="*/ 768731 h 1276514"/>
                <a:gd name="connsiteX2" fmla="*/ 496170 w 5068170"/>
                <a:gd name="connsiteY2" fmla="*/ 4390 h 1276514"/>
                <a:gd name="connsiteX3" fmla="*/ 559965 w 5068170"/>
                <a:gd name="connsiteY3" fmla="*/ 1163339 h 1276514"/>
                <a:gd name="connsiteX4" fmla="*/ 847044 w 5068170"/>
                <a:gd name="connsiteY4" fmla="*/ 1195236 h 1276514"/>
                <a:gd name="connsiteX5" fmla="*/ 995900 w 5068170"/>
                <a:gd name="connsiteY5" fmla="*/ 833729 h 1276514"/>
                <a:gd name="connsiteX6" fmla="*/ 1346774 w 5068170"/>
                <a:gd name="connsiteY6" fmla="*/ 812464 h 1276514"/>
                <a:gd name="connsiteX7" fmla="*/ 5068170 w 5068170"/>
                <a:gd name="connsiteY7" fmla="*/ 769934 h 1276514"/>
                <a:gd name="connsiteX0" fmla="*/ 0 w 1346775"/>
                <a:gd name="connsiteY0" fmla="*/ 829015 h 1276514"/>
                <a:gd name="connsiteX1" fmla="*/ 336681 w 1346775"/>
                <a:gd name="connsiteY1" fmla="*/ 768731 h 1276514"/>
                <a:gd name="connsiteX2" fmla="*/ 496170 w 1346775"/>
                <a:gd name="connsiteY2" fmla="*/ 4390 h 1276514"/>
                <a:gd name="connsiteX3" fmla="*/ 559965 w 1346775"/>
                <a:gd name="connsiteY3" fmla="*/ 1163339 h 1276514"/>
                <a:gd name="connsiteX4" fmla="*/ 847044 w 1346775"/>
                <a:gd name="connsiteY4" fmla="*/ 1195236 h 1276514"/>
                <a:gd name="connsiteX5" fmla="*/ 995900 w 1346775"/>
                <a:gd name="connsiteY5" fmla="*/ 833729 h 1276514"/>
                <a:gd name="connsiteX6" fmla="*/ 1346774 w 1346775"/>
                <a:gd name="connsiteY6" fmla="*/ 812464 h 1276514"/>
                <a:gd name="connsiteX0" fmla="*/ 0 w 1346774"/>
                <a:gd name="connsiteY0" fmla="*/ 829015 h 1278459"/>
                <a:gd name="connsiteX1" fmla="*/ 336681 w 1346774"/>
                <a:gd name="connsiteY1" fmla="*/ 768731 h 1278459"/>
                <a:gd name="connsiteX2" fmla="*/ 496170 w 1346774"/>
                <a:gd name="connsiteY2" fmla="*/ 4390 h 1278459"/>
                <a:gd name="connsiteX3" fmla="*/ 559965 w 1346774"/>
                <a:gd name="connsiteY3" fmla="*/ 1163339 h 1278459"/>
                <a:gd name="connsiteX4" fmla="*/ 805374 w 1346774"/>
                <a:gd name="connsiteY4" fmla="*/ 1199390 h 1278459"/>
                <a:gd name="connsiteX5" fmla="*/ 995900 w 1346774"/>
                <a:gd name="connsiteY5" fmla="*/ 833729 h 1278459"/>
                <a:gd name="connsiteX6" fmla="*/ 1346774 w 1346774"/>
                <a:gd name="connsiteY6" fmla="*/ 812464 h 1278459"/>
                <a:gd name="connsiteX0" fmla="*/ 0 w 1346774"/>
                <a:gd name="connsiteY0" fmla="*/ 829015 h 1280024"/>
                <a:gd name="connsiteX1" fmla="*/ 336681 w 1346774"/>
                <a:gd name="connsiteY1" fmla="*/ 768731 h 1280024"/>
                <a:gd name="connsiteX2" fmla="*/ 496170 w 1346774"/>
                <a:gd name="connsiteY2" fmla="*/ 4390 h 1280024"/>
                <a:gd name="connsiteX3" fmla="*/ 559965 w 1346774"/>
                <a:gd name="connsiteY3" fmla="*/ 1163339 h 1280024"/>
                <a:gd name="connsiteX4" fmla="*/ 805374 w 1346774"/>
                <a:gd name="connsiteY4" fmla="*/ 1199390 h 1280024"/>
                <a:gd name="connsiteX5" fmla="*/ 889830 w 1346774"/>
                <a:gd name="connsiteY5" fmla="*/ 804659 h 1280024"/>
                <a:gd name="connsiteX6" fmla="*/ 1346774 w 1346774"/>
                <a:gd name="connsiteY6" fmla="*/ 812464 h 1280024"/>
                <a:gd name="connsiteX0" fmla="*/ 0 w 1346774"/>
                <a:gd name="connsiteY0" fmla="*/ 829015 h 1276116"/>
                <a:gd name="connsiteX1" fmla="*/ 336681 w 1346774"/>
                <a:gd name="connsiteY1" fmla="*/ 768731 h 1276116"/>
                <a:gd name="connsiteX2" fmla="*/ 496170 w 1346774"/>
                <a:gd name="connsiteY2" fmla="*/ 4390 h 1276116"/>
                <a:gd name="connsiteX3" fmla="*/ 559965 w 1346774"/>
                <a:gd name="connsiteY3" fmla="*/ 1163339 h 1276116"/>
                <a:gd name="connsiteX4" fmla="*/ 756127 w 1346774"/>
                <a:gd name="connsiteY4" fmla="*/ 1191084 h 1276116"/>
                <a:gd name="connsiteX5" fmla="*/ 889830 w 1346774"/>
                <a:gd name="connsiteY5" fmla="*/ 804659 h 1276116"/>
                <a:gd name="connsiteX6" fmla="*/ 1346774 w 1346774"/>
                <a:gd name="connsiteY6" fmla="*/ 812464 h 127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6774" h="1276116">
                  <a:moveTo>
                    <a:pt x="0" y="829015"/>
                  </a:moveTo>
                  <a:cubicBezTo>
                    <a:pt x="165421" y="829267"/>
                    <a:pt x="253986" y="906169"/>
                    <a:pt x="336681" y="768731"/>
                  </a:cubicBezTo>
                  <a:cubicBezTo>
                    <a:pt x="419376" y="631293"/>
                    <a:pt x="458956" y="-61378"/>
                    <a:pt x="496170" y="4390"/>
                  </a:cubicBezTo>
                  <a:cubicBezTo>
                    <a:pt x="533384" y="70158"/>
                    <a:pt x="516639" y="965557"/>
                    <a:pt x="559965" y="1163339"/>
                  </a:cubicBezTo>
                  <a:cubicBezTo>
                    <a:pt x="603291" y="1361121"/>
                    <a:pt x="701150" y="1250864"/>
                    <a:pt x="756127" y="1191084"/>
                  </a:cubicBezTo>
                  <a:cubicBezTo>
                    <a:pt x="811104" y="1131304"/>
                    <a:pt x="806542" y="868454"/>
                    <a:pt x="889830" y="804659"/>
                  </a:cubicBezTo>
                  <a:cubicBezTo>
                    <a:pt x="973118" y="740864"/>
                    <a:pt x="1346774" y="812464"/>
                    <a:pt x="1346774" y="81246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</p:grpSp>
      <p:sp>
        <p:nvSpPr>
          <p:cNvPr id="17" name="Obdélník 16"/>
          <p:cNvSpPr/>
          <p:nvPr/>
        </p:nvSpPr>
        <p:spPr>
          <a:xfrm>
            <a:off x="116682" y="2590298"/>
            <a:ext cx="8745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err="1"/>
              <a:t>Junkční</a:t>
            </a:r>
            <a:r>
              <a:rPr lang="cs-CZ" sz="1600" b="1" dirty="0"/>
              <a:t> rytmus </a:t>
            </a:r>
            <a:r>
              <a:rPr lang="cs-CZ" sz="1600" dirty="0"/>
              <a:t>– nejsou přítomné normální vlny P před QRS – vzruch začíná v AV uzlu nebo </a:t>
            </a:r>
            <a:r>
              <a:rPr lang="cs-CZ" sz="1600" dirty="0" err="1"/>
              <a:t>Hisově</a:t>
            </a:r>
            <a:r>
              <a:rPr lang="cs-CZ" sz="1600" dirty="0"/>
              <a:t> svazku, nízká srdeční frekvence, ale normální QRS (v komoře se vzruch šíří normálně)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134634" y="3681976"/>
            <a:ext cx="8727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Terciální (komorový) rytmus </a:t>
            </a:r>
            <a:r>
              <a:rPr lang="cs-CZ" sz="1600" dirty="0"/>
              <a:t>– nejsou přítomné vlny normální P vázané na QRS, vzruch začíná někde v komorách – deformované QRS, hodně nízká srdeční frekvence, například AV blok III. stupně </a:t>
            </a:r>
          </a:p>
        </p:txBody>
      </p:sp>
      <p:grpSp>
        <p:nvGrpSpPr>
          <p:cNvPr id="19" name="Skupina 18"/>
          <p:cNvGrpSpPr/>
          <p:nvPr/>
        </p:nvGrpSpPr>
        <p:grpSpPr>
          <a:xfrm>
            <a:off x="296652" y="5022334"/>
            <a:ext cx="5985056" cy="638914"/>
            <a:chOff x="807457" y="5180942"/>
            <a:chExt cx="7980074" cy="1390706"/>
          </a:xfrm>
        </p:grpSpPr>
        <p:grpSp>
          <p:nvGrpSpPr>
            <p:cNvPr id="20" name="Skupina 19"/>
            <p:cNvGrpSpPr/>
            <p:nvPr/>
          </p:nvGrpSpPr>
          <p:grpSpPr>
            <a:xfrm>
              <a:off x="807457" y="5241080"/>
              <a:ext cx="7076911" cy="1330568"/>
              <a:chOff x="460473" y="5241080"/>
              <a:chExt cx="8085358" cy="1330568"/>
            </a:xfrm>
          </p:grpSpPr>
          <p:sp>
            <p:nvSpPr>
              <p:cNvPr id="22" name="Volný tvar 21"/>
              <p:cNvSpPr/>
              <p:nvPr/>
            </p:nvSpPr>
            <p:spPr>
              <a:xfrm>
                <a:off x="460473" y="5290625"/>
                <a:ext cx="4039521" cy="1281023"/>
              </a:xfrm>
              <a:custGeom>
                <a:avLst/>
                <a:gdLst>
                  <a:gd name="connsiteX0" fmla="*/ 0 w 5061098"/>
                  <a:gd name="connsiteY0" fmla="*/ 800992 h 1275674"/>
                  <a:gd name="connsiteX1" fmla="*/ 329609 w 5061098"/>
                  <a:gd name="connsiteY1" fmla="*/ 800992 h 1275674"/>
                  <a:gd name="connsiteX2" fmla="*/ 489098 w 5061098"/>
                  <a:gd name="connsiteY2" fmla="*/ 3550 h 1275674"/>
                  <a:gd name="connsiteX3" fmla="*/ 552893 w 5061098"/>
                  <a:gd name="connsiteY3" fmla="*/ 1162499 h 1275674"/>
                  <a:gd name="connsiteX4" fmla="*/ 839972 w 5061098"/>
                  <a:gd name="connsiteY4" fmla="*/ 1194396 h 1275674"/>
                  <a:gd name="connsiteX5" fmla="*/ 988828 w 5061098"/>
                  <a:gd name="connsiteY5" fmla="*/ 832889 h 1275674"/>
                  <a:gd name="connsiteX6" fmla="*/ 1339702 w 5061098"/>
                  <a:gd name="connsiteY6" fmla="*/ 811624 h 1275674"/>
                  <a:gd name="connsiteX7" fmla="*/ 5061098 w 5061098"/>
                  <a:gd name="connsiteY7" fmla="*/ 769094 h 1275674"/>
                  <a:gd name="connsiteX0" fmla="*/ 0 w 5092996"/>
                  <a:gd name="connsiteY0" fmla="*/ 811633 h 1275682"/>
                  <a:gd name="connsiteX1" fmla="*/ 361507 w 5092996"/>
                  <a:gd name="connsiteY1" fmla="*/ 801000 h 1275682"/>
                  <a:gd name="connsiteX2" fmla="*/ 520996 w 5092996"/>
                  <a:gd name="connsiteY2" fmla="*/ 3558 h 1275682"/>
                  <a:gd name="connsiteX3" fmla="*/ 584791 w 5092996"/>
                  <a:gd name="connsiteY3" fmla="*/ 1162507 h 1275682"/>
                  <a:gd name="connsiteX4" fmla="*/ 871870 w 5092996"/>
                  <a:gd name="connsiteY4" fmla="*/ 1194404 h 1275682"/>
                  <a:gd name="connsiteX5" fmla="*/ 1020726 w 5092996"/>
                  <a:gd name="connsiteY5" fmla="*/ 832897 h 1275682"/>
                  <a:gd name="connsiteX6" fmla="*/ 1371600 w 5092996"/>
                  <a:gd name="connsiteY6" fmla="*/ 811632 h 1275682"/>
                  <a:gd name="connsiteX7" fmla="*/ 5092996 w 5092996"/>
                  <a:gd name="connsiteY7" fmla="*/ 769102 h 1275682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28196 h 1275695"/>
                  <a:gd name="connsiteX1" fmla="*/ 336681 w 5068170"/>
                  <a:gd name="connsiteY1" fmla="*/ 801013 h 1275695"/>
                  <a:gd name="connsiteX2" fmla="*/ 496170 w 5068170"/>
                  <a:gd name="connsiteY2" fmla="*/ 3571 h 1275695"/>
                  <a:gd name="connsiteX3" fmla="*/ 559965 w 5068170"/>
                  <a:gd name="connsiteY3" fmla="*/ 1162520 h 1275695"/>
                  <a:gd name="connsiteX4" fmla="*/ 847044 w 5068170"/>
                  <a:gd name="connsiteY4" fmla="*/ 1194417 h 1275695"/>
                  <a:gd name="connsiteX5" fmla="*/ 995900 w 5068170"/>
                  <a:gd name="connsiteY5" fmla="*/ 832910 h 1275695"/>
                  <a:gd name="connsiteX6" fmla="*/ 1346774 w 5068170"/>
                  <a:gd name="connsiteY6" fmla="*/ 811645 h 1275695"/>
                  <a:gd name="connsiteX7" fmla="*/ 5068170 w 5068170"/>
                  <a:gd name="connsiteY7" fmla="*/ 769115 h 1275695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5068170 w 5068170"/>
                  <a:gd name="connsiteY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5068170 w 5068170"/>
                  <a:gd name="connsiteY8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3186479 w 5068170"/>
                  <a:gd name="connsiteY8" fmla="*/ 797328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3186479 w 5068170"/>
                  <a:gd name="connsiteY8" fmla="*/ 797328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3186479 w 5068170"/>
                  <a:gd name="connsiteY8" fmla="*/ 797328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3186479 w 5068170"/>
                  <a:gd name="connsiteY9" fmla="*/ 797328 h 1276514"/>
                  <a:gd name="connsiteX10" fmla="*/ 5068170 w 5068170"/>
                  <a:gd name="connsiteY10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965187 w 5068170"/>
                  <a:gd name="connsiteY9" fmla="*/ 937285 h 1276514"/>
                  <a:gd name="connsiteX10" fmla="*/ 3186479 w 5068170"/>
                  <a:gd name="connsiteY10" fmla="*/ 797328 h 1276514"/>
                  <a:gd name="connsiteX11" fmla="*/ 5068170 w 5068170"/>
                  <a:gd name="connsiteY11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965187 w 5068170"/>
                  <a:gd name="connsiteY9" fmla="*/ 937285 h 1276514"/>
                  <a:gd name="connsiteX10" fmla="*/ 3314148 w 5068170"/>
                  <a:gd name="connsiteY10" fmla="*/ 806657 h 1276514"/>
                  <a:gd name="connsiteX11" fmla="*/ 5068170 w 5068170"/>
                  <a:gd name="connsiteY11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14148 w 5068170"/>
                  <a:gd name="connsiteY11" fmla="*/ 806657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14148 w 5068170"/>
                  <a:gd name="connsiteY11" fmla="*/ 806657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14148 w 5068170"/>
                  <a:gd name="connsiteY11" fmla="*/ 806657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4165270 w 5068170"/>
                  <a:gd name="connsiteY12" fmla="*/ 582728 h 1276514"/>
                  <a:gd name="connsiteX13" fmla="*/ 5068170 w 5068170"/>
                  <a:gd name="connsiteY13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4165270 w 5068170"/>
                  <a:gd name="connsiteY12" fmla="*/ 582728 h 1276514"/>
                  <a:gd name="connsiteX13" fmla="*/ 4514231 w 5068170"/>
                  <a:gd name="connsiteY13" fmla="*/ 899962 h 1276514"/>
                  <a:gd name="connsiteX14" fmla="*/ 5068170 w 5068170"/>
                  <a:gd name="connsiteY14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4165270 w 5068170"/>
                  <a:gd name="connsiteY12" fmla="*/ 582728 h 1276514"/>
                  <a:gd name="connsiteX13" fmla="*/ 4514231 w 5068170"/>
                  <a:gd name="connsiteY13" fmla="*/ 899962 h 1276514"/>
                  <a:gd name="connsiteX14" fmla="*/ 4803613 w 5068170"/>
                  <a:gd name="connsiteY14" fmla="*/ 750676 h 1276514"/>
                  <a:gd name="connsiteX15" fmla="*/ 5068170 w 5068170"/>
                  <a:gd name="connsiteY15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165270 w 5068170"/>
                  <a:gd name="connsiteY13" fmla="*/ 582728 h 1276514"/>
                  <a:gd name="connsiteX14" fmla="*/ 4514231 w 5068170"/>
                  <a:gd name="connsiteY14" fmla="*/ 899962 h 1276514"/>
                  <a:gd name="connsiteX15" fmla="*/ 4803613 w 5068170"/>
                  <a:gd name="connsiteY15" fmla="*/ 750676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165270 w 5068170"/>
                  <a:gd name="connsiteY13" fmla="*/ 582728 h 1276514"/>
                  <a:gd name="connsiteX14" fmla="*/ 4292939 w 5068170"/>
                  <a:gd name="connsiteY14" fmla="*/ 760005 h 1276514"/>
                  <a:gd name="connsiteX15" fmla="*/ 4514231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292939 w 5068170"/>
                  <a:gd name="connsiteY14" fmla="*/ 760005 h 1276514"/>
                  <a:gd name="connsiteX15" fmla="*/ 4514231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292939 w 5068170"/>
                  <a:gd name="connsiteY14" fmla="*/ 760005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203501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203501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8668 w 5068170"/>
                  <a:gd name="connsiteY13" fmla="*/ 657371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203501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8668 w 5068170"/>
                  <a:gd name="connsiteY13" fmla="*/ 657371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81610"/>
                  <a:gd name="connsiteX1" fmla="*/ 336681 w 5068170"/>
                  <a:gd name="connsiteY1" fmla="*/ 768731 h 1281610"/>
                  <a:gd name="connsiteX2" fmla="*/ 496170 w 5068170"/>
                  <a:gd name="connsiteY2" fmla="*/ 4390 h 1281610"/>
                  <a:gd name="connsiteX3" fmla="*/ 559965 w 5068170"/>
                  <a:gd name="connsiteY3" fmla="*/ 1163339 h 1281610"/>
                  <a:gd name="connsiteX4" fmla="*/ 778574 w 5068170"/>
                  <a:gd name="connsiteY4" fmla="*/ 1205960 h 1281610"/>
                  <a:gd name="connsiteX5" fmla="*/ 995900 w 5068170"/>
                  <a:gd name="connsiteY5" fmla="*/ 833729 h 1281610"/>
                  <a:gd name="connsiteX6" fmla="*/ 1346774 w 5068170"/>
                  <a:gd name="connsiteY6" fmla="*/ 812464 h 1281610"/>
                  <a:gd name="connsiteX7" fmla="*/ 1960862 w 5068170"/>
                  <a:gd name="connsiteY7" fmla="*/ 806659 h 1281610"/>
                  <a:gd name="connsiteX8" fmla="*/ 2275777 w 5068170"/>
                  <a:gd name="connsiteY8" fmla="*/ 620048 h 1281610"/>
                  <a:gd name="connsiteX9" fmla="*/ 2539626 w 5068170"/>
                  <a:gd name="connsiteY9" fmla="*/ 806659 h 1281610"/>
                  <a:gd name="connsiteX10" fmla="*/ 2965187 w 5068170"/>
                  <a:gd name="connsiteY10" fmla="*/ 937285 h 1281610"/>
                  <a:gd name="connsiteX11" fmla="*/ 3203501 w 5068170"/>
                  <a:gd name="connsiteY11" fmla="*/ 797328 h 1281610"/>
                  <a:gd name="connsiteX12" fmla="*/ 3901423 w 5068170"/>
                  <a:gd name="connsiteY12" fmla="*/ 797328 h 1281610"/>
                  <a:gd name="connsiteX13" fmla="*/ 4088668 w 5068170"/>
                  <a:gd name="connsiteY13" fmla="*/ 657371 h 1281610"/>
                  <a:gd name="connsiteX14" fmla="*/ 4369540 w 5068170"/>
                  <a:gd name="connsiteY14" fmla="*/ 769336 h 1281610"/>
                  <a:gd name="connsiteX15" fmla="*/ 4607857 w 5068170"/>
                  <a:gd name="connsiteY15" fmla="*/ 899962 h 1281610"/>
                  <a:gd name="connsiteX16" fmla="*/ 4803613 w 5068170"/>
                  <a:gd name="connsiteY16" fmla="*/ 750676 h 1281610"/>
                  <a:gd name="connsiteX17" fmla="*/ 5068170 w 5068170"/>
                  <a:gd name="connsiteY17" fmla="*/ 769934 h 1281610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346774 w 5068170"/>
                  <a:gd name="connsiteY6" fmla="*/ 812464 h 1281022"/>
                  <a:gd name="connsiteX7" fmla="*/ 1960862 w 5068170"/>
                  <a:gd name="connsiteY7" fmla="*/ 806659 h 1281022"/>
                  <a:gd name="connsiteX8" fmla="*/ 2275777 w 5068170"/>
                  <a:gd name="connsiteY8" fmla="*/ 620048 h 1281022"/>
                  <a:gd name="connsiteX9" fmla="*/ 2539626 w 5068170"/>
                  <a:gd name="connsiteY9" fmla="*/ 806659 h 1281022"/>
                  <a:gd name="connsiteX10" fmla="*/ 2965187 w 5068170"/>
                  <a:gd name="connsiteY10" fmla="*/ 937285 h 1281022"/>
                  <a:gd name="connsiteX11" fmla="*/ 3203501 w 5068170"/>
                  <a:gd name="connsiteY11" fmla="*/ 797328 h 1281022"/>
                  <a:gd name="connsiteX12" fmla="*/ 3901423 w 5068170"/>
                  <a:gd name="connsiteY12" fmla="*/ 797328 h 1281022"/>
                  <a:gd name="connsiteX13" fmla="*/ 4088668 w 5068170"/>
                  <a:gd name="connsiteY13" fmla="*/ 657371 h 1281022"/>
                  <a:gd name="connsiteX14" fmla="*/ 4369540 w 5068170"/>
                  <a:gd name="connsiteY14" fmla="*/ 769336 h 1281022"/>
                  <a:gd name="connsiteX15" fmla="*/ 4607857 w 5068170"/>
                  <a:gd name="connsiteY15" fmla="*/ 899962 h 1281022"/>
                  <a:gd name="connsiteX16" fmla="*/ 4803613 w 5068170"/>
                  <a:gd name="connsiteY16" fmla="*/ 750676 h 1281022"/>
                  <a:gd name="connsiteX17" fmla="*/ 5068170 w 5068170"/>
                  <a:gd name="connsiteY17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346774 w 5068170"/>
                  <a:gd name="connsiteY6" fmla="*/ 812464 h 1281022"/>
                  <a:gd name="connsiteX7" fmla="*/ 1673005 w 5068170"/>
                  <a:gd name="connsiteY7" fmla="*/ 416118 h 1281022"/>
                  <a:gd name="connsiteX8" fmla="*/ 1960862 w 5068170"/>
                  <a:gd name="connsiteY8" fmla="*/ 806659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73005 w 5068170"/>
                  <a:gd name="connsiteY7" fmla="*/ 416118 h 1281022"/>
                  <a:gd name="connsiteX8" fmla="*/ 1960862 w 5068170"/>
                  <a:gd name="connsiteY8" fmla="*/ 806659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60862 w 5068170"/>
                  <a:gd name="connsiteY8" fmla="*/ 806659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80426 w 5068170"/>
                  <a:gd name="connsiteY8" fmla="*/ 71015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80426 w 5068170"/>
                  <a:gd name="connsiteY8" fmla="*/ 71015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80426 w 5068170"/>
                  <a:gd name="connsiteY8" fmla="*/ 71015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99989 w 5068170"/>
                  <a:gd name="connsiteY8" fmla="*/ 64581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68170" h="1281022">
                    <a:moveTo>
                      <a:pt x="0" y="829015"/>
                    </a:moveTo>
                    <a:cubicBezTo>
                      <a:pt x="165421" y="829267"/>
                      <a:pt x="253986" y="906169"/>
                      <a:pt x="336681" y="768731"/>
                    </a:cubicBezTo>
                    <a:cubicBezTo>
                      <a:pt x="419376" y="631293"/>
                      <a:pt x="458956" y="-61378"/>
                      <a:pt x="496170" y="4390"/>
                    </a:cubicBezTo>
                    <a:cubicBezTo>
                      <a:pt x="533384" y="70158"/>
                      <a:pt x="512898" y="963077"/>
                      <a:pt x="559965" y="1163339"/>
                    </a:cubicBezTo>
                    <a:cubicBezTo>
                      <a:pt x="607032" y="1363601"/>
                      <a:pt x="718960" y="1259108"/>
                      <a:pt x="778574" y="1205960"/>
                    </a:cubicBezTo>
                    <a:cubicBezTo>
                      <a:pt x="838188" y="1152812"/>
                      <a:pt x="831099" y="911821"/>
                      <a:pt x="917648" y="844452"/>
                    </a:cubicBezTo>
                    <a:cubicBezTo>
                      <a:pt x="1004197" y="777083"/>
                      <a:pt x="1175235" y="855260"/>
                      <a:pt x="1297867" y="801743"/>
                    </a:cubicBezTo>
                    <a:cubicBezTo>
                      <a:pt x="1420499" y="748226"/>
                      <a:pt x="1463059" y="535039"/>
                      <a:pt x="1653441" y="523349"/>
                    </a:cubicBezTo>
                    <a:cubicBezTo>
                      <a:pt x="1892731" y="522382"/>
                      <a:pt x="1896266" y="629694"/>
                      <a:pt x="1999989" y="645811"/>
                    </a:cubicBezTo>
                    <a:cubicBezTo>
                      <a:pt x="2103712" y="661928"/>
                      <a:pt x="2185838" y="593240"/>
                      <a:pt x="2275777" y="620048"/>
                    </a:cubicBezTo>
                    <a:cubicBezTo>
                      <a:pt x="2365716" y="646856"/>
                      <a:pt x="2424724" y="753786"/>
                      <a:pt x="2539626" y="806659"/>
                    </a:cubicBezTo>
                    <a:cubicBezTo>
                      <a:pt x="2824753" y="803547"/>
                      <a:pt x="2836100" y="924845"/>
                      <a:pt x="2965187" y="937285"/>
                    </a:cubicBezTo>
                    <a:cubicBezTo>
                      <a:pt x="3094274" y="949726"/>
                      <a:pt x="3048880" y="845536"/>
                      <a:pt x="3203501" y="797328"/>
                    </a:cubicBezTo>
                    <a:cubicBezTo>
                      <a:pt x="3358122" y="749121"/>
                      <a:pt x="3765244" y="833095"/>
                      <a:pt x="3901423" y="797328"/>
                    </a:cubicBezTo>
                    <a:cubicBezTo>
                      <a:pt x="4037602" y="761561"/>
                      <a:pt x="4024834" y="669812"/>
                      <a:pt x="4088668" y="657371"/>
                    </a:cubicBezTo>
                    <a:cubicBezTo>
                      <a:pt x="4152502" y="644930"/>
                      <a:pt x="4277335" y="800437"/>
                      <a:pt x="4369540" y="769336"/>
                    </a:cubicBezTo>
                    <a:cubicBezTo>
                      <a:pt x="4572392" y="738234"/>
                      <a:pt x="4531256" y="895297"/>
                      <a:pt x="4607857" y="899962"/>
                    </a:cubicBezTo>
                    <a:cubicBezTo>
                      <a:pt x="4724177" y="865751"/>
                      <a:pt x="4687293" y="784887"/>
                      <a:pt x="4803613" y="750676"/>
                    </a:cubicBezTo>
                    <a:lnTo>
                      <a:pt x="5068170" y="769934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" name="Volný tvar 22"/>
              <p:cNvSpPr/>
              <p:nvPr/>
            </p:nvSpPr>
            <p:spPr>
              <a:xfrm>
                <a:off x="4506310" y="5241080"/>
                <a:ext cx="4039521" cy="1276515"/>
              </a:xfrm>
              <a:custGeom>
                <a:avLst/>
                <a:gdLst>
                  <a:gd name="connsiteX0" fmla="*/ 0 w 5061098"/>
                  <a:gd name="connsiteY0" fmla="*/ 800992 h 1275674"/>
                  <a:gd name="connsiteX1" fmla="*/ 329609 w 5061098"/>
                  <a:gd name="connsiteY1" fmla="*/ 800992 h 1275674"/>
                  <a:gd name="connsiteX2" fmla="*/ 489098 w 5061098"/>
                  <a:gd name="connsiteY2" fmla="*/ 3550 h 1275674"/>
                  <a:gd name="connsiteX3" fmla="*/ 552893 w 5061098"/>
                  <a:gd name="connsiteY3" fmla="*/ 1162499 h 1275674"/>
                  <a:gd name="connsiteX4" fmla="*/ 839972 w 5061098"/>
                  <a:gd name="connsiteY4" fmla="*/ 1194396 h 1275674"/>
                  <a:gd name="connsiteX5" fmla="*/ 988828 w 5061098"/>
                  <a:gd name="connsiteY5" fmla="*/ 832889 h 1275674"/>
                  <a:gd name="connsiteX6" fmla="*/ 1339702 w 5061098"/>
                  <a:gd name="connsiteY6" fmla="*/ 811624 h 1275674"/>
                  <a:gd name="connsiteX7" fmla="*/ 5061098 w 5061098"/>
                  <a:gd name="connsiteY7" fmla="*/ 769094 h 1275674"/>
                  <a:gd name="connsiteX0" fmla="*/ 0 w 5092996"/>
                  <a:gd name="connsiteY0" fmla="*/ 811633 h 1275682"/>
                  <a:gd name="connsiteX1" fmla="*/ 361507 w 5092996"/>
                  <a:gd name="connsiteY1" fmla="*/ 801000 h 1275682"/>
                  <a:gd name="connsiteX2" fmla="*/ 520996 w 5092996"/>
                  <a:gd name="connsiteY2" fmla="*/ 3558 h 1275682"/>
                  <a:gd name="connsiteX3" fmla="*/ 584791 w 5092996"/>
                  <a:gd name="connsiteY3" fmla="*/ 1162507 h 1275682"/>
                  <a:gd name="connsiteX4" fmla="*/ 871870 w 5092996"/>
                  <a:gd name="connsiteY4" fmla="*/ 1194404 h 1275682"/>
                  <a:gd name="connsiteX5" fmla="*/ 1020726 w 5092996"/>
                  <a:gd name="connsiteY5" fmla="*/ 832897 h 1275682"/>
                  <a:gd name="connsiteX6" fmla="*/ 1371600 w 5092996"/>
                  <a:gd name="connsiteY6" fmla="*/ 811632 h 1275682"/>
                  <a:gd name="connsiteX7" fmla="*/ 5092996 w 5092996"/>
                  <a:gd name="connsiteY7" fmla="*/ 769102 h 1275682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28196 h 1275695"/>
                  <a:gd name="connsiteX1" fmla="*/ 336681 w 5068170"/>
                  <a:gd name="connsiteY1" fmla="*/ 801013 h 1275695"/>
                  <a:gd name="connsiteX2" fmla="*/ 496170 w 5068170"/>
                  <a:gd name="connsiteY2" fmla="*/ 3571 h 1275695"/>
                  <a:gd name="connsiteX3" fmla="*/ 559965 w 5068170"/>
                  <a:gd name="connsiteY3" fmla="*/ 1162520 h 1275695"/>
                  <a:gd name="connsiteX4" fmla="*/ 847044 w 5068170"/>
                  <a:gd name="connsiteY4" fmla="*/ 1194417 h 1275695"/>
                  <a:gd name="connsiteX5" fmla="*/ 995900 w 5068170"/>
                  <a:gd name="connsiteY5" fmla="*/ 832910 h 1275695"/>
                  <a:gd name="connsiteX6" fmla="*/ 1346774 w 5068170"/>
                  <a:gd name="connsiteY6" fmla="*/ 811645 h 1275695"/>
                  <a:gd name="connsiteX7" fmla="*/ 5068170 w 5068170"/>
                  <a:gd name="connsiteY7" fmla="*/ 769115 h 1275695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5068170 w 5068170"/>
                  <a:gd name="connsiteY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5068170 w 5068170"/>
                  <a:gd name="connsiteY8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2425578 w 5068170"/>
                  <a:gd name="connsiteY8" fmla="*/ 949510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2425578 w 5068170"/>
                  <a:gd name="connsiteY8" fmla="*/ 949510 h 1276514"/>
                  <a:gd name="connsiteX9" fmla="*/ 2757516 w 5068170"/>
                  <a:gd name="connsiteY9" fmla="*/ 753570 h 1276514"/>
                  <a:gd name="connsiteX10" fmla="*/ 5068170 w 5068170"/>
                  <a:gd name="connsiteY10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425578 w 5068170"/>
                  <a:gd name="connsiteY9" fmla="*/ 949510 h 1276514"/>
                  <a:gd name="connsiteX10" fmla="*/ 2757516 w 5068170"/>
                  <a:gd name="connsiteY10" fmla="*/ 753570 h 1276514"/>
                  <a:gd name="connsiteX11" fmla="*/ 5068170 w 5068170"/>
                  <a:gd name="connsiteY11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076618 w 5068170"/>
                  <a:gd name="connsiteY9" fmla="*/ 865536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761840 w 5068170"/>
                  <a:gd name="connsiteY12" fmla="*/ 622943 h 1276514"/>
                  <a:gd name="connsiteX13" fmla="*/ 5068170 w 5068170"/>
                  <a:gd name="connsiteY13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761840 w 5068170"/>
                  <a:gd name="connsiteY12" fmla="*/ 622943 h 1276514"/>
                  <a:gd name="connsiteX13" fmla="*/ 4204423 w 5068170"/>
                  <a:gd name="connsiteY13" fmla="*/ 930848 h 1276514"/>
                  <a:gd name="connsiteX14" fmla="*/ 5068170 w 5068170"/>
                  <a:gd name="connsiteY14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761840 w 5068170"/>
                  <a:gd name="connsiteY12" fmla="*/ 622943 h 1276514"/>
                  <a:gd name="connsiteX13" fmla="*/ 4204423 w 5068170"/>
                  <a:gd name="connsiteY13" fmla="*/ 930848 h 1276514"/>
                  <a:gd name="connsiteX14" fmla="*/ 4451250 w 5068170"/>
                  <a:gd name="connsiteY14" fmla="*/ 772231 h 1276514"/>
                  <a:gd name="connsiteX15" fmla="*/ 5068170 w 5068170"/>
                  <a:gd name="connsiteY15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761840 w 5068170"/>
                  <a:gd name="connsiteY13" fmla="*/ 622943 h 1276514"/>
                  <a:gd name="connsiteX14" fmla="*/ 4204423 w 5068170"/>
                  <a:gd name="connsiteY14" fmla="*/ 930848 h 1276514"/>
                  <a:gd name="connsiteX15" fmla="*/ 4451250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204423 w 5068170"/>
                  <a:gd name="connsiteY14" fmla="*/ 930848 h 1276514"/>
                  <a:gd name="connsiteX15" fmla="*/ 4451250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306558 w 5068170"/>
                  <a:gd name="connsiteY14" fmla="*/ 958840 h 1276514"/>
                  <a:gd name="connsiteX15" fmla="*/ 4451250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306558 w 5068170"/>
                  <a:gd name="connsiteY14" fmla="*/ 958840 h 1276514"/>
                  <a:gd name="connsiteX15" fmla="*/ 4544873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722957 w 5068170"/>
                  <a:gd name="connsiteY7" fmla="*/ 528803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722957 w 5068170"/>
                  <a:gd name="connsiteY7" fmla="*/ 528803 h 1276514"/>
                  <a:gd name="connsiteX8" fmla="*/ 2036093 w 5068170"/>
                  <a:gd name="connsiteY8" fmla="*/ 645923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722957 w 5068170"/>
                  <a:gd name="connsiteY7" fmla="*/ 528803 h 1276514"/>
                  <a:gd name="connsiteX8" fmla="*/ 2036093 w 5068170"/>
                  <a:gd name="connsiteY8" fmla="*/ 645923 h 1276514"/>
                  <a:gd name="connsiteX9" fmla="*/ 2219148 w 5068170"/>
                  <a:gd name="connsiteY9" fmla="*/ 793259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68170" h="1276514">
                    <a:moveTo>
                      <a:pt x="0" y="829015"/>
                    </a:moveTo>
                    <a:cubicBezTo>
                      <a:pt x="165421" y="829267"/>
                      <a:pt x="253986" y="906169"/>
                      <a:pt x="336681" y="768731"/>
                    </a:cubicBezTo>
                    <a:cubicBezTo>
                      <a:pt x="419376" y="631293"/>
                      <a:pt x="458956" y="-61378"/>
                      <a:pt x="496170" y="4390"/>
                    </a:cubicBezTo>
                    <a:cubicBezTo>
                      <a:pt x="533384" y="70158"/>
                      <a:pt x="501486" y="964865"/>
                      <a:pt x="559965" y="1163339"/>
                    </a:cubicBezTo>
                    <a:cubicBezTo>
                      <a:pt x="618444" y="1361813"/>
                      <a:pt x="774388" y="1250171"/>
                      <a:pt x="847044" y="1195236"/>
                    </a:cubicBezTo>
                    <a:cubicBezTo>
                      <a:pt x="919700" y="1140301"/>
                      <a:pt x="912612" y="897524"/>
                      <a:pt x="995900" y="833729"/>
                    </a:cubicBezTo>
                    <a:cubicBezTo>
                      <a:pt x="1079188" y="769934"/>
                      <a:pt x="1225598" y="863285"/>
                      <a:pt x="1346774" y="812464"/>
                    </a:cubicBezTo>
                    <a:cubicBezTo>
                      <a:pt x="1467950" y="761643"/>
                      <a:pt x="1608070" y="556560"/>
                      <a:pt x="1722957" y="528803"/>
                    </a:cubicBezTo>
                    <a:cubicBezTo>
                      <a:pt x="1837844" y="501046"/>
                      <a:pt x="1953395" y="601847"/>
                      <a:pt x="2036093" y="645923"/>
                    </a:cubicBezTo>
                    <a:cubicBezTo>
                      <a:pt x="2118792" y="689999"/>
                      <a:pt x="2154234" y="742661"/>
                      <a:pt x="2219148" y="793259"/>
                    </a:cubicBezTo>
                    <a:cubicBezTo>
                      <a:pt x="2284062" y="843857"/>
                      <a:pt x="2307839" y="969726"/>
                      <a:pt x="2425578" y="949510"/>
                    </a:cubicBezTo>
                    <a:cubicBezTo>
                      <a:pt x="2493669" y="924628"/>
                      <a:pt x="2578780" y="750459"/>
                      <a:pt x="2757516" y="753570"/>
                    </a:cubicBezTo>
                    <a:cubicBezTo>
                      <a:pt x="2922067" y="703807"/>
                      <a:pt x="3305072" y="793996"/>
                      <a:pt x="3472459" y="772225"/>
                    </a:cubicBezTo>
                    <a:cubicBezTo>
                      <a:pt x="3639846" y="750454"/>
                      <a:pt x="3671052" y="619834"/>
                      <a:pt x="3744816" y="622944"/>
                    </a:cubicBezTo>
                    <a:cubicBezTo>
                      <a:pt x="3818580" y="626054"/>
                      <a:pt x="3899438" y="800218"/>
                      <a:pt x="4051222" y="790887"/>
                    </a:cubicBezTo>
                    <a:cubicBezTo>
                      <a:pt x="4203005" y="762896"/>
                      <a:pt x="4221446" y="960394"/>
                      <a:pt x="4306558" y="958840"/>
                    </a:cubicBezTo>
                    <a:cubicBezTo>
                      <a:pt x="4451249" y="930849"/>
                      <a:pt x="4400182" y="800222"/>
                      <a:pt x="4544873" y="772231"/>
                    </a:cubicBezTo>
                    <a:lnTo>
                      <a:pt x="5068170" y="769934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sp>
          <p:nvSpPr>
            <p:cNvPr id="21" name="Volný tvar 20"/>
            <p:cNvSpPr/>
            <p:nvPr/>
          </p:nvSpPr>
          <p:spPr>
            <a:xfrm>
              <a:off x="7847985" y="5180942"/>
              <a:ext cx="939546" cy="1276514"/>
            </a:xfrm>
            <a:custGeom>
              <a:avLst/>
              <a:gdLst>
                <a:gd name="connsiteX0" fmla="*/ 0 w 5061098"/>
                <a:gd name="connsiteY0" fmla="*/ 800992 h 1275674"/>
                <a:gd name="connsiteX1" fmla="*/ 329609 w 5061098"/>
                <a:gd name="connsiteY1" fmla="*/ 800992 h 1275674"/>
                <a:gd name="connsiteX2" fmla="*/ 489098 w 5061098"/>
                <a:gd name="connsiteY2" fmla="*/ 3550 h 1275674"/>
                <a:gd name="connsiteX3" fmla="*/ 552893 w 5061098"/>
                <a:gd name="connsiteY3" fmla="*/ 1162499 h 1275674"/>
                <a:gd name="connsiteX4" fmla="*/ 839972 w 5061098"/>
                <a:gd name="connsiteY4" fmla="*/ 1194396 h 1275674"/>
                <a:gd name="connsiteX5" fmla="*/ 988828 w 5061098"/>
                <a:gd name="connsiteY5" fmla="*/ 832889 h 1275674"/>
                <a:gd name="connsiteX6" fmla="*/ 1339702 w 5061098"/>
                <a:gd name="connsiteY6" fmla="*/ 811624 h 1275674"/>
                <a:gd name="connsiteX7" fmla="*/ 5061098 w 5061098"/>
                <a:gd name="connsiteY7" fmla="*/ 769094 h 1275674"/>
                <a:gd name="connsiteX0" fmla="*/ 0 w 5092996"/>
                <a:gd name="connsiteY0" fmla="*/ 811633 h 1275682"/>
                <a:gd name="connsiteX1" fmla="*/ 361507 w 5092996"/>
                <a:gd name="connsiteY1" fmla="*/ 801000 h 1275682"/>
                <a:gd name="connsiteX2" fmla="*/ 520996 w 5092996"/>
                <a:gd name="connsiteY2" fmla="*/ 3558 h 1275682"/>
                <a:gd name="connsiteX3" fmla="*/ 584791 w 5092996"/>
                <a:gd name="connsiteY3" fmla="*/ 1162507 h 1275682"/>
                <a:gd name="connsiteX4" fmla="*/ 871870 w 5092996"/>
                <a:gd name="connsiteY4" fmla="*/ 1194404 h 1275682"/>
                <a:gd name="connsiteX5" fmla="*/ 1020726 w 5092996"/>
                <a:gd name="connsiteY5" fmla="*/ 832897 h 1275682"/>
                <a:gd name="connsiteX6" fmla="*/ 1371600 w 5092996"/>
                <a:gd name="connsiteY6" fmla="*/ 811632 h 1275682"/>
                <a:gd name="connsiteX7" fmla="*/ 5092996 w 5092996"/>
                <a:gd name="connsiteY7" fmla="*/ 769102 h 1275682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28196 h 1275695"/>
                <a:gd name="connsiteX1" fmla="*/ 336681 w 5068170"/>
                <a:gd name="connsiteY1" fmla="*/ 801013 h 1275695"/>
                <a:gd name="connsiteX2" fmla="*/ 496170 w 5068170"/>
                <a:gd name="connsiteY2" fmla="*/ 3571 h 1275695"/>
                <a:gd name="connsiteX3" fmla="*/ 559965 w 5068170"/>
                <a:gd name="connsiteY3" fmla="*/ 1162520 h 1275695"/>
                <a:gd name="connsiteX4" fmla="*/ 847044 w 5068170"/>
                <a:gd name="connsiteY4" fmla="*/ 1194417 h 1275695"/>
                <a:gd name="connsiteX5" fmla="*/ 995900 w 5068170"/>
                <a:gd name="connsiteY5" fmla="*/ 832910 h 1275695"/>
                <a:gd name="connsiteX6" fmla="*/ 1346774 w 5068170"/>
                <a:gd name="connsiteY6" fmla="*/ 811645 h 1275695"/>
                <a:gd name="connsiteX7" fmla="*/ 5068170 w 5068170"/>
                <a:gd name="connsiteY7" fmla="*/ 769115 h 1275695"/>
                <a:gd name="connsiteX0" fmla="*/ 0 w 5068170"/>
                <a:gd name="connsiteY0" fmla="*/ 829015 h 1276514"/>
                <a:gd name="connsiteX1" fmla="*/ 336681 w 5068170"/>
                <a:gd name="connsiteY1" fmla="*/ 768731 h 1276514"/>
                <a:gd name="connsiteX2" fmla="*/ 496170 w 5068170"/>
                <a:gd name="connsiteY2" fmla="*/ 4390 h 1276514"/>
                <a:gd name="connsiteX3" fmla="*/ 559965 w 5068170"/>
                <a:gd name="connsiteY3" fmla="*/ 1163339 h 1276514"/>
                <a:gd name="connsiteX4" fmla="*/ 847044 w 5068170"/>
                <a:gd name="connsiteY4" fmla="*/ 1195236 h 1276514"/>
                <a:gd name="connsiteX5" fmla="*/ 995900 w 5068170"/>
                <a:gd name="connsiteY5" fmla="*/ 833729 h 1276514"/>
                <a:gd name="connsiteX6" fmla="*/ 1346774 w 5068170"/>
                <a:gd name="connsiteY6" fmla="*/ 812464 h 1276514"/>
                <a:gd name="connsiteX7" fmla="*/ 5068170 w 5068170"/>
                <a:gd name="connsiteY7" fmla="*/ 769934 h 1276514"/>
                <a:gd name="connsiteX0" fmla="*/ 0 w 1346775"/>
                <a:gd name="connsiteY0" fmla="*/ 829015 h 1276514"/>
                <a:gd name="connsiteX1" fmla="*/ 336681 w 1346775"/>
                <a:gd name="connsiteY1" fmla="*/ 768731 h 1276514"/>
                <a:gd name="connsiteX2" fmla="*/ 496170 w 1346775"/>
                <a:gd name="connsiteY2" fmla="*/ 4390 h 1276514"/>
                <a:gd name="connsiteX3" fmla="*/ 559965 w 1346775"/>
                <a:gd name="connsiteY3" fmla="*/ 1163339 h 1276514"/>
                <a:gd name="connsiteX4" fmla="*/ 847044 w 1346775"/>
                <a:gd name="connsiteY4" fmla="*/ 1195236 h 1276514"/>
                <a:gd name="connsiteX5" fmla="*/ 995900 w 1346775"/>
                <a:gd name="connsiteY5" fmla="*/ 833729 h 1276514"/>
                <a:gd name="connsiteX6" fmla="*/ 1346774 w 1346775"/>
                <a:gd name="connsiteY6" fmla="*/ 812464 h 127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6775" h="1276514">
                  <a:moveTo>
                    <a:pt x="0" y="829015"/>
                  </a:moveTo>
                  <a:cubicBezTo>
                    <a:pt x="165421" y="829267"/>
                    <a:pt x="253986" y="906169"/>
                    <a:pt x="336681" y="768731"/>
                  </a:cubicBezTo>
                  <a:cubicBezTo>
                    <a:pt x="419376" y="631293"/>
                    <a:pt x="458956" y="-61378"/>
                    <a:pt x="496170" y="4390"/>
                  </a:cubicBezTo>
                  <a:cubicBezTo>
                    <a:pt x="533384" y="70158"/>
                    <a:pt x="501486" y="964865"/>
                    <a:pt x="559965" y="1163339"/>
                  </a:cubicBezTo>
                  <a:cubicBezTo>
                    <a:pt x="618444" y="1361813"/>
                    <a:pt x="774388" y="1250171"/>
                    <a:pt x="847044" y="1195236"/>
                  </a:cubicBezTo>
                  <a:cubicBezTo>
                    <a:pt x="919700" y="1140301"/>
                    <a:pt x="912612" y="897524"/>
                    <a:pt x="995900" y="833729"/>
                  </a:cubicBezTo>
                  <a:cubicBezTo>
                    <a:pt x="1079188" y="769934"/>
                    <a:pt x="1346774" y="812464"/>
                    <a:pt x="1346774" y="81246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</p:grpSp>
      <p:sp>
        <p:nvSpPr>
          <p:cNvPr id="24" name="Obdélník 23"/>
          <p:cNvSpPr/>
          <p:nvPr/>
        </p:nvSpPr>
        <p:spPr>
          <a:xfrm>
            <a:off x="99526" y="5570076"/>
            <a:ext cx="7963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AV blok III. stupně – komory si jedou terciální rytmus, síně si jednou svůj rychlejší rytmus určený SA uzlem, který se ale nepřevádí do komor   </a:t>
            </a:r>
          </a:p>
        </p:txBody>
      </p:sp>
      <p:cxnSp>
        <p:nvCxnSpPr>
          <p:cNvPr id="25" name="Přímá spojnice se šipkou 24"/>
          <p:cNvCxnSpPr/>
          <p:nvPr/>
        </p:nvCxnSpPr>
        <p:spPr>
          <a:xfrm>
            <a:off x="2078850" y="5279930"/>
            <a:ext cx="336379" cy="76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/>
          <p:cNvSpPr/>
          <p:nvPr/>
        </p:nvSpPr>
        <p:spPr>
          <a:xfrm>
            <a:off x="965103" y="5013299"/>
            <a:ext cx="186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P – depolarizace síní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1974628" y="4797394"/>
            <a:ext cx="15283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repolarizace</a:t>
            </a:r>
            <a:r>
              <a:rPr lang="cs-CZ" sz="1600" dirty="0"/>
              <a:t> síní</a:t>
            </a:r>
          </a:p>
        </p:txBody>
      </p:sp>
      <p:cxnSp>
        <p:nvCxnSpPr>
          <p:cNvPr id="28" name="Přímá spojnice se šipkou 27"/>
          <p:cNvCxnSpPr/>
          <p:nvPr/>
        </p:nvCxnSpPr>
        <p:spPr>
          <a:xfrm flipH="1">
            <a:off x="2726826" y="5039667"/>
            <a:ext cx="109932" cy="4055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Volný tvar 28"/>
          <p:cNvSpPr/>
          <p:nvPr/>
        </p:nvSpPr>
        <p:spPr>
          <a:xfrm>
            <a:off x="2989860" y="4214491"/>
            <a:ext cx="2651768" cy="586755"/>
          </a:xfrm>
          <a:custGeom>
            <a:avLst/>
            <a:gdLst>
              <a:gd name="connsiteX0" fmla="*/ 0 w 5061098"/>
              <a:gd name="connsiteY0" fmla="*/ 800992 h 1275674"/>
              <a:gd name="connsiteX1" fmla="*/ 329609 w 5061098"/>
              <a:gd name="connsiteY1" fmla="*/ 800992 h 1275674"/>
              <a:gd name="connsiteX2" fmla="*/ 489098 w 5061098"/>
              <a:gd name="connsiteY2" fmla="*/ 3550 h 1275674"/>
              <a:gd name="connsiteX3" fmla="*/ 552893 w 5061098"/>
              <a:gd name="connsiteY3" fmla="*/ 1162499 h 1275674"/>
              <a:gd name="connsiteX4" fmla="*/ 839972 w 5061098"/>
              <a:gd name="connsiteY4" fmla="*/ 1194396 h 1275674"/>
              <a:gd name="connsiteX5" fmla="*/ 988828 w 5061098"/>
              <a:gd name="connsiteY5" fmla="*/ 832889 h 1275674"/>
              <a:gd name="connsiteX6" fmla="*/ 1339702 w 5061098"/>
              <a:gd name="connsiteY6" fmla="*/ 811624 h 1275674"/>
              <a:gd name="connsiteX7" fmla="*/ 5061098 w 5061098"/>
              <a:gd name="connsiteY7" fmla="*/ 769094 h 1275674"/>
              <a:gd name="connsiteX0" fmla="*/ 0 w 5092996"/>
              <a:gd name="connsiteY0" fmla="*/ 811633 h 1275682"/>
              <a:gd name="connsiteX1" fmla="*/ 361507 w 5092996"/>
              <a:gd name="connsiteY1" fmla="*/ 801000 h 1275682"/>
              <a:gd name="connsiteX2" fmla="*/ 520996 w 5092996"/>
              <a:gd name="connsiteY2" fmla="*/ 3558 h 1275682"/>
              <a:gd name="connsiteX3" fmla="*/ 584791 w 5092996"/>
              <a:gd name="connsiteY3" fmla="*/ 1162507 h 1275682"/>
              <a:gd name="connsiteX4" fmla="*/ 871870 w 5092996"/>
              <a:gd name="connsiteY4" fmla="*/ 1194404 h 1275682"/>
              <a:gd name="connsiteX5" fmla="*/ 1020726 w 5092996"/>
              <a:gd name="connsiteY5" fmla="*/ 832897 h 1275682"/>
              <a:gd name="connsiteX6" fmla="*/ 1371600 w 5092996"/>
              <a:gd name="connsiteY6" fmla="*/ 811632 h 1275682"/>
              <a:gd name="connsiteX7" fmla="*/ 5092996 w 5092996"/>
              <a:gd name="connsiteY7" fmla="*/ 769102 h 1275682"/>
              <a:gd name="connsiteX0" fmla="*/ 0 w 5068170"/>
              <a:gd name="connsiteY0" fmla="*/ 865462 h 1275723"/>
              <a:gd name="connsiteX1" fmla="*/ 336681 w 5068170"/>
              <a:gd name="connsiteY1" fmla="*/ 801041 h 1275723"/>
              <a:gd name="connsiteX2" fmla="*/ 496170 w 5068170"/>
              <a:gd name="connsiteY2" fmla="*/ 3599 h 1275723"/>
              <a:gd name="connsiteX3" fmla="*/ 559965 w 5068170"/>
              <a:gd name="connsiteY3" fmla="*/ 1162548 h 1275723"/>
              <a:gd name="connsiteX4" fmla="*/ 847044 w 5068170"/>
              <a:gd name="connsiteY4" fmla="*/ 1194445 h 1275723"/>
              <a:gd name="connsiteX5" fmla="*/ 995900 w 5068170"/>
              <a:gd name="connsiteY5" fmla="*/ 832938 h 1275723"/>
              <a:gd name="connsiteX6" fmla="*/ 1346774 w 5068170"/>
              <a:gd name="connsiteY6" fmla="*/ 811673 h 1275723"/>
              <a:gd name="connsiteX7" fmla="*/ 5068170 w 5068170"/>
              <a:gd name="connsiteY7" fmla="*/ 769143 h 1275723"/>
              <a:gd name="connsiteX0" fmla="*/ 0 w 5068170"/>
              <a:gd name="connsiteY0" fmla="*/ 865462 h 1275723"/>
              <a:gd name="connsiteX1" fmla="*/ 336681 w 5068170"/>
              <a:gd name="connsiteY1" fmla="*/ 801041 h 1275723"/>
              <a:gd name="connsiteX2" fmla="*/ 496170 w 5068170"/>
              <a:gd name="connsiteY2" fmla="*/ 3599 h 1275723"/>
              <a:gd name="connsiteX3" fmla="*/ 559965 w 5068170"/>
              <a:gd name="connsiteY3" fmla="*/ 1162548 h 1275723"/>
              <a:gd name="connsiteX4" fmla="*/ 847044 w 5068170"/>
              <a:gd name="connsiteY4" fmla="*/ 1194445 h 1275723"/>
              <a:gd name="connsiteX5" fmla="*/ 995900 w 5068170"/>
              <a:gd name="connsiteY5" fmla="*/ 832938 h 1275723"/>
              <a:gd name="connsiteX6" fmla="*/ 1346774 w 5068170"/>
              <a:gd name="connsiteY6" fmla="*/ 811673 h 1275723"/>
              <a:gd name="connsiteX7" fmla="*/ 5068170 w 5068170"/>
              <a:gd name="connsiteY7" fmla="*/ 769143 h 1275723"/>
              <a:gd name="connsiteX0" fmla="*/ 0 w 5068170"/>
              <a:gd name="connsiteY0" fmla="*/ 828196 h 1275695"/>
              <a:gd name="connsiteX1" fmla="*/ 336681 w 5068170"/>
              <a:gd name="connsiteY1" fmla="*/ 801013 h 1275695"/>
              <a:gd name="connsiteX2" fmla="*/ 496170 w 5068170"/>
              <a:gd name="connsiteY2" fmla="*/ 3571 h 1275695"/>
              <a:gd name="connsiteX3" fmla="*/ 559965 w 5068170"/>
              <a:gd name="connsiteY3" fmla="*/ 1162520 h 1275695"/>
              <a:gd name="connsiteX4" fmla="*/ 847044 w 5068170"/>
              <a:gd name="connsiteY4" fmla="*/ 1194417 h 1275695"/>
              <a:gd name="connsiteX5" fmla="*/ 995900 w 5068170"/>
              <a:gd name="connsiteY5" fmla="*/ 832910 h 1275695"/>
              <a:gd name="connsiteX6" fmla="*/ 1346774 w 5068170"/>
              <a:gd name="connsiteY6" fmla="*/ 811645 h 1275695"/>
              <a:gd name="connsiteX7" fmla="*/ 5068170 w 5068170"/>
              <a:gd name="connsiteY7" fmla="*/ 769115 h 1275695"/>
              <a:gd name="connsiteX0" fmla="*/ 0 w 5068170"/>
              <a:gd name="connsiteY0" fmla="*/ 829015 h 1276514"/>
              <a:gd name="connsiteX1" fmla="*/ 336681 w 5068170"/>
              <a:gd name="connsiteY1" fmla="*/ 768731 h 1276514"/>
              <a:gd name="connsiteX2" fmla="*/ 496170 w 5068170"/>
              <a:gd name="connsiteY2" fmla="*/ 4390 h 1276514"/>
              <a:gd name="connsiteX3" fmla="*/ 559965 w 5068170"/>
              <a:gd name="connsiteY3" fmla="*/ 1163339 h 1276514"/>
              <a:gd name="connsiteX4" fmla="*/ 847044 w 5068170"/>
              <a:gd name="connsiteY4" fmla="*/ 1195236 h 1276514"/>
              <a:gd name="connsiteX5" fmla="*/ 995900 w 5068170"/>
              <a:gd name="connsiteY5" fmla="*/ 833729 h 1276514"/>
              <a:gd name="connsiteX6" fmla="*/ 1346774 w 5068170"/>
              <a:gd name="connsiteY6" fmla="*/ 812464 h 1276514"/>
              <a:gd name="connsiteX7" fmla="*/ 5068170 w 5068170"/>
              <a:gd name="connsiteY7" fmla="*/ 769934 h 1276514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847044 w 5068170"/>
              <a:gd name="connsiteY4" fmla="*/ 1195236 h 1277172"/>
              <a:gd name="connsiteX5" fmla="*/ 904719 w 5068170"/>
              <a:gd name="connsiteY5" fmla="*/ 821235 h 1277172"/>
              <a:gd name="connsiteX6" fmla="*/ 1346774 w 5068170"/>
              <a:gd name="connsiteY6" fmla="*/ 812464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46774 w 5068170"/>
              <a:gd name="connsiteY6" fmla="*/ 812464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46774 w 5068170"/>
              <a:gd name="connsiteY6" fmla="*/ 812464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2067322 w 5068170"/>
              <a:gd name="connsiteY7" fmla="*/ 700089 h 1277172"/>
              <a:gd name="connsiteX8" fmla="*/ 5068170 w 5068170"/>
              <a:gd name="connsiteY8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2067322 w 5068170"/>
              <a:gd name="connsiteY7" fmla="*/ 700089 h 1277172"/>
              <a:gd name="connsiteX8" fmla="*/ 5068170 w 5068170"/>
              <a:gd name="connsiteY8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2067322 w 5068170"/>
              <a:gd name="connsiteY7" fmla="*/ 70008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1770359 w 5068170"/>
              <a:gd name="connsiteY7" fmla="*/ 625251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1770359 w 5068170"/>
              <a:gd name="connsiteY7" fmla="*/ 602800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08918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08918 w 5068170"/>
              <a:gd name="connsiteY7" fmla="*/ 561639 h 1277172"/>
              <a:gd name="connsiteX8" fmla="*/ 2374523 w 5068170"/>
              <a:gd name="connsiteY8" fmla="*/ 812347 h 1277172"/>
              <a:gd name="connsiteX9" fmla="*/ 5068170 w 5068170"/>
              <a:gd name="connsiteY9" fmla="*/ 769934 h 127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68170" h="1277172">
                <a:moveTo>
                  <a:pt x="0" y="829015"/>
                </a:moveTo>
                <a:cubicBezTo>
                  <a:pt x="165421" y="829267"/>
                  <a:pt x="253986" y="906169"/>
                  <a:pt x="336681" y="768731"/>
                </a:cubicBezTo>
                <a:cubicBezTo>
                  <a:pt x="419376" y="631293"/>
                  <a:pt x="458956" y="-61378"/>
                  <a:pt x="496170" y="4390"/>
                </a:cubicBezTo>
                <a:cubicBezTo>
                  <a:pt x="533384" y="70158"/>
                  <a:pt x="516683" y="964865"/>
                  <a:pt x="559965" y="1163339"/>
                </a:cubicBezTo>
                <a:cubicBezTo>
                  <a:pt x="603247" y="1361813"/>
                  <a:pt x="698405" y="1252253"/>
                  <a:pt x="755864" y="1195236"/>
                </a:cubicBezTo>
                <a:cubicBezTo>
                  <a:pt x="813323" y="1138219"/>
                  <a:pt x="815905" y="888772"/>
                  <a:pt x="904719" y="821235"/>
                </a:cubicBezTo>
                <a:cubicBezTo>
                  <a:pt x="993533" y="753698"/>
                  <a:pt x="1095551" y="795237"/>
                  <a:pt x="1288749" y="790014"/>
                </a:cubicBezTo>
                <a:cubicBezTo>
                  <a:pt x="1372720" y="766082"/>
                  <a:pt x="1471635" y="574132"/>
                  <a:pt x="1708918" y="561639"/>
                </a:cubicBezTo>
                <a:cubicBezTo>
                  <a:pt x="1946201" y="549146"/>
                  <a:pt x="1874382" y="800706"/>
                  <a:pt x="2374523" y="812347"/>
                </a:cubicBezTo>
                <a:lnTo>
                  <a:pt x="5068170" y="769934"/>
                </a:ln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grpSp>
        <p:nvGrpSpPr>
          <p:cNvPr id="30" name="Skupina 29"/>
          <p:cNvGrpSpPr/>
          <p:nvPr/>
        </p:nvGrpSpPr>
        <p:grpSpPr>
          <a:xfrm>
            <a:off x="188640" y="3101340"/>
            <a:ext cx="4683362" cy="523799"/>
            <a:chOff x="251520" y="2840739"/>
            <a:chExt cx="6244482" cy="725554"/>
          </a:xfrm>
        </p:grpSpPr>
        <p:sp>
          <p:nvSpPr>
            <p:cNvPr id="31" name="Volný tvar 30"/>
            <p:cNvSpPr/>
            <p:nvPr/>
          </p:nvSpPr>
          <p:spPr>
            <a:xfrm>
              <a:off x="251520" y="2840739"/>
              <a:ext cx="2109176" cy="702233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460" h="957616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4882" y="903253"/>
                    <a:pt x="882170" y="904877"/>
                  </a:cubicBezTo>
                  <a:cubicBezTo>
                    <a:pt x="899458" y="906501"/>
                    <a:pt x="1137017" y="950410"/>
                    <a:pt x="1262119" y="909640"/>
                  </a:cubicBezTo>
                  <a:cubicBezTo>
                    <a:pt x="1387221" y="868870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2316604" y="2856744"/>
              <a:ext cx="2109176" cy="702233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460" h="957616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4882" y="903253"/>
                    <a:pt x="882170" y="904877"/>
                  </a:cubicBezTo>
                  <a:cubicBezTo>
                    <a:pt x="899458" y="906501"/>
                    <a:pt x="1137017" y="950410"/>
                    <a:pt x="1262119" y="909640"/>
                  </a:cubicBezTo>
                  <a:cubicBezTo>
                    <a:pt x="1387221" y="868870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33" name="Volný tvar 32"/>
            <p:cNvSpPr/>
            <p:nvPr/>
          </p:nvSpPr>
          <p:spPr>
            <a:xfrm>
              <a:off x="4386826" y="2864060"/>
              <a:ext cx="2109176" cy="702233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460" h="957616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4882" y="903253"/>
                    <a:pt x="882170" y="904877"/>
                  </a:cubicBezTo>
                  <a:cubicBezTo>
                    <a:pt x="899458" y="906501"/>
                    <a:pt x="1137017" y="950410"/>
                    <a:pt x="1262119" y="909640"/>
                  </a:cubicBezTo>
                  <a:cubicBezTo>
                    <a:pt x="1387221" y="868870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</p:grpSp>
      <p:sp>
        <p:nvSpPr>
          <p:cNvPr id="34" name="Nadpis 3">
            <a:extLst>
              <a:ext uri="{FF2B5EF4-FFF2-40B4-BE49-F238E27FC236}">
                <a16:creationId xmlns:a16="http://schemas.microsoft.com/office/drawing/2014/main" id="{3CA78BA0-C2A6-4344-92FE-11FE760C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39" y="402680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2) Srdeční rytmus</a:t>
            </a:r>
            <a:endParaRPr lang="cs-CZ" dirty="0"/>
          </a:p>
        </p:txBody>
      </p: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4E83DCD3-FF8E-4415-9AB0-2112B988D941}"/>
              </a:ext>
            </a:extLst>
          </p:cNvPr>
          <p:cNvGrpSpPr/>
          <p:nvPr/>
        </p:nvGrpSpPr>
        <p:grpSpPr>
          <a:xfrm>
            <a:off x="5040623" y="3136703"/>
            <a:ext cx="3130695" cy="576227"/>
            <a:chOff x="251520" y="2840739"/>
            <a:chExt cx="4174260" cy="798177"/>
          </a:xfrm>
        </p:grpSpPr>
        <p:sp>
          <p:nvSpPr>
            <p:cNvPr id="37" name="Volný tvar 30">
              <a:extLst>
                <a:ext uri="{FF2B5EF4-FFF2-40B4-BE49-F238E27FC236}">
                  <a16:creationId xmlns:a16="http://schemas.microsoft.com/office/drawing/2014/main" id="{97B3D137-477F-47D1-87F7-E7441BA0B70F}"/>
                </a:ext>
              </a:extLst>
            </p:cNvPr>
            <p:cNvSpPr/>
            <p:nvPr/>
          </p:nvSpPr>
          <p:spPr>
            <a:xfrm>
              <a:off x="251520" y="2840739"/>
              <a:ext cx="2109176" cy="753775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  <a:gd name="connsiteX0" fmla="*/ 0 w 3145460"/>
                <a:gd name="connsiteY0" fmla="*/ 881554 h 980299"/>
                <a:gd name="connsiteX1" fmla="*/ 434608 w 3145460"/>
                <a:gd name="connsiteY1" fmla="*/ 890028 h 980299"/>
                <a:gd name="connsiteX2" fmla="*/ 639175 w 3145460"/>
                <a:gd name="connsiteY2" fmla="*/ 890027 h 980299"/>
                <a:gd name="connsiteX3" fmla="*/ 770375 w 3145460"/>
                <a:gd name="connsiteY3" fmla="*/ 897765 h 980299"/>
                <a:gd name="connsiteX4" fmla="*/ 807362 w 3145460"/>
                <a:gd name="connsiteY4" fmla="*/ 901383 h 980299"/>
                <a:gd name="connsiteX5" fmla="*/ 832257 w 3145460"/>
                <a:gd name="connsiteY5" fmla="*/ 878530 h 980299"/>
                <a:gd name="connsiteX6" fmla="*/ 841658 w 3145460"/>
                <a:gd name="connsiteY6" fmla="*/ 2 h 980299"/>
                <a:gd name="connsiteX7" fmla="*/ 858358 w 3145460"/>
                <a:gd name="connsiteY7" fmla="*/ 885611 h 980299"/>
                <a:gd name="connsiteX8" fmla="*/ 882170 w 3145460"/>
                <a:gd name="connsiteY8" fmla="*/ 904877 h 980299"/>
                <a:gd name="connsiteX9" fmla="*/ 1014240 w 3145460"/>
                <a:gd name="connsiteY9" fmla="*/ 980275 h 980299"/>
                <a:gd name="connsiteX10" fmla="*/ 1262119 w 3145460"/>
                <a:gd name="connsiteY10" fmla="*/ 909640 h 980299"/>
                <a:gd name="connsiteX11" fmla="*/ 1632780 w 3145460"/>
                <a:gd name="connsiteY11" fmla="*/ 660258 h 980299"/>
                <a:gd name="connsiteX12" fmla="*/ 1808384 w 3145460"/>
                <a:gd name="connsiteY12" fmla="*/ 874014 h 980299"/>
                <a:gd name="connsiteX13" fmla="*/ 3145460 w 3145460"/>
                <a:gd name="connsiteY13" fmla="*/ 898161 h 980299"/>
                <a:gd name="connsiteX0" fmla="*/ 0 w 3145460"/>
                <a:gd name="connsiteY0" fmla="*/ 881554 h 980917"/>
                <a:gd name="connsiteX1" fmla="*/ 434608 w 3145460"/>
                <a:gd name="connsiteY1" fmla="*/ 890028 h 980917"/>
                <a:gd name="connsiteX2" fmla="*/ 639175 w 3145460"/>
                <a:gd name="connsiteY2" fmla="*/ 890027 h 980917"/>
                <a:gd name="connsiteX3" fmla="*/ 770375 w 3145460"/>
                <a:gd name="connsiteY3" fmla="*/ 897765 h 980917"/>
                <a:gd name="connsiteX4" fmla="*/ 807362 w 3145460"/>
                <a:gd name="connsiteY4" fmla="*/ 901383 h 980917"/>
                <a:gd name="connsiteX5" fmla="*/ 832257 w 3145460"/>
                <a:gd name="connsiteY5" fmla="*/ 878530 h 980917"/>
                <a:gd name="connsiteX6" fmla="*/ 841658 w 3145460"/>
                <a:gd name="connsiteY6" fmla="*/ 2 h 980917"/>
                <a:gd name="connsiteX7" fmla="*/ 858358 w 3145460"/>
                <a:gd name="connsiteY7" fmla="*/ 885611 h 980917"/>
                <a:gd name="connsiteX8" fmla="*/ 882170 w 3145460"/>
                <a:gd name="connsiteY8" fmla="*/ 904877 h 980917"/>
                <a:gd name="connsiteX9" fmla="*/ 1014240 w 3145460"/>
                <a:gd name="connsiteY9" fmla="*/ 980275 h 980917"/>
                <a:gd name="connsiteX10" fmla="*/ 1134982 w 3145460"/>
                <a:gd name="connsiteY10" fmla="*/ 906060 h 980917"/>
                <a:gd name="connsiteX11" fmla="*/ 1262119 w 3145460"/>
                <a:gd name="connsiteY11" fmla="*/ 909640 h 980917"/>
                <a:gd name="connsiteX12" fmla="*/ 1632780 w 3145460"/>
                <a:gd name="connsiteY12" fmla="*/ 660258 h 980917"/>
                <a:gd name="connsiteX13" fmla="*/ 1808384 w 3145460"/>
                <a:gd name="connsiteY13" fmla="*/ 874014 h 980917"/>
                <a:gd name="connsiteX14" fmla="*/ 3145460 w 3145460"/>
                <a:gd name="connsiteY14" fmla="*/ 898161 h 980917"/>
                <a:gd name="connsiteX0" fmla="*/ 0 w 3145460"/>
                <a:gd name="connsiteY0" fmla="*/ 881554 h 980916"/>
                <a:gd name="connsiteX1" fmla="*/ 434608 w 3145460"/>
                <a:gd name="connsiteY1" fmla="*/ 890028 h 980916"/>
                <a:gd name="connsiteX2" fmla="*/ 639175 w 3145460"/>
                <a:gd name="connsiteY2" fmla="*/ 890027 h 980916"/>
                <a:gd name="connsiteX3" fmla="*/ 770375 w 3145460"/>
                <a:gd name="connsiteY3" fmla="*/ 897765 h 980916"/>
                <a:gd name="connsiteX4" fmla="*/ 807362 w 3145460"/>
                <a:gd name="connsiteY4" fmla="*/ 901383 h 980916"/>
                <a:gd name="connsiteX5" fmla="*/ 832257 w 3145460"/>
                <a:gd name="connsiteY5" fmla="*/ 878530 h 980916"/>
                <a:gd name="connsiteX6" fmla="*/ 841658 w 3145460"/>
                <a:gd name="connsiteY6" fmla="*/ 2 h 980916"/>
                <a:gd name="connsiteX7" fmla="*/ 858358 w 3145460"/>
                <a:gd name="connsiteY7" fmla="*/ 885611 h 980916"/>
                <a:gd name="connsiteX8" fmla="*/ 882170 w 3145460"/>
                <a:gd name="connsiteY8" fmla="*/ 904877 h 980916"/>
                <a:gd name="connsiteX9" fmla="*/ 1014240 w 3145460"/>
                <a:gd name="connsiteY9" fmla="*/ 980275 h 980916"/>
                <a:gd name="connsiteX10" fmla="*/ 1134982 w 3145460"/>
                <a:gd name="connsiteY10" fmla="*/ 906060 h 980916"/>
                <a:gd name="connsiteX11" fmla="*/ 1283426 w 3145460"/>
                <a:gd name="connsiteY11" fmla="*/ 889398 h 980916"/>
                <a:gd name="connsiteX12" fmla="*/ 1632780 w 3145460"/>
                <a:gd name="connsiteY12" fmla="*/ 660258 h 980916"/>
                <a:gd name="connsiteX13" fmla="*/ 1808384 w 3145460"/>
                <a:gd name="connsiteY13" fmla="*/ 874014 h 980916"/>
                <a:gd name="connsiteX14" fmla="*/ 3145460 w 3145460"/>
                <a:gd name="connsiteY14" fmla="*/ 898161 h 980916"/>
                <a:gd name="connsiteX0" fmla="*/ 0 w 3145460"/>
                <a:gd name="connsiteY0" fmla="*/ 881554 h 980916"/>
                <a:gd name="connsiteX1" fmla="*/ 434608 w 3145460"/>
                <a:gd name="connsiteY1" fmla="*/ 890028 h 980916"/>
                <a:gd name="connsiteX2" fmla="*/ 639175 w 3145460"/>
                <a:gd name="connsiteY2" fmla="*/ 890027 h 980916"/>
                <a:gd name="connsiteX3" fmla="*/ 770375 w 3145460"/>
                <a:gd name="connsiteY3" fmla="*/ 897765 h 980916"/>
                <a:gd name="connsiteX4" fmla="*/ 807362 w 3145460"/>
                <a:gd name="connsiteY4" fmla="*/ 901383 h 980916"/>
                <a:gd name="connsiteX5" fmla="*/ 832257 w 3145460"/>
                <a:gd name="connsiteY5" fmla="*/ 878530 h 980916"/>
                <a:gd name="connsiteX6" fmla="*/ 841658 w 3145460"/>
                <a:gd name="connsiteY6" fmla="*/ 2 h 980916"/>
                <a:gd name="connsiteX7" fmla="*/ 858358 w 3145460"/>
                <a:gd name="connsiteY7" fmla="*/ 885611 h 980916"/>
                <a:gd name="connsiteX8" fmla="*/ 903478 w 3145460"/>
                <a:gd name="connsiteY8" fmla="*/ 864395 h 980916"/>
                <a:gd name="connsiteX9" fmla="*/ 1014240 w 3145460"/>
                <a:gd name="connsiteY9" fmla="*/ 980275 h 980916"/>
                <a:gd name="connsiteX10" fmla="*/ 1134982 w 3145460"/>
                <a:gd name="connsiteY10" fmla="*/ 906060 h 980916"/>
                <a:gd name="connsiteX11" fmla="*/ 1283426 w 3145460"/>
                <a:gd name="connsiteY11" fmla="*/ 889398 h 980916"/>
                <a:gd name="connsiteX12" fmla="*/ 1632780 w 3145460"/>
                <a:gd name="connsiteY12" fmla="*/ 660258 h 980916"/>
                <a:gd name="connsiteX13" fmla="*/ 1808384 w 3145460"/>
                <a:gd name="connsiteY13" fmla="*/ 874014 h 980916"/>
                <a:gd name="connsiteX14" fmla="*/ 3145460 w 3145460"/>
                <a:gd name="connsiteY14" fmla="*/ 898161 h 980916"/>
                <a:gd name="connsiteX0" fmla="*/ 0 w 3145460"/>
                <a:gd name="connsiteY0" fmla="*/ 881554 h 1027902"/>
                <a:gd name="connsiteX1" fmla="*/ 434608 w 3145460"/>
                <a:gd name="connsiteY1" fmla="*/ 890028 h 1027902"/>
                <a:gd name="connsiteX2" fmla="*/ 639175 w 3145460"/>
                <a:gd name="connsiteY2" fmla="*/ 890027 h 1027902"/>
                <a:gd name="connsiteX3" fmla="*/ 770375 w 3145460"/>
                <a:gd name="connsiteY3" fmla="*/ 897765 h 1027902"/>
                <a:gd name="connsiteX4" fmla="*/ 807362 w 3145460"/>
                <a:gd name="connsiteY4" fmla="*/ 901383 h 1027902"/>
                <a:gd name="connsiteX5" fmla="*/ 832257 w 3145460"/>
                <a:gd name="connsiteY5" fmla="*/ 878530 h 1027902"/>
                <a:gd name="connsiteX6" fmla="*/ 841658 w 3145460"/>
                <a:gd name="connsiteY6" fmla="*/ 2 h 1027902"/>
                <a:gd name="connsiteX7" fmla="*/ 858358 w 3145460"/>
                <a:gd name="connsiteY7" fmla="*/ 885611 h 1027902"/>
                <a:gd name="connsiteX8" fmla="*/ 903478 w 3145460"/>
                <a:gd name="connsiteY8" fmla="*/ 864395 h 1027902"/>
                <a:gd name="connsiteX9" fmla="*/ 1007137 w 3145460"/>
                <a:gd name="connsiteY9" fmla="*/ 1027506 h 1027902"/>
                <a:gd name="connsiteX10" fmla="*/ 1134982 w 3145460"/>
                <a:gd name="connsiteY10" fmla="*/ 906060 h 1027902"/>
                <a:gd name="connsiteX11" fmla="*/ 1283426 w 3145460"/>
                <a:gd name="connsiteY11" fmla="*/ 889398 h 1027902"/>
                <a:gd name="connsiteX12" fmla="*/ 1632780 w 3145460"/>
                <a:gd name="connsiteY12" fmla="*/ 660258 h 1027902"/>
                <a:gd name="connsiteX13" fmla="*/ 1808384 w 3145460"/>
                <a:gd name="connsiteY13" fmla="*/ 874014 h 1027902"/>
                <a:gd name="connsiteX14" fmla="*/ 3145460 w 3145460"/>
                <a:gd name="connsiteY14" fmla="*/ 898161 h 1027902"/>
                <a:gd name="connsiteX0" fmla="*/ 0 w 3145460"/>
                <a:gd name="connsiteY0" fmla="*/ 881554 h 1027902"/>
                <a:gd name="connsiteX1" fmla="*/ 434608 w 3145460"/>
                <a:gd name="connsiteY1" fmla="*/ 890028 h 1027902"/>
                <a:gd name="connsiteX2" fmla="*/ 639175 w 3145460"/>
                <a:gd name="connsiteY2" fmla="*/ 890027 h 1027902"/>
                <a:gd name="connsiteX3" fmla="*/ 770375 w 3145460"/>
                <a:gd name="connsiteY3" fmla="*/ 897765 h 1027902"/>
                <a:gd name="connsiteX4" fmla="*/ 807362 w 3145460"/>
                <a:gd name="connsiteY4" fmla="*/ 901383 h 1027902"/>
                <a:gd name="connsiteX5" fmla="*/ 832257 w 3145460"/>
                <a:gd name="connsiteY5" fmla="*/ 878530 h 1027902"/>
                <a:gd name="connsiteX6" fmla="*/ 841658 w 3145460"/>
                <a:gd name="connsiteY6" fmla="*/ 2 h 1027902"/>
                <a:gd name="connsiteX7" fmla="*/ 858358 w 3145460"/>
                <a:gd name="connsiteY7" fmla="*/ 885611 h 1027902"/>
                <a:gd name="connsiteX8" fmla="*/ 903478 w 3145460"/>
                <a:gd name="connsiteY8" fmla="*/ 864395 h 1027902"/>
                <a:gd name="connsiteX9" fmla="*/ 1007137 w 3145460"/>
                <a:gd name="connsiteY9" fmla="*/ 1027506 h 1027902"/>
                <a:gd name="connsiteX10" fmla="*/ 1134982 w 3145460"/>
                <a:gd name="connsiteY10" fmla="*/ 906060 h 1027902"/>
                <a:gd name="connsiteX11" fmla="*/ 1283426 w 3145460"/>
                <a:gd name="connsiteY11" fmla="*/ 889398 h 1027902"/>
                <a:gd name="connsiteX12" fmla="*/ 1632780 w 3145460"/>
                <a:gd name="connsiteY12" fmla="*/ 660258 h 1027902"/>
                <a:gd name="connsiteX13" fmla="*/ 1808384 w 3145460"/>
                <a:gd name="connsiteY13" fmla="*/ 874014 h 1027902"/>
                <a:gd name="connsiteX14" fmla="*/ 3145460 w 3145460"/>
                <a:gd name="connsiteY14" fmla="*/ 898161 h 1027902"/>
                <a:gd name="connsiteX0" fmla="*/ 0 w 3145460"/>
                <a:gd name="connsiteY0" fmla="*/ 881554 h 1027902"/>
                <a:gd name="connsiteX1" fmla="*/ 434608 w 3145460"/>
                <a:gd name="connsiteY1" fmla="*/ 890028 h 1027902"/>
                <a:gd name="connsiteX2" fmla="*/ 639175 w 3145460"/>
                <a:gd name="connsiteY2" fmla="*/ 890027 h 1027902"/>
                <a:gd name="connsiteX3" fmla="*/ 770375 w 3145460"/>
                <a:gd name="connsiteY3" fmla="*/ 897765 h 1027902"/>
                <a:gd name="connsiteX4" fmla="*/ 807362 w 3145460"/>
                <a:gd name="connsiteY4" fmla="*/ 901383 h 1027902"/>
                <a:gd name="connsiteX5" fmla="*/ 832257 w 3145460"/>
                <a:gd name="connsiteY5" fmla="*/ 878530 h 1027902"/>
                <a:gd name="connsiteX6" fmla="*/ 841658 w 3145460"/>
                <a:gd name="connsiteY6" fmla="*/ 2 h 1027902"/>
                <a:gd name="connsiteX7" fmla="*/ 858358 w 3145460"/>
                <a:gd name="connsiteY7" fmla="*/ 885611 h 1027902"/>
                <a:gd name="connsiteX8" fmla="*/ 903478 w 3145460"/>
                <a:gd name="connsiteY8" fmla="*/ 864395 h 1027902"/>
                <a:gd name="connsiteX9" fmla="*/ 1007137 w 3145460"/>
                <a:gd name="connsiteY9" fmla="*/ 1027506 h 1027902"/>
                <a:gd name="connsiteX10" fmla="*/ 1134982 w 3145460"/>
                <a:gd name="connsiteY10" fmla="*/ 906060 h 1027902"/>
                <a:gd name="connsiteX11" fmla="*/ 1283426 w 3145460"/>
                <a:gd name="connsiteY11" fmla="*/ 889398 h 1027902"/>
                <a:gd name="connsiteX12" fmla="*/ 1632780 w 3145460"/>
                <a:gd name="connsiteY12" fmla="*/ 660258 h 1027902"/>
                <a:gd name="connsiteX13" fmla="*/ 1808384 w 3145460"/>
                <a:gd name="connsiteY13" fmla="*/ 874014 h 1027902"/>
                <a:gd name="connsiteX14" fmla="*/ 3145460 w 3145460"/>
                <a:gd name="connsiteY14" fmla="*/ 898161 h 102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45460" h="1027902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48055" y="741545"/>
                    <a:pt x="858358" y="885611"/>
                  </a:cubicBezTo>
                  <a:cubicBezTo>
                    <a:pt x="868661" y="1029677"/>
                    <a:pt x="878682" y="840746"/>
                    <a:pt x="903478" y="864395"/>
                  </a:cubicBezTo>
                  <a:cubicBezTo>
                    <a:pt x="928274" y="888044"/>
                    <a:pt x="956716" y="1019437"/>
                    <a:pt x="1007137" y="1027506"/>
                  </a:cubicBezTo>
                  <a:cubicBezTo>
                    <a:pt x="1078865" y="1035575"/>
                    <a:pt x="1093669" y="917833"/>
                    <a:pt x="1134982" y="906060"/>
                  </a:cubicBezTo>
                  <a:cubicBezTo>
                    <a:pt x="1176295" y="894288"/>
                    <a:pt x="1200460" y="930365"/>
                    <a:pt x="1283426" y="889398"/>
                  </a:cubicBezTo>
                  <a:cubicBezTo>
                    <a:pt x="1366392" y="848431"/>
                    <a:pt x="1545287" y="662822"/>
                    <a:pt x="1632780" y="660258"/>
                  </a:cubicBezTo>
                  <a:cubicBezTo>
                    <a:pt x="1720273" y="657694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38" name="Volný tvar 31">
              <a:extLst>
                <a:ext uri="{FF2B5EF4-FFF2-40B4-BE49-F238E27FC236}">
                  <a16:creationId xmlns:a16="http://schemas.microsoft.com/office/drawing/2014/main" id="{027E41AF-8AC3-46FC-9CF6-EF7AB1BE26BD}"/>
                </a:ext>
              </a:extLst>
            </p:cNvPr>
            <p:cNvSpPr/>
            <p:nvPr/>
          </p:nvSpPr>
          <p:spPr>
            <a:xfrm>
              <a:off x="2316604" y="2856745"/>
              <a:ext cx="2109176" cy="782171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  <a:gd name="connsiteX0" fmla="*/ 0 w 3145460"/>
                <a:gd name="connsiteY0" fmla="*/ 881554 h 971984"/>
                <a:gd name="connsiteX1" fmla="*/ 434608 w 3145460"/>
                <a:gd name="connsiteY1" fmla="*/ 890028 h 971984"/>
                <a:gd name="connsiteX2" fmla="*/ 639175 w 3145460"/>
                <a:gd name="connsiteY2" fmla="*/ 890027 h 971984"/>
                <a:gd name="connsiteX3" fmla="*/ 770375 w 3145460"/>
                <a:gd name="connsiteY3" fmla="*/ 897765 h 971984"/>
                <a:gd name="connsiteX4" fmla="*/ 807362 w 3145460"/>
                <a:gd name="connsiteY4" fmla="*/ 901383 h 971984"/>
                <a:gd name="connsiteX5" fmla="*/ 832257 w 3145460"/>
                <a:gd name="connsiteY5" fmla="*/ 878530 h 971984"/>
                <a:gd name="connsiteX6" fmla="*/ 841658 w 3145460"/>
                <a:gd name="connsiteY6" fmla="*/ 2 h 971984"/>
                <a:gd name="connsiteX7" fmla="*/ 858358 w 3145460"/>
                <a:gd name="connsiteY7" fmla="*/ 885611 h 971984"/>
                <a:gd name="connsiteX8" fmla="*/ 882170 w 3145460"/>
                <a:gd name="connsiteY8" fmla="*/ 904877 h 971984"/>
                <a:gd name="connsiteX9" fmla="*/ 1002781 w 3145460"/>
                <a:gd name="connsiteY9" fmla="*/ 971946 h 971984"/>
                <a:gd name="connsiteX10" fmla="*/ 1262119 w 3145460"/>
                <a:gd name="connsiteY10" fmla="*/ 909640 h 971984"/>
                <a:gd name="connsiteX11" fmla="*/ 1632780 w 3145460"/>
                <a:gd name="connsiteY11" fmla="*/ 660258 h 971984"/>
                <a:gd name="connsiteX12" fmla="*/ 1808384 w 3145460"/>
                <a:gd name="connsiteY12" fmla="*/ 874014 h 971984"/>
                <a:gd name="connsiteX13" fmla="*/ 3145460 w 3145460"/>
                <a:gd name="connsiteY13" fmla="*/ 898161 h 971984"/>
                <a:gd name="connsiteX0" fmla="*/ 0 w 3145460"/>
                <a:gd name="connsiteY0" fmla="*/ 881554 h 972884"/>
                <a:gd name="connsiteX1" fmla="*/ 434608 w 3145460"/>
                <a:gd name="connsiteY1" fmla="*/ 890028 h 972884"/>
                <a:gd name="connsiteX2" fmla="*/ 639175 w 3145460"/>
                <a:gd name="connsiteY2" fmla="*/ 890027 h 972884"/>
                <a:gd name="connsiteX3" fmla="*/ 770375 w 3145460"/>
                <a:gd name="connsiteY3" fmla="*/ 897765 h 972884"/>
                <a:gd name="connsiteX4" fmla="*/ 807362 w 3145460"/>
                <a:gd name="connsiteY4" fmla="*/ 901383 h 972884"/>
                <a:gd name="connsiteX5" fmla="*/ 832257 w 3145460"/>
                <a:gd name="connsiteY5" fmla="*/ 878530 h 972884"/>
                <a:gd name="connsiteX6" fmla="*/ 841658 w 3145460"/>
                <a:gd name="connsiteY6" fmla="*/ 2 h 972884"/>
                <a:gd name="connsiteX7" fmla="*/ 858358 w 3145460"/>
                <a:gd name="connsiteY7" fmla="*/ 885611 h 972884"/>
                <a:gd name="connsiteX8" fmla="*/ 882170 w 3145460"/>
                <a:gd name="connsiteY8" fmla="*/ 904877 h 972884"/>
                <a:gd name="connsiteX9" fmla="*/ 1002781 w 3145460"/>
                <a:gd name="connsiteY9" fmla="*/ 971946 h 972884"/>
                <a:gd name="connsiteX10" fmla="*/ 1137728 w 3145460"/>
                <a:gd name="connsiteY10" fmla="*/ 897728 h 972884"/>
                <a:gd name="connsiteX11" fmla="*/ 1262119 w 3145460"/>
                <a:gd name="connsiteY11" fmla="*/ 909640 h 972884"/>
                <a:gd name="connsiteX12" fmla="*/ 1632780 w 3145460"/>
                <a:gd name="connsiteY12" fmla="*/ 660258 h 972884"/>
                <a:gd name="connsiteX13" fmla="*/ 1808384 w 3145460"/>
                <a:gd name="connsiteY13" fmla="*/ 874014 h 972884"/>
                <a:gd name="connsiteX14" fmla="*/ 3145460 w 3145460"/>
                <a:gd name="connsiteY14" fmla="*/ 898161 h 972884"/>
                <a:gd name="connsiteX0" fmla="*/ 0 w 3145460"/>
                <a:gd name="connsiteY0" fmla="*/ 881554 h 972504"/>
                <a:gd name="connsiteX1" fmla="*/ 434608 w 3145460"/>
                <a:gd name="connsiteY1" fmla="*/ 890028 h 972504"/>
                <a:gd name="connsiteX2" fmla="*/ 639175 w 3145460"/>
                <a:gd name="connsiteY2" fmla="*/ 890027 h 972504"/>
                <a:gd name="connsiteX3" fmla="*/ 770375 w 3145460"/>
                <a:gd name="connsiteY3" fmla="*/ 897765 h 972504"/>
                <a:gd name="connsiteX4" fmla="*/ 807362 w 3145460"/>
                <a:gd name="connsiteY4" fmla="*/ 901383 h 972504"/>
                <a:gd name="connsiteX5" fmla="*/ 832257 w 3145460"/>
                <a:gd name="connsiteY5" fmla="*/ 878530 h 972504"/>
                <a:gd name="connsiteX6" fmla="*/ 841658 w 3145460"/>
                <a:gd name="connsiteY6" fmla="*/ 2 h 972504"/>
                <a:gd name="connsiteX7" fmla="*/ 858358 w 3145460"/>
                <a:gd name="connsiteY7" fmla="*/ 885611 h 972504"/>
                <a:gd name="connsiteX8" fmla="*/ 882170 w 3145460"/>
                <a:gd name="connsiteY8" fmla="*/ 904877 h 972504"/>
                <a:gd name="connsiteX9" fmla="*/ 931757 w 3145460"/>
                <a:gd name="connsiteY9" fmla="*/ 911224 h 972504"/>
                <a:gd name="connsiteX10" fmla="*/ 1002781 w 3145460"/>
                <a:gd name="connsiteY10" fmla="*/ 971946 h 972504"/>
                <a:gd name="connsiteX11" fmla="*/ 1137728 w 3145460"/>
                <a:gd name="connsiteY11" fmla="*/ 897728 h 972504"/>
                <a:gd name="connsiteX12" fmla="*/ 1262119 w 3145460"/>
                <a:gd name="connsiteY12" fmla="*/ 909640 h 972504"/>
                <a:gd name="connsiteX13" fmla="*/ 1632780 w 3145460"/>
                <a:gd name="connsiteY13" fmla="*/ 660258 h 972504"/>
                <a:gd name="connsiteX14" fmla="*/ 1808384 w 3145460"/>
                <a:gd name="connsiteY14" fmla="*/ 874014 h 972504"/>
                <a:gd name="connsiteX15" fmla="*/ 3145460 w 3145460"/>
                <a:gd name="connsiteY15" fmla="*/ 898161 h 972504"/>
                <a:gd name="connsiteX0" fmla="*/ 0 w 3145460"/>
                <a:gd name="connsiteY0" fmla="*/ 881554 h 1039681"/>
                <a:gd name="connsiteX1" fmla="*/ 434608 w 3145460"/>
                <a:gd name="connsiteY1" fmla="*/ 890028 h 1039681"/>
                <a:gd name="connsiteX2" fmla="*/ 639175 w 3145460"/>
                <a:gd name="connsiteY2" fmla="*/ 890027 h 1039681"/>
                <a:gd name="connsiteX3" fmla="*/ 770375 w 3145460"/>
                <a:gd name="connsiteY3" fmla="*/ 897765 h 1039681"/>
                <a:gd name="connsiteX4" fmla="*/ 807362 w 3145460"/>
                <a:gd name="connsiteY4" fmla="*/ 901383 h 1039681"/>
                <a:gd name="connsiteX5" fmla="*/ 832257 w 3145460"/>
                <a:gd name="connsiteY5" fmla="*/ 878530 h 1039681"/>
                <a:gd name="connsiteX6" fmla="*/ 841658 w 3145460"/>
                <a:gd name="connsiteY6" fmla="*/ 2 h 1039681"/>
                <a:gd name="connsiteX7" fmla="*/ 858358 w 3145460"/>
                <a:gd name="connsiteY7" fmla="*/ 885611 h 1039681"/>
                <a:gd name="connsiteX8" fmla="*/ 882170 w 3145460"/>
                <a:gd name="connsiteY8" fmla="*/ 904877 h 1039681"/>
                <a:gd name="connsiteX9" fmla="*/ 931757 w 3145460"/>
                <a:gd name="connsiteY9" fmla="*/ 911224 h 1039681"/>
                <a:gd name="connsiteX10" fmla="*/ 1009884 w 3145460"/>
                <a:gd name="connsiteY10" fmla="*/ 1039416 h 1039681"/>
                <a:gd name="connsiteX11" fmla="*/ 1137728 w 3145460"/>
                <a:gd name="connsiteY11" fmla="*/ 897728 h 1039681"/>
                <a:gd name="connsiteX12" fmla="*/ 1262119 w 3145460"/>
                <a:gd name="connsiteY12" fmla="*/ 909640 h 1039681"/>
                <a:gd name="connsiteX13" fmla="*/ 1632780 w 3145460"/>
                <a:gd name="connsiteY13" fmla="*/ 660258 h 1039681"/>
                <a:gd name="connsiteX14" fmla="*/ 1808384 w 3145460"/>
                <a:gd name="connsiteY14" fmla="*/ 874014 h 1039681"/>
                <a:gd name="connsiteX15" fmla="*/ 3145460 w 3145460"/>
                <a:gd name="connsiteY15" fmla="*/ 898161 h 1039681"/>
                <a:gd name="connsiteX0" fmla="*/ 0 w 3145460"/>
                <a:gd name="connsiteY0" fmla="*/ 881554 h 1039681"/>
                <a:gd name="connsiteX1" fmla="*/ 434608 w 3145460"/>
                <a:gd name="connsiteY1" fmla="*/ 890028 h 1039681"/>
                <a:gd name="connsiteX2" fmla="*/ 639175 w 3145460"/>
                <a:gd name="connsiteY2" fmla="*/ 890027 h 1039681"/>
                <a:gd name="connsiteX3" fmla="*/ 770375 w 3145460"/>
                <a:gd name="connsiteY3" fmla="*/ 897765 h 1039681"/>
                <a:gd name="connsiteX4" fmla="*/ 807362 w 3145460"/>
                <a:gd name="connsiteY4" fmla="*/ 901383 h 1039681"/>
                <a:gd name="connsiteX5" fmla="*/ 832257 w 3145460"/>
                <a:gd name="connsiteY5" fmla="*/ 878530 h 1039681"/>
                <a:gd name="connsiteX6" fmla="*/ 841658 w 3145460"/>
                <a:gd name="connsiteY6" fmla="*/ 2 h 1039681"/>
                <a:gd name="connsiteX7" fmla="*/ 858358 w 3145460"/>
                <a:gd name="connsiteY7" fmla="*/ 885611 h 1039681"/>
                <a:gd name="connsiteX8" fmla="*/ 882170 w 3145460"/>
                <a:gd name="connsiteY8" fmla="*/ 904877 h 1039681"/>
                <a:gd name="connsiteX9" fmla="*/ 931757 w 3145460"/>
                <a:gd name="connsiteY9" fmla="*/ 911224 h 1039681"/>
                <a:gd name="connsiteX10" fmla="*/ 1009884 w 3145460"/>
                <a:gd name="connsiteY10" fmla="*/ 1039416 h 1039681"/>
                <a:gd name="connsiteX11" fmla="*/ 1137728 w 3145460"/>
                <a:gd name="connsiteY11" fmla="*/ 924716 h 1039681"/>
                <a:gd name="connsiteX12" fmla="*/ 1262119 w 3145460"/>
                <a:gd name="connsiteY12" fmla="*/ 909640 h 1039681"/>
                <a:gd name="connsiteX13" fmla="*/ 1632780 w 3145460"/>
                <a:gd name="connsiteY13" fmla="*/ 660258 h 1039681"/>
                <a:gd name="connsiteX14" fmla="*/ 1808384 w 3145460"/>
                <a:gd name="connsiteY14" fmla="*/ 874014 h 1039681"/>
                <a:gd name="connsiteX15" fmla="*/ 3145460 w 3145460"/>
                <a:gd name="connsiteY15" fmla="*/ 898161 h 1039681"/>
                <a:gd name="connsiteX0" fmla="*/ 0 w 3145460"/>
                <a:gd name="connsiteY0" fmla="*/ 881554 h 1039681"/>
                <a:gd name="connsiteX1" fmla="*/ 434608 w 3145460"/>
                <a:gd name="connsiteY1" fmla="*/ 890028 h 1039681"/>
                <a:gd name="connsiteX2" fmla="*/ 639175 w 3145460"/>
                <a:gd name="connsiteY2" fmla="*/ 890027 h 1039681"/>
                <a:gd name="connsiteX3" fmla="*/ 770375 w 3145460"/>
                <a:gd name="connsiteY3" fmla="*/ 897765 h 1039681"/>
                <a:gd name="connsiteX4" fmla="*/ 807362 w 3145460"/>
                <a:gd name="connsiteY4" fmla="*/ 901383 h 1039681"/>
                <a:gd name="connsiteX5" fmla="*/ 832257 w 3145460"/>
                <a:gd name="connsiteY5" fmla="*/ 878530 h 1039681"/>
                <a:gd name="connsiteX6" fmla="*/ 841658 w 3145460"/>
                <a:gd name="connsiteY6" fmla="*/ 2 h 1039681"/>
                <a:gd name="connsiteX7" fmla="*/ 858358 w 3145460"/>
                <a:gd name="connsiteY7" fmla="*/ 885611 h 1039681"/>
                <a:gd name="connsiteX8" fmla="*/ 882170 w 3145460"/>
                <a:gd name="connsiteY8" fmla="*/ 904877 h 1039681"/>
                <a:gd name="connsiteX9" fmla="*/ 931757 w 3145460"/>
                <a:gd name="connsiteY9" fmla="*/ 911224 h 1039681"/>
                <a:gd name="connsiteX10" fmla="*/ 1038294 w 3145460"/>
                <a:gd name="connsiteY10" fmla="*/ 1039416 h 1039681"/>
                <a:gd name="connsiteX11" fmla="*/ 1137728 w 3145460"/>
                <a:gd name="connsiteY11" fmla="*/ 924716 h 1039681"/>
                <a:gd name="connsiteX12" fmla="*/ 1262119 w 3145460"/>
                <a:gd name="connsiteY12" fmla="*/ 909640 h 1039681"/>
                <a:gd name="connsiteX13" fmla="*/ 1632780 w 3145460"/>
                <a:gd name="connsiteY13" fmla="*/ 660258 h 1039681"/>
                <a:gd name="connsiteX14" fmla="*/ 1808384 w 3145460"/>
                <a:gd name="connsiteY14" fmla="*/ 874014 h 1039681"/>
                <a:gd name="connsiteX15" fmla="*/ 3145460 w 3145460"/>
                <a:gd name="connsiteY15" fmla="*/ 898161 h 1039681"/>
                <a:gd name="connsiteX0" fmla="*/ 0 w 3145460"/>
                <a:gd name="connsiteY0" fmla="*/ 881554 h 1066622"/>
                <a:gd name="connsiteX1" fmla="*/ 434608 w 3145460"/>
                <a:gd name="connsiteY1" fmla="*/ 890028 h 1066622"/>
                <a:gd name="connsiteX2" fmla="*/ 639175 w 3145460"/>
                <a:gd name="connsiteY2" fmla="*/ 890027 h 1066622"/>
                <a:gd name="connsiteX3" fmla="*/ 770375 w 3145460"/>
                <a:gd name="connsiteY3" fmla="*/ 897765 h 1066622"/>
                <a:gd name="connsiteX4" fmla="*/ 807362 w 3145460"/>
                <a:gd name="connsiteY4" fmla="*/ 901383 h 1066622"/>
                <a:gd name="connsiteX5" fmla="*/ 832257 w 3145460"/>
                <a:gd name="connsiteY5" fmla="*/ 878530 h 1066622"/>
                <a:gd name="connsiteX6" fmla="*/ 841658 w 3145460"/>
                <a:gd name="connsiteY6" fmla="*/ 2 h 1066622"/>
                <a:gd name="connsiteX7" fmla="*/ 858358 w 3145460"/>
                <a:gd name="connsiteY7" fmla="*/ 885611 h 1066622"/>
                <a:gd name="connsiteX8" fmla="*/ 882170 w 3145460"/>
                <a:gd name="connsiteY8" fmla="*/ 904877 h 1066622"/>
                <a:gd name="connsiteX9" fmla="*/ 931757 w 3145460"/>
                <a:gd name="connsiteY9" fmla="*/ 911224 h 1066622"/>
                <a:gd name="connsiteX10" fmla="*/ 1024089 w 3145460"/>
                <a:gd name="connsiteY10" fmla="*/ 1066404 h 1066622"/>
                <a:gd name="connsiteX11" fmla="*/ 1137728 w 3145460"/>
                <a:gd name="connsiteY11" fmla="*/ 924716 h 1066622"/>
                <a:gd name="connsiteX12" fmla="*/ 1262119 w 3145460"/>
                <a:gd name="connsiteY12" fmla="*/ 909640 h 1066622"/>
                <a:gd name="connsiteX13" fmla="*/ 1632780 w 3145460"/>
                <a:gd name="connsiteY13" fmla="*/ 660258 h 1066622"/>
                <a:gd name="connsiteX14" fmla="*/ 1808384 w 3145460"/>
                <a:gd name="connsiteY14" fmla="*/ 874014 h 1066622"/>
                <a:gd name="connsiteX15" fmla="*/ 3145460 w 3145460"/>
                <a:gd name="connsiteY15" fmla="*/ 898161 h 1066622"/>
                <a:gd name="connsiteX0" fmla="*/ 0 w 3145460"/>
                <a:gd name="connsiteY0" fmla="*/ 881554 h 1066623"/>
                <a:gd name="connsiteX1" fmla="*/ 434608 w 3145460"/>
                <a:gd name="connsiteY1" fmla="*/ 890028 h 1066623"/>
                <a:gd name="connsiteX2" fmla="*/ 639175 w 3145460"/>
                <a:gd name="connsiteY2" fmla="*/ 890027 h 1066623"/>
                <a:gd name="connsiteX3" fmla="*/ 770375 w 3145460"/>
                <a:gd name="connsiteY3" fmla="*/ 897765 h 1066623"/>
                <a:gd name="connsiteX4" fmla="*/ 807362 w 3145460"/>
                <a:gd name="connsiteY4" fmla="*/ 901383 h 1066623"/>
                <a:gd name="connsiteX5" fmla="*/ 832257 w 3145460"/>
                <a:gd name="connsiteY5" fmla="*/ 878530 h 1066623"/>
                <a:gd name="connsiteX6" fmla="*/ 841658 w 3145460"/>
                <a:gd name="connsiteY6" fmla="*/ 2 h 1066623"/>
                <a:gd name="connsiteX7" fmla="*/ 858358 w 3145460"/>
                <a:gd name="connsiteY7" fmla="*/ 885611 h 1066623"/>
                <a:gd name="connsiteX8" fmla="*/ 882170 w 3145460"/>
                <a:gd name="connsiteY8" fmla="*/ 904877 h 1066623"/>
                <a:gd name="connsiteX9" fmla="*/ 931757 w 3145460"/>
                <a:gd name="connsiteY9" fmla="*/ 911224 h 1066623"/>
                <a:gd name="connsiteX10" fmla="*/ 1024089 w 3145460"/>
                <a:gd name="connsiteY10" fmla="*/ 1066404 h 1066623"/>
                <a:gd name="connsiteX11" fmla="*/ 1137728 w 3145460"/>
                <a:gd name="connsiteY11" fmla="*/ 924716 h 1066623"/>
                <a:gd name="connsiteX12" fmla="*/ 1262119 w 3145460"/>
                <a:gd name="connsiteY12" fmla="*/ 909640 h 1066623"/>
                <a:gd name="connsiteX13" fmla="*/ 1632780 w 3145460"/>
                <a:gd name="connsiteY13" fmla="*/ 660258 h 1066623"/>
                <a:gd name="connsiteX14" fmla="*/ 1808384 w 3145460"/>
                <a:gd name="connsiteY14" fmla="*/ 874014 h 1066623"/>
                <a:gd name="connsiteX15" fmla="*/ 3145460 w 3145460"/>
                <a:gd name="connsiteY15" fmla="*/ 898161 h 1066623"/>
                <a:gd name="connsiteX0" fmla="*/ 0 w 3145460"/>
                <a:gd name="connsiteY0" fmla="*/ 881554 h 1066623"/>
                <a:gd name="connsiteX1" fmla="*/ 434608 w 3145460"/>
                <a:gd name="connsiteY1" fmla="*/ 890028 h 1066623"/>
                <a:gd name="connsiteX2" fmla="*/ 639175 w 3145460"/>
                <a:gd name="connsiteY2" fmla="*/ 890027 h 1066623"/>
                <a:gd name="connsiteX3" fmla="*/ 770375 w 3145460"/>
                <a:gd name="connsiteY3" fmla="*/ 897765 h 1066623"/>
                <a:gd name="connsiteX4" fmla="*/ 807362 w 3145460"/>
                <a:gd name="connsiteY4" fmla="*/ 901383 h 1066623"/>
                <a:gd name="connsiteX5" fmla="*/ 832257 w 3145460"/>
                <a:gd name="connsiteY5" fmla="*/ 878530 h 1066623"/>
                <a:gd name="connsiteX6" fmla="*/ 841658 w 3145460"/>
                <a:gd name="connsiteY6" fmla="*/ 2 h 1066623"/>
                <a:gd name="connsiteX7" fmla="*/ 858358 w 3145460"/>
                <a:gd name="connsiteY7" fmla="*/ 885611 h 1066623"/>
                <a:gd name="connsiteX8" fmla="*/ 882170 w 3145460"/>
                <a:gd name="connsiteY8" fmla="*/ 904877 h 1066623"/>
                <a:gd name="connsiteX9" fmla="*/ 931757 w 3145460"/>
                <a:gd name="connsiteY9" fmla="*/ 911224 h 1066623"/>
                <a:gd name="connsiteX10" fmla="*/ 1024089 w 3145460"/>
                <a:gd name="connsiteY10" fmla="*/ 1066404 h 1066623"/>
                <a:gd name="connsiteX11" fmla="*/ 1137728 w 3145460"/>
                <a:gd name="connsiteY11" fmla="*/ 924716 h 1066623"/>
                <a:gd name="connsiteX12" fmla="*/ 1262119 w 3145460"/>
                <a:gd name="connsiteY12" fmla="*/ 909640 h 1066623"/>
                <a:gd name="connsiteX13" fmla="*/ 1632780 w 3145460"/>
                <a:gd name="connsiteY13" fmla="*/ 660258 h 1066623"/>
                <a:gd name="connsiteX14" fmla="*/ 1808384 w 3145460"/>
                <a:gd name="connsiteY14" fmla="*/ 874014 h 1066623"/>
                <a:gd name="connsiteX15" fmla="*/ 3145460 w 3145460"/>
                <a:gd name="connsiteY15" fmla="*/ 898161 h 106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5460" h="1066623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9937" y="900608"/>
                    <a:pt x="882170" y="904877"/>
                  </a:cubicBezTo>
                  <a:cubicBezTo>
                    <a:pt x="894403" y="909146"/>
                    <a:pt x="911655" y="900046"/>
                    <a:pt x="931757" y="911224"/>
                  </a:cubicBezTo>
                  <a:cubicBezTo>
                    <a:pt x="951859" y="922402"/>
                    <a:pt x="947146" y="1073151"/>
                    <a:pt x="1024089" y="1066404"/>
                  </a:cubicBezTo>
                  <a:cubicBezTo>
                    <a:pt x="1108133" y="1059658"/>
                    <a:pt x="1094505" y="935100"/>
                    <a:pt x="1137728" y="924716"/>
                  </a:cubicBezTo>
                  <a:cubicBezTo>
                    <a:pt x="1180951" y="914332"/>
                    <a:pt x="1179611" y="953716"/>
                    <a:pt x="1262119" y="909640"/>
                  </a:cubicBezTo>
                  <a:cubicBezTo>
                    <a:pt x="1344627" y="865564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</p:grpSp>
      <p:sp>
        <p:nvSpPr>
          <p:cNvPr id="40" name="Obdélník 39">
            <a:extLst>
              <a:ext uri="{FF2B5EF4-FFF2-40B4-BE49-F238E27FC236}">
                <a16:creationId xmlns:a16="http://schemas.microsoft.com/office/drawing/2014/main" id="{A945A86D-60EA-4207-A91D-2B48A9C9163E}"/>
              </a:ext>
            </a:extLst>
          </p:cNvPr>
          <p:cNvSpPr/>
          <p:nvPr/>
        </p:nvSpPr>
        <p:spPr>
          <a:xfrm>
            <a:off x="7048903" y="3080874"/>
            <a:ext cx="17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zpětná depolarizace síní</a:t>
            </a:r>
          </a:p>
        </p:txBody>
      </p: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858BDD99-17DE-4B7B-A910-00CAA4EB8ABF}"/>
              </a:ext>
            </a:extLst>
          </p:cNvPr>
          <p:cNvCxnSpPr>
            <a:cxnSpLocks/>
          </p:cNvCxnSpPr>
          <p:nvPr/>
        </p:nvCxnSpPr>
        <p:spPr>
          <a:xfrm flipH="1">
            <a:off x="7125788" y="3328875"/>
            <a:ext cx="90293" cy="2570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bdélník 41">
            <a:extLst>
              <a:ext uri="{FF2B5EF4-FFF2-40B4-BE49-F238E27FC236}">
                <a16:creationId xmlns:a16="http://schemas.microsoft.com/office/drawing/2014/main" id="{FAFCC655-9609-4A73-97A1-7C9289EE97B9}"/>
              </a:ext>
            </a:extLst>
          </p:cNvPr>
          <p:cNvSpPr/>
          <p:nvPr/>
        </p:nvSpPr>
        <p:spPr>
          <a:xfrm>
            <a:off x="4577643" y="3184748"/>
            <a:ext cx="6110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nebo</a:t>
            </a:r>
          </a:p>
        </p:txBody>
      </p:sp>
    </p:spTree>
    <p:extLst>
      <p:ext uri="{BB962C8B-B14F-4D97-AF65-F5344CB8AC3E}">
        <p14:creationId xmlns:p14="http://schemas.microsoft.com/office/powerpoint/2010/main" val="8802062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srdce bakaláři[20190225070811824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4283</TotalTime>
  <Words>8431</Words>
  <Application>Microsoft Office PowerPoint</Application>
  <PresentationFormat>Předvádění na obrazovce (4:3)</PresentationFormat>
  <Paragraphs>1650</Paragraphs>
  <Slides>131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131</vt:i4>
      </vt:variant>
    </vt:vector>
  </HeadingPairs>
  <TitlesOfParts>
    <vt:vector size="137" baseType="lpstr">
      <vt:lpstr>-apple-system</vt:lpstr>
      <vt:lpstr>Arial</vt:lpstr>
      <vt:lpstr>Calibri</vt:lpstr>
      <vt:lpstr>Cambria Math</vt:lpstr>
      <vt:lpstr>Tahoma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Elektrický dipól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Rozměření EKG</vt:lpstr>
      <vt:lpstr>Rozměření EKG</vt:lpstr>
      <vt:lpstr>1) Srdečné akce</vt:lpstr>
      <vt:lpstr>2) Srdeční rytmus</vt:lpstr>
      <vt:lpstr>2) Srdeční rytmus</vt:lpstr>
      <vt:lpstr>3) Srdeční frekvence</vt:lpstr>
      <vt:lpstr>Prezentace aplikace PowerPoint</vt:lpstr>
      <vt:lpstr>Prezentace aplikace PowerPoint</vt:lpstr>
      <vt:lpstr>4) Vlny, kmity</vt:lpstr>
      <vt:lpstr>Prezentace aplikace PowerPoint</vt:lpstr>
      <vt:lpstr>5) Elektrická osa srdeční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user</dc:creator>
  <cp:lastModifiedBy>Jana Svačinová</cp:lastModifiedBy>
  <cp:revision>445</cp:revision>
  <dcterms:created xsi:type="dcterms:W3CDTF">2016-10-27T12:06:57Z</dcterms:created>
  <dcterms:modified xsi:type="dcterms:W3CDTF">2022-02-21T05:49:33Z</dcterms:modified>
</cp:coreProperties>
</file>