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4"/>
  </p:sldMasterIdLst>
  <p:sldIdLst>
    <p:sldId id="256" r:id="rId5"/>
    <p:sldId id="261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3333FF"/>
    <a:srgbClr val="FFFF00"/>
    <a:srgbClr val="FFCC00"/>
    <a:srgbClr val="336699"/>
    <a:srgbClr val="006699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91" autoAdjust="0"/>
  </p:normalViewPr>
  <p:slideViewPr>
    <p:cSldViewPr>
      <p:cViewPr varScale="1">
        <p:scale>
          <a:sx n="104" d="100"/>
          <a:sy n="104" d="100"/>
        </p:scale>
        <p:origin x="174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057FA39-4CE3-46D0-9AE8-0914788DC18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6" y="2900365"/>
            <a:ext cx="8521200" cy="1171580"/>
          </a:xfrm>
        </p:spPr>
        <p:txBody>
          <a:bodyPr anchor="t"/>
          <a:lstStyle>
            <a:lvl1pPr algn="l">
              <a:lnSpc>
                <a:spcPts val="4399"/>
              </a:lnSpc>
              <a:defRPr sz="4399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6" y="4116404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109" indent="0" algn="ctr">
              <a:buNone/>
              <a:defRPr sz="2000"/>
            </a:lvl2pPr>
            <a:lvl3pPr marL="914217" indent="0" algn="ctr">
              <a:buNone/>
              <a:defRPr sz="1800"/>
            </a:lvl3pPr>
            <a:lvl4pPr marL="1371326" indent="0" algn="ctr">
              <a:buNone/>
              <a:defRPr sz="1600"/>
            </a:lvl4pPr>
            <a:lvl5pPr marL="1828434" indent="0" algn="ctr">
              <a:buNone/>
              <a:defRPr sz="1600"/>
            </a:lvl5pPr>
            <a:lvl6pPr marL="2285543" indent="0" algn="ctr">
              <a:buNone/>
              <a:defRPr sz="1600"/>
            </a:lvl6pPr>
            <a:lvl7pPr marL="2742651" indent="0" algn="ctr">
              <a:buNone/>
              <a:defRPr sz="1600"/>
            </a:lvl7pPr>
            <a:lvl8pPr marL="3199760" indent="0" algn="ctr">
              <a:buNone/>
              <a:defRPr sz="1600"/>
            </a:lvl8pPr>
            <a:lvl9pPr marL="3656868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00" y="414000"/>
            <a:ext cx="1546674" cy="106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8585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999" y="718714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003" y="4068000"/>
            <a:ext cx="3915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8459" y="718714"/>
            <a:ext cx="3915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7498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34307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754" y="6048047"/>
            <a:ext cx="86526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270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rgbClr val="F01928"/>
                </a:solidFill>
              </a:defRPr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430" y="2019301"/>
            <a:ext cx="4105542" cy="2833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3808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82330877-15CC-4407-8FF1-75EB5074EA3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5225ADAA-BAB5-47B6-A5E0-6A14E2AE709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01" y="6228000"/>
            <a:ext cx="189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824" y="2434289"/>
            <a:ext cx="7186746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635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12A23-53E4-479A-9291-B278516CAA4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01" y="1692002"/>
            <a:ext cx="8064900" cy="4139998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5299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–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6" y="2900365"/>
            <a:ext cx="8521200" cy="1171580"/>
          </a:xfrm>
        </p:spPr>
        <p:txBody>
          <a:bodyPr anchor="t"/>
          <a:lstStyle>
            <a:lvl1pPr algn="l">
              <a:lnSpc>
                <a:spcPts val="4399"/>
              </a:lnSpc>
              <a:defRPr sz="4399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876" y="4116404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109" indent="0" algn="ctr">
              <a:buNone/>
              <a:defRPr sz="2000"/>
            </a:lvl2pPr>
            <a:lvl3pPr marL="914217" indent="0" algn="ctr">
              <a:buNone/>
              <a:defRPr sz="1800"/>
            </a:lvl3pPr>
            <a:lvl4pPr marL="1371326" indent="0" algn="ctr">
              <a:buNone/>
              <a:defRPr sz="1600"/>
            </a:lvl4pPr>
            <a:lvl5pPr marL="1828434" indent="0" algn="ctr">
              <a:buNone/>
              <a:defRPr sz="1600"/>
            </a:lvl5pPr>
            <a:lvl6pPr marL="2285543" indent="0" algn="ctr">
              <a:buNone/>
              <a:defRPr sz="1600"/>
            </a:lvl6pPr>
            <a:lvl7pPr marL="2742651" indent="0" algn="ctr">
              <a:buNone/>
              <a:defRPr sz="1600"/>
            </a:lvl7pPr>
            <a:lvl8pPr marL="3199760" indent="0" algn="ctr">
              <a:buNone/>
              <a:defRPr sz="1600"/>
            </a:lvl8pPr>
            <a:lvl9pPr marL="3656868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699" y="414000"/>
            <a:ext cx="1549297" cy="106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5679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01" y="1692002"/>
            <a:ext cx="8064900" cy="4139998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562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00" y="1692001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90271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75603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4" y="1695076"/>
            <a:ext cx="391380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8460" y="1667024"/>
            <a:ext cx="3914998" cy="414000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3513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001" y="1692004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001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00" y="1692004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0002" y="1692004"/>
            <a:ext cx="2483644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807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159" y="692150"/>
            <a:ext cx="3900741" cy="513985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354" y="692152"/>
            <a:ext cx="391380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544" y="5599670"/>
            <a:ext cx="391380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18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01" y="692150"/>
            <a:ext cx="8064900" cy="5139850"/>
          </a:xfrm>
          <a:prstGeom prst="rect">
            <a:avLst/>
          </a:prstGeom>
        </p:spPr>
        <p:txBody>
          <a:bodyPr/>
          <a:lstStyle>
            <a:lvl1pPr marL="251950" indent="-179964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3899" indent="-179964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217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4273" y="6048048"/>
            <a:ext cx="867191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498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1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fld id="{ECA19ACF-0604-4C65-BE65-5E03DB68E7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1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  <p:extLst>
      <p:ext uri="{BB962C8B-B14F-4D97-AF65-F5344CB8AC3E}">
        <p14:creationId xmlns:p14="http://schemas.microsoft.com/office/powerpoint/2010/main" val="288232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849" r:id="rId13"/>
    <p:sldLayoutId id="2147483850" r:id="rId14"/>
  </p:sldLayoutIdLst>
  <p:txStyles>
    <p:titleStyle>
      <a:lvl1pPr algn="l" rtl="0" eaLnBrk="1" fontAlgn="base" hangingPunct="1">
        <a:lnSpc>
          <a:spcPts val="3999"/>
        </a:lnSpc>
        <a:spcBef>
          <a:spcPct val="0"/>
        </a:spcBef>
        <a:spcAft>
          <a:spcPct val="0"/>
        </a:spcAft>
        <a:defRPr sz="3999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109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217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326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434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799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217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326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434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097" indent="-228554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2651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19976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6868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9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17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26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34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43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51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68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C5558E8-9966-4E36-8248-3BFA4D59B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Úvod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>
                <a:solidFill>
                  <a:srgbClr val="0033CC"/>
                </a:solidFill>
              </a:rPr>
              <a:t>Projekt</a:t>
            </a:r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Char char="•"/>
            </a:pPr>
            <a:r>
              <a:rPr lang="cs-CZ" dirty="0"/>
              <a:t>Ukončení </a:t>
            </a:r>
            <a:r>
              <a:rPr lang="cs-CZ"/>
              <a:t>- kolokvium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dirty="0"/>
              <a:t>SWOT analýza konkrétního oddělení nebo instituce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dirty="0"/>
              <a:t>Vytvoření prezentace nebo malého posteru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cs-CZ" dirty="0"/>
              <a:t>3 – 5 minutová obhajoba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ED-CZ.potx" id="{1927B253-FB08-41F5-B38D-80E9F802FC2D}" vid="{7C5ABD59-4F0A-4D9D-A126-85E5800F092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8FE5651468A3D4B90D1EC95A79DCF21" ma:contentTypeVersion="12" ma:contentTypeDescription="Vytvoří nový dokument" ma:contentTypeScope="" ma:versionID="41a5a22b5f6957070628bb1f196bf70a">
  <xsd:schema xmlns:xsd="http://www.w3.org/2001/XMLSchema" xmlns:xs="http://www.w3.org/2001/XMLSchema" xmlns:p="http://schemas.microsoft.com/office/2006/metadata/properties" xmlns:ns3="567f2e8e-f82b-4e20-adde-3167ac8dcb2e" xmlns:ns4="1be74145-1369-4350-a552-f90e39977260" targetNamespace="http://schemas.microsoft.com/office/2006/metadata/properties" ma:root="true" ma:fieldsID="cab981897b0b28a950dfb81227713704" ns3:_="" ns4:_="">
    <xsd:import namespace="567f2e8e-f82b-4e20-adde-3167ac8dcb2e"/>
    <xsd:import namespace="1be74145-1369-4350-a552-f90e3997726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ingHintHash" minOccurs="0"/>
                <xsd:element ref="ns4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7f2e8e-f82b-4e20-adde-3167ac8dcb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e74145-1369-4350-a552-f90e399772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8" nillable="true" ma:displayName="Hodnota hash upozornění na sdílení" ma:hidden="true" ma:internalName="SharingHintHash" ma:readOnly="true">
      <xsd:simpleType>
        <xsd:restriction base="dms:Text"/>
      </xsd:simple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1322EE6-4F7F-4755-A072-589A217A3BBF}">
  <ds:schemaRefs>
    <ds:schemaRef ds:uri="http://www.w3.org/XML/1998/namespace"/>
    <ds:schemaRef ds:uri="1be74145-1369-4350-a552-f90e39977260"/>
    <ds:schemaRef ds:uri="http://schemas.microsoft.com/office/infopath/2007/PartnerControls"/>
    <ds:schemaRef ds:uri="http://purl.org/dc/elements/1.1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567f2e8e-f82b-4e20-adde-3167ac8dcb2e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2310723-FB98-4595-BD9D-04904CF1EDC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09329E-F185-4843-A218-D011FB45B24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67f2e8e-f82b-4e20-adde-3167ac8dcb2e"/>
    <ds:schemaRef ds:uri="1be74145-1369-4350-a552-f90e399772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prezentace-med-cz-4-3</Template>
  <TotalTime>813</TotalTime>
  <Words>21</Words>
  <Application>Microsoft Office PowerPoint</Application>
  <PresentationFormat>Předvádění na obrazovce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Tahoma</vt:lpstr>
      <vt:lpstr>Wingdings</vt:lpstr>
      <vt:lpstr>Prezentace_MU_CZ</vt:lpstr>
      <vt:lpstr>Úvod</vt:lpstr>
      <vt:lpstr>Projekt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a organizace ošetřovatelské péče</dc:title>
  <dc:creator>Lenka</dc:creator>
  <cp:lastModifiedBy>Lenka Veselá</cp:lastModifiedBy>
  <cp:revision>20</cp:revision>
  <dcterms:created xsi:type="dcterms:W3CDTF">2008-09-14T17:29:12Z</dcterms:created>
  <dcterms:modified xsi:type="dcterms:W3CDTF">2022-10-10T08:32:40Z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0x01010008FE5651468A3D4B90D1EC95A79DCF21</vt:lpwstr>
  </property>
</Properties>
</file>