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14" r:id="rId2"/>
    <p:sldId id="315" r:id="rId3"/>
    <p:sldId id="449" r:id="rId4"/>
    <p:sldId id="450" r:id="rId5"/>
    <p:sldId id="260" r:id="rId6"/>
    <p:sldId id="451" r:id="rId7"/>
    <p:sldId id="316" r:id="rId8"/>
    <p:sldId id="452" r:id="rId9"/>
    <p:sldId id="358" r:id="rId10"/>
    <p:sldId id="348" r:id="rId11"/>
    <p:sldId id="346" r:id="rId12"/>
    <p:sldId id="355" r:id="rId13"/>
    <p:sldId id="351" r:id="rId14"/>
    <p:sldId id="459" r:id="rId15"/>
    <p:sldId id="258" r:id="rId16"/>
    <p:sldId id="453" r:id="rId17"/>
    <p:sldId id="359" r:id="rId18"/>
    <p:sldId id="454" r:id="rId19"/>
    <p:sldId id="455" r:id="rId20"/>
    <p:sldId id="261" r:id="rId21"/>
    <p:sldId id="456" r:id="rId22"/>
    <p:sldId id="457" r:id="rId23"/>
    <p:sldId id="360" r:id="rId24"/>
    <p:sldId id="458" r:id="rId25"/>
    <p:sldId id="256" r:id="rId26"/>
    <p:sldId id="273" r:id="rId27"/>
    <p:sldId id="262" r:id="rId28"/>
    <p:sldId id="270" r:id="rId29"/>
    <p:sldId id="275" r:id="rId30"/>
    <p:sldId id="274" r:id="rId31"/>
    <p:sldId id="294" r:id="rId32"/>
    <p:sldId id="263" r:id="rId33"/>
    <p:sldId id="279" r:id="rId34"/>
    <p:sldId id="282" r:id="rId35"/>
    <p:sldId id="280" r:id="rId36"/>
    <p:sldId id="281" r:id="rId37"/>
    <p:sldId id="266" r:id="rId38"/>
    <p:sldId id="267" r:id="rId39"/>
    <p:sldId id="287" r:id="rId40"/>
    <p:sldId id="268" r:id="rId41"/>
    <p:sldId id="288" r:id="rId42"/>
    <p:sldId id="293" r:id="rId43"/>
    <p:sldId id="289" r:id="rId44"/>
    <p:sldId id="290" r:id="rId45"/>
    <p:sldId id="291" r:id="rId46"/>
    <p:sldId id="292" r:id="rId47"/>
    <p:sldId id="295" r:id="rId48"/>
  </p:sldIdLst>
  <p:sldSz cx="9144000" cy="6858000" type="screen4x3"/>
  <p:notesSz cx="6797675" cy="9926638"/>
  <p:custDataLst>
    <p:tags r:id="rId5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B3"/>
    <a:srgbClr val="FFB793"/>
    <a:srgbClr val="FF9966"/>
    <a:srgbClr val="FFA3A3"/>
    <a:srgbClr val="FF5050"/>
    <a:srgbClr val="FF9933"/>
    <a:srgbClr val="FFB011"/>
    <a:srgbClr val="FFDB5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273" autoAdjust="0"/>
  </p:normalViewPr>
  <p:slideViewPr>
    <p:cSldViewPr>
      <p:cViewPr varScale="1">
        <p:scale>
          <a:sx n="85" d="100"/>
          <a:sy n="85" d="100"/>
        </p:scale>
        <p:origin x="456" y="78"/>
      </p:cViewPr>
      <p:guideLst>
        <p:guide orient="horz" pos="436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6EE5-B13C-43EA-ACB5-9A8AB587468F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3840-E4FC-406B-B617-843EF20B9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1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06B-8D67-4456-9373-CD65958E9A3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E100-0E2A-4E5D-8696-6D14D2983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8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87ED9CAB-5165-4958-AB0D-E09D8DBF8E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6048375"/>
            <a:ext cx="6508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412B82BA-8AAC-48CE-A928-2D0350257D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6EB72D3-32E0-4080-9CF8-58DEA7E648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E3098C23-DDBE-43B9-A01C-2F97A9FDC9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7572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0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4A74-84B1-4038-B367-819B38506C65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is.muni.cz/auth/el/1411/podzim2016/VLFY0321p/um/Neuro_02_Tisk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hyperlink" Target="http://anatomy4fitness.blogspot.cz/2013/04/stay-centered-your-guide-to-healthy.html" TargetMode="External"/><Relationship Id="rId5" Type="http://schemas.openxmlformats.org/officeDocument/2006/relationships/hyperlink" Target="http://www.teachpe.com/anatomy/the_spine.php" TargetMode="Externa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hyperlink" Target="http://www.123rf.com/photo_9045586_the-neurologist-testing-knee-reflex-on-a-female-patient-using-a-hammer.html" TargetMode="Externa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_R0LcPnZ_w" TargetMode="External"/><Relationship Id="rId3" Type="http://schemas.openxmlformats.org/officeDocument/2006/relationships/hyperlink" Target="https://www.youtube.com/watch?v=0sqCIzuotWo" TargetMode="External"/><Relationship Id="rId7" Type="http://schemas.openxmlformats.org/officeDocument/2006/relationships/hyperlink" Target="https://www.youtube.com/watch?v=qiZBGFWvv4E&amp;t=524s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hyperlink" Target="https://www.youtube.com/watch?v=Nty6bICZlyA" TargetMode="External"/><Relationship Id="rId5" Type="http://schemas.openxmlformats.org/officeDocument/2006/relationships/hyperlink" Target="https://www.youtube.com/watch?v=iV_a2WSbdM8" TargetMode="External"/><Relationship Id="rId4" Type="http://schemas.openxmlformats.org/officeDocument/2006/relationships/hyperlink" Target="https://www.youtube.com/watch?v=HnX4bH1WRHQ" TargetMode="External"/><Relationship Id="rId9" Type="http://schemas.openxmlformats.org/officeDocument/2006/relationships/hyperlink" Target="https://www.youtube.com/watch?v=aM0ipmW3ik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E1CC7D5-50BC-46D3-8438-D5F814FB0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u="sng">
                <a:solidFill>
                  <a:srgbClr val="FF0000"/>
                </a:solidFill>
              </a:rPr>
              <a:t>Fyziologický význam </a:t>
            </a:r>
            <a:r>
              <a:rPr lang="cs-CZ" altLang="cs-CZ">
                <a:solidFill>
                  <a:srgbClr val="FF0000"/>
                </a:solidFill>
              </a:rPr>
              <a:t>klidového membránového napětí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EBA36CD-3871-402F-BB75-648493219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tx2"/>
                </a:solidFill>
              </a:rPr>
              <a:t>Buňky jej užívají k </a:t>
            </a:r>
            <a:r>
              <a:rPr lang="cs-CZ" altLang="cs-CZ" u="sng">
                <a:solidFill>
                  <a:schemeClr val="tx2"/>
                </a:solidFill>
              </a:rPr>
              <a:t>regulaci svých fyziologických funkcí </a:t>
            </a:r>
            <a:r>
              <a:rPr lang="cs-CZ" altLang="cs-CZ">
                <a:solidFill>
                  <a:schemeClr val="tx2"/>
                </a:solidFill>
              </a:rPr>
              <a:t>k nimž patří: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chemeClr val="tx2"/>
                </a:solidFill>
              </a:rPr>
              <a:t>propustnost membrán svalových a nervových buněk pro ionty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chemeClr val="tx2"/>
                </a:solidFill>
              </a:rPr>
              <a:t>intracelulární uvolňování vápníku pro svalovou kontrakci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>
                <a:solidFill>
                  <a:schemeClr val="tx2"/>
                </a:solidFill>
              </a:rPr>
              <a:t>uvolňování nervových přenašečů v nervovém systému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143000" y="71875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0612735" y="869654701"/>
            <a:ext cx="346890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</a:rPr>
              <a:t>2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9627266" y="1477749751"/>
            <a:ext cx="5098191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6509006" y="1611963674"/>
            <a:ext cx="1493037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298135" y="1612125257"/>
            <a:ext cx="132792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25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378835" y="339667956"/>
            <a:ext cx="29341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795541" y="86334835"/>
            <a:ext cx="653127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5795541" y="1032919810"/>
            <a:ext cx="210859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73998516" y="1032919810"/>
            <a:ext cx="230415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8540169" y="1447019185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624185" y="1470617372"/>
            <a:ext cx="172707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624185" y="1612056008"/>
            <a:ext cx="18745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624185" y="1612056008"/>
            <a:ext cx="1948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5799113" y="1612056008"/>
            <a:ext cx="12221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5217794" y="1612056008"/>
            <a:ext cx="160204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44707350" y="1612056008"/>
            <a:ext cx="336855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5799113" y="1612056008"/>
            <a:ext cx="54572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10612735" y="1612056008"/>
            <a:ext cx="4334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799113" y="1612056008"/>
            <a:ext cx="102496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3747431" y="339667956"/>
            <a:ext cx="3565720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2802850" y="79667325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35795541" y="818266427"/>
            <a:ext cx="2248116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802850" y="113121030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5795541" y="1152803477"/>
            <a:ext cx="1182055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2802850" y="1465561614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5795541" y="1487154789"/>
            <a:ext cx="69955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2802850" y="161206754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5795541" y="1612067549"/>
            <a:ext cx="733214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802850" y="21474813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35795541" y="1612067549"/>
            <a:ext cx="2528577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35795541" y="1612067549"/>
            <a:ext cx="18104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17271785" y="1612067549"/>
            <a:ext cx="148502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78540169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0624185" y="246636102"/>
            <a:ext cx="113877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0624185" y="1612084862"/>
            <a:ext cx="140807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624185" y="1612084862"/>
            <a:ext cx="1687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10612735" y="1612142570"/>
            <a:ext cx="115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940267519" y="339667956"/>
            <a:ext cx="154593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610612735" y="339667956"/>
            <a:ext cx="195951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35795541" y="86334835"/>
            <a:ext cx="85183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2802850" y="10457976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35795541" y="1069395797"/>
            <a:ext cx="79092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2802850" y="12646440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35795541" y="1288242197"/>
            <a:ext cx="17992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2802850" y="1715454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35795541" y="1612056008"/>
            <a:ext cx="313611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35795541" y="1612056008"/>
            <a:ext cx="96404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280285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35795541" y="1612056008"/>
            <a:ext cx="32499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35795541" y="1612056008"/>
            <a:ext cx="355770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35795541" y="1612056008"/>
            <a:ext cx="16389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610612735" y="1612044466"/>
            <a:ext cx="2098716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875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610612735" y="1612102174"/>
            <a:ext cx="141288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610612735" y="1612102174"/>
            <a:ext cx="402995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610612735" y="1612102174"/>
            <a:ext cx="1501052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0496669" y="1612102174"/>
            <a:ext cx="128464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236622416" y="339667956"/>
            <a:ext cx="215668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992459756" y="1612136800"/>
            <a:ext cx="20332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71098166" y="339667956"/>
            <a:ext cx="43223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0681506" y="161213680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610612735" y="31816364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22802850" y="774520847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35795541" y="798119035"/>
            <a:ext cx="317279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78540169" y="9996438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50624185" y="1006172880"/>
            <a:ext cx="279788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610612735" y="1006172880"/>
            <a:ext cx="165654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78543741" y="116895513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0624185" y="1188657592"/>
            <a:ext cx="140326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78543741" y="1351325542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0624185" y="1371032767"/>
            <a:ext cx="94160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23129666" y="1612136800"/>
            <a:ext cx="31008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610612735" y="1612136800"/>
            <a:ext cx="52803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80681506" y="1612136800"/>
            <a:ext cx="173990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7293054" y="339667956"/>
            <a:ext cx="27353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20745450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35795541" y="86334835"/>
            <a:ext cx="9015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35795541" y="1032919810"/>
            <a:ext cx="175272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07454500" y="14470191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35795541" y="1470617372"/>
            <a:ext cx="152990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335795541" y="1612056008"/>
            <a:ext cx="21470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335795541" y="1612056008"/>
            <a:ext cx="842218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531027069" y="1612136800"/>
            <a:ext cx="318260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1610612735" y="1612136800"/>
            <a:ext cx="26834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3" name="Rectangle 102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143000" y="71875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1610612735" y="869654701"/>
            <a:ext cx="346890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89627266" y="1477749751"/>
            <a:ext cx="5098191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386509006" y="1611963674"/>
            <a:ext cx="1493037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642298135" y="1612125257"/>
            <a:ext cx="132792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25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059378835" y="339667956"/>
            <a:ext cx="29341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335795541" y="86334835"/>
            <a:ext cx="653127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35795541" y="1032919810"/>
            <a:ext cx="210859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273998516" y="1032919810"/>
            <a:ext cx="230415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378540169" y="1447019185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50624185" y="1470617372"/>
            <a:ext cx="172707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50624185" y="1612056008"/>
            <a:ext cx="18745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0624185" y="1612056008"/>
            <a:ext cx="1948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335799113" y="1612056008"/>
            <a:ext cx="12221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85217794" y="1612056008"/>
            <a:ext cx="160204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1544707350" y="1612056008"/>
            <a:ext cx="336855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335799113" y="1612056008"/>
            <a:ext cx="54572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1610612735" y="1612056008"/>
            <a:ext cx="4334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335799113" y="1612056008"/>
            <a:ext cx="102496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93747431" y="339667956"/>
            <a:ext cx="3565720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22802850" y="79667325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35795541" y="818266427"/>
            <a:ext cx="2248116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2802850" y="113121030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335795541" y="1152803477"/>
            <a:ext cx="1182055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2802850" y="1465561614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335795541" y="1487154789"/>
            <a:ext cx="69955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2802850" y="161206754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335795541" y="1612067549"/>
            <a:ext cx="733214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22802850" y="21474813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335795541" y="1612067549"/>
            <a:ext cx="2528577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335795541" y="1612067549"/>
            <a:ext cx="18104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117271785" y="1612067549"/>
            <a:ext cx="148502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78540169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0624185" y="246636102"/>
            <a:ext cx="113877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50624185" y="1612084862"/>
            <a:ext cx="140807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50624185" y="1612084862"/>
            <a:ext cx="1687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610612735" y="1612142570"/>
            <a:ext cx="115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940267519" y="339667956"/>
            <a:ext cx="154593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1610612735" y="339667956"/>
            <a:ext cx="195951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335795541" y="86334835"/>
            <a:ext cx="85183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22802850" y="10457976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335795541" y="1069395797"/>
            <a:ext cx="79092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22802850" y="12646440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335795541" y="1288242197"/>
            <a:ext cx="17992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22802850" y="1715454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335795541" y="1612056008"/>
            <a:ext cx="313611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335795541" y="1612056008"/>
            <a:ext cx="96404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2280285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335795541" y="1612056008"/>
            <a:ext cx="32499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335795541" y="1612056008"/>
            <a:ext cx="355770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335795541" y="1612056008"/>
            <a:ext cx="16389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610612735" y="1612044466"/>
            <a:ext cx="2098716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875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1610612735" y="1612102174"/>
            <a:ext cx="141288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1610612735" y="1612102174"/>
            <a:ext cx="402995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610612735" y="1612102174"/>
            <a:ext cx="1501052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30496669" y="1612102174"/>
            <a:ext cx="128464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1236622416" y="339667956"/>
            <a:ext cx="215668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992459756" y="1612136800"/>
            <a:ext cx="20332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471098166" y="339667956"/>
            <a:ext cx="43223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480681506" y="161213680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1610612735" y="31816364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22802850" y="774520847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35795541" y="798119035"/>
            <a:ext cx="317279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78540169" y="9996438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0624185" y="1006172880"/>
            <a:ext cx="279788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1610612735" y="1006172880"/>
            <a:ext cx="165654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78543741" y="116895513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50624185" y="1188657592"/>
            <a:ext cx="140326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378543741" y="1351325542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0624185" y="1371032767"/>
            <a:ext cx="94160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723129666" y="1612136800"/>
            <a:ext cx="31008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1610612735" y="1612136800"/>
            <a:ext cx="52803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480681506" y="1612136800"/>
            <a:ext cx="173990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87293054" y="339667956"/>
            <a:ext cx="27353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20745450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35795541" y="86334835"/>
            <a:ext cx="9015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35795541" y="1032919810"/>
            <a:ext cx="175272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207454500" y="14470191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335795541" y="1470617372"/>
            <a:ext cx="152990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335795541" y="1612056008"/>
            <a:ext cx="21470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335795541" y="1612056008"/>
            <a:ext cx="842218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531027069" y="1612136800"/>
            <a:ext cx="318260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1610612735" y="1612136800"/>
            <a:ext cx="26834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4" name="Obdélník 203"/>
          <p:cNvSpPr/>
          <p:nvPr/>
        </p:nvSpPr>
        <p:spPr>
          <a:xfrm>
            <a:off x="209381" y="1223666"/>
            <a:ext cx="4698522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dirty="0">
                <a:latin typeface="Arial" panose="020B0604020202020204" pitchFamily="34" charset="0"/>
              </a:rPr>
              <a:t>Stavba nervové soustavy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Neurony 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–Příjem, integrace a šíření informace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Neuroglie (astrocyty, </a:t>
            </a:r>
            <a:r>
              <a:rPr lang="cs-CZ" sz="1350" b="1" dirty="0" err="1">
                <a:latin typeface="Arial" panose="020B0604020202020204" pitchFamily="34" charset="0"/>
              </a:rPr>
              <a:t>oligodendrocyty</a:t>
            </a:r>
            <a:r>
              <a:rPr lang="cs-CZ" sz="1350" b="1" dirty="0">
                <a:latin typeface="Arial" panose="020B0604020202020204" pitchFamily="34" charset="0"/>
              </a:rPr>
              <a:t>, mikroglie, </a:t>
            </a:r>
            <a:r>
              <a:rPr lang="cs-CZ" sz="1350" b="1" dirty="0" err="1">
                <a:latin typeface="Arial" panose="020B0604020202020204" pitchFamily="34" charset="0"/>
              </a:rPr>
              <a:t>ependymální</a:t>
            </a:r>
            <a:r>
              <a:rPr lang="cs-CZ" sz="1350" b="1" dirty="0">
                <a:latin typeface="Arial" panose="020B0604020202020204" pitchFamily="34" charset="0"/>
              </a:rPr>
              <a:t> buňky) 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–Podpůrná činnost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Počet neuronů cca. 100 miliard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Poměr neuron/glie </a:t>
            </a:r>
          </a:p>
          <a:p>
            <a:r>
              <a:rPr lang="cs-CZ" sz="1350" dirty="0">
                <a:latin typeface="Arial" panose="020B0604020202020204" pitchFamily="34" charset="0"/>
              </a:rPr>
              <a:t>–1/10 - 50  (</a:t>
            </a:r>
            <a:r>
              <a:rPr lang="cs-CZ" sz="1350" dirty="0" err="1">
                <a:latin typeface="Arial" panose="020B0604020202020204" pitchFamily="34" charset="0"/>
              </a:rPr>
              <a:t>Principles</a:t>
            </a:r>
            <a:r>
              <a:rPr lang="cs-CZ" sz="1350" dirty="0">
                <a:latin typeface="Arial" panose="020B0604020202020204" pitchFamily="34" charset="0"/>
              </a:rPr>
              <a:t> </a:t>
            </a:r>
            <a:r>
              <a:rPr lang="cs-CZ" sz="1350" dirty="0" err="1">
                <a:latin typeface="Arial" panose="020B0604020202020204" pitchFamily="34" charset="0"/>
              </a:rPr>
              <a:t>of</a:t>
            </a:r>
            <a:r>
              <a:rPr lang="cs-CZ" sz="1350" dirty="0">
                <a:latin typeface="Arial" panose="020B0604020202020204" pitchFamily="34" charset="0"/>
              </a:rPr>
              <a:t> </a:t>
            </a:r>
            <a:r>
              <a:rPr lang="cs-CZ" sz="1350" dirty="0" err="1">
                <a:latin typeface="Arial" panose="020B0604020202020204" pitchFamily="34" charset="0"/>
              </a:rPr>
              <a:t>Neural</a:t>
            </a:r>
            <a:r>
              <a:rPr lang="cs-CZ" sz="1350" dirty="0">
                <a:latin typeface="Arial" panose="020B0604020202020204" pitchFamily="34" charset="0"/>
              </a:rPr>
              <a:t> Science, 4th </a:t>
            </a:r>
            <a:r>
              <a:rPr lang="cs-CZ" sz="1350" dirty="0" err="1">
                <a:latin typeface="Arial" panose="020B0604020202020204" pitchFamily="34" charset="0"/>
              </a:rPr>
              <a:t>ed</a:t>
            </a:r>
            <a:r>
              <a:rPr lang="cs-CZ" sz="1350" dirty="0">
                <a:latin typeface="Arial" panose="020B0604020202020204" pitchFamily="34" charset="0"/>
              </a:rPr>
              <a:t>., 2012) </a:t>
            </a:r>
          </a:p>
          <a:p>
            <a:r>
              <a:rPr lang="cs-CZ" sz="1350" dirty="0">
                <a:latin typeface="Arial" panose="020B0604020202020204" pitchFamily="34" charset="0"/>
              </a:rPr>
              <a:t>–1/1           (</a:t>
            </a:r>
            <a:r>
              <a:rPr lang="cs-CZ" sz="1350" dirty="0" err="1">
                <a:latin typeface="Arial" panose="020B0604020202020204" pitchFamily="34" charset="0"/>
              </a:rPr>
              <a:t>Nolte</a:t>
            </a:r>
            <a:r>
              <a:rPr lang="cs-CZ" sz="1350" dirty="0">
                <a:latin typeface="Arial" panose="020B0604020202020204" pitchFamily="34" charset="0"/>
              </a:rPr>
              <a:t> s </a:t>
            </a:r>
            <a:r>
              <a:rPr lang="cs-CZ" sz="1350" dirty="0" err="1">
                <a:latin typeface="Arial" panose="020B0604020202020204" pitchFamily="34" charset="0"/>
              </a:rPr>
              <a:t>Human</a:t>
            </a:r>
            <a:r>
              <a:rPr lang="cs-CZ" sz="1350" dirty="0">
                <a:latin typeface="Arial" panose="020B0604020202020204" pitchFamily="34" charset="0"/>
              </a:rPr>
              <a:t> Brain, 7th </a:t>
            </a:r>
            <a:r>
              <a:rPr lang="cs-CZ" sz="1350" dirty="0" err="1">
                <a:latin typeface="Arial" panose="020B0604020202020204" pitchFamily="34" charset="0"/>
              </a:rPr>
              <a:t>ed</a:t>
            </a:r>
            <a:r>
              <a:rPr lang="cs-CZ" sz="1350" dirty="0">
                <a:latin typeface="Arial" panose="020B0604020202020204" pitchFamily="34" charset="0"/>
              </a:rPr>
              <a:t>., 2015)</a:t>
            </a:r>
          </a:p>
          <a:p>
            <a:endParaRPr lang="cs-CZ" sz="1350" dirty="0">
              <a:latin typeface="Arial" panose="020B0604020202020204" pitchFamily="34" charset="0"/>
            </a:endParaRPr>
          </a:p>
        </p:txBody>
      </p:sp>
      <p:sp>
        <p:nvSpPr>
          <p:cNvPr id="205" name="Obdélník 204"/>
          <p:cNvSpPr/>
          <p:nvPr/>
        </p:nvSpPr>
        <p:spPr>
          <a:xfrm>
            <a:off x="454914" y="4697893"/>
            <a:ext cx="8296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dirty="0">
                <a:solidFill>
                  <a:srgbClr val="FF0000"/>
                </a:solidFill>
                <a:latin typeface="Arial" panose="020B0604020202020204" pitchFamily="34" charset="0"/>
              </a:rPr>
              <a:t>Díky hematoencefalické bariéře a podpůrné činnosti neuroglie je udržována homeostáza</a:t>
            </a:r>
          </a:p>
          <a:p>
            <a:r>
              <a:rPr lang="cs-CZ" sz="1350" b="1" dirty="0">
                <a:solidFill>
                  <a:srgbClr val="FF0000"/>
                </a:solidFill>
                <a:latin typeface="Arial" panose="020B0604020202020204" pitchFamily="34" charset="0"/>
              </a:rPr>
              <a:t> ve velmi úzkém rozmezí</a:t>
            </a:r>
          </a:p>
          <a:p>
            <a:endParaRPr lang="cs-CZ" sz="135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cs-CZ" sz="1350" b="1" dirty="0">
                <a:solidFill>
                  <a:srgbClr val="FF0000"/>
                </a:solidFill>
                <a:latin typeface="Arial" panose="020B0604020202020204" pitchFamily="34" charset="0"/>
              </a:rPr>
              <a:t>Vysoký stupeň organizace CNS a regulace umožňuje žít neuronům po celý život jedince!</a:t>
            </a:r>
          </a:p>
        </p:txBody>
      </p:sp>
      <p:pic>
        <p:nvPicPr>
          <p:cNvPr id="206" name="Obrázek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35" y="907584"/>
            <a:ext cx="3525297" cy="33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40260" y="1050835"/>
            <a:ext cx="855705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Regulační povaha nervového systému</a:t>
            </a:r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r>
              <a:rPr lang="cs-CZ" sz="2400" b="1" dirty="0"/>
              <a:t>Regulace  - </a:t>
            </a:r>
            <a:r>
              <a:rPr lang="cs-CZ" sz="1050" b="1" dirty="0"/>
              <a:t>ve fyziologii rozeznáváme</a:t>
            </a:r>
          </a:p>
          <a:p>
            <a:r>
              <a:rPr lang="cs-CZ" sz="1050" b="1" dirty="0"/>
              <a:t>	 </a:t>
            </a:r>
            <a:r>
              <a:rPr lang="cs-CZ" sz="2400" b="1" dirty="0"/>
              <a:t>základní 2 typy </a:t>
            </a:r>
            <a:r>
              <a:rPr lang="cs-CZ" sz="1050" b="1" dirty="0"/>
              <a:t>regulací</a:t>
            </a:r>
          </a:p>
          <a:p>
            <a:endParaRPr lang="cs-CZ" sz="2400" b="1" dirty="0"/>
          </a:p>
          <a:p>
            <a:r>
              <a:rPr lang="cs-CZ" sz="2100" b="1" dirty="0"/>
              <a:t>– </a:t>
            </a:r>
            <a:r>
              <a:rPr lang="cs-CZ" sz="2100" b="1" i="1" dirty="0"/>
              <a:t>Nervová</a:t>
            </a:r>
          </a:p>
          <a:p>
            <a:endParaRPr lang="cs-CZ" sz="2100" b="1" i="1" dirty="0"/>
          </a:p>
          <a:p>
            <a:r>
              <a:rPr lang="cs-CZ" sz="2100" b="1" i="1" dirty="0"/>
              <a:t>– Humorální </a:t>
            </a:r>
            <a:r>
              <a:rPr lang="cs-CZ" sz="1350" b="1" i="1" dirty="0"/>
              <a:t>(hormonální)</a:t>
            </a:r>
          </a:p>
          <a:p>
            <a:r>
              <a:rPr lang="cs-CZ" sz="135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  <a:r>
              <a:rPr lang="cs-CZ" sz="900" dirty="0">
                <a:latin typeface="Calibri" panose="020F0502020204030204" pitchFamily="34" charset="0"/>
              </a:rPr>
              <a:t>http://biology.about.com/od/anatomy/p/Hypothalamus.htm </a:t>
            </a:r>
            <a:endParaRPr lang="cs-CZ" sz="900" dirty="0"/>
          </a:p>
          <a:p>
            <a:r>
              <a:rPr lang="cs-CZ" sz="1350" b="1" dirty="0"/>
              <a:t>Centrální nervový systém je součástí nervové regulace </a:t>
            </a:r>
          </a:p>
          <a:p>
            <a:r>
              <a:rPr lang="cs-CZ" sz="1350" b="1" dirty="0"/>
              <a:t>a  významně ovlivňuje i regulaci hormonální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578" y="2204136"/>
            <a:ext cx="346539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34" y="1505595"/>
            <a:ext cx="6487687" cy="438735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361936" y="5733275"/>
            <a:ext cx="4905632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75" dirty="0">
                <a:latin typeface="Calibri" panose="020F0502020204030204" pitchFamily="34" charset="0"/>
              </a:rPr>
              <a:t>https://userscontent2.emaze.com/images/be175f0a-afae-4d7c-944c-f6376cf09fba/60c3e8a3-a6b9-4a3d-943d-1841136a9ccf.png </a:t>
            </a:r>
            <a:endParaRPr lang="cs-CZ" sz="675" dirty="0"/>
          </a:p>
        </p:txBody>
      </p:sp>
      <p:sp>
        <p:nvSpPr>
          <p:cNvPr id="5" name="Obdélník 4"/>
          <p:cNvSpPr/>
          <p:nvPr/>
        </p:nvSpPr>
        <p:spPr>
          <a:xfrm>
            <a:off x="2724665" y="977342"/>
            <a:ext cx="3315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</a:rPr>
              <a:t>Stavba nervové soustavy 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60F419F-3C9A-451E-A7DC-8D75F7B3DAFD}"/>
              </a:ext>
            </a:extLst>
          </p:cNvPr>
          <p:cNvSpPr txBox="1"/>
          <p:nvPr/>
        </p:nvSpPr>
        <p:spPr>
          <a:xfrm>
            <a:off x="3745524" y="1730619"/>
            <a:ext cx="1296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Nervový systém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82666F-751F-4529-BF82-69BC47645551}"/>
              </a:ext>
            </a:extLst>
          </p:cNvPr>
          <p:cNvSpPr txBox="1"/>
          <p:nvPr/>
        </p:nvSpPr>
        <p:spPr>
          <a:xfrm>
            <a:off x="1284034" y="2392972"/>
            <a:ext cx="19538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Centrální nervový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33D44E-7E2A-4EC7-A6DF-67BAC6A5C140}"/>
              </a:ext>
            </a:extLst>
          </p:cNvPr>
          <p:cNvSpPr txBox="1"/>
          <p:nvPr/>
        </p:nvSpPr>
        <p:spPr>
          <a:xfrm>
            <a:off x="1588477" y="4010758"/>
            <a:ext cx="641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mozek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EA46DF-A81F-47E3-869D-29288C2D4105}"/>
              </a:ext>
            </a:extLst>
          </p:cNvPr>
          <p:cNvSpPr txBox="1"/>
          <p:nvPr/>
        </p:nvSpPr>
        <p:spPr>
          <a:xfrm>
            <a:off x="2299852" y="4004461"/>
            <a:ext cx="13696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páteřní mícha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23E0DE-3FDC-41EE-B580-3D574B8E5B0A}"/>
              </a:ext>
            </a:extLst>
          </p:cNvPr>
          <p:cNvSpPr txBox="1"/>
          <p:nvPr/>
        </p:nvSpPr>
        <p:spPr>
          <a:xfrm>
            <a:off x="5455344" y="2392972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Periferní nervový systém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C6623A-319A-4F1C-82AC-34C780D25582}"/>
              </a:ext>
            </a:extLst>
          </p:cNvPr>
          <p:cNvSpPr txBox="1"/>
          <p:nvPr/>
        </p:nvSpPr>
        <p:spPr>
          <a:xfrm>
            <a:off x="5455343" y="4004462"/>
            <a:ext cx="9989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somatický</a:t>
            </a:r>
          </a:p>
          <a:p>
            <a:r>
              <a:rPr lang="cs-CZ" sz="1350" dirty="0"/>
              <a:t>(motorický)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E20119-C2F1-4AF4-BCB4-98D0C43E1E19}"/>
              </a:ext>
            </a:extLst>
          </p:cNvPr>
          <p:cNvSpPr txBox="1"/>
          <p:nvPr/>
        </p:nvSpPr>
        <p:spPr>
          <a:xfrm>
            <a:off x="6522161" y="3664510"/>
            <a:ext cx="10649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autonomní</a:t>
            </a:r>
          </a:p>
          <a:p>
            <a:r>
              <a:rPr lang="cs-CZ" sz="1350" dirty="0"/>
              <a:t>(vegetativní)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F625CDC-21D5-470A-8B7E-39B27C947F96}"/>
              </a:ext>
            </a:extLst>
          </p:cNvPr>
          <p:cNvSpPr txBox="1"/>
          <p:nvPr/>
        </p:nvSpPr>
        <p:spPr>
          <a:xfrm>
            <a:off x="6608723" y="4467958"/>
            <a:ext cx="9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sympatikus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BD5ACD-88AC-4BE3-96B0-73E64A486A6D}"/>
              </a:ext>
            </a:extLst>
          </p:cNvPr>
          <p:cNvSpPr txBox="1"/>
          <p:nvPr/>
        </p:nvSpPr>
        <p:spPr>
          <a:xfrm>
            <a:off x="6435598" y="5143795"/>
            <a:ext cx="12866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parasympatikus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2A2B4C-D551-477B-9F01-543945FD6014}"/>
              </a:ext>
            </a:extLst>
          </p:cNvPr>
          <p:cNvSpPr txBox="1"/>
          <p:nvPr/>
        </p:nvSpPr>
        <p:spPr>
          <a:xfrm>
            <a:off x="6436482" y="5456276"/>
            <a:ext cx="10113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 </a:t>
            </a:r>
            <a:r>
              <a:rPr lang="cs-CZ" sz="1350" b="1" dirty="0">
                <a:solidFill>
                  <a:srgbClr val="FF0000"/>
                </a:solidFill>
              </a:rPr>
              <a:t>+ </a:t>
            </a:r>
            <a:r>
              <a:rPr lang="cs-CZ" sz="1350" b="1" dirty="0" err="1">
                <a:solidFill>
                  <a:srgbClr val="FF0000"/>
                </a:solidFill>
              </a:rPr>
              <a:t>enterický</a:t>
            </a:r>
            <a:endParaRPr lang="cs-CZ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2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-32057" t="-29296" r="-23682" b="-25130"/>
          <a:stretch/>
        </p:blipFill>
        <p:spPr>
          <a:xfrm>
            <a:off x="-2663404" y="-541659"/>
            <a:ext cx="13581000" cy="7639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22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68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606" y="1273717"/>
            <a:ext cx="6870791" cy="69893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 (VEGETATIVNÍ) NERVOVÝ SYSTÉM</a:t>
            </a:r>
            <a:endParaRPr lang="ru-RU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601670" y="2028763"/>
            <a:ext cx="599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Autonomní nervový systém je součástí periferního nervového systému, jehož úlohou je udržovat optimální vnitřní podmínky organismu (homeostázu).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9682" y="3108883"/>
            <a:ext cx="189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Parasympatický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599892" y="3216894"/>
            <a:ext cx="216024" cy="70207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3815916" y="337891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D080BF6-1AE5-4B68-A8D2-C5A082236B80}"/>
              </a:ext>
            </a:extLst>
          </p:cNvPr>
          <p:cNvSpPr txBox="1"/>
          <p:nvPr/>
        </p:nvSpPr>
        <p:spPr>
          <a:xfrm>
            <a:off x="1494692" y="4579327"/>
            <a:ext cx="526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Efektory tohoto systému jsou hladké svaly, srdeční sval, žlázy</a:t>
            </a:r>
          </a:p>
          <a:p>
            <a:endParaRPr lang="cs-CZ" sz="1350" dirty="0"/>
          </a:p>
          <a:p>
            <a:r>
              <a:rPr lang="cs-CZ" sz="1350" dirty="0"/>
              <a:t>Eferentní část reflexního oblouky při vegetativních reflexech se rozděluje</a:t>
            </a:r>
          </a:p>
          <a:p>
            <a:r>
              <a:rPr lang="cs-CZ" sz="1350" dirty="0"/>
              <a:t> na část </a:t>
            </a:r>
            <a:r>
              <a:rPr lang="cs-CZ" sz="1350" dirty="0" err="1"/>
              <a:t>pregangliovou</a:t>
            </a:r>
            <a:r>
              <a:rPr lang="cs-CZ" sz="1350" dirty="0"/>
              <a:t> a </a:t>
            </a:r>
            <a:r>
              <a:rPr lang="cs-CZ" sz="1350" dirty="0" err="1"/>
              <a:t>postgangliovou</a:t>
            </a:r>
            <a:endParaRPr lang="cs-CZ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12728" cy="53488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83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36606" y="1167893"/>
            <a:ext cx="6870791" cy="69893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NS versus SOMATICKÝ NS</a:t>
            </a:r>
            <a:endParaRPr lang="ru-RU" sz="21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476251" y="1794533"/>
            <a:ext cx="4309995" cy="414957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08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7" y="1529351"/>
            <a:ext cx="4571999" cy="114146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5536" y="1504816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Sympatikus, Parasympatikus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receptor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Nervový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svalový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" y="2833186"/>
            <a:ext cx="7952033" cy="39081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66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71999" cy="11414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16016" y="3356992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Parasympatikus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Muskarinový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Inhibiční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DD746FB-345D-4EFA-B58A-29825CB76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AKČNÍ  POTENCIÁL (AP)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8280543-F73B-450B-ADC6-CB1E252BF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u="sng" dirty="0">
                <a:solidFill>
                  <a:schemeClr val="accent2">
                    <a:lumMod val="75000"/>
                  </a:schemeClr>
                </a:solidFill>
              </a:rPr>
              <a:t>Podrážděním vzrušivých buněk</a:t>
            </a:r>
            <a:r>
              <a:rPr lang="cs-CZ" altLang="cs-CZ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tx2"/>
                </a:solidFill>
              </a:rPr>
              <a:t>(svalových nebo nervových) se klidové membránové napětí může změnit v AKČNÍ napětí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AP vzniká podle </a:t>
            </a:r>
            <a:r>
              <a:rPr lang="cs-CZ" altLang="cs-CZ" b="1" dirty="0">
                <a:solidFill>
                  <a:schemeClr val="accent2">
                    <a:lumMod val="75000"/>
                  </a:schemeClr>
                </a:solidFill>
              </a:rPr>
              <a:t>zákon</a:t>
            </a:r>
            <a:r>
              <a:rPr lang="cs-CZ" altLang="cs-CZ" dirty="0">
                <a:solidFill>
                  <a:schemeClr val="accent2">
                    <a:lumMod val="75000"/>
                  </a:schemeClr>
                </a:solidFill>
              </a:rPr>
              <a:t>a: </a:t>
            </a:r>
            <a:r>
              <a:rPr lang="cs-CZ" altLang="cs-CZ" b="1" dirty="0">
                <a:solidFill>
                  <a:schemeClr val="accent2">
                    <a:lumMod val="75000"/>
                  </a:schemeClr>
                </a:solidFill>
              </a:rPr>
              <a:t>„vše nebo nic“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>
                <a:solidFill>
                  <a:schemeClr val="tx2"/>
                </a:solidFill>
              </a:rPr>
              <a:t>    - k jeho vzniku je potřeba dostatečně silného podnětu (tzv. </a:t>
            </a:r>
            <a:r>
              <a:rPr lang="cs-CZ" altLang="cs-CZ" b="1" dirty="0" err="1">
                <a:solidFill>
                  <a:schemeClr val="accent2">
                    <a:lumMod val="75000"/>
                  </a:schemeClr>
                </a:solidFill>
              </a:rPr>
              <a:t>nadprahový</a:t>
            </a:r>
            <a:r>
              <a:rPr lang="cs-CZ" alt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tx2"/>
                </a:solidFill>
              </a:rPr>
              <a:t>podnět)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>
                <a:solidFill>
                  <a:schemeClr val="tx2"/>
                </a:solidFill>
              </a:rPr>
              <a:t>    - jeho další </a:t>
            </a:r>
            <a:r>
              <a:rPr lang="cs-CZ" altLang="cs-CZ" b="1" dirty="0">
                <a:solidFill>
                  <a:schemeClr val="accent2">
                    <a:lumMod val="75000"/>
                  </a:schemeClr>
                </a:solidFill>
              </a:rPr>
              <a:t>šíření</a:t>
            </a:r>
            <a:r>
              <a:rPr lang="cs-CZ" altLang="cs-CZ" dirty="0">
                <a:solidFill>
                  <a:schemeClr val="tx2"/>
                </a:solidFill>
              </a:rPr>
              <a:t> probíhá </a:t>
            </a:r>
            <a:r>
              <a:rPr lang="cs-CZ" altLang="cs-CZ" b="1" dirty="0">
                <a:solidFill>
                  <a:schemeClr val="accent2">
                    <a:lumMod val="75000"/>
                  </a:schemeClr>
                </a:solidFill>
              </a:rPr>
              <a:t>bez ztráty</a:t>
            </a:r>
            <a:r>
              <a:rPr lang="cs-CZ" altLang="cs-CZ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tx2"/>
                </a:solidFill>
              </a:rPr>
              <a:t>jeho velikosti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71D-197A-4D54-8FF5-DEBD35B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7DE72B-FFDC-4A6E-A1FB-EFA509D4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59" y="1945633"/>
            <a:ext cx="5101041" cy="3297743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8E5882-93C4-425F-89F7-1840A96114C8}"/>
              </a:ext>
            </a:extLst>
          </p:cNvPr>
          <p:cNvSpPr txBox="1">
            <a:spLocks/>
          </p:cNvSpPr>
          <p:nvPr/>
        </p:nvSpPr>
        <p:spPr>
          <a:xfrm>
            <a:off x="291230" y="1945632"/>
            <a:ext cx="2741082" cy="3104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cs-CZ" sz="21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sz="21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sz="21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cs-CZ" sz="2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cs-CZ" sz="21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sz="21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cs-CZ" sz="15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sz="15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sz="1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100" kern="0" dirty="0"/>
          </a:p>
        </p:txBody>
      </p:sp>
    </p:spTree>
    <p:extLst>
      <p:ext uri="{BB962C8B-B14F-4D97-AF65-F5344CB8AC3E}">
        <p14:creationId xmlns:p14="http://schemas.microsoft.com/office/powerpoint/2010/main" val="320358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791574" cy="110892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796136" y="3811553"/>
            <a:ext cx="320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excitační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obecně inhibiční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92080" y="33569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Postgandliová vlákna sympatiku</a:t>
            </a:r>
            <a:endParaRPr lang="cs-CZ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835"/>
            <a:ext cx="5124450" cy="552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92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AB098E0-6F81-406F-88FE-9D728820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7801" r="55512" b="6600"/>
          <a:stretch/>
        </p:blipFill>
        <p:spPr>
          <a:xfrm>
            <a:off x="2555776" y="651548"/>
            <a:ext cx="4320480" cy="55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6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3113839" y="1500139"/>
            <a:ext cx="2869109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000250" y="1500190"/>
            <a:ext cx="1073084" cy="622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 err="1"/>
              <a:t>Sympat</a:t>
            </a:r>
            <a:r>
              <a:rPr lang="cs-CZ" sz="1125" b="1" dirty="0" err="1"/>
              <a:t>hetic</a:t>
            </a:r>
            <a:r>
              <a:rPr lang="cs-CZ" sz="1125" b="1" dirty="0"/>
              <a:t> </a:t>
            </a:r>
            <a:r>
              <a:rPr lang="cs-CZ" sz="1125" b="1" dirty="0" err="1"/>
              <a:t>nervous</a:t>
            </a:r>
            <a:r>
              <a:rPr lang="cs-CZ" sz="1125" b="1" dirty="0"/>
              <a:t> </a:t>
            </a:r>
            <a:r>
              <a:rPr lang="cs-CZ" sz="1125" b="1" dirty="0" err="1"/>
              <a:t>system</a:t>
            </a:r>
            <a:endParaRPr lang="en-US" sz="1125" b="1" dirty="0"/>
          </a:p>
          <a:p>
            <a:endParaRPr lang="en-US" sz="1013" dirty="0"/>
          </a:p>
          <a:p>
            <a:pPr algn="ctr"/>
            <a:r>
              <a:rPr lang="en-US" sz="1013" dirty="0"/>
              <a:t>Fight or flight response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Energy/store consumption</a:t>
            </a:r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r>
              <a:rPr lang="en-US" sz="1013" dirty="0" err="1"/>
              <a:t>Preganglionic</a:t>
            </a:r>
            <a:r>
              <a:rPr lang="en-US" sz="1013" dirty="0"/>
              <a:t> neuron </a:t>
            </a:r>
          </a:p>
          <a:p>
            <a:pPr algn="ctr"/>
            <a:r>
              <a:rPr lang="en-US" sz="900" dirty="0"/>
              <a:t>– </a:t>
            </a:r>
            <a:r>
              <a:rPr lang="en-US" sz="788" dirty="0"/>
              <a:t>Spinal cord  </a:t>
            </a:r>
          </a:p>
          <a:p>
            <a:pPr algn="ctr"/>
            <a:r>
              <a:rPr lang="en-US" sz="788" dirty="0"/>
              <a:t>-</a:t>
            </a:r>
            <a:r>
              <a:rPr lang="en-US" sz="788" dirty="0" err="1"/>
              <a:t>Thora</a:t>
            </a:r>
            <a:r>
              <a:rPr lang="cs-CZ" sz="788" dirty="0"/>
              <a:t>c</a:t>
            </a:r>
            <a:r>
              <a:rPr lang="en-US" sz="788" dirty="0"/>
              <a:t>o - lumbar system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Ganglia </a:t>
            </a:r>
            <a:r>
              <a:rPr lang="en-US" sz="1013" i="1" dirty="0" err="1"/>
              <a:t>Paravertebral</a:t>
            </a:r>
            <a:endParaRPr lang="en-US" sz="1013" i="1" dirty="0"/>
          </a:p>
          <a:p>
            <a:pPr algn="ctr">
              <a:buFontTx/>
              <a:buChar char="-"/>
            </a:pPr>
            <a:r>
              <a:rPr lang="en-US" sz="788" dirty="0" err="1"/>
              <a:t>Truncus</a:t>
            </a:r>
            <a:r>
              <a:rPr lang="en-US" sz="788" dirty="0"/>
              <a:t> </a:t>
            </a:r>
            <a:r>
              <a:rPr lang="en-US" sz="788" dirty="0" err="1"/>
              <a:t>sympathicus</a:t>
            </a:r>
            <a:endParaRPr lang="en-US" sz="788" dirty="0"/>
          </a:p>
          <a:p>
            <a:pPr algn="ctr">
              <a:buFontTx/>
              <a:buChar char="-"/>
            </a:pPr>
            <a:r>
              <a:rPr lang="en-US" sz="788" dirty="0"/>
              <a:t> Majority</a:t>
            </a:r>
          </a:p>
          <a:p>
            <a:pPr algn="ctr"/>
            <a:r>
              <a:rPr lang="en-US" sz="1013" i="1" dirty="0" err="1"/>
              <a:t>Prevertebral</a:t>
            </a:r>
            <a:endParaRPr lang="en-US" sz="1013" i="1" dirty="0"/>
          </a:p>
          <a:p>
            <a:pPr algn="ctr"/>
            <a:r>
              <a:rPr lang="en-US" sz="1013" dirty="0"/>
              <a:t> </a:t>
            </a:r>
            <a:r>
              <a:rPr lang="en-US" sz="788" dirty="0"/>
              <a:t>-Plexus </a:t>
            </a:r>
            <a:r>
              <a:rPr lang="en-US" sz="788" dirty="0" err="1"/>
              <a:t>aorticus</a:t>
            </a:r>
            <a:r>
              <a:rPr lang="en-US" sz="788" dirty="0"/>
              <a:t> 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Mostly diffuse effect</a:t>
            </a:r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27849" y="1500139"/>
            <a:ext cx="1352463" cy="551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 err="1"/>
              <a:t>Parasympat</a:t>
            </a:r>
            <a:r>
              <a:rPr lang="cs-CZ" sz="1125" b="1" dirty="0" err="1"/>
              <a:t>hetic</a:t>
            </a:r>
            <a:r>
              <a:rPr lang="cs-CZ" sz="1125" b="1" dirty="0"/>
              <a:t> </a:t>
            </a:r>
            <a:r>
              <a:rPr lang="cs-CZ" sz="1125" b="1" dirty="0" err="1"/>
              <a:t>nervous</a:t>
            </a:r>
            <a:r>
              <a:rPr lang="cs-CZ" sz="1125" b="1" dirty="0"/>
              <a:t> </a:t>
            </a:r>
            <a:r>
              <a:rPr lang="cs-CZ" sz="1125" b="1" dirty="0" err="1"/>
              <a:t>system</a:t>
            </a:r>
            <a:endParaRPr lang="en-US" sz="1125" b="1" dirty="0"/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Rest and digest response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Energy conservation/en</a:t>
            </a:r>
            <a:r>
              <a:rPr lang="cs-CZ" sz="1013" dirty="0"/>
              <a:t>.</a:t>
            </a:r>
            <a:r>
              <a:rPr lang="en-US" sz="1013" dirty="0"/>
              <a:t> store production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 err="1"/>
              <a:t>Preganglionic</a:t>
            </a:r>
            <a:r>
              <a:rPr lang="en-US" sz="1013" dirty="0"/>
              <a:t> neuron </a:t>
            </a:r>
          </a:p>
          <a:p>
            <a:pPr algn="ctr"/>
            <a:r>
              <a:rPr lang="en-US" sz="788" dirty="0"/>
              <a:t>– Brain stem and spinal cord</a:t>
            </a:r>
          </a:p>
          <a:p>
            <a:pPr algn="ctr"/>
            <a:r>
              <a:rPr lang="en-US" sz="788" dirty="0"/>
              <a:t>– </a:t>
            </a:r>
            <a:r>
              <a:rPr lang="en-US" sz="788" dirty="0" err="1"/>
              <a:t>cranio</a:t>
            </a:r>
            <a:r>
              <a:rPr lang="en-US" sz="788" dirty="0"/>
              <a:t>-sacral system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Ganglia </a:t>
            </a:r>
          </a:p>
          <a:p>
            <a:pPr algn="ctr"/>
            <a:r>
              <a:rPr lang="en-US" sz="1013" i="1" dirty="0"/>
              <a:t>Close to target organs or </a:t>
            </a:r>
            <a:r>
              <a:rPr lang="en-US" sz="1013" i="1" dirty="0" err="1"/>
              <a:t>intramurally</a:t>
            </a:r>
            <a:endParaRPr lang="en-US" sz="1013" i="1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Mostly local     effect</a:t>
            </a:r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56F3664-90E5-4615-B35A-4E18A3CB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7801" r="56300" b="5201"/>
          <a:stretch/>
        </p:blipFill>
        <p:spPr>
          <a:xfrm>
            <a:off x="1907704" y="144733"/>
            <a:ext cx="4680520" cy="62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6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4719"/>
          </a:xfrm>
        </p:spPr>
        <p:txBody>
          <a:bodyPr>
            <a:normAutofit/>
          </a:bodyPr>
          <a:lstStyle/>
          <a:p>
            <a:r>
              <a:rPr lang="cs-CZ" dirty="0"/>
              <a:t>Funkce míchy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Reflexy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906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5938" y="787696"/>
            <a:ext cx="8518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fylogeneticky nejstarší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„koridor“ pro přenos informací mezi mozkem a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Nervové centrum pro zpracování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Reflexy zprostředkované páteřní míchou jsou regulované/modifikované nadřazenými (fylogeneticky mladšími) nervovými centry, aby lépe sloužily funkci organismu jako celku (páteřní mícha je podřízena mozku)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6775" y="2708920"/>
            <a:ext cx="3948437" cy="3694773"/>
            <a:chOff x="5148063" y="2900326"/>
            <a:chExt cx="3948437" cy="36947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69993"/>
              <a:ext cx="3525106" cy="3525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5148063" y="3093353"/>
              <a:ext cx="19785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Páteřní mícha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852405" y="2900326"/>
              <a:ext cx="124409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Tělo obratle</a:t>
              </a:r>
            </a:p>
          </p:txBody>
        </p:sp>
      </p:grpSp>
      <p:sp>
        <p:nvSpPr>
          <p:cNvPr id="6" name="Obdélník 5"/>
          <p:cNvSpPr/>
          <p:nvPr/>
        </p:nvSpPr>
        <p:spPr>
          <a:xfrm>
            <a:off x="444045" y="285853"/>
            <a:ext cx="335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 páteřní míchy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8" y="3583223"/>
            <a:ext cx="4531953" cy="21979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858" y="6350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5"/>
              </a:rPr>
              <a:t>http://www.teachpe.com/anatomy/the_spine.php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251520" y="6536377"/>
            <a:ext cx="931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http://anatomy4fitness.blogspot.cz/2013/04/stay-centered-your-guide-to-healthy.html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4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948264" y="87196"/>
            <a:ext cx="1872208" cy="6726180"/>
            <a:chOff x="25389903" y="6934888"/>
            <a:chExt cx="1959916" cy="810679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r="44890"/>
            <a:stretch/>
          </p:blipFill>
          <p:spPr>
            <a:xfrm>
              <a:off x="25389903" y="7020078"/>
              <a:ext cx="1584356" cy="79928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837796" y="8106635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C7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6885502" y="792274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C6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885502" y="774422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C5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885502" y="7570100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6842372" y="7346684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C3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805110" y="7141617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C2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733102" y="6934888"/>
              <a:ext cx="432000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C1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766237" y="829880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C8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3347" y="8488161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653592" y="8712585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91315" y="894687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T3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557731" y="916290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T4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6509127" y="940041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T5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445070" y="961643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T6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485274" y="984836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T7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500278" y="1010650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T8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543609" y="1036876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T9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6583364" y="10631152"/>
              <a:ext cx="495656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T10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6646972" y="10951886"/>
              <a:ext cx="50897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T11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694678" y="11264669"/>
              <a:ext cx="54248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6821445" y="1161630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902286" y="1205072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L2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909820" y="124883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L3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917771" y="1292040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L4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855494" y="133842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L5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6501176" y="13851373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21544" y="14000220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6069128" y="14173797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6013022" y="14350111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S4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5941014" y="14541384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S5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6501176" y="14792708"/>
              <a:ext cx="617134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>
          <a:xfrm>
            <a:off x="3347864" y="44025"/>
            <a:ext cx="3168352" cy="6833858"/>
            <a:chOff x="1386286" y="6282582"/>
            <a:chExt cx="4000940" cy="8772052"/>
          </a:xfrm>
        </p:grpSpPr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7" b="5969"/>
            <a:stretch/>
          </p:blipFill>
          <p:spPr>
            <a:xfrm flipH="1">
              <a:off x="1386286" y="6282582"/>
              <a:ext cx="4000940" cy="8743524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4602957" y="6911811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22954" y="751030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C3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2598" y="765073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13677" y="781601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C5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436992" y="783728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C6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075960" y="796003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C7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503993" y="824806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C8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91512" y="829880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643064" y="859190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T2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86933" y="8784019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124645" y="87981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T4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703500" y="893646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463787" y="910174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T6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245340" y="923733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T7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08050" y="935187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T8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581691" y="937892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T9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194597" y="9576328"/>
              <a:ext cx="576151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22590" y="9802984"/>
              <a:ext cx="588169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978573" y="10048484"/>
              <a:ext cx="603116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T12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985528" y="10292302"/>
              <a:ext cx="587953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L1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773183" y="1071477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052847" y="1081047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122590" y="1163266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L3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96256" y="1223241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L4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571059" y="1333362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L5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548992" y="144594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4923304" y="1470312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</p:grpSp>
      <p:sp>
        <p:nvSpPr>
          <p:cNvPr id="64" name="Obdélník 63"/>
          <p:cNvSpPr/>
          <p:nvPr/>
        </p:nvSpPr>
        <p:spPr>
          <a:xfrm>
            <a:off x="447109" y="1015521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každého segmentu páteře</a:t>
            </a:r>
          </a:p>
          <a:p>
            <a:r>
              <a:rPr lang="cs-CZ" dirty="0"/>
              <a:t>vycházejí míšní nervy, </a:t>
            </a:r>
          </a:p>
          <a:p>
            <a:r>
              <a:rPr lang="cs-CZ" dirty="0"/>
              <a:t>které inervují příslušnou oblast těla</a:t>
            </a:r>
          </a:p>
          <a:p>
            <a:endParaRPr lang="cs-CZ" dirty="0"/>
          </a:p>
          <a:p>
            <a:r>
              <a:rPr lang="cs-CZ" dirty="0"/>
              <a:t>C – krční (cervikální) segmenty</a:t>
            </a:r>
          </a:p>
          <a:p>
            <a:r>
              <a:rPr lang="cs-CZ" dirty="0" err="1"/>
              <a:t>Th</a:t>
            </a:r>
            <a:r>
              <a:rPr lang="cs-CZ" dirty="0"/>
              <a:t> – hrudní (</a:t>
            </a:r>
            <a:r>
              <a:rPr lang="cs-CZ" dirty="0" err="1"/>
              <a:t>thorakální</a:t>
            </a:r>
            <a:r>
              <a:rPr lang="cs-CZ" dirty="0"/>
              <a:t>) segmenty</a:t>
            </a:r>
          </a:p>
          <a:p>
            <a:r>
              <a:rPr lang="cs-CZ" dirty="0"/>
              <a:t>L – bederní (lumbální) segmenty</a:t>
            </a:r>
          </a:p>
          <a:p>
            <a:r>
              <a:rPr lang="cs-CZ" dirty="0"/>
              <a:t>S – kostrční (sakrální) segmenty</a:t>
            </a:r>
          </a:p>
          <a:p>
            <a:endParaRPr lang="cs-CZ" dirty="0"/>
          </a:p>
          <a:p>
            <a:r>
              <a:rPr lang="cs-CZ" dirty="0"/>
              <a:t>Páteřní mícha zasahuje jen do L1, níže pokračují pouze míšní nervy</a:t>
            </a:r>
          </a:p>
          <a:p>
            <a:endParaRPr lang="cs-CZ" dirty="0"/>
          </a:p>
          <a:p>
            <a:r>
              <a:rPr lang="cs-CZ" dirty="0"/>
              <a:t>Přerušení míchy – ztráta přenosu informace z mozku do příslušné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Paraplegie - přerušení hrudní části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Kvadruplegie – přerušení krční části míchy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48088" y="295044"/>
            <a:ext cx="359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Segmenty páteří míchy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419792" y="6561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http://boneandspine.com/spinal-cord-injury-levels/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643499" y="2492896"/>
            <a:ext cx="3648196" cy="2186159"/>
            <a:chOff x="3366137" y="1378533"/>
            <a:chExt cx="4469495" cy="2678317"/>
          </a:xfrm>
        </p:grpSpPr>
        <p:sp>
          <p:nvSpPr>
            <p:cNvPr id="2" name="Volný tvar 1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67420" y="182042"/>
                    <a:pt x="2824748" y="216180"/>
                  </a:cubicBezTo>
                  <a:cubicBezTo>
                    <a:pt x="2782076" y="250318"/>
                    <a:pt x="2762569" y="401499"/>
                    <a:pt x="2758911" y="399060"/>
                  </a:cubicBezTo>
                  <a:cubicBezTo>
                    <a:pt x="2755253" y="396622"/>
                    <a:pt x="2802802" y="244221"/>
                    <a:pt x="2802802" y="201549"/>
                  </a:cubicBezTo>
                  <a:cubicBezTo>
                    <a:pt x="2802802" y="158877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1617" y="63780"/>
                    <a:pt x="1727467" y="143028"/>
                  </a:cubicBezTo>
                  <a:cubicBezTo>
                    <a:pt x="1743317" y="222276"/>
                    <a:pt x="1940828" y="579502"/>
                    <a:pt x="1932294" y="581940"/>
                  </a:cubicBezTo>
                  <a:cubicBezTo>
                    <a:pt x="1923760" y="584378"/>
                    <a:pt x="1738440" y="233248"/>
                    <a:pt x="1676261" y="157658"/>
                  </a:cubicBezTo>
                  <a:cubicBezTo>
                    <a:pt x="1614082" y="82068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4250395" y="1926618"/>
              <a:ext cx="2811179" cy="1388082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11179" h="1388082">
                  <a:moveTo>
                    <a:pt x="1027775" y="938804"/>
                  </a:moveTo>
                  <a:cubicBezTo>
                    <a:pt x="1051163" y="911644"/>
                    <a:pt x="1079078" y="867131"/>
                    <a:pt x="1127363" y="852796"/>
                  </a:cubicBezTo>
                  <a:cubicBezTo>
                    <a:pt x="1175648" y="838461"/>
                    <a:pt x="1242795" y="855059"/>
                    <a:pt x="1317486" y="852796"/>
                  </a:cubicBezTo>
                  <a:cubicBezTo>
                    <a:pt x="1392177" y="850533"/>
                    <a:pt x="1507609" y="835444"/>
                    <a:pt x="1575510" y="839216"/>
                  </a:cubicBezTo>
                  <a:cubicBezTo>
                    <a:pt x="1643411" y="842988"/>
                    <a:pt x="1678116" y="831672"/>
                    <a:pt x="1724892" y="875430"/>
                  </a:cubicBezTo>
                  <a:cubicBezTo>
                    <a:pt x="1771668" y="919188"/>
                    <a:pt x="1834288" y="1062534"/>
                    <a:pt x="1856167" y="1101766"/>
                  </a:cubicBezTo>
                  <a:cubicBezTo>
                    <a:pt x="1878046" y="1140998"/>
                    <a:pt x="1828252" y="1067816"/>
                    <a:pt x="1856167" y="1110820"/>
                  </a:cubicBezTo>
                  <a:cubicBezTo>
                    <a:pt x="1884082" y="1153824"/>
                    <a:pt x="1979143" y="1314523"/>
                    <a:pt x="2023656" y="1359790"/>
                  </a:cubicBezTo>
                  <a:cubicBezTo>
                    <a:pt x="2068169" y="1405057"/>
                    <a:pt x="2084013" y="1382424"/>
                    <a:pt x="2123245" y="1382424"/>
                  </a:cubicBezTo>
                  <a:cubicBezTo>
                    <a:pt x="2162477" y="1382424"/>
                    <a:pt x="2216798" y="1374879"/>
                    <a:pt x="2259047" y="1359790"/>
                  </a:cubicBezTo>
                  <a:cubicBezTo>
                    <a:pt x="2301297" y="1344701"/>
                    <a:pt x="2341283" y="1313768"/>
                    <a:pt x="2376742" y="1291889"/>
                  </a:cubicBezTo>
                  <a:cubicBezTo>
                    <a:pt x="2412201" y="1270010"/>
                    <a:pt x="2435589" y="1248131"/>
                    <a:pt x="2471803" y="1228515"/>
                  </a:cubicBezTo>
                  <a:cubicBezTo>
                    <a:pt x="2508017" y="1208899"/>
                    <a:pt x="2544985" y="1190038"/>
                    <a:pt x="2594025" y="1174194"/>
                  </a:cubicBezTo>
                  <a:cubicBezTo>
                    <a:pt x="2643065" y="1158350"/>
                    <a:pt x="2730582" y="1153823"/>
                    <a:pt x="2766041" y="1133453"/>
                  </a:cubicBezTo>
                  <a:cubicBezTo>
                    <a:pt x="2801500" y="1113083"/>
                    <a:pt x="2802254" y="1083659"/>
                    <a:pt x="2806781" y="1051972"/>
                  </a:cubicBezTo>
                  <a:cubicBezTo>
                    <a:pt x="2811308" y="1020285"/>
                    <a:pt x="2818098" y="975018"/>
                    <a:pt x="2793201" y="943331"/>
                  </a:cubicBezTo>
                  <a:cubicBezTo>
                    <a:pt x="2768304" y="911644"/>
                    <a:pt x="2657399" y="861849"/>
                    <a:pt x="2657399" y="861849"/>
                  </a:cubicBezTo>
                  <a:lnTo>
                    <a:pt x="2657399" y="861849"/>
                  </a:lnTo>
                  <a:cubicBezTo>
                    <a:pt x="2629484" y="848269"/>
                    <a:pt x="2532914" y="810546"/>
                    <a:pt x="2489910" y="780368"/>
                  </a:cubicBezTo>
                  <a:cubicBezTo>
                    <a:pt x="2446906" y="750190"/>
                    <a:pt x="2399375" y="680780"/>
                    <a:pt x="2399375" y="680780"/>
                  </a:cubicBezTo>
                  <a:lnTo>
                    <a:pt x="2399375" y="680780"/>
                  </a:lnTo>
                  <a:cubicBezTo>
                    <a:pt x="2392585" y="664937"/>
                    <a:pt x="2361653" y="621178"/>
                    <a:pt x="2358635" y="585719"/>
                  </a:cubicBezTo>
                  <a:cubicBezTo>
                    <a:pt x="2355617" y="550260"/>
                    <a:pt x="2369197" y="497448"/>
                    <a:pt x="2381268" y="468024"/>
                  </a:cubicBezTo>
                  <a:cubicBezTo>
                    <a:pt x="2393339" y="438600"/>
                    <a:pt x="2412956" y="429546"/>
                    <a:pt x="2431063" y="409176"/>
                  </a:cubicBezTo>
                  <a:cubicBezTo>
                    <a:pt x="2449170" y="388806"/>
                    <a:pt x="2471804" y="368436"/>
                    <a:pt x="2489911" y="345802"/>
                  </a:cubicBezTo>
                  <a:cubicBezTo>
                    <a:pt x="2508018" y="323168"/>
                    <a:pt x="2526124" y="311097"/>
                    <a:pt x="2539704" y="273374"/>
                  </a:cubicBezTo>
                  <a:cubicBezTo>
                    <a:pt x="2553284" y="235651"/>
                    <a:pt x="2566110" y="145117"/>
                    <a:pt x="2571391" y="119465"/>
                  </a:cubicBezTo>
                  <a:lnTo>
                    <a:pt x="2571391" y="119465"/>
                  </a:lnTo>
                  <a:cubicBezTo>
                    <a:pt x="2564601" y="105885"/>
                    <a:pt x="2551776" y="56091"/>
                    <a:pt x="2530651" y="37984"/>
                  </a:cubicBezTo>
                  <a:cubicBezTo>
                    <a:pt x="2509526" y="19877"/>
                    <a:pt x="2474067" y="16105"/>
                    <a:pt x="2444643" y="10824"/>
                  </a:cubicBezTo>
                  <a:cubicBezTo>
                    <a:pt x="2415219" y="5543"/>
                    <a:pt x="2384286" y="4034"/>
                    <a:pt x="2354108" y="6297"/>
                  </a:cubicBezTo>
                  <a:cubicBezTo>
                    <a:pt x="2323930" y="8560"/>
                    <a:pt x="2289979" y="9315"/>
                    <a:pt x="2263573" y="24404"/>
                  </a:cubicBezTo>
                  <a:cubicBezTo>
                    <a:pt x="2237167" y="39493"/>
                    <a:pt x="2195672" y="96832"/>
                    <a:pt x="2195672" y="96832"/>
                  </a:cubicBezTo>
                  <a:cubicBezTo>
                    <a:pt x="2167757" y="127010"/>
                    <a:pt x="2129280" y="170768"/>
                    <a:pt x="2096084" y="205473"/>
                  </a:cubicBezTo>
                  <a:cubicBezTo>
                    <a:pt x="2062888" y="240178"/>
                    <a:pt x="2022147" y="275637"/>
                    <a:pt x="1996496" y="305061"/>
                  </a:cubicBezTo>
                  <a:cubicBezTo>
                    <a:pt x="1970845" y="334485"/>
                    <a:pt x="1960282" y="357119"/>
                    <a:pt x="1942175" y="382016"/>
                  </a:cubicBezTo>
                  <a:cubicBezTo>
                    <a:pt x="1924068" y="406913"/>
                    <a:pt x="1907471" y="432564"/>
                    <a:pt x="1887855" y="454443"/>
                  </a:cubicBezTo>
                  <a:cubicBezTo>
                    <a:pt x="1868239" y="476322"/>
                    <a:pt x="1852395" y="498202"/>
                    <a:pt x="1824480" y="513291"/>
                  </a:cubicBezTo>
                  <a:cubicBezTo>
                    <a:pt x="1796565" y="528380"/>
                    <a:pt x="1772422" y="538188"/>
                    <a:pt x="1720365" y="544978"/>
                  </a:cubicBezTo>
                  <a:cubicBezTo>
                    <a:pt x="1668308" y="551768"/>
                    <a:pt x="1512136" y="554032"/>
                    <a:pt x="1512136" y="554032"/>
                  </a:cubicBezTo>
                  <a:lnTo>
                    <a:pt x="1254112" y="549505"/>
                  </a:lnTo>
                  <a:cubicBezTo>
                    <a:pt x="1185457" y="548751"/>
                    <a:pt x="1146225" y="561576"/>
                    <a:pt x="1100203" y="549505"/>
                  </a:cubicBezTo>
                  <a:cubicBezTo>
                    <a:pt x="1054181" y="537434"/>
                    <a:pt x="1023248" y="519326"/>
                    <a:pt x="977981" y="477077"/>
                  </a:cubicBezTo>
                  <a:cubicBezTo>
                    <a:pt x="932714" y="434827"/>
                    <a:pt x="872357" y="344293"/>
                    <a:pt x="828599" y="296008"/>
                  </a:cubicBezTo>
                  <a:cubicBezTo>
                    <a:pt x="784841" y="247723"/>
                    <a:pt x="753154" y="225089"/>
                    <a:pt x="715431" y="187366"/>
                  </a:cubicBezTo>
                  <a:cubicBezTo>
                    <a:pt x="677708" y="149643"/>
                    <a:pt x="639230" y="99849"/>
                    <a:pt x="602262" y="69671"/>
                  </a:cubicBezTo>
                  <a:cubicBezTo>
                    <a:pt x="565294" y="39493"/>
                    <a:pt x="526817" y="17614"/>
                    <a:pt x="493621" y="6297"/>
                  </a:cubicBezTo>
                  <a:cubicBezTo>
                    <a:pt x="460425" y="-5020"/>
                    <a:pt x="418175" y="2524"/>
                    <a:pt x="403086" y="1770"/>
                  </a:cubicBezTo>
                  <a:lnTo>
                    <a:pt x="403086" y="1770"/>
                  </a:lnTo>
                  <a:cubicBezTo>
                    <a:pt x="388751" y="4033"/>
                    <a:pt x="344238" y="-3511"/>
                    <a:pt x="317078" y="15350"/>
                  </a:cubicBezTo>
                  <a:cubicBezTo>
                    <a:pt x="289918" y="34211"/>
                    <a:pt x="255213" y="73443"/>
                    <a:pt x="240124" y="114938"/>
                  </a:cubicBezTo>
                  <a:cubicBezTo>
                    <a:pt x="225035" y="156433"/>
                    <a:pt x="215227" y="225844"/>
                    <a:pt x="226544" y="264321"/>
                  </a:cubicBezTo>
                  <a:cubicBezTo>
                    <a:pt x="237861" y="302798"/>
                    <a:pt x="279356" y="318642"/>
                    <a:pt x="308025" y="345802"/>
                  </a:cubicBezTo>
                  <a:cubicBezTo>
                    <a:pt x="336694" y="372962"/>
                    <a:pt x="375171" y="401632"/>
                    <a:pt x="398559" y="427283"/>
                  </a:cubicBezTo>
                  <a:cubicBezTo>
                    <a:pt x="421947" y="452934"/>
                    <a:pt x="440055" y="467270"/>
                    <a:pt x="448354" y="499711"/>
                  </a:cubicBezTo>
                  <a:cubicBezTo>
                    <a:pt x="456653" y="532152"/>
                    <a:pt x="455144" y="590999"/>
                    <a:pt x="448354" y="621932"/>
                  </a:cubicBezTo>
                  <a:cubicBezTo>
                    <a:pt x="441564" y="652865"/>
                    <a:pt x="435528" y="666446"/>
                    <a:pt x="407613" y="685307"/>
                  </a:cubicBezTo>
                  <a:cubicBezTo>
                    <a:pt x="379698" y="704168"/>
                    <a:pt x="335939" y="708695"/>
                    <a:pt x="280864" y="735101"/>
                  </a:cubicBezTo>
                  <a:cubicBezTo>
                    <a:pt x="225789" y="761507"/>
                    <a:pt x="120919" y="812809"/>
                    <a:pt x="77161" y="843742"/>
                  </a:cubicBezTo>
                  <a:cubicBezTo>
                    <a:pt x="33403" y="874675"/>
                    <a:pt x="31140" y="886747"/>
                    <a:pt x="18314" y="920697"/>
                  </a:cubicBezTo>
                  <a:cubicBezTo>
                    <a:pt x="5488" y="954647"/>
                    <a:pt x="-1302" y="1015758"/>
                    <a:pt x="207" y="1047445"/>
                  </a:cubicBezTo>
                  <a:cubicBezTo>
                    <a:pt x="1716" y="1079132"/>
                    <a:pt x="-548" y="1094976"/>
                    <a:pt x="27367" y="1110820"/>
                  </a:cubicBezTo>
                  <a:cubicBezTo>
                    <a:pt x="55282" y="1126664"/>
                    <a:pt x="120166" y="1131189"/>
                    <a:pt x="167697" y="1142506"/>
                  </a:cubicBezTo>
                  <a:cubicBezTo>
                    <a:pt x="215228" y="1153823"/>
                    <a:pt x="271057" y="1165140"/>
                    <a:pt x="312552" y="1178720"/>
                  </a:cubicBezTo>
                  <a:cubicBezTo>
                    <a:pt x="354047" y="1192300"/>
                    <a:pt x="380452" y="1198336"/>
                    <a:pt x="416666" y="1223988"/>
                  </a:cubicBezTo>
                  <a:cubicBezTo>
                    <a:pt x="452880" y="1249640"/>
                    <a:pt x="483059" y="1311505"/>
                    <a:pt x="529835" y="1332630"/>
                  </a:cubicBezTo>
                  <a:cubicBezTo>
                    <a:pt x="576611" y="1353755"/>
                    <a:pt x="697324" y="1350736"/>
                    <a:pt x="697324" y="1350736"/>
                  </a:cubicBezTo>
                  <a:lnTo>
                    <a:pt x="697324" y="1350736"/>
                  </a:lnTo>
                  <a:cubicBezTo>
                    <a:pt x="716940" y="1340174"/>
                    <a:pt x="779560" y="1323576"/>
                    <a:pt x="815019" y="1287362"/>
                  </a:cubicBezTo>
                  <a:cubicBezTo>
                    <a:pt x="850478" y="1251148"/>
                    <a:pt x="881411" y="1178720"/>
                    <a:pt x="910080" y="1133453"/>
                  </a:cubicBezTo>
                  <a:cubicBezTo>
                    <a:pt x="938749" y="1088186"/>
                    <a:pt x="967419" y="1048199"/>
                    <a:pt x="987035" y="1015758"/>
                  </a:cubicBezTo>
                  <a:cubicBezTo>
                    <a:pt x="1006651" y="983317"/>
                    <a:pt x="1004387" y="965964"/>
                    <a:pt x="1027775" y="938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Volný tvar 13"/>
          <p:cNvSpPr/>
          <p:nvPr/>
        </p:nvSpPr>
        <p:spPr>
          <a:xfrm>
            <a:off x="391849" y="2673830"/>
            <a:ext cx="3318481" cy="2110864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5238464" y="2686289"/>
            <a:ext cx="3318482" cy="2110863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51641" y="955560"/>
            <a:ext cx="21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Zadní rohy</a:t>
            </a:r>
          </a:p>
          <a:p>
            <a:r>
              <a:rPr lang="cs-CZ" sz="2000" dirty="0"/>
              <a:t>těla interneuronů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65072" y="5213231"/>
            <a:ext cx="353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Přední rohy</a:t>
            </a:r>
          </a:p>
          <a:p>
            <a:r>
              <a:rPr lang="cs-CZ" sz="2000" dirty="0"/>
              <a:t>Buněčná těla eferentních drah (hlavně motoneuronů)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34890" y="33045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Šedá     hmota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193464" y="3131217"/>
            <a:ext cx="16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Bílá </a:t>
            </a:r>
          </a:p>
          <a:p>
            <a:pPr algn="ctr"/>
            <a:r>
              <a:rPr lang="cs-CZ" sz="2000" b="1" dirty="0"/>
              <a:t>hmota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02321" y="951125"/>
            <a:ext cx="33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Dostředivá (aferentní) dráha </a:t>
            </a:r>
            <a:r>
              <a:rPr lang="cs-CZ" sz="2000" dirty="0"/>
              <a:t>orgán/</a:t>
            </a:r>
            <a:r>
              <a:rPr lang="cs-CZ" sz="2000" dirty="0" err="1"/>
              <a:t>receptor</a:t>
            </a:r>
            <a:r>
              <a:rPr lang="cs-CZ" sz="2000" dirty="0" err="1">
                <a:sym typeface="Symbol"/>
              </a:rPr>
              <a:t></a:t>
            </a:r>
            <a:r>
              <a:rPr lang="cs-CZ" sz="2000" dirty="0" err="1"/>
              <a:t>CNS</a:t>
            </a:r>
            <a:r>
              <a:rPr lang="cs-CZ" sz="20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691681" y="5259398"/>
            <a:ext cx="33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Odstředivá (eferentní) dráha</a:t>
            </a:r>
            <a:endParaRPr lang="cs-CZ" sz="2000" dirty="0"/>
          </a:p>
          <a:p>
            <a:r>
              <a:rPr lang="cs-CZ" sz="2000" dirty="0"/>
              <a:t>CNS</a:t>
            </a:r>
            <a:r>
              <a:rPr lang="cs-CZ" sz="2000" dirty="0">
                <a:sym typeface="Symbol"/>
              </a:rPr>
              <a:t>  </a:t>
            </a:r>
            <a:r>
              <a:rPr lang="cs-CZ" sz="2000" dirty="0"/>
              <a:t>orgán/efektor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4382" y="1217805"/>
            <a:ext cx="228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Spinální ganglion</a:t>
            </a:r>
          </a:p>
          <a:p>
            <a:r>
              <a:rPr lang="cs-CZ" sz="2000" dirty="0"/>
              <a:t>buněčná těla aferentních vláken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4221088"/>
            <a:ext cx="432048" cy="31956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940152" y="2492898"/>
            <a:ext cx="540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55775" y="2463180"/>
            <a:ext cx="504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937281" y="4380868"/>
            <a:ext cx="515039" cy="28021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5065073" y="3911211"/>
            <a:ext cx="594803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3892919" y="3911211"/>
            <a:ext cx="1593266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4" idx="26"/>
          </p:cNvCxnSpPr>
          <p:nvPr/>
        </p:nvCxnSpPr>
        <p:spPr>
          <a:xfrm flipH="1" flipV="1">
            <a:off x="2706928" y="4702124"/>
            <a:ext cx="100847" cy="5111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6" idx="4"/>
          </p:cNvCxnSpPr>
          <p:nvPr/>
        </p:nvCxnSpPr>
        <p:spPr>
          <a:xfrm flipH="1">
            <a:off x="6493891" y="2060848"/>
            <a:ext cx="653409" cy="695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22" idx="2"/>
          </p:cNvCxnSpPr>
          <p:nvPr/>
        </p:nvCxnSpPr>
        <p:spPr>
          <a:xfrm>
            <a:off x="1858624" y="2233468"/>
            <a:ext cx="7888" cy="70679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0" idx="2"/>
          </p:cNvCxnSpPr>
          <p:nvPr/>
        </p:nvCxnSpPr>
        <p:spPr>
          <a:xfrm flipH="1" flipV="1">
            <a:off x="4614884" y="1663446"/>
            <a:ext cx="67108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10" idx="2"/>
          </p:cNvCxnSpPr>
          <p:nvPr/>
        </p:nvCxnSpPr>
        <p:spPr>
          <a:xfrm flipH="1">
            <a:off x="3710332" y="1663446"/>
            <a:ext cx="90455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ál 70"/>
          <p:cNvSpPr/>
          <p:nvPr/>
        </p:nvSpPr>
        <p:spPr>
          <a:xfrm>
            <a:off x="4438309" y="344362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447187" y="292040"/>
            <a:ext cx="57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Stavba segmentu páteřní míchy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811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funkční jednotka činnosti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Mimovolní, rychlá, stereotypní odpověď organismu na periferní podnět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oblouk</a:t>
            </a:r>
            <a:r>
              <a:rPr lang="cs-CZ" dirty="0"/>
              <a:t> – soubor struktur zapojených do realizace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Receptor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Aferentní (dostředivá)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Reflexní 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Eferentní (odstředivá)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Efektor (výkonný orgán)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centrum </a:t>
            </a:r>
            <a:r>
              <a:rPr lang="cs-CZ" dirty="0"/>
              <a:t>– integrační centrum – interneurony a eferentní neuron přijímá informace nejen z receptoru, ale i z nadřazených center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interneuronů, tím má CNS větší možnosti modifikovat reflexní odpověď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Reflexní oblouk je přesně anatomicky určený </a:t>
            </a:r>
            <a:r>
              <a:rPr lang="cs-CZ" dirty="0">
                <a:sym typeface="Symbol"/>
              </a:rPr>
              <a:t> </a:t>
            </a:r>
            <a:r>
              <a:rPr lang="cs-CZ" dirty="0"/>
              <a:t>diagnostika neurologických poranění</a:t>
            </a:r>
          </a:p>
          <a:p>
            <a:endParaRPr lang="cs-CZ" dirty="0"/>
          </a:p>
          <a:p>
            <a:r>
              <a:rPr lang="cs-CZ" b="1" dirty="0"/>
              <a:t>Účel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- snížení intenzity podnětu, který představuje hrozící poškození tkáně </a:t>
            </a:r>
          </a:p>
          <a:p>
            <a:pPr lvl="1"/>
            <a:r>
              <a:rPr lang="cs-CZ" dirty="0"/>
              <a:t>(Např. reflexní odtažení ruky od rozpálených kamen vede ke snížení intenzity tepelného podnětu)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Korekce na změnu (nechtěné protažení svalu vede k jeho zkrácení na žádanou délku)</a:t>
            </a:r>
          </a:p>
          <a:p>
            <a:r>
              <a:rPr lang="cs-CZ" dirty="0"/>
              <a:t>Zpětná vazba reflexního oblouku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0802" y="313840"/>
            <a:ext cx="110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Reflex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ovéPole 153">
            <a:extLst>
              <a:ext uri="{FF2B5EF4-FFF2-40B4-BE49-F238E27FC236}">
                <a16:creationId xmlns:a16="http://schemas.microsoft.com/office/drawing/2014/main" id="{74561D06-9FA3-40A3-A279-F033212A9372}"/>
              </a:ext>
            </a:extLst>
          </p:cNvPr>
          <p:cNvSpPr txBox="1"/>
          <p:nvPr/>
        </p:nvSpPr>
        <p:spPr>
          <a:xfrm>
            <a:off x="6018213" y="1222375"/>
            <a:ext cx="2444750" cy="1528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lnSpc>
                <a:spcPts val="1350"/>
              </a:lnSpc>
              <a:defRPr/>
            </a:pP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Klidové napětí:</a:t>
            </a:r>
          </a:p>
          <a:p>
            <a:pPr defTabSz="685800" eaLnBrk="1" hangingPunct="1">
              <a:lnSpc>
                <a:spcPts val="1350"/>
              </a:lnSpc>
              <a:defRPr/>
            </a:pPr>
            <a:endParaRPr lang="cs-CZ" sz="1500" b="1" dirty="0">
              <a:solidFill>
                <a:srgbClr val="000000"/>
              </a:solidFill>
              <a:latin typeface="Tahoma" pitchFamily="34" charset="0"/>
            </a:endParaRP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na membráně buňky za klidových podmínek </a:t>
            </a: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+mn-lt"/>
            </a:endParaRP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uvnitř buňky je záporný náboj, na povrchu buňky je kladný náboj</a:t>
            </a:r>
          </a:p>
        </p:txBody>
      </p:sp>
      <p:grpSp>
        <p:nvGrpSpPr>
          <p:cNvPr id="61443" name="Skupina 12">
            <a:extLst>
              <a:ext uri="{FF2B5EF4-FFF2-40B4-BE49-F238E27FC236}">
                <a16:creationId xmlns:a16="http://schemas.microsoft.com/office/drawing/2014/main" id="{25DF21C0-103C-4B41-BD48-7EF59EED5C71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1300163"/>
            <a:ext cx="5221287" cy="4635500"/>
            <a:chOff x="-427492" y="448816"/>
            <a:chExt cx="7361752" cy="6180688"/>
          </a:xfrm>
        </p:grpSpPr>
        <p:grpSp>
          <p:nvGrpSpPr>
            <p:cNvPr id="61447" name="Skupina 110">
              <a:extLst>
                <a:ext uri="{FF2B5EF4-FFF2-40B4-BE49-F238E27FC236}">
                  <a16:creationId xmlns:a16="http://schemas.microsoft.com/office/drawing/2014/main" id="{49267C73-F706-4521-A52F-6A65F3F72C1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0760" y="2213192"/>
              <a:ext cx="6695496" cy="4395048"/>
              <a:chOff x="688517" y="668074"/>
              <a:chExt cx="5666263" cy="3929388"/>
            </a:xfrm>
          </p:grpSpPr>
          <p:sp>
            <p:nvSpPr>
              <p:cNvPr id="108" name="Obdélník 107">
                <a:extLst>
                  <a:ext uri="{FF2B5EF4-FFF2-40B4-BE49-F238E27FC236}">
                    <a16:creationId xmlns:a16="http://schemas.microsoft.com/office/drawing/2014/main" id="{101F8152-7BA4-488A-9654-5FE9BD58424F}"/>
                  </a:ext>
                </a:extLst>
              </p:cNvPr>
              <p:cNvSpPr/>
              <p:nvPr/>
            </p:nvSpPr>
            <p:spPr>
              <a:xfrm>
                <a:off x="4975623" y="668906"/>
                <a:ext cx="1121381" cy="3576655"/>
              </a:xfrm>
              <a:prstGeom prst="rect">
                <a:avLst/>
              </a:prstGeom>
              <a:solidFill>
                <a:srgbClr val="91F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hangingPunct="1">
                  <a:defRPr/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Obdélník 109">
                <a:extLst>
                  <a:ext uri="{FF2B5EF4-FFF2-40B4-BE49-F238E27FC236}">
                    <a16:creationId xmlns:a16="http://schemas.microsoft.com/office/drawing/2014/main" id="{DC38DE55-4272-48C1-BDD1-DF4AD45D821E}"/>
                  </a:ext>
                </a:extLst>
              </p:cNvPr>
              <p:cNvSpPr/>
              <p:nvPr/>
            </p:nvSpPr>
            <p:spPr>
              <a:xfrm>
                <a:off x="2098297" y="674583"/>
                <a:ext cx="359903" cy="3576655"/>
              </a:xfrm>
              <a:prstGeom prst="rect">
                <a:avLst/>
              </a:prstGeom>
              <a:gradFill flip="none" rotWithShape="1">
                <a:gsLst>
                  <a:gs pos="0">
                    <a:srgbClr val="91FF89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hangingPunct="1">
                  <a:defRPr/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Obdélník 108">
                <a:extLst>
                  <a:ext uri="{FF2B5EF4-FFF2-40B4-BE49-F238E27FC236}">
                    <a16:creationId xmlns:a16="http://schemas.microsoft.com/office/drawing/2014/main" id="{9D3B2B2D-9CF6-4298-894B-2CC95912A83A}"/>
                  </a:ext>
                </a:extLst>
              </p:cNvPr>
              <p:cNvSpPr/>
              <p:nvPr/>
            </p:nvSpPr>
            <p:spPr>
              <a:xfrm>
                <a:off x="2437362" y="668906"/>
                <a:ext cx="2708740" cy="3576655"/>
              </a:xfrm>
              <a:prstGeom prst="rect">
                <a:avLst/>
              </a:prstGeom>
              <a:gradFill flip="none" rotWithShape="1">
                <a:gsLst>
                  <a:gs pos="75000">
                    <a:srgbClr val="FFFF00"/>
                  </a:gs>
                  <a:gs pos="100000">
                    <a:srgbClr val="91FF8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hangingPunct="1">
                  <a:defRPr/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Obdélník 106">
                <a:extLst>
                  <a:ext uri="{FF2B5EF4-FFF2-40B4-BE49-F238E27FC236}">
                    <a16:creationId xmlns:a16="http://schemas.microsoft.com/office/drawing/2014/main" id="{4CAA5E15-BEA1-4384-9CFB-8013B2B1467D}"/>
                  </a:ext>
                </a:extLst>
              </p:cNvPr>
              <p:cNvSpPr/>
              <p:nvPr/>
            </p:nvSpPr>
            <p:spPr>
              <a:xfrm>
                <a:off x="1274309" y="668906"/>
                <a:ext cx="829670" cy="3576655"/>
              </a:xfrm>
              <a:prstGeom prst="rect">
                <a:avLst/>
              </a:prstGeom>
              <a:solidFill>
                <a:srgbClr val="91F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hangingPunct="1">
                  <a:defRPr/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0" name="Přímá spojnice 79">
                <a:extLst>
                  <a:ext uri="{FF2B5EF4-FFF2-40B4-BE49-F238E27FC236}">
                    <a16:creationId xmlns:a16="http://schemas.microsoft.com/office/drawing/2014/main" id="{35A64016-F643-4B7C-A2E3-F05BA1B6D957}"/>
                  </a:ext>
                </a:extLst>
              </p:cNvPr>
              <p:cNvCxnSpPr/>
              <p:nvPr/>
            </p:nvCxnSpPr>
            <p:spPr>
              <a:xfrm>
                <a:off x="1274309" y="771096"/>
                <a:ext cx="0" cy="34914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>
                <a:extLst>
                  <a:ext uri="{FF2B5EF4-FFF2-40B4-BE49-F238E27FC236}">
                    <a16:creationId xmlns:a16="http://schemas.microsoft.com/office/drawing/2014/main" id="{0B53DFAF-CA09-4549-9082-614624BFCB68}"/>
                  </a:ext>
                </a:extLst>
              </p:cNvPr>
              <p:cNvCxnSpPr/>
              <p:nvPr/>
            </p:nvCxnSpPr>
            <p:spPr>
              <a:xfrm flipH="1">
                <a:off x="1291358" y="4256915"/>
                <a:ext cx="475071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62" name="TextovéPole 82">
                <a:extLst>
                  <a:ext uri="{FF2B5EF4-FFF2-40B4-BE49-F238E27FC236}">
                    <a16:creationId xmlns:a16="http://schemas.microsoft.com/office/drawing/2014/main" id="{FC3F1C4D-7A9C-4088-B2B9-B5D1546C4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3641" y="4212226"/>
                <a:ext cx="648072" cy="3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61463" name="TextovéPole 83">
                <a:extLst>
                  <a:ext uri="{FF2B5EF4-FFF2-40B4-BE49-F238E27FC236}">
                    <a16:creationId xmlns:a16="http://schemas.microsoft.com/office/drawing/2014/main" id="{442B9D4F-02FB-45DC-B355-33BEA8345A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798" y="4212226"/>
                <a:ext cx="648072" cy="3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61464" name="TextovéPole 84">
                <a:extLst>
                  <a:ext uri="{FF2B5EF4-FFF2-40B4-BE49-F238E27FC236}">
                    <a16:creationId xmlns:a16="http://schemas.microsoft.com/office/drawing/2014/main" id="{CF185C0D-E02E-47DC-9C47-8AB9D260F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9954" y="4212228"/>
                <a:ext cx="765674" cy="385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86" name="Volný tvar 85">
                <a:extLst>
                  <a:ext uri="{FF2B5EF4-FFF2-40B4-BE49-F238E27FC236}">
                    <a16:creationId xmlns:a16="http://schemas.microsoft.com/office/drawing/2014/main" id="{E2F9623B-F2CB-4ED4-BFAD-BF83926B0328}"/>
                  </a:ext>
                </a:extLst>
              </p:cNvPr>
              <p:cNvSpPr/>
              <p:nvPr/>
            </p:nvSpPr>
            <p:spPr>
              <a:xfrm>
                <a:off x="1302723" y="984938"/>
                <a:ext cx="4570762" cy="2954052"/>
              </a:xfrm>
              <a:custGeom>
                <a:avLst/>
                <a:gdLst>
                  <a:gd name="connsiteX0" fmla="*/ 0 w 3700130"/>
                  <a:gd name="connsiteY0" fmla="*/ 2757806 h 2953113"/>
                  <a:gd name="connsiteX1" fmla="*/ 116958 w 3700130"/>
                  <a:gd name="connsiteY1" fmla="*/ 2332504 h 2953113"/>
                  <a:gd name="connsiteX2" fmla="*/ 435935 w 3700130"/>
                  <a:gd name="connsiteY2" fmla="*/ 748253 h 2953113"/>
                  <a:gd name="connsiteX3" fmla="*/ 595423 w 3700130"/>
                  <a:gd name="connsiteY3" fmla="*/ 3974 h 2953113"/>
                  <a:gd name="connsiteX4" fmla="*/ 818707 w 3700130"/>
                  <a:gd name="connsiteY4" fmla="*/ 482439 h 2953113"/>
                  <a:gd name="connsiteX5" fmla="*/ 1063256 w 3700130"/>
                  <a:gd name="connsiteY5" fmla="*/ 1120392 h 2953113"/>
                  <a:gd name="connsiteX6" fmla="*/ 1297172 w 3700130"/>
                  <a:gd name="connsiteY6" fmla="*/ 1737081 h 2953113"/>
                  <a:gd name="connsiteX7" fmla="*/ 1509823 w 3700130"/>
                  <a:gd name="connsiteY7" fmla="*/ 2311239 h 2953113"/>
                  <a:gd name="connsiteX8" fmla="*/ 1679944 w 3700130"/>
                  <a:gd name="connsiteY8" fmla="*/ 2821602 h 2953113"/>
                  <a:gd name="connsiteX9" fmla="*/ 1860698 w 3700130"/>
                  <a:gd name="connsiteY9" fmla="*/ 2949192 h 2953113"/>
                  <a:gd name="connsiteX10" fmla="*/ 2392326 w 3700130"/>
                  <a:gd name="connsiteY10" fmla="*/ 2906662 h 2953113"/>
                  <a:gd name="connsiteX11" fmla="*/ 2860158 w 3700130"/>
                  <a:gd name="connsiteY11" fmla="*/ 2768439 h 2953113"/>
                  <a:gd name="connsiteX12" fmla="*/ 3221665 w 3700130"/>
                  <a:gd name="connsiteY12" fmla="*/ 2736541 h 2953113"/>
                  <a:gd name="connsiteX13" fmla="*/ 3700130 w 3700130"/>
                  <a:gd name="connsiteY13" fmla="*/ 2736541 h 2953113"/>
                  <a:gd name="connsiteX0" fmla="*/ 0 w 4019106"/>
                  <a:gd name="connsiteY0" fmla="*/ 2800337 h 2953113"/>
                  <a:gd name="connsiteX1" fmla="*/ 435934 w 4019106"/>
                  <a:gd name="connsiteY1" fmla="*/ 2332504 h 2953113"/>
                  <a:gd name="connsiteX2" fmla="*/ 754911 w 4019106"/>
                  <a:gd name="connsiteY2" fmla="*/ 748253 h 2953113"/>
                  <a:gd name="connsiteX3" fmla="*/ 914399 w 4019106"/>
                  <a:gd name="connsiteY3" fmla="*/ 3974 h 2953113"/>
                  <a:gd name="connsiteX4" fmla="*/ 1137683 w 4019106"/>
                  <a:gd name="connsiteY4" fmla="*/ 482439 h 2953113"/>
                  <a:gd name="connsiteX5" fmla="*/ 1382232 w 4019106"/>
                  <a:gd name="connsiteY5" fmla="*/ 1120392 h 2953113"/>
                  <a:gd name="connsiteX6" fmla="*/ 1616148 w 4019106"/>
                  <a:gd name="connsiteY6" fmla="*/ 1737081 h 2953113"/>
                  <a:gd name="connsiteX7" fmla="*/ 1828799 w 4019106"/>
                  <a:gd name="connsiteY7" fmla="*/ 2311239 h 2953113"/>
                  <a:gd name="connsiteX8" fmla="*/ 1998920 w 4019106"/>
                  <a:gd name="connsiteY8" fmla="*/ 2821602 h 2953113"/>
                  <a:gd name="connsiteX9" fmla="*/ 2179674 w 4019106"/>
                  <a:gd name="connsiteY9" fmla="*/ 2949192 h 2953113"/>
                  <a:gd name="connsiteX10" fmla="*/ 2711302 w 4019106"/>
                  <a:gd name="connsiteY10" fmla="*/ 2906662 h 2953113"/>
                  <a:gd name="connsiteX11" fmla="*/ 3179134 w 4019106"/>
                  <a:gd name="connsiteY11" fmla="*/ 2768439 h 2953113"/>
                  <a:gd name="connsiteX12" fmla="*/ 3540641 w 4019106"/>
                  <a:gd name="connsiteY12" fmla="*/ 2736541 h 2953113"/>
                  <a:gd name="connsiteX13" fmla="*/ 4019106 w 4019106"/>
                  <a:gd name="connsiteY13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796901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73875"/>
                  <a:gd name="connsiteY0" fmla="*/ 2726518 h 2953113"/>
                  <a:gd name="connsiteX1" fmla="*/ 352480 w 4073875"/>
                  <a:gd name="connsiteY1" fmla="*/ 274719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52480 w 4073875"/>
                  <a:gd name="connsiteY1" fmla="*/ 274719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35518 w 4073875"/>
                  <a:gd name="connsiteY2" fmla="*/ 232836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35518 w 4073875"/>
                  <a:gd name="connsiteY2" fmla="*/ 232836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56205 w 4073875"/>
                  <a:gd name="connsiteY2" fmla="*/ 234491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56205 w 4073875"/>
                  <a:gd name="connsiteY2" fmla="*/ 234491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283425"/>
                  <a:gd name="connsiteY0" fmla="*/ 2736381 h 2953451"/>
                  <a:gd name="connsiteX1" fmla="*/ 572180 w 4283425"/>
                  <a:gd name="connsiteY1" fmla="*/ 2705409 h 2953451"/>
                  <a:gd name="connsiteX2" fmla="*/ 865755 w 4283425"/>
                  <a:gd name="connsiteY2" fmla="*/ 2345255 h 2953451"/>
                  <a:gd name="connsiteX3" fmla="*/ 1052330 w 4283425"/>
                  <a:gd name="connsiteY3" fmla="*/ 761003 h 2953451"/>
                  <a:gd name="connsiteX4" fmla="*/ 1178718 w 4283425"/>
                  <a:gd name="connsiteY4" fmla="*/ 4312 h 2953451"/>
                  <a:gd name="connsiteX5" fmla="*/ 1440102 w 4283425"/>
                  <a:gd name="connsiteY5" fmla="*/ 482777 h 2953451"/>
                  <a:gd name="connsiteX6" fmla="*/ 1646551 w 4283425"/>
                  <a:gd name="connsiteY6" fmla="*/ 1120730 h 2953451"/>
                  <a:gd name="connsiteX7" fmla="*/ 1829667 w 4283425"/>
                  <a:gd name="connsiteY7" fmla="*/ 1712019 h 2953451"/>
                  <a:gd name="connsiteX8" fmla="*/ 2035820 w 4283425"/>
                  <a:gd name="connsiteY8" fmla="*/ 2298877 h 2953451"/>
                  <a:gd name="connsiteX9" fmla="*/ 2263239 w 4283425"/>
                  <a:gd name="connsiteY9" fmla="*/ 2821940 h 2953451"/>
                  <a:gd name="connsiteX10" fmla="*/ 2443993 w 4283425"/>
                  <a:gd name="connsiteY10" fmla="*/ 2949530 h 2953451"/>
                  <a:gd name="connsiteX11" fmla="*/ 2975621 w 4283425"/>
                  <a:gd name="connsiteY11" fmla="*/ 2907000 h 2953451"/>
                  <a:gd name="connsiteX12" fmla="*/ 3443453 w 4283425"/>
                  <a:gd name="connsiteY12" fmla="*/ 2768777 h 2953451"/>
                  <a:gd name="connsiteX13" fmla="*/ 3804960 w 4283425"/>
                  <a:gd name="connsiteY13" fmla="*/ 2736879 h 2953451"/>
                  <a:gd name="connsiteX14" fmla="*/ 4283425 w 4283425"/>
                  <a:gd name="connsiteY14" fmla="*/ 2736879 h 2953451"/>
                  <a:gd name="connsiteX0" fmla="*/ 0 w 4571365"/>
                  <a:gd name="connsiteY0" fmla="*/ 2736381 h 2953451"/>
                  <a:gd name="connsiteX1" fmla="*/ 860120 w 4571365"/>
                  <a:gd name="connsiteY1" fmla="*/ 2705409 h 2953451"/>
                  <a:gd name="connsiteX2" fmla="*/ 1153695 w 4571365"/>
                  <a:gd name="connsiteY2" fmla="*/ 2345255 h 2953451"/>
                  <a:gd name="connsiteX3" fmla="*/ 1340270 w 4571365"/>
                  <a:gd name="connsiteY3" fmla="*/ 761003 h 2953451"/>
                  <a:gd name="connsiteX4" fmla="*/ 1466658 w 4571365"/>
                  <a:gd name="connsiteY4" fmla="*/ 4312 h 2953451"/>
                  <a:gd name="connsiteX5" fmla="*/ 1728042 w 4571365"/>
                  <a:gd name="connsiteY5" fmla="*/ 482777 h 2953451"/>
                  <a:gd name="connsiteX6" fmla="*/ 1934491 w 4571365"/>
                  <a:gd name="connsiteY6" fmla="*/ 1120730 h 2953451"/>
                  <a:gd name="connsiteX7" fmla="*/ 2117607 w 4571365"/>
                  <a:gd name="connsiteY7" fmla="*/ 1712019 h 2953451"/>
                  <a:gd name="connsiteX8" fmla="*/ 2323760 w 4571365"/>
                  <a:gd name="connsiteY8" fmla="*/ 2298877 h 2953451"/>
                  <a:gd name="connsiteX9" fmla="*/ 2551179 w 4571365"/>
                  <a:gd name="connsiteY9" fmla="*/ 2821940 h 2953451"/>
                  <a:gd name="connsiteX10" fmla="*/ 2731933 w 4571365"/>
                  <a:gd name="connsiteY10" fmla="*/ 2949530 h 2953451"/>
                  <a:gd name="connsiteX11" fmla="*/ 3263561 w 4571365"/>
                  <a:gd name="connsiteY11" fmla="*/ 2907000 h 2953451"/>
                  <a:gd name="connsiteX12" fmla="*/ 3731393 w 4571365"/>
                  <a:gd name="connsiteY12" fmla="*/ 2768777 h 2953451"/>
                  <a:gd name="connsiteX13" fmla="*/ 4092900 w 4571365"/>
                  <a:gd name="connsiteY13" fmla="*/ 2736879 h 2953451"/>
                  <a:gd name="connsiteX14" fmla="*/ 4571365 w 4571365"/>
                  <a:gd name="connsiteY14" fmla="*/ 2736879 h 295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71365" h="2953451">
                    <a:moveTo>
                      <a:pt x="0" y="2736381"/>
                    </a:moveTo>
                    <a:cubicBezTo>
                      <a:pt x="50947" y="2738377"/>
                      <a:pt x="786182" y="2739776"/>
                      <a:pt x="860120" y="2705409"/>
                    </a:cubicBezTo>
                    <a:cubicBezTo>
                      <a:pt x="995465" y="2632506"/>
                      <a:pt x="1073670" y="2592368"/>
                      <a:pt x="1153695" y="2345255"/>
                    </a:cubicBezTo>
                    <a:cubicBezTo>
                      <a:pt x="1233720" y="2098142"/>
                      <a:pt x="1288110" y="1151160"/>
                      <a:pt x="1340270" y="761003"/>
                    </a:cubicBezTo>
                    <a:cubicBezTo>
                      <a:pt x="1392431" y="370846"/>
                      <a:pt x="1402029" y="50683"/>
                      <a:pt x="1466658" y="4312"/>
                    </a:cubicBezTo>
                    <a:cubicBezTo>
                      <a:pt x="1531287" y="-42059"/>
                      <a:pt x="1650070" y="296707"/>
                      <a:pt x="1728042" y="482777"/>
                    </a:cubicBezTo>
                    <a:cubicBezTo>
                      <a:pt x="1806014" y="668847"/>
                      <a:pt x="1869564" y="915856"/>
                      <a:pt x="1934491" y="1120730"/>
                    </a:cubicBezTo>
                    <a:cubicBezTo>
                      <a:pt x="1999419" y="1325604"/>
                      <a:pt x="2052729" y="1515661"/>
                      <a:pt x="2117607" y="1712019"/>
                    </a:cubicBezTo>
                    <a:cubicBezTo>
                      <a:pt x="2182485" y="1908377"/>
                      <a:pt x="2251498" y="2113890"/>
                      <a:pt x="2323760" y="2298877"/>
                    </a:cubicBezTo>
                    <a:cubicBezTo>
                      <a:pt x="2396022" y="2483864"/>
                      <a:pt x="2483150" y="2713498"/>
                      <a:pt x="2551179" y="2821940"/>
                    </a:cubicBezTo>
                    <a:cubicBezTo>
                      <a:pt x="2619208" y="2930382"/>
                      <a:pt x="2613203" y="2935353"/>
                      <a:pt x="2731933" y="2949530"/>
                    </a:cubicBezTo>
                    <a:cubicBezTo>
                      <a:pt x="2850663" y="2963707"/>
                      <a:pt x="3096984" y="2937125"/>
                      <a:pt x="3263561" y="2907000"/>
                    </a:cubicBezTo>
                    <a:cubicBezTo>
                      <a:pt x="3430138" y="2876875"/>
                      <a:pt x="3593170" y="2797131"/>
                      <a:pt x="3731393" y="2768777"/>
                    </a:cubicBezTo>
                    <a:cubicBezTo>
                      <a:pt x="3869616" y="2740423"/>
                      <a:pt x="3952905" y="2742195"/>
                      <a:pt x="4092900" y="2736879"/>
                    </a:cubicBezTo>
                    <a:cubicBezTo>
                      <a:pt x="4232895" y="2731563"/>
                      <a:pt x="4571365" y="2736879"/>
                      <a:pt x="4571365" y="2736879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hangingPunct="1">
                  <a:defRPr/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9" name="Přímá spojnice 88">
                <a:extLst>
                  <a:ext uri="{FF2B5EF4-FFF2-40B4-BE49-F238E27FC236}">
                    <a16:creationId xmlns:a16="http://schemas.microsoft.com/office/drawing/2014/main" id="{7970DBB6-ED41-4366-A54D-8EB3CD828EC3}"/>
                  </a:ext>
                </a:extLst>
              </p:cNvPr>
              <p:cNvCxnSpPr/>
              <p:nvPr/>
            </p:nvCxnSpPr>
            <p:spPr>
              <a:xfrm flipH="1">
                <a:off x="1317877" y="1760826"/>
                <a:ext cx="43207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0C539941-3735-4095-9A1D-63DE348E5019}"/>
                  </a:ext>
                </a:extLst>
              </p:cNvPr>
              <p:cNvCxnSpPr/>
              <p:nvPr/>
            </p:nvCxnSpPr>
            <p:spPr>
              <a:xfrm flipH="1">
                <a:off x="1317877" y="3713793"/>
                <a:ext cx="43207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>
                <a:extLst>
                  <a:ext uri="{FF2B5EF4-FFF2-40B4-BE49-F238E27FC236}">
                    <a16:creationId xmlns:a16="http://schemas.microsoft.com/office/drawing/2014/main" id="{D087426B-179E-45FA-ACA1-08B151696296}"/>
                  </a:ext>
                </a:extLst>
              </p:cNvPr>
              <p:cNvCxnSpPr/>
              <p:nvPr/>
            </p:nvCxnSpPr>
            <p:spPr>
              <a:xfrm flipH="1">
                <a:off x="1317877" y="3405331"/>
                <a:ext cx="43207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69" name="TextovéPole 92">
                <a:extLst>
                  <a:ext uri="{FF2B5EF4-FFF2-40B4-BE49-F238E27FC236}">
                    <a16:creationId xmlns:a16="http://schemas.microsoft.com/office/drawing/2014/main" id="{F2195EA0-4E59-49EB-A152-A9B3E3C90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8412" y="1576368"/>
                <a:ext cx="648072" cy="440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61470" name="TextovéPole 93">
                <a:extLst>
                  <a:ext uri="{FF2B5EF4-FFF2-40B4-BE49-F238E27FC236}">
                    <a16:creationId xmlns:a16="http://schemas.microsoft.com/office/drawing/2014/main" id="{0CD3DD64-94CE-4DE1-8001-489768B42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083" y="1124745"/>
                <a:ext cx="648072" cy="440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+</a:t>
                </a:r>
              </a:p>
            </p:txBody>
          </p:sp>
          <p:sp>
            <p:nvSpPr>
              <p:cNvPr id="61471" name="TextovéPole 94">
                <a:extLst>
                  <a:ext uri="{FF2B5EF4-FFF2-40B4-BE49-F238E27FC236}">
                    <a16:creationId xmlns:a16="http://schemas.microsoft.com/office/drawing/2014/main" id="{CD18132C-5B19-441B-B5A0-E0103C496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517" y="1846759"/>
                <a:ext cx="648072" cy="440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18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-</a:t>
                </a:r>
              </a:p>
            </p:txBody>
          </p:sp>
          <p:cxnSp>
            <p:nvCxnSpPr>
              <p:cNvPr id="97" name="Přímá spojnice se šipkou 96">
                <a:extLst>
                  <a:ext uri="{FF2B5EF4-FFF2-40B4-BE49-F238E27FC236}">
                    <a16:creationId xmlns:a16="http://schemas.microsoft.com/office/drawing/2014/main" id="{8867C585-E5A7-49E9-A4B4-2D5D2358A856}"/>
                  </a:ext>
                </a:extLst>
              </p:cNvPr>
              <p:cNvCxnSpPr/>
              <p:nvPr/>
            </p:nvCxnSpPr>
            <p:spPr>
              <a:xfrm>
                <a:off x="1143608" y="1946282"/>
                <a:ext cx="0" cy="4030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se šipkou 97">
                <a:extLst>
                  <a:ext uri="{FF2B5EF4-FFF2-40B4-BE49-F238E27FC236}">
                    <a16:creationId xmlns:a16="http://schemas.microsoft.com/office/drawing/2014/main" id="{FF25530D-4CA9-439A-AC57-C6241601AD5E}"/>
                  </a:ext>
                </a:extLst>
              </p:cNvPr>
              <p:cNvCxnSpPr/>
              <p:nvPr/>
            </p:nvCxnSpPr>
            <p:spPr>
              <a:xfrm>
                <a:off x="1143608" y="1128761"/>
                <a:ext cx="0" cy="4030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74" name="TextovéPole 98">
                <a:extLst>
                  <a:ext uri="{FF2B5EF4-FFF2-40B4-BE49-F238E27FC236}">
                    <a16:creationId xmlns:a16="http://schemas.microsoft.com/office/drawing/2014/main" id="{4AA7A817-6F98-435D-A118-E4473BCED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7657" y="715325"/>
                <a:ext cx="1899887" cy="324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2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+20 až 30 mV</a:t>
                </a:r>
              </a:p>
            </p:txBody>
          </p:sp>
          <p:cxnSp>
            <p:nvCxnSpPr>
              <p:cNvPr id="100" name="Přímá spojnice 99">
                <a:extLst>
                  <a:ext uri="{FF2B5EF4-FFF2-40B4-BE49-F238E27FC236}">
                    <a16:creationId xmlns:a16="http://schemas.microsoft.com/office/drawing/2014/main" id="{E147CCE6-67DF-4E59-BD22-54B8E6463C7B}"/>
                  </a:ext>
                </a:extLst>
              </p:cNvPr>
              <p:cNvCxnSpPr/>
              <p:nvPr/>
            </p:nvCxnSpPr>
            <p:spPr>
              <a:xfrm flipH="1">
                <a:off x="1308405" y="966014"/>
                <a:ext cx="432072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76" name="TextovéPole 100">
                <a:extLst>
                  <a:ext uri="{FF2B5EF4-FFF2-40B4-BE49-F238E27FC236}">
                    <a16:creationId xmlns:a16="http://schemas.microsoft.com/office/drawing/2014/main" id="{1E48B6EB-1B91-4196-A917-35864C195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8503" y="1376140"/>
                <a:ext cx="1579839" cy="324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2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0 mV</a:t>
                </a:r>
              </a:p>
            </p:txBody>
          </p:sp>
          <p:sp>
            <p:nvSpPr>
              <p:cNvPr id="61477" name="TextovéPole 101">
                <a:extLst>
                  <a:ext uri="{FF2B5EF4-FFF2-40B4-BE49-F238E27FC236}">
                    <a16:creationId xmlns:a16="http://schemas.microsoft.com/office/drawing/2014/main" id="{C0449053-63D2-4C8C-A974-F884F59C56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0558" y="3114787"/>
                <a:ext cx="1579839" cy="327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2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-55 mV </a:t>
                </a:r>
                <a:r>
                  <a:rPr lang="cs-CZ" altLang="cs-CZ" sz="18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práh</a:t>
                </a:r>
              </a:p>
            </p:txBody>
          </p:sp>
          <p:sp>
            <p:nvSpPr>
              <p:cNvPr id="61478" name="TextovéPole 102">
                <a:extLst>
                  <a:ext uri="{FF2B5EF4-FFF2-40B4-BE49-F238E27FC236}">
                    <a16:creationId xmlns:a16="http://schemas.microsoft.com/office/drawing/2014/main" id="{33657B0F-F785-45AE-85F2-2A2848828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1228" y="3734318"/>
                <a:ext cx="1608079" cy="324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2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-90 až -70 mV</a:t>
                </a:r>
              </a:p>
            </p:txBody>
          </p:sp>
          <p:sp>
            <p:nvSpPr>
              <p:cNvPr id="61479" name="TextovéPole 103">
                <a:extLst>
                  <a:ext uri="{FF2B5EF4-FFF2-40B4-BE49-F238E27FC236}">
                    <a16:creationId xmlns:a16="http://schemas.microsoft.com/office/drawing/2014/main" id="{4C08D4F3-BB55-4D76-BAC4-AD0548D3A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2488" y="2348880"/>
                <a:ext cx="1282292" cy="5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klidový </a:t>
                </a:r>
              </a:p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potenciál</a:t>
                </a:r>
              </a:p>
            </p:txBody>
          </p:sp>
          <p:sp>
            <p:nvSpPr>
              <p:cNvPr id="61480" name="TextovéPole 104">
                <a:extLst>
                  <a:ext uri="{FF2B5EF4-FFF2-40B4-BE49-F238E27FC236}">
                    <a16:creationId xmlns:a16="http://schemas.microsoft.com/office/drawing/2014/main" id="{2B92A6F8-31A3-40A6-B525-590E723CB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3650" y="2730870"/>
                <a:ext cx="1274013" cy="5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akční </a:t>
                </a:r>
              </a:p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potenciál</a:t>
                </a:r>
              </a:p>
            </p:txBody>
          </p:sp>
          <p:sp>
            <p:nvSpPr>
              <p:cNvPr id="61481" name="TextovéPole 105">
                <a:extLst>
                  <a:ext uri="{FF2B5EF4-FFF2-40B4-BE49-F238E27FC236}">
                    <a16:creationId xmlns:a16="http://schemas.microsoft.com/office/drawing/2014/main" id="{4BF0DC0D-88A1-4D02-8C66-5D5824B3F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5654" y="2244307"/>
                <a:ext cx="2131086" cy="5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858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klidový </a:t>
                </a:r>
              </a:p>
              <a:p>
                <a:pPr eaLnBrk="1" hangingPunct="1">
                  <a:lnSpc>
                    <a:spcPts val="1350"/>
                  </a:lnSpc>
                </a:pPr>
                <a:r>
                  <a:rPr lang="cs-CZ" altLang="cs-CZ" sz="1500" b="1">
                    <a:solidFill>
                      <a:srgbClr val="000000"/>
                    </a:solidFill>
                    <a:latin typeface="Tahoma" panose="020B0604030504040204" pitchFamily="34" charset="0"/>
                  </a:rPr>
                  <a:t>potenciál</a:t>
                </a:r>
              </a:p>
            </p:txBody>
          </p:sp>
        </p:grpSp>
        <p:sp>
          <p:nvSpPr>
            <p:cNvPr id="2" name="Pravá složená závorka 1">
              <a:extLst>
                <a:ext uri="{FF2B5EF4-FFF2-40B4-BE49-F238E27FC236}">
                  <a16:creationId xmlns:a16="http://schemas.microsoft.com/office/drawing/2014/main" id="{9E2BC70F-2E11-4407-8319-F2D024869CEA}"/>
                </a:ext>
              </a:extLst>
            </p:cNvPr>
            <p:cNvSpPr/>
            <p:nvPr/>
          </p:nvSpPr>
          <p:spPr>
            <a:xfrm rot="16200000">
              <a:off x="1140844" y="1581875"/>
              <a:ext cx="325968" cy="794594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000000"/>
                </a:solidFill>
              </a:endParaRPr>
            </a:p>
          </p:txBody>
        </p:sp>
        <p:sp>
          <p:nvSpPr>
            <p:cNvPr id="61449" name="TextovéPole 155">
              <a:extLst>
                <a:ext uri="{FF2B5EF4-FFF2-40B4-BE49-F238E27FC236}">
                  <a16:creationId xmlns:a16="http://schemas.microsoft.com/office/drawing/2014/main" id="{AB709C2D-0837-4FF1-B82A-2A320D119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92144">
              <a:off x="970607" y="855776"/>
              <a:ext cx="1397356" cy="64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klidové </a:t>
              </a:r>
            </a:p>
            <a:p>
              <a:pPr eaLnBrk="1" hangingPunct="1"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napětí</a:t>
              </a:r>
            </a:p>
          </p:txBody>
        </p:sp>
        <p:cxnSp>
          <p:nvCxnSpPr>
            <p:cNvPr id="163" name="Přímá spojnice 162">
              <a:extLst>
                <a:ext uri="{FF2B5EF4-FFF2-40B4-BE49-F238E27FC236}">
                  <a16:creationId xmlns:a16="http://schemas.microsoft.com/office/drawing/2014/main" id="{DEDB9DC3-D5C0-47E8-90AC-EC6CC9EB2F9F}"/>
                </a:ext>
              </a:extLst>
            </p:cNvPr>
            <p:cNvCxnSpPr/>
            <p:nvPr/>
          </p:nvCxnSpPr>
          <p:spPr>
            <a:xfrm>
              <a:off x="2583014" y="2880874"/>
              <a:ext cx="4991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51" name="TextovéPole 163">
              <a:extLst>
                <a:ext uri="{FF2B5EF4-FFF2-40B4-BE49-F238E27FC236}">
                  <a16:creationId xmlns:a16="http://schemas.microsoft.com/office/drawing/2014/main" id="{73395165-B03D-40CF-9BD5-2228E6566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209" y="2551530"/>
              <a:ext cx="1844462" cy="84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překmit do kladného napětí</a:t>
              </a:r>
            </a:p>
          </p:txBody>
        </p:sp>
        <p:sp>
          <p:nvSpPr>
            <p:cNvPr id="176" name="Pravá složená závorka 175">
              <a:extLst>
                <a:ext uri="{FF2B5EF4-FFF2-40B4-BE49-F238E27FC236}">
                  <a16:creationId xmlns:a16="http://schemas.microsoft.com/office/drawing/2014/main" id="{D0FD978E-53BC-4D42-944D-D1CE7FE75D44}"/>
                </a:ext>
              </a:extLst>
            </p:cNvPr>
            <p:cNvSpPr/>
            <p:nvPr/>
          </p:nvSpPr>
          <p:spPr>
            <a:xfrm rot="16200000">
              <a:off x="5719278" y="1463341"/>
              <a:ext cx="325968" cy="989326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000000"/>
                </a:solidFill>
              </a:endParaRPr>
            </a:p>
          </p:txBody>
        </p:sp>
        <p:sp>
          <p:nvSpPr>
            <p:cNvPr id="61453" name="TextovéPole 176">
              <a:extLst>
                <a:ext uri="{FF2B5EF4-FFF2-40B4-BE49-F238E27FC236}">
                  <a16:creationId xmlns:a16="http://schemas.microsoft.com/office/drawing/2014/main" id="{42C68B08-CBD8-4EB5-8D98-8EA33C33A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415785">
              <a:off x="5601053" y="827439"/>
              <a:ext cx="1397356" cy="64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klidové </a:t>
              </a:r>
            </a:p>
            <a:p>
              <a:pPr eaLnBrk="1" hangingPunct="1"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napětí</a:t>
              </a:r>
            </a:p>
          </p:txBody>
        </p:sp>
        <p:sp>
          <p:nvSpPr>
            <p:cNvPr id="61454" name="TextovéPole 179">
              <a:extLst>
                <a:ext uri="{FF2B5EF4-FFF2-40B4-BE49-F238E27FC236}">
                  <a16:creationId xmlns:a16="http://schemas.microsoft.com/office/drawing/2014/main" id="{D60D34CE-25B8-4AB2-A196-C64483EA6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8390" y="6198617"/>
              <a:ext cx="15458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čas (ms)</a:t>
              </a:r>
            </a:p>
          </p:txBody>
        </p:sp>
        <p:sp>
          <p:nvSpPr>
            <p:cNvPr id="181" name="TextovéPole 180">
              <a:extLst>
                <a:ext uri="{FF2B5EF4-FFF2-40B4-BE49-F238E27FC236}">
                  <a16:creationId xmlns:a16="http://schemas.microsoft.com/office/drawing/2014/main" id="{E9379CF8-7257-49BD-B1E2-829C91368A92}"/>
                </a:ext>
              </a:extLst>
            </p:cNvPr>
            <p:cNvSpPr txBox="1"/>
            <p:nvPr/>
          </p:nvSpPr>
          <p:spPr>
            <a:xfrm>
              <a:off x="-427492" y="2262296"/>
              <a:ext cx="911345" cy="342785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defTabSz="685800" eaLnBrk="1" hangingPunct="1">
                <a:defRPr/>
              </a:pPr>
              <a:r>
                <a:rPr lang="cs-CZ" sz="1500" b="1" dirty="0">
                  <a:solidFill>
                    <a:srgbClr val="000000"/>
                  </a:solidFill>
                  <a:latin typeface="Tahoma" pitchFamily="34" charset="0"/>
                </a:rPr>
                <a:t>napětí na membráně (</a:t>
              </a:r>
              <a:r>
                <a:rPr lang="cs-CZ" sz="1500" b="1" dirty="0" err="1">
                  <a:solidFill>
                    <a:srgbClr val="000000"/>
                  </a:solidFill>
                  <a:latin typeface="Tahoma" pitchFamily="34" charset="0"/>
                </a:rPr>
                <a:t>mV</a:t>
              </a:r>
              <a:r>
                <a:rPr lang="cs-CZ" sz="1500" b="1" dirty="0">
                  <a:solidFill>
                    <a:srgbClr val="000000"/>
                  </a:solidFill>
                  <a:latin typeface="Tahoma" pitchFamily="34" charset="0"/>
                </a:rPr>
                <a:t>)</a:t>
              </a:r>
            </a:p>
          </p:txBody>
        </p:sp>
      </p:grpSp>
      <p:sp>
        <p:nvSpPr>
          <p:cNvPr id="14" name="Obdélník 13">
            <a:extLst>
              <a:ext uri="{FF2B5EF4-FFF2-40B4-BE49-F238E27FC236}">
                <a16:creationId xmlns:a16="http://schemas.microsoft.com/office/drawing/2014/main" id="{8417FDD1-2580-4DA7-933F-217353D0E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8" y="2865438"/>
            <a:ext cx="262255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buňka je nepropustná pro Na+</a:t>
            </a:r>
          </a:p>
          <a:p>
            <a:pPr eaLnBrk="1" hangingPunct="1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uvnitř buňky je větší koncentrace K+, mimo buňku je větší koncentrace Na+</a:t>
            </a:r>
          </a:p>
          <a:p>
            <a:pPr eaLnBrk="1" hangingPunct="1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</a:rPr>
              <a:t>koncentrace K+ uvnitř je menší než koncentrace Na+ vně </a:t>
            </a:r>
          </a:p>
          <a:p>
            <a:pPr lvl="1" eaLnBrk="1" hangingPunct="1">
              <a:lnSpc>
                <a:spcPts val="1350"/>
              </a:lnSpc>
            </a:pPr>
            <a:r>
              <a:rPr lang="cs-CZ" altLang="cs-CZ" sz="14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 záporný náboj uvnitř buňky</a:t>
            </a:r>
            <a:endParaRPr lang="cs-CZ" altLang="cs-CZ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0" name="Pravá složená závorka 189">
            <a:extLst>
              <a:ext uri="{FF2B5EF4-FFF2-40B4-BE49-F238E27FC236}">
                <a16:creationId xmlns:a16="http://schemas.microsoft.com/office/drawing/2014/main" id="{2DF18FD3-3129-4089-8F33-A3EFDDEB9DCF}"/>
              </a:ext>
            </a:extLst>
          </p:cNvPr>
          <p:cNvSpPr/>
          <p:nvPr/>
        </p:nvSpPr>
        <p:spPr>
          <a:xfrm rot="16200000">
            <a:off x="3503613" y="1404938"/>
            <a:ext cx="244475" cy="2041525"/>
          </a:xfrm>
          <a:prstGeom prst="rightBrace">
            <a:avLst>
              <a:gd name="adj1" fmla="val 483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61446" name="TextovéPole 190">
            <a:extLst>
              <a:ext uri="{FF2B5EF4-FFF2-40B4-BE49-F238E27FC236}">
                <a16:creationId xmlns:a16="http://schemas.microsoft.com/office/drawing/2014/main" id="{9287A851-5485-4479-849A-3EC309AFB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1789113"/>
            <a:ext cx="10683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350"/>
              </a:lnSpc>
            </a:pPr>
            <a:r>
              <a:rPr lang="cs-CZ" altLang="cs-CZ" sz="1500" b="1">
                <a:solidFill>
                  <a:srgbClr val="000000"/>
                </a:solidFill>
                <a:latin typeface="Tahoma" panose="020B0604030504040204" pitchFamily="34" charset="0"/>
              </a:rPr>
              <a:t>akční </a:t>
            </a:r>
          </a:p>
          <a:p>
            <a:pPr eaLnBrk="1" hangingPunct="1">
              <a:lnSpc>
                <a:spcPts val="1350"/>
              </a:lnSpc>
            </a:pPr>
            <a:r>
              <a:rPr lang="cs-CZ" altLang="cs-CZ" sz="1500" b="1">
                <a:solidFill>
                  <a:srgbClr val="000000"/>
                </a:solidFill>
                <a:latin typeface="Tahoma" panose="020B0604030504040204" pitchFamily="34" charset="0"/>
              </a:rPr>
              <a:t>potenciál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-86699" y="303775"/>
            <a:ext cx="9123195" cy="6342146"/>
            <a:chOff x="30499" y="331502"/>
            <a:chExt cx="12159914" cy="6466750"/>
          </a:xfrm>
        </p:grpSpPr>
        <p:sp>
          <p:nvSpPr>
            <p:cNvPr id="7" name="TextovéPole 6"/>
            <p:cNvSpPr txBox="1"/>
            <p:nvPr/>
          </p:nvSpPr>
          <p:spPr>
            <a:xfrm>
              <a:off x="1810258" y="3382534"/>
              <a:ext cx="2088232" cy="407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Receptor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710120" y="2224802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Aferentace</a:t>
              </a:r>
              <a:endParaRPr lang="cs-CZ" sz="20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364091" y="1145052"/>
              <a:ext cx="2088232" cy="1035618"/>
            </a:xfrm>
            <a:prstGeom prst="rect">
              <a:avLst/>
            </a:prstGeom>
            <a:noFill/>
            <a:ln w="571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Centrum vyhodnocení reflexu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792825" y="3769876"/>
              <a:ext cx="2088232" cy="4079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Efektor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673208" y="2823319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Eferentace</a:t>
              </a:r>
              <a:endParaRPr lang="cs-CZ" sz="20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77002" y="5442867"/>
              <a:ext cx="2088232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interoreceptory</a:t>
              </a:r>
              <a:endParaRPr lang="cs-CZ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46056" y="4020832"/>
              <a:ext cx="209666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exteroreceptory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413198" y="4524547"/>
              <a:ext cx="2301949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proprioreceptory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881058" y="4390124"/>
              <a:ext cx="1377316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somatické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676999" y="5242812"/>
              <a:ext cx="1581375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autonomní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673209" y="4887262"/>
              <a:ext cx="1780270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kombinované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829763" y="1388547"/>
              <a:ext cx="922957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míšní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8269846" y="2214986"/>
              <a:ext cx="130099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mozkové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8625169" y="394438"/>
              <a:ext cx="1332148" cy="5962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axonové, gangliové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831961" y="1305048"/>
              <a:ext cx="1437885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centrální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89296" y="454613"/>
              <a:ext cx="181471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extracentrální</a:t>
              </a:r>
              <a:endParaRPr lang="cs-CZ" sz="1600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8618556" y="5825400"/>
              <a:ext cx="2019524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baroreflex, chemoreflex, </a:t>
              </a:r>
              <a:r>
                <a:rPr lang="cs-CZ" sz="1400" dirty="0" err="1">
                  <a:solidFill>
                    <a:srgbClr val="C00000"/>
                  </a:solidFill>
                </a:rPr>
                <a:t>gastro-ileální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003317" y="1114560"/>
              <a:ext cx="1603102" cy="59626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vznik reflexu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0499" y="1145052"/>
              <a:ext cx="1679621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nepodmíněné (vrozené)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89337" y="331502"/>
              <a:ext cx="14207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podmíněné (naučené)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718718" y="5242812"/>
              <a:ext cx="126653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smyslové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769068" y="5397540"/>
              <a:ext cx="1892160" cy="119252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00FF"/>
                  </a:solidFill>
                </a:rPr>
                <a:t>bicipitární</a:t>
              </a:r>
              <a:r>
                <a:rPr lang="cs-CZ" sz="1400" dirty="0">
                  <a:solidFill>
                    <a:srgbClr val="0000FF"/>
                  </a:solidFill>
                </a:rPr>
                <a:t>), inverzně napínací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148467" y="5951021"/>
              <a:ext cx="2506579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</a:t>
              </a:r>
              <a:r>
                <a:rPr lang="cs-CZ" sz="1400" dirty="0" err="1">
                  <a:solidFill>
                    <a:srgbClr val="0000FF"/>
                  </a:solidFill>
                </a:rPr>
                <a:t>vestibulookulární</a:t>
              </a:r>
              <a:r>
                <a:rPr lang="cs-CZ" sz="1400" dirty="0">
                  <a:solidFill>
                    <a:srgbClr val="0000FF"/>
                  </a:solidFill>
                </a:rPr>
                <a:t>, zornicový, apnoický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557" y="5963900"/>
              <a:ext cx="178010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baroreflex, dávicí reflex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40077" y="4600416"/>
              <a:ext cx="197281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flexorový, extenzorový reflex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012550" y="5674540"/>
              <a:ext cx="151268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</a:t>
              </a:r>
              <a:r>
                <a:rPr lang="cs-CZ" sz="1400" dirty="0" err="1">
                  <a:solidFill>
                    <a:srgbClr val="C00000"/>
                  </a:solidFill>
                </a:rPr>
                <a:t>kašlací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418018" y="4401437"/>
              <a:ext cx="177239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napínací, flexorový reflex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10104830" y="332656"/>
              <a:ext cx="20855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9900"/>
                  </a:solidFill>
                </a:rPr>
                <a:t>červený </a:t>
              </a:r>
              <a:r>
                <a:rPr lang="cs-CZ" sz="1400" dirty="0" err="1">
                  <a:solidFill>
                    <a:srgbClr val="009900"/>
                  </a:solidFill>
                </a:rPr>
                <a:t>dermatografismus</a:t>
              </a:r>
              <a:endParaRPr lang="cs-CZ" sz="1400" dirty="0">
                <a:solidFill>
                  <a:srgbClr val="009900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8906955" y="3131095"/>
              <a:ext cx="197145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Vestibulookulární</a:t>
              </a:r>
              <a:r>
                <a:rPr lang="cs-CZ" sz="1400" dirty="0">
                  <a:solidFill>
                    <a:srgbClr val="009900"/>
                  </a:solidFill>
                </a:rPr>
                <a:t>, pupilární reflex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10031074" y="1367175"/>
              <a:ext cx="1809667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Např</a:t>
              </a:r>
              <a:r>
                <a:rPr lang="cs-CZ" sz="1400" dirty="0">
                  <a:solidFill>
                    <a:srgbClr val="009900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9900"/>
                  </a:solidFill>
                </a:rPr>
                <a:t>bicipitární</a:t>
              </a:r>
              <a:r>
                <a:rPr lang="cs-CZ" sz="1400" dirty="0">
                  <a:solidFill>
                    <a:srgbClr val="009900"/>
                  </a:solidFill>
                </a:rPr>
                <a:t>), flexorový reflex</a:t>
              </a:r>
            </a:p>
          </p:txBody>
        </p:sp>
        <p:cxnSp>
          <p:nvCxnSpPr>
            <p:cNvPr id="37" name="Přímá spojnice 36"/>
            <p:cNvCxnSpPr>
              <a:endCxn id="24" idx="3"/>
            </p:cNvCxnSpPr>
            <p:nvPr/>
          </p:nvCxnSpPr>
          <p:spPr>
            <a:xfrm flipH="1">
              <a:off x="3606418" y="1145052"/>
              <a:ext cx="757676" cy="2676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>
              <a:stCxn id="24" idx="1"/>
              <a:endCxn id="26" idx="3"/>
            </p:cNvCxnSpPr>
            <p:nvPr/>
          </p:nvCxnSpPr>
          <p:spPr>
            <a:xfrm flipH="1" flipV="1">
              <a:off x="1710120" y="598252"/>
              <a:ext cx="293197" cy="814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24" idx="1"/>
              <a:endCxn id="25" idx="3"/>
            </p:cNvCxnSpPr>
            <p:nvPr/>
          </p:nvCxnSpPr>
          <p:spPr>
            <a:xfrm flipH="1" flipV="1">
              <a:off x="1710120" y="1411802"/>
              <a:ext cx="293197" cy="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>
              <a:endCxn id="22" idx="1"/>
            </p:cNvCxnSpPr>
            <p:nvPr/>
          </p:nvCxnSpPr>
          <p:spPr>
            <a:xfrm flipV="1">
              <a:off x="6452322" y="627216"/>
              <a:ext cx="136974" cy="475108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>
              <a:endCxn id="21" idx="1"/>
            </p:cNvCxnSpPr>
            <p:nvPr/>
          </p:nvCxnSpPr>
          <p:spPr>
            <a:xfrm>
              <a:off x="6452322" y="1145052"/>
              <a:ext cx="379639" cy="3325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22" idx="3"/>
              <a:endCxn id="20" idx="1"/>
            </p:cNvCxnSpPr>
            <p:nvPr/>
          </p:nvCxnSpPr>
          <p:spPr>
            <a:xfrm>
              <a:off x="8404016" y="627216"/>
              <a:ext cx="221153" cy="6535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>
              <a:stCxn id="20" idx="3"/>
              <a:endCxn id="34" idx="1"/>
            </p:cNvCxnSpPr>
            <p:nvPr/>
          </p:nvCxnSpPr>
          <p:spPr>
            <a:xfrm flipV="1">
              <a:off x="9957316" y="599406"/>
              <a:ext cx="147514" cy="9316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>
              <a:stCxn id="21" idx="3"/>
              <a:endCxn id="19" idx="0"/>
            </p:cNvCxnSpPr>
            <p:nvPr/>
          </p:nvCxnSpPr>
          <p:spPr>
            <a:xfrm>
              <a:off x="8269846" y="1477650"/>
              <a:ext cx="650500" cy="737335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>
              <a:stCxn id="21" idx="3"/>
              <a:endCxn id="18" idx="1"/>
            </p:cNvCxnSpPr>
            <p:nvPr/>
          </p:nvCxnSpPr>
          <p:spPr>
            <a:xfrm>
              <a:off x="8269846" y="1477650"/>
              <a:ext cx="559917" cy="834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>
              <a:stCxn id="18" idx="3"/>
              <a:endCxn id="36" idx="1"/>
            </p:cNvCxnSpPr>
            <p:nvPr/>
          </p:nvCxnSpPr>
          <p:spPr>
            <a:xfrm>
              <a:off x="9752720" y="1561149"/>
              <a:ext cx="278354" cy="29245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19" idx="2"/>
              <a:endCxn id="35" idx="0"/>
            </p:cNvCxnSpPr>
            <p:nvPr/>
          </p:nvCxnSpPr>
          <p:spPr>
            <a:xfrm>
              <a:off x="8920346" y="2560191"/>
              <a:ext cx="972336" cy="570903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>
              <a:stCxn id="7" idx="2"/>
              <a:endCxn id="13" idx="3"/>
            </p:cNvCxnSpPr>
            <p:nvPr/>
          </p:nvCxnSpPr>
          <p:spPr>
            <a:xfrm flipH="1">
              <a:off x="2242724" y="3790504"/>
              <a:ext cx="611649" cy="40293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7" idx="2"/>
              <a:endCxn id="14" idx="0"/>
            </p:cNvCxnSpPr>
            <p:nvPr/>
          </p:nvCxnSpPr>
          <p:spPr>
            <a:xfrm>
              <a:off x="2854374" y="3790504"/>
              <a:ext cx="1709800" cy="7340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stCxn id="7" idx="2"/>
              <a:endCxn id="12" idx="3"/>
            </p:cNvCxnSpPr>
            <p:nvPr/>
          </p:nvCxnSpPr>
          <p:spPr>
            <a:xfrm flipH="1">
              <a:off x="2365234" y="3790505"/>
              <a:ext cx="489140" cy="18249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>
              <a:stCxn id="7" idx="2"/>
              <a:endCxn id="27" idx="0"/>
            </p:cNvCxnSpPr>
            <p:nvPr/>
          </p:nvCxnSpPr>
          <p:spPr>
            <a:xfrm>
              <a:off x="2854374" y="3790504"/>
              <a:ext cx="497614" cy="145230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>
              <a:stCxn id="14" idx="2"/>
              <a:endCxn id="28" idx="0"/>
            </p:cNvCxnSpPr>
            <p:nvPr/>
          </p:nvCxnSpPr>
          <p:spPr>
            <a:xfrm>
              <a:off x="4564173" y="4869753"/>
              <a:ext cx="1150975" cy="5277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>
              <a:stCxn id="27" idx="2"/>
              <a:endCxn id="29" idx="0"/>
            </p:cNvCxnSpPr>
            <p:nvPr/>
          </p:nvCxnSpPr>
          <p:spPr>
            <a:xfrm>
              <a:off x="3351988" y="5588018"/>
              <a:ext cx="49769" cy="3630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>
              <a:stCxn id="12" idx="2"/>
              <a:endCxn id="30" idx="0"/>
            </p:cNvCxnSpPr>
            <p:nvPr/>
          </p:nvCxnSpPr>
          <p:spPr>
            <a:xfrm flipH="1">
              <a:off x="1152611" y="5788072"/>
              <a:ext cx="168506" cy="17582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>
              <a:stCxn id="13" idx="2"/>
              <a:endCxn id="31" idx="0"/>
            </p:cNvCxnSpPr>
            <p:nvPr/>
          </p:nvCxnSpPr>
          <p:spPr>
            <a:xfrm flipH="1">
              <a:off x="1126486" y="4366037"/>
              <a:ext cx="67905" cy="23437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>
              <a:stCxn id="10" idx="2"/>
              <a:endCxn id="16" idx="0"/>
            </p:cNvCxnSpPr>
            <p:nvPr/>
          </p:nvCxnSpPr>
          <p:spPr>
            <a:xfrm>
              <a:off x="7836941" y="4177847"/>
              <a:ext cx="1630746" cy="1064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stCxn id="10" idx="2"/>
              <a:endCxn id="15" idx="1"/>
            </p:cNvCxnSpPr>
            <p:nvPr/>
          </p:nvCxnSpPr>
          <p:spPr>
            <a:xfrm>
              <a:off x="7836941" y="4177847"/>
              <a:ext cx="1044117" cy="384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>
              <a:stCxn id="10" idx="2"/>
              <a:endCxn id="17" idx="0"/>
            </p:cNvCxnSpPr>
            <p:nvPr/>
          </p:nvCxnSpPr>
          <p:spPr>
            <a:xfrm flipH="1">
              <a:off x="7563344" y="4177847"/>
              <a:ext cx="273597" cy="709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>
              <a:stCxn id="17" idx="2"/>
              <a:endCxn id="32" idx="0"/>
            </p:cNvCxnSpPr>
            <p:nvPr/>
          </p:nvCxnSpPr>
          <p:spPr>
            <a:xfrm>
              <a:off x="7563344" y="5232468"/>
              <a:ext cx="205549" cy="442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>
              <a:stCxn id="16" idx="2"/>
              <a:endCxn id="23" idx="0"/>
            </p:cNvCxnSpPr>
            <p:nvPr/>
          </p:nvCxnSpPr>
          <p:spPr>
            <a:xfrm>
              <a:off x="9467687" y="5588018"/>
              <a:ext cx="160631" cy="237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>
              <a:stCxn id="15" idx="3"/>
              <a:endCxn id="33" idx="1"/>
            </p:cNvCxnSpPr>
            <p:nvPr/>
          </p:nvCxnSpPr>
          <p:spPr>
            <a:xfrm>
              <a:off x="10258374" y="4562727"/>
              <a:ext cx="159644" cy="1054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>
              <a:stCxn id="8" idx="2"/>
              <a:endCxn id="7" idx="0"/>
            </p:cNvCxnSpPr>
            <p:nvPr/>
          </p:nvCxnSpPr>
          <p:spPr>
            <a:xfrm>
              <a:off x="2754236" y="2632773"/>
              <a:ext cx="100138" cy="749762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>
              <a:stCxn id="9" idx="1"/>
              <a:endCxn id="8" idx="0"/>
            </p:cNvCxnSpPr>
            <p:nvPr/>
          </p:nvCxnSpPr>
          <p:spPr>
            <a:xfrm flipH="1">
              <a:off x="2754236" y="1662861"/>
              <a:ext cx="1609855" cy="561941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>
              <a:stCxn id="11" idx="0"/>
              <a:endCxn id="9" idx="3"/>
            </p:cNvCxnSpPr>
            <p:nvPr/>
          </p:nvCxnSpPr>
          <p:spPr>
            <a:xfrm flipH="1" flipV="1">
              <a:off x="6452324" y="1662861"/>
              <a:ext cx="1265000" cy="1160458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>
              <a:stCxn id="10" idx="0"/>
              <a:endCxn id="11" idx="2"/>
            </p:cNvCxnSpPr>
            <p:nvPr/>
          </p:nvCxnSpPr>
          <p:spPr>
            <a:xfrm flipH="1" flipV="1">
              <a:off x="7717324" y="3231290"/>
              <a:ext cx="119617" cy="53858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ovéPole 65"/>
            <p:cNvSpPr txBox="1"/>
            <p:nvPr/>
          </p:nvSpPr>
          <p:spPr>
            <a:xfrm>
              <a:off x="4606655" y="2674648"/>
              <a:ext cx="1603102" cy="84732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počet synapsí v oblouku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4253692" y="3656092"/>
              <a:ext cx="2198632" cy="59626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monosynaptické</a:t>
              </a:r>
              <a:r>
                <a:rPr lang="cs-CZ" sz="1600" dirty="0"/>
                <a:t>, </a:t>
              </a:r>
              <a:r>
                <a:rPr lang="cs-CZ" sz="1600" dirty="0" err="1"/>
                <a:t>polysynaptické</a:t>
              </a:r>
              <a:endParaRPr lang="cs-CZ" sz="1600" dirty="0"/>
            </a:p>
          </p:txBody>
        </p:sp>
        <p:cxnSp>
          <p:nvCxnSpPr>
            <p:cNvPr id="69" name="Přímá spojnice 68"/>
            <p:cNvCxnSpPr>
              <a:stCxn id="9" idx="2"/>
              <a:endCxn id="66" idx="0"/>
            </p:cNvCxnSpPr>
            <p:nvPr/>
          </p:nvCxnSpPr>
          <p:spPr>
            <a:xfrm flipH="1">
              <a:off x="5408206" y="2180670"/>
              <a:ext cx="1" cy="493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>
              <a:stCxn id="66" idx="2"/>
              <a:endCxn id="67" idx="0"/>
            </p:cNvCxnSpPr>
            <p:nvPr/>
          </p:nvCxnSpPr>
          <p:spPr>
            <a:xfrm flipH="1">
              <a:off x="5353009" y="3521971"/>
              <a:ext cx="55198" cy="134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7053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01280"/>
            <a:ext cx="8447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receptorů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Proprioreceptorový – receptor je součástí efektorového orgánu </a:t>
            </a:r>
          </a:p>
          <a:p>
            <a:pPr lvl="2"/>
            <a:r>
              <a:rPr lang="cs-CZ" dirty="0"/>
              <a:t>(proprioreceptor – šlachové tělísko, svalové vřeténko, receptory v kloubech)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Exteroreceptorový</a:t>
            </a:r>
            <a:r>
              <a:rPr lang="cs-CZ" dirty="0"/>
              <a:t> – efektorový orgán je jinde než receptor, může být více efektorových orgánů (</a:t>
            </a:r>
            <a:r>
              <a:rPr lang="cs-CZ" dirty="0" err="1"/>
              <a:t>exterorecepce</a:t>
            </a:r>
            <a:r>
              <a:rPr lang="cs-CZ" dirty="0"/>
              <a:t> tlaku, bolesti, tepla,…)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Interoreceptorový</a:t>
            </a:r>
            <a:r>
              <a:rPr lang="cs-CZ" dirty="0"/>
              <a:t> (viscerální)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efektorů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Somatické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Autonomní (vegetativní)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získání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Vrozené – nepodmíněné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Získané – podmíněné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toho, kde je centrum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Centrální – centrum v CNS (mozek, mícha)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Extracentrální</a:t>
            </a:r>
            <a:r>
              <a:rPr lang="cs-CZ" dirty="0"/>
              <a:t> – centrum mino CNS (gangliový, axonový reflex)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počtu neuronů (počtu synapsí mezi aferentním a eferentním neuronem)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Monosynaptické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Polysynaptické</a:t>
            </a:r>
            <a:r>
              <a:rPr lang="cs-CZ" dirty="0"/>
              <a:t> – do reflexního oblouku je zařazen jeden a více interneuronů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446068" y="297031"/>
            <a:ext cx="2878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Klasifikace reflexů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30044" y="32078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Proprioreceptory - Svalové vřeténko a Golgiho tělísko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6008293" y="1095137"/>
            <a:ext cx="237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el-GR" dirty="0"/>
              <a:t>γ</a:t>
            </a:r>
            <a:r>
              <a:rPr lang="cs-CZ" dirty="0"/>
              <a:t>-motoneuronu</a:t>
            </a:r>
          </a:p>
          <a:p>
            <a:r>
              <a:rPr lang="cs-CZ" dirty="0"/>
              <a:t>- inervuje kontraktilní část vřeténka</a:t>
            </a:r>
          </a:p>
        </p:txBody>
      </p:sp>
      <p:sp>
        <p:nvSpPr>
          <p:cNvPr id="88" name="Volný tvar 87"/>
          <p:cNvSpPr/>
          <p:nvPr/>
        </p:nvSpPr>
        <p:spPr>
          <a:xfrm>
            <a:off x="1905049" y="1367336"/>
            <a:ext cx="4202443" cy="4263858"/>
          </a:xfrm>
          <a:custGeom>
            <a:avLst/>
            <a:gdLst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56174 w 4202443"/>
              <a:gd name="connsiteY20" fmla="*/ 716659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15411 w 4202443"/>
              <a:gd name="connsiteY21" fmla="*/ 733866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725 h 4263858"/>
              <a:gd name="connsiteX1" fmla="*/ 278734 w 4202443"/>
              <a:gd name="connsiteY1" fmla="*/ 565728 h 4263858"/>
              <a:gd name="connsiteX2" fmla="*/ 529853 w 4202443"/>
              <a:gd name="connsiteY2" fmla="*/ 1231383 h 4263858"/>
              <a:gd name="connsiteX3" fmla="*/ 745783 w 4202443"/>
              <a:gd name="connsiteY3" fmla="*/ 1885586 h 4263858"/>
              <a:gd name="connsiteX4" fmla="*/ 1022893 w 4202443"/>
              <a:gd name="connsiteY4" fmla="*/ 2477364 h 4263858"/>
              <a:gd name="connsiteX5" fmla="*/ 1398799 w 4202443"/>
              <a:gd name="connsiteY5" fmla="*/ 2930588 h 4263858"/>
              <a:gd name="connsiteX6" fmla="*/ 1933791 w 4202443"/>
              <a:gd name="connsiteY6" fmla="*/ 3324771 h 4263858"/>
              <a:gd name="connsiteX7" fmla="*/ 2463147 w 4202443"/>
              <a:gd name="connsiteY7" fmla="*/ 3588292 h 4263858"/>
              <a:gd name="connsiteX8" fmla="*/ 2977727 w 4202443"/>
              <a:gd name="connsiteY8" fmla="*/ 3764348 h 4263858"/>
              <a:gd name="connsiteX9" fmla="*/ 3357075 w 4202443"/>
              <a:gd name="connsiteY9" fmla="*/ 3902962 h 4263858"/>
              <a:gd name="connsiteX10" fmla="*/ 3769356 w 4202443"/>
              <a:gd name="connsiteY10" fmla="*/ 4096107 h 4263858"/>
              <a:gd name="connsiteX11" fmla="*/ 4119214 w 4202443"/>
              <a:gd name="connsiteY11" fmla="*/ 4263085 h 4263858"/>
              <a:gd name="connsiteX12" fmla="*/ 4198727 w 4202443"/>
              <a:gd name="connsiteY12" fmla="*/ 4143815 h 4263858"/>
              <a:gd name="connsiteX13" fmla="*/ 4039700 w 4202443"/>
              <a:gd name="connsiteY13" fmla="*/ 3825763 h 4263858"/>
              <a:gd name="connsiteX14" fmla="*/ 3796533 w 4202443"/>
              <a:gd name="connsiteY14" fmla="*/ 3157853 h 4263858"/>
              <a:gd name="connsiteX15" fmla="*/ 3587425 w 4202443"/>
              <a:gd name="connsiteY15" fmla="*/ 2586547 h 4263858"/>
              <a:gd name="connsiteX16" fmla="*/ 3445430 w 4202443"/>
              <a:gd name="connsiteY16" fmla="*/ 2039033 h 4263858"/>
              <a:gd name="connsiteX17" fmla="*/ 3295541 w 4202443"/>
              <a:gd name="connsiteY17" fmla="*/ 1689354 h 4263858"/>
              <a:gd name="connsiteX18" fmla="*/ 3080856 w 4202443"/>
              <a:gd name="connsiteY18" fmla="*/ 1361036 h 4263858"/>
              <a:gd name="connsiteX19" fmla="*/ 2866232 w 4202443"/>
              <a:gd name="connsiteY19" fmla="*/ 1155490 h 4263858"/>
              <a:gd name="connsiteX20" fmla="*/ 2581171 w 4202443"/>
              <a:gd name="connsiteY20" fmla="*/ 923774 h 4263858"/>
              <a:gd name="connsiteX21" fmla="*/ 2215411 w 4202443"/>
              <a:gd name="connsiteY21" fmla="*/ 734010 h 4263858"/>
              <a:gd name="connsiteX22" fmla="*/ 1864425 w 4202443"/>
              <a:gd name="connsiteY22" fmla="*/ 566974 h 4263858"/>
              <a:gd name="connsiteX23" fmla="*/ 1376014 w 4202443"/>
              <a:gd name="connsiteY23" fmla="*/ 396556 h 4263858"/>
              <a:gd name="connsiteX24" fmla="*/ 982959 w 4202443"/>
              <a:gd name="connsiteY24" fmla="*/ 309091 h 4263858"/>
              <a:gd name="connsiteX25" fmla="*/ 493419 w 4202443"/>
              <a:gd name="connsiteY25" fmla="*/ 104552 h 4263858"/>
              <a:gd name="connsiteX26" fmla="*/ 223074 w 4202443"/>
              <a:gd name="connsiteY26" fmla="*/ 1185 h 4263858"/>
              <a:gd name="connsiteX27" fmla="*/ 48146 w 4202443"/>
              <a:gd name="connsiteY27" fmla="*/ 168163 h 4263858"/>
              <a:gd name="connsiteX28" fmla="*/ 16340 w 4202443"/>
              <a:gd name="connsiteY28" fmla="*/ 239725 h 42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2443" h="4263858">
                <a:moveTo>
                  <a:pt x="16340" y="239725"/>
                </a:moveTo>
                <a:cubicBezTo>
                  <a:pt x="54771" y="305986"/>
                  <a:pt x="193149" y="400452"/>
                  <a:pt x="278734" y="565728"/>
                </a:cubicBezTo>
                <a:cubicBezTo>
                  <a:pt x="364319" y="731004"/>
                  <a:pt x="452011" y="1011407"/>
                  <a:pt x="529853" y="1231383"/>
                </a:cubicBezTo>
                <a:cubicBezTo>
                  <a:pt x="607695" y="1451359"/>
                  <a:pt x="663610" y="1677923"/>
                  <a:pt x="745783" y="1885586"/>
                </a:cubicBezTo>
                <a:cubicBezTo>
                  <a:pt x="827956" y="2093250"/>
                  <a:pt x="914057" y="2303197"/>
                  <a:pt x="1022893" y="2477364"/>
                </a:cubicBezTo>
                <a:cubicBezTo>
                  <a:pt x="1131729" y="2651531"/>
                  <a:pt x="1246983" y="2789354"/>
                  <a:pt x="1398799" y="2930588"/>
                </a:cubicBezTo>
                <a:cubicBezTo>
                  <a:pt x="1550615" y="3071822"/>
                  <a:pt x="1756400" y="3215154"/>
                  <a:pt x="1933791" y="3324771"/>
                </a:cubicBezTo>
                <a:cubicBezTo>
                  <a:pt x="2111182" y="3434388"/>
                  <a:pt x="2289158" y="3515029"/>
                  <a:pt x="2463147" y="3588292"/>
                </a:cubicBezTo>
                <a:cubicBezTo>
                  <a:pt x="2637136" y="3661555"/>
                  <a:pt x="2828739" y="3711903"/>
                  <a:pt x="2977727" y="3764348"/>
                </a:cubicBezTo>
                <a:cubicBezTo>
                  <a:pt x="3126715" y="3816793"/>
                  <a:pt x="3225137" y="3847669"/>
                  <a:pt x="3357075" y="3902962"/>
                </a:cubicBezTo>
                <a:cubicBezTo>
                  <a:pt x="3489013" y="3958255"/>
                  <a:pt x="3642333" y="4036087"/>
                  <a:pt x="3769356" y="4096107"/>
                </a:cubicBezTo>
                <a:cubicBezTo>
                  <a:pt x="3896379" y="4156127"/>
                  <a:pt x="4047652" y="4255134"/>
                  <a:pt x="4119214" y="4263085"/>
                </a:cubicBezTo>
                <a:cubicBezTo>
                  <a:pt x="4190776" y="4271036"/>
                  <a:pt x="4211979" y="4216702"/>
                  <a:pt x="4198727" y="4143815"/>
                </a:cubicBezTo>
                <a:cubicBezTo>
                  <a:pt x="4185475" y="4070928"/>
                  <a:pt x="4106732" y="3990090"/>
                  <a:pt x="4039700" y="3825763"/>
                </a:cubicBezTo>
                <a:cubicBezTo>
                  <a:pt x="3972668" y="3661436"/>
                  <a:pt x="3871912" y="3364389"/>
                  <a:pt x="3796533" y="3157853"/>
                </a:cubicBezTo>
                <a:cubicBezTo>
                  <a:pt x="3721154" y="2951317"/>
                  <a:pt x="3645942" y="2773017"/>
                  <a:pt x="3587425" y="2586547"/>
                </a:cubicBezTo>
                <a:cubicBezTo>
                  <a:pt x="3528908" y="2400077"/>
                  <a:pt x="3494077" y="2188565"/>
                  <a:pt x="3445430" y="2039033"/>
                </a:cubicBezTo>
                <a:cubicBezTo>
                  <a:pt x="3396783" y="1889501"/>
                  <a:pt x="3356303" y="1802354"/>
                  <a:pt x="3295541" y="1689354"/>
                </a:cubicBezTo>
                <a:cubicBezTo>
                  <a:pt x="3234779" y="1576354"/>
                  <a:pt x="3152407" y="1450013"/>
                  <a:pt x="3080856" y="1361036"/>
                </a:cubicBezTo>
                <a:cubicBezTo>
                  <a:pt x="3009305" y="1272059"/>
                  <a:pt x="2949513" y="1228367"/>
                  <a:pt x="2866232" y="1155490"/>
                </a:cubicBezTo>
                <a:cubicBezTo>
                  <a:pt x="2782951" y="1082613"/>
                  <a:pt x="2689641" y="994021"/>
                  <a:pt x="2581171" y="923774"/>
                </a:cubicBezTo>
                <a:cubicBezTo>
                  <a:pt x="2472701" y="853527"/>
                  <a:pt x="2334869" y="793477"/>
                  <a:pt x="2215411" y="734010"/>
                </a:cubicBezTo>
                <a:cubicBezTo>
                  <a:pt x="2095953" y="674543"/>
                  <a:pt x="2004324" y="623216"/>
                  <a:pt x="1864425" y="566974"/>
                </a:cubicBezTo>
                <a:cubicBezTo>
                  <a:pt x="1724526" y="510732"/>
                  <a:pt x="1522925" y="439536"/>
                  <a:pt x="1376014" y="396556"/>
                </a:cubicBezTo>
                <a:cubicBezTo>
                  <a:pt x="1229103" y="353576"/>
                  <a:pt x="1130058" y="357758"/>
                  <a:pt x="982959" y="309091"/>
                </a:cubicBezTo>
                <a:cubicBezTo>
                  <a:pt x="835860" y="260424"/>
                  <a:pt x="620067" y="155870"/>
                  <a:pt x="493419" y="104552"/>
                </a:cubicBezTo>
                <a:cubicBezTo>
                  <a:pt x="366772" y="53234"/>
                  <a:pt x="297286" y="-9417"/>
                  <a:pt x="223074" y="1185"/>
                </a:cubicBezTo>
                <a:cubicBezTo>
                  <a:pt x="148862" y="11787"/>
                  <a:pt x="81276" y="123106"/>
                  <a:pt x="48146" y="168163"/>
                </a:cubicBezTo>
                <a:cubicBezTo>
                  <a:pt x="15016" y="213220"/>
                  <a:pt x="-22091" y="173464"/>
                  <a:pt x="16340" y="239725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2157828" y="1599934"/>
            <a:ext cx="3623095" cy="3623095"/>
          </a:xfrm>
          <a:custGeom>
            <a:avLst/>
            <a:gdLst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131389 w 3623095"/>
              <a:gd name="connsiteY8" fmla="*/ 2838091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894592 w 3623095"/>
              <a:gd name="connsiteY4" fmla="*/ 1186841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3095" h="3623095">
                <a:moveTo>
                  <a:pt x="0" y="0"/>
                </a:moveTo>
                <a:cubicBezTo>
                  <a:pt x="112862" y="75481"/>
                  <a:pt x="229136" y="139590"/>
                  <a:pt x="396815" y="258793"/>
                </a:cubicBezTo>
                <a:cubicBezTo>
                  <a:pt x="564494" y="377997"/>
                  <a:pt x="823717" y="598829"/>
                  <a:pt x="1006073" y="715221"/>
                </a:cubicBezTo>
                <a:cubicBezTo>
                  <a:pt x="1188429" y="831613"/>
                  <a:pt x="1342867" y="878544"/>
                  <a:pt x="1490953" y="957147"/>
                </a:cubicBezTo>
                <a:cubicBezTo>
                  <a:pt x="1639040" y="1035750"/>
                  <a:pt x="1771655" y="1097401"/>
                  <a:pt x="1894592" y="1186841"/>
                </a:cubicBezTo>
                <a:cubicBezTo>
                  <a:pt x="2017529" y="1276281"/>
                  <a:pt x="2126369" y="1374819"/>
                  <a:pt x="2228577" y="1493786"/>
                </a:cubicBezTo>
                <a:cubicBezTo>
                  <a:pt x="2330785" y="1612753"/>
                  <a:pt x="2435353" y="1752021"/>
                  <a:pt x="2507841" y="1900644"/>
                </a:cubicBezTo>
                <a:cubicBezTo>
                  <a:pt x="2580329" y="2049268"/>
                  <a:pt x="2581917" y="2216947"/>
                  <a:pt x="2663503" y="2385527"/>
                </a:cubicBezTo>
                <a:cubicBezTo>
                  <a:pt x="2745089" y="2554107"/>
                  <a:pt x="2866181" y="2738931"/>
                  <a:pt x="2997358" y="2912124"/>
                </a:cubicBezTo>
                <a:cubicBezTo>
                  <a:pt x="3128535" y="3085317"/>
                  <a:pt x="3346277" y="3306192"/>
                  <a:pt x="3450566" y="3424687"/>
                </a:cubicBezTo>
                <a:cubicBezTo>
                  <a:pt x="3554855" y="3543182"/>
                  <a:pt x="3577806" y="3589308"/>
                  <a:pt x="3623095" y="3623095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2131949" y="1556802"/>
            <a:ext cx="3605842" cy="3683480"/>
          </a:xfrm>
          <a:custGeom>
            <a:avLst/>
            <a:gdLst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2018581 w 3605842"/>
              <a:gd name="connsiteY3" fmla="*/ 888521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22762 w 3605842"/>
              <a:gd name="connsiteY8" fmla="*/ 2596551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782835 w 3605842"/>
              <a:gd name="connsiteY3" fmla="*/ 939120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249326 w 3605842"/>
              <a:gd name="connsiteY9" fmla="*/ 3011649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842" h="3683480">
                <a:moveTo>
                  <a:pt x="0" y="0"/>
                </a:moveTo>
                <a:cubicBezTo>
                  <a:pt x="223568" y="113581"/>
                  <a:pt x="450548" y="214652"/>
                  <a:pt x="655608" y="319178"/>
                </a:cubicBezTo>
                <a:cubicBezTo>
                  <a:pt x="860668" y="423704"/>
                  <a:pt x="1036800" y="530654"/>
                  <a:pt x="1230358" y="627154"/>
                </a:cubicBezTo>
                <a:cubicBezTo>
                  <a:pt x="1423916" y="723654"/>
                  <a:pt x="1636336" y="796398"/>
                  <a:pt x="1816954" y="898177"/>
                </a:cubicBezTo>
                <a:cubicBezTo>
                  <a:pt x="1997572" y="999956"/>
                  <a:pt x="2185079" y="1130897"/>
                  <a:pt x="2314067" y="1237826"/>
                </a:cubicBezTo>
                <a:cubicBezTo>
                  <a:pt x="2443056" y="1344755"/>
                  <a:pt x="2516831" y="1439882"/>
                  <a:pt x="2590885" y="1539751"/>
                </a:cubicBezTo>
                <a:cubicBezTo>
                  <a:pt x="2664939" y="1639620"/>
                  <a:pt x="2707471" y="1710284"/>
                  <a:pt x="2758393" y="1837041"/>
                </a:cubicBezTo>
                <a:cubicBezTo>
                  <a:pt x="2809315" y="1963798"/>
                  <a:pt x="2841009" y="2155682"/>
                  <a:pt x="2896415" y="2300292"/>
                </a:cubicBezTo>
                <a:cubicBezTo>
                  <a:pt x="2951821" y="2444902"/>
                  <a:pt x="3032014" y="2586144"/>
                  <a:pt x="3090832" y="2704703"/>
                </a:cubicBezTo>
                <a:cubicBezTo>
                  <a:pt x="3149650" y="2823262"/>
                  <a:pt x="3186495" y="2895965"/>
                  <a:pt x="3249326" y="3011649"/>
                </a:cubicBezTo>
                <a:cubicBezTo>
                  <a:pt x="3312157" y="3127333"/>
                  <a:pt x="3408400" y="3286836"/>
                  <a:pt x="3467819" y="3398808"/>
                </a:cubicBezTo>
                <a:cubicBezTo>
                  <a:pt x="3527238" y="3510780"/>
                  <a:pt x="3561991" y="3602248"/>
                  <a:pt x="3605842" y="368348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1959421" y="1548176"/>
            <a:ext cx="3881887" cy="3752490"/>
          </a:xfrm>
          <a:custGeom>
            <a:avLst/>
            <a:gdLst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08694 w 3881887"/>
              <a:gd name="connsiteY8" fmla="*/ 3286664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02941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887" h="3752490">
                <a:moveTo>
                  <a:pt x="0" y="0"/>
                </a:moveTo>
                <a:cubicBezTo>
                  <a:pt x="109268" y="75481"/>
                  <a:pt x="199486" y="149375"/>
                  <a:pt x="319177" y="293298"/>
                </a:cubicBezTo>
                <a:cubicBezTo>
                  <a:pt x="438869" y="437221"/>
                  <a:pt x="620623" y="702514"/>
                  <a:pt x="718149" y="863540"/>
                </a:cubicBezTo>
                <a:cubicBezTo>
                  <a:pt x="815675" y="1024567"/>
                  <a:pt x="850060" y="1124460"/>
                  <a:pt x="904335" y="1259457"/>
                </a:cubicBezTo>
                <a:cubicBezTo>
                  <a:pt x="958610" y="1394454"/>
                  <a:pt x="993237" y="1545566"/>
                  <a:pt x="1043797" y="1673524"/>
                </a:cubicBezTo>
                <a:cubicBezTo>
                  <a:pt x="1094358" y="1801482"/>
                  <a:pt x="1134374" y="1910750"/>
                  <a:pt x="1207698" y="2027207"/>
                </a:cubicBezTo>
                <a:cubicBezTo>
                  <a:pt x="1281022" y="2143664"/>
                  <a:pt x="1351470" y="2239992"/>
                  <a:pt x="1483742" y="2372264"/>
                </a:cubicBezTo>
                <a:cubicBezTo>
                  <a:pt x="1616014" y="2504536"/>
                  <a:pt x="1788543" y="2679940"/>
                  <a:pt x="2001328" y="2820838"/>
                </a:cubicBezTo>
                <a:cubicBezTo>
                  <a:pt x="2214113" y="2961736"/>
                  <a:pt x="2557731" y="3120636"/>
                  <a:pt x="2760452" y="3217653"/>
                </a:cubicBezTo>
                <a:cubicBezTo>
                  <a:pt x="2963173" y="3314670"/>
                  <a:pt x="3060940" y="3326741"/>
                  <a:pt x="3217653" y="3402941"/>
                </a:cubicBezTo>
                <a:cubicBezTo>
                  <a:pt x="3374366" y="3479141"/>
                  <a:pt x="3590026" y="3616595"/>
                  <a:pt x="3700732" y="3674853"/>
                </a:cubicBezTo>
                <a:cubicBezTo>
                  <a:pt x="3811438" y="3733111"/>
                  <a:pt x="3846662" y="3738832"/>
                  <a:pt x="3881887" y="375249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>
            <a:off x="1968049" y="1582681"/>
            <a:ext cx="4054414" cy="3950223"/>
          </a:xfrm>
          <a:custGeom>
            <a:avLst/>
            <a:gdLst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915728 w 4106173"/>
              <a:gd name="connsiteY8" fmla="*/ 3493698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422693 w 4106173"/>
              <a:gd name="connsiteY1" fmla="*/ 483079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054414"/>
              <a:gd name="connsiteY0" fmla="*/ 0 h 3942272"/>
              <a:gd name="connsiteX1" fmla="*/ 370934 w 4054414"/>
              <a:gd name="connsiteY1" fmla="*/ 491706 h 3942272"/>
              <a:gd name="connsiteX2" fmla="*/ 595222 w 4054414"/>
              <a:gd name="connsiteY2" fmla="*/ 1216324 h 3942272"/>
              <a:gd name="connsiteX3" fmla="*/ 741871 w 4054414"/>
              <a:gd name="connsiteY3" fmla="*/ 1699404 h 3942272"/>
              <a:gd name="connsiteX4" fmla="*/ 1026542 w 4054414"/>
              <a:gd name="connsiteY4" fmla="*/ 2199736 h 3942272"/>
              <a:gd name="connsiteX5" fmla="*/ 1302587 w 4054414"/>
              <a:gd name="connsiteY5" fmla="*/ 2536166 h 3942272"/>
              <a:gd name="connsiteX6" fmla="*/ 1759787 w 4054414"/>
              <a:gd name="connsiteY6" fmla="*/ 2915728 h 3942272"/>
              <a:gd name="connsiteX7" fmla="*/ 2277373 w 4054414"/>
              <a:gd name="connsiteY7" fmla="*/ 3234906 h 3942272"/>
              <a:gd name="connsiteX8" fmla="*/ 2829463 w 4054414"/>
              <a:gd name="connsiteY8" fmla="*/ 3450566 h 3942272"/>
              <a:gd name="connsiteX9" fmla="*/ 3209026 w 4054414"/>
              <a:gd name="connsiteY9" fmla="*/ 3562710 h 3942272"/>
              <a:gd name="connsiteX10" fmla="*/ 3640346 w 4054414"/>
              <a:gd name="connsiteY10" fmla="*/ 3717985 h 3942272"/>
              <a:gd name="connsiteX11" fmla="*/ 4054414 w 4054414"/>
              <a:gd name="connsiteY11" fmla="*/ 3942272 h 3942272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595222 w 4054414"/>
              <a:gd name="connsiteY2" fmla="*/ 1216324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22674 w 4054414"/>
              <a:gd name="connsiteY9" fmla="*/ 3535415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4414" h="3950223">
                <a:moveTo>
                  <a:pt x="0" y="0"/>
                </a:moveTo>
                <a:cubicBezTo>
                  <a:pt x="107830" y="130834"/>
                  <a:pt x="259220" y="292397"/>
                  <a:pt x="370934" y="491706"/>
                </a:cubicBezTo>
                <a:cubicBezTo>
                  <a:pt x="482648" y="691015"/>
                  <a:pt x="591403" y="987745"/>
                  <a:pt x="670285" y="1195852"/>
                </a:cubicBezTo>
                <a:cubicBezTo>
                  <a:pt x="749167" y="1403959"/>
                  <a:pt x="779166" y="1574170"/>
                  <a:pt x="844229" y="1740347"/>
                </a:cubicBezTo>
                <a:cubicBezTo>
                  <a:pt x="909292" y="1906524"/>
                  <a:pt x="975169" y="2063687"/>
                  <a:pt x="1060661" y="2192912"/>
                </a:cubicBezTo>
                <a:cubicBezTo>
                  <a:pt x="1146153" y="2322137"/>
                  <a:pt x="1236108" y="2397499"/>
                  <a:pt x="1357178" y="2515694"/>
                </a:cubicBezTo>
                <a:cubicBezTo>
                  <a:pt x="1478248" y="2633889"/>
                  <a:pt x="1630305" y="2790174"/>
                  <a:pt x="1787083" y="2902081"/>
                </a:cubicBezTo>
                <a:cubicBezTo>
                  <a:pt x="1943861" y="3013988"/>
                  <a:pt x="2119566" y="3103686"/>
                  <a:pt x="2297845" y="3187139"/>
                </a:cubicBezTo>
                <a:cubicBezTo>
                  <a:pt x="2476124" y="3270592"/>
                  <a:pt x="2702621" y="3344753"/>
                  <a:pt x="2856759" y="3402799"/>
                </a:cubicBezTo>
                <a:cubicBezTo>
                  <a:pt x="3010897" y="3460845"/>
                  <a:pt x="3092076" y="3482884"/>
                  <a:pt x="3222674" y="3535415"/>
                </a:cubicBezTo>
                <a:cubicBezTo>
                  <a:pt x="3353272" y="3587946"/>
                  <a:pt x="3501723" y="3648850"/>
                  <a:pt x="3640346" y="3717985"/>
                </a:cubicBezTo>
                <a:cubicBezTo>
                  <a:pt x="3778969" y="3787120"/>
                  <a:pt x="3915672" y="3865396"/>
                  <a:pt x="4054414" y="3950223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2088817" y="1436033"/>
            <a:ext cx="3925019" cy="4019909"/>
          </a:xfrm>
          <a:custGeom>
            <a:avLst/>
            <a:gdLst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078966 w 3925019"/>
              <a:gd name="connsiteY4" fmla="*/ 707366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37901 w 3925019"/>
              <a:gd name="connsiteY3" fmla="*/ 747536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04988 w 3925019"/>
              <a:gd name="connsiteY9" fmla="*/ 3027485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5019" h="4019909">
                <a:moveTo>
                  <a:pt x="0" y="0"/>
                </a:moveTo>
                <a:cubicBezTo>
                  <a:pt x="239383" y="125802"/>
                  <a:pt x="484452" y="241604"/>
                  <a:pt x="672860" y="319177"/>
                </a:cubicBezTo>
                <a:cubicBezTo>
                  <a:pt x="861268" y="396750"/>
                  <a:pt x="949528" y="399732"/>
                  <a:pt x="1130447" y="465439"/>
                </a:cubicBezTo>
                <a:cubicBezTo>
                  <a:pt x="1311366" y="531146"/>
                  <a:pt x="1593570" y="636509"/>
                  <a:pt x="1758373" y="713417"/>
                </a:cubicBezTo>
                <a:cubicBezTo>
                  <a:pt x="1923176" y="790325"/>
                  <a:pt x="2000406" y="850818"/>
                  <a:pt x="2119266" y="926889"/>
                </a:cubicBezTo>
                <a:cubicBezTo>
                  <a:pt x="2238126" y="1002960"/>
                  <a:pt x="2350098" y="1064288"/>
                  <a:pt x="2471533" y="1169844"/>
                </a:cubicBezTo>
                <a:cubicBezTo>
                  <a:pt x="2592968" y="1275400"/>
                  <a:pt x="2746269" y="1413680"/>
                  <a:pt x="2847876" y="1560222"/>
                </a:cubicBezTo>
                <a:cubicBezTo>
                  <a:pt x="2949483" y="1706764"/>
                  <a:pt x="3015275" y="1881651"/>
                  <a:pt x="3081175" y="2049094"/>
                </a:cubicBezTo>
                <a:cubicBezTo>
                  <a:pt x="3147075" y="2216537"/>
                  <a:pt x="3189305" y="2401812"/>
                  <a:pt x="3243274" y="2564877"/>
                </a:cubicBezTo>
                <a:cubicBezTo>
                  <a:pt x="3297243" y="2727942"/>
                  <a:pt x="3340247" y="2887059"/>
                  <a:pt x="3404988" y="3027485"/>
                </a:cubicBezTo>
                <a:cubicBezTo>
                  <a:pt x="3469729" y="3167911"/>
                  <a:pt x="3575242" y="3295225"/>
                  <a:pt x="3631721" y="3407433"/>
                </a:cubicBezTo>
                <a:cubicBezTo>
                  <a:pt x="3688200" y="3519641"/>
                  <a:pt x="3703608" y="3610155"/>
                  <a:pt x="3743864" y="3700732"/>
                </a:cubicBezTo>
                <a:cubicBezTo>
                  <a:pt x="3784120" y="3791309"/>
                  <a:pt x="3843068" y="3897702"/>
                  <a:pt x="3873260" y="3950898"/>
                </a:cubicBezTo>
                <a:cubicBezTo>
                  <a:pt x="3903452" y="4004094"/>
                  <a:pt x="3914235" y="4012001"/>
                  <a:pt x="3925019" y="4019909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739095" y="2126147"/>
            <a:ext cx="2537511" cy="2682142"/>
            <a:chOff x="2739095" y="2126147"/>
            <a:chExt cx="2537511" cy="2682142"/>
          </a:xfrm>
        </p:grpSpPr>
        <p:sp>
          <p:nvSpPr>
            <p:cNvPr id="18" name="Volný tvar 17"/>
            <p:cNvSpPr/>
            <p:nvPr/>
          </p:nvSpPr>
          <p:spPr>
            <a:xfrm>
              <a:off x="2857449" y="2266185"/>
              <a:ext cx="2244437" cy="2363190"/>
            </a:xfrm>
            <a:custGeom>
              <a:avLst/>
              <a:gdLst>
                <a:gd name="connsiteX0" fmla="*/ 0 w 1745673"/>
                <a:gd name="connsiteY0" fmla="*/ 0 h 2137558"/>
                <a:gd name="connsiteX1" fmla="*/ 510639 w 1745673"/>
                <a:gd name="connsiteY1" fmla="*/ 285008 h 2137558"/>
                <a:gd name="connsiteX2" fmla="*/ 950026 w 1745673"/>
                <a:gd name="connsiteY2" fmla="*/ 700644 h 2137558"/>
                <a:gd name="connsiteX3" fmla="*/ 1140031 w 1745673"/>
                <a:gd name="connsiteY3" fmla="*/ 1104405 h 2137558"/>
                <a:gd name="connsiteX4" fmla="*/ 1306286 w 1745673"/>
                <a:gd name="connsiteY4" fmla="*/ 1698171 h 2137558"/>
                <a:gd name="connsiteX5" fmla="*/ 1496291 w 1745673"/>
                <a:gd name="connsiteY5" fmla="*/ 1935678 h 2137558"/>
                <a:gd name="connsiteX6" fmla="*/ 1745673 w 1745673"/>
                <a:gd name="connsiteY6" fmla="*/ 2137558 h 2137558"/>
                <a:gd name="connsiteX0" fmla="*/ 0 w 2244437"/>
                <a:gd name="connsiteY0" fmla="*/ 0 h 2363190"/>
                <a:gd name="connsiteX1" fmla="*/ 1009403 w 2244437"/>
                <a:gd name="connsiteY1" fmla="*/ 510640 h 2363190"/>
                <a:gd name="connsiteX2" fmla="*/ 1448790 w 2244437"/>
                <a:gd name="connsiteY2" fmla="*/ 926276 h 2363190"/>
                <a:gd name="connsiteX3" fmla="*/ 1638795 w 2244437"/>
                <a:gd name="connsiteY3" fmla="*/ 1330037 h 2363190"/>
                <a:gd name="connsiteX4" fmla="*/ 1805050 w 2244437"/>
                <a:gd name="connsiteY4" fmla="*/ 1923803 h 2363190"/>
                <a:gd name="connsiteX5" fmla="*/ 1995055 w 2244437"/>
                <a:gd name="connsiteY5" fmla="*/ 2161310 h 2363190"/>
                <a:gd name="connsiteX6" fmla="*/ 2244437 w 2244437"/>
                <a:gd name="connsiteY6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1009403 w 2244437"/>
                <a:gd name="connsiteY2" fmla="*/ 510640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97528 w 2244437"/>
                <a:gd name="connsiteY2" fmla="*/ 558141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593282 w 2244437"/>
                <a:gd name="connsiteY4" fmla="*/ 1367275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37" h="2363190">
                  <a:moveTo>
                    <a:pt x="0" y="0"/>
                  </a:moveTo>
                  <a:cubicBezTo>
                    <a:pt x="79169" y="39584"/>
                    <a:pt x="259278" y="223652"/>
                    <a:pt x="427512" y="308759"/>
                  </a:cubicBezTo>
                  <a:cubicBezTo>
                    <a:pt x="595746" y="393866"/>
                    <a:pt x="787319" y="485563"/>
                    <a:pt x="943740" y="599516"/>
                  </a:cubicBezTo>
                  <a:cubicBezTo>
                    <a:pt x="1100161" y="713469"/>
                    <a:pt x="1257782" y="864517"/>
                    <a:pt x="1366039" y="992477"/>
                  </a:cubicBezTo>
                  <a:cubicBezTo>
                    <a:pt x="1474296" y="1120437"/>
                    <a:pt x="1520114" y="1212054"/>
                    <a:pt x="1593282" y="1367275"/>
                  </a:cubicBezTo>
                  <a:cubicBezTo>
                    <a:pt x="1666450" y="1522496"/>
                    <a:pt x="1738088" y="1791464"/>
                    <a:pt x="1805050" y="1923803"/>
                  </a:cubicBezTo>
                  <a:cubicBezTo>
                    <a:pt x="1872012" y="2056142"/>
                    <a:pt x="1921824" y="2088079"/>
                    <a:pt x="1995055" y="2161310"/>
                  </a:cubicBezTo>
                  <a:cubicBezTo>
                    <a:pt x="2068286" y="2234541"/>
                    <a:pt x="2244437" y="2363190"/>
                    <a:pt x="2244437" y="2363190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869325" y="2278061"/>
              <a:ext cx="2125683" cy="2280062"/>
            </a:xfrm>
            <a:custGeom>
              <a:avLst/>
              <a:gdLst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58784 w 2125683"/>
                <a:gd name="connsiteY6" fmla="*/ 1531917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82534 w 2125683"/>
                <a:gd name="connsiteY6" fmla="*/ 1603169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5683" h="2280062">
                  <a:moveTo>
                    <a:pt x="0" y="0"/>
                  </a:moveTo>
                  <a:cubicBezTo>
                    <a:pt x="59376" y="52449"/>
                    <a:pt x="118753" y="104899"/>
                    <a:pt x="166254" y="154379"/>
                  </a:cubicBezTo>
                  <a:cubicBezTo>
                    <a:pt x="213755" y="203860"/>
                    <a:pt x="243443" y="235527"/>
                    <a:pt x="285007" y="296883"/>
                  </a:cubicBezTo>
                  <a:cubicBezTo>
                    <a:pt x="326571" y="358239"/>
                    <a:pt x="362197" y="427511"/>
                    <a:pt x="415636" y="522514"/>
                  </a:cubicBezTo>
                  <a:cubicBezTo>
                    <a:pt x="469075" y="617517"/>
                    <a:pt x="514597" y="730333"/>
                    <a:pt x="605641" y="866899"/>
                  </a:cubicBezTo>
                  <a:cubicBezTo>
                    <a:pt x="696685" y="1003465"/>
                    <a:pt x="849086" y="1219200"/>
                    <a:pt x="961901" y="1341912"/>
                  </a:cubicBezTo>
                  <a:cubicBezTo>
                    <a:pt x="1074717" y="1464624"/>
                    <a:pt x="1165760" y="1518063"/>
                    <a:pt x="1282534" y="1603169"/>
                  </a:cubicBezTo>
                  <a:cubicBezTo>
                    <a:pt x="1399308" y="1688275"/>
                    <a:pt x="1571501" y="1789216"/>
                    <a:pt x="1662545" y="1852551"/>
                  </a:cubicBezTo>
                  <a:cubicBezTo>
                    <a:pt x="1753589" y="1915886"/>
                    <a:pt x="1773382" y="1927761"/>
                    <a:pt x="1828800" y="1983179"/>
                  </a:cubicBezTo>
                  <a:cubicBezTo>
                    <a:pt x="1884218" y="2038597"/>
                    <a:pt x="1945574" y="2135580"/>
                    <a:pt x="1995054" y="2185060"/>
                  </a:cubicBezTo>
                  <a:cubicBezTo>
                    <a:pt x="2044534" y="2234540"/>
                    <a:pt x="2125683" y="2280062"/>
                    <a:pt x="2125683" y="2280062"/>
                  </a:cubicBezTo>
                  <a:lnTo>
                    <a:pt x="2125683" y="2280062"/>
                  </a:lnTo>
                  <a:lnTo>
                    <a:pt x="2125683" y="2268187"/>
                  </a:ln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739095" y="2126147"/>
              <a:ext cx="2537511" cy="2682142"/>
            </a:xfrm>
            <a:custGeom>
              <a:avLst/>
              <a:gdLst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223159 w 2054431"/>
                <a:gd name="connsiteY3" fmla="*/ 1140031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175658 w 2054431"/>
                <a:gd name="connsiteY3" fmla="*/ 1175657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330477"/>
                <a:gd name="connsiteY0" fmla="*/ 0 h 2423350"/>
                <a:gd name="connsiteX1" fmla="*/ 546265 w 2330477"/>
                <a:gd name="connsiteY1" fmla="*/ 475013 h 2423350"/>
                <a:gd name="connsiteX2" fmla="*/ 866899 w 2330477"/>
                <a:gd name="connsiteY2" fmla="*/ 795647 h 2423350"/>
                <a:gd name="connsiteX3" fmla="*/ 1175658 w 2330477"/>
                <a:gd name="connsiteY3" fmla="*/ 1175657 h 2423350"/>
                <a:gd name="connsiteX4" fmla="*/ 1531917 w 2330477"/>
                <a:gd name="connsiteY4" fmla="*/ 1615044 h 2423350"/>
                <a:gd name="connsiteX5" fmla="*/ 1650670 w 2330477"/>
                <a:gd name="connsiteY5" fmla="*/ 1793174 h 2423350"/>
                <a:gd name="connsiteX6" fmla="*/ 1923803 w 2330477"/>
                <a:gd name="connsiteY6" fmla="*/ 2054431 h 2423350"/>
                <a:gd name="connsiteX7" fmla="*/ 2330477 w 2330477"/>
                <a:gd name="connsiteY7" fmla="*/ 2423350 h 2423350"/>
                <a:gd name="connsiteX0" fmla="*/ 0 w 2537511"/>
                <a:gd name="connsiteY0" fmla="*/ 0 h 2682142"/>
                <a:gd name="connsiteX1" fmla="*/ 753299 w 2537511"/>
                <a:gd name="connsiteY1" fmla="*/ 733805 h 2682142"/>
                <a:gd name="connsiteX2" fmla="*/ 1073933 w 2537511"/>
                <a:gd name="connsiteY2" fmla="*/ 1054439 h 2682142"/>
                <a:gd name="connsiteX3" fmla="*/ 1382692 w 2537511"/>
                <a:gd name="connsiteY3" fmla="*/ 1434449 h 2682142"/>
                <a:gd name="connsiteX4" fmla="*/ 1738951 w 2537511"/>
                <a:gd name="connsiteY4" fmla="*/ 1873836 h 2682142"/>
                <a:gd name="connsiteX5" fmla="*/ 1857704 w 2537511"/>
                <a:gd name="connsiteY5" fmla="*/ 2051966 h 2682142"/>
                <a:gd name="connsiteX6" fmla="*/ 2130837 w 2537511"/>
                <a:gd name="connsiteY6" fmla="*/ 2313223 h 2682142"/>
                <a:gd name="connsiteX7" fmla="*/ 2537511 w 2537511"/>
                <a:gd name="connsiteY7" fmla="*/ 2682142 h 26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511" h="2682142">
                  <a:moveTo>
                    <a:pt x="0" y="0"/>
                  </a:moveTo>
                  <a:cubicBezTo>
                    <a:pt x="200891" y="171202"/>
                    <a:pt x="574310" y="558065"/>
                    <a:pt x="753299" y="733805"/>
                  </a:cubicBezTo>
                  <a:cubicBezTo>
                    <a:pt x="932288" y="909545"/>
                    <a:pt x="969034" y="937665"/>
                    <a:pt x="1073933" y="1054439"/>
                  </a:cubicBezTo>
                  <a:cubicBezTo>
                    <a:pt x="1178832" y="1171213"/>
                    <a:pt x="1271856" y="1297883"/>
                    <a:pt x="1382692" y="1434449"/>
                  </a:cubicBezTo>
                  <a:cubicBezTo>
                    <a:pt x="1493528" y="1571015"/>
                    <a:pt x="1659782" y="1770917"/>
                    <a:pt x="1738951" y="1873836"/>
                  </a:cubicBezTo>
                  <a:cubicBezTo>
                    <a:pt x="1818120" y="1976755"/>
                    <a:pt x="1792390" y="1978735"/>
                    <a:pt x="1857704" y="2051966"/>
                  </a:cubicBezTo>
                  <a:cubicBezTo>
                    <a:pt x="1923018" y="2125197"/>
                    <a:pt x="2017536" y="2208194"/>
                    <a:pt x="2130837" y="2313223"/>
                  </a:cubicBezTo>
                  <a:cubicBezTo>
                    <a:pt x="2244138" y="2418252"/>
                    <a:pt x="2537511" y="2682142"/>
                    <a:pt x="2537511" y="2682142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4" name="Volný tvar 113"/>
          <p:cNvSpPr/>
          <p:nvPr/>
        </p:nvSpPr>
        <p:spPr>
          <a:xfrm>
            <a:off x="2067663" y="1476390"/>
            <a:ext cx="3730511" cy="3823377"/>
          </a:xfrm>
          <a:custGeom>
            <a:avLst/>
            <a:gdLst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941607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98407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74852"/>
              <a:gd name="connsiteY0" fmla="*/ 0 h 3743864"/>
              <a:gd name="connsiteX1" fmla="*/ 258792 w 3674852"/>
              <a:gd name="connsiteY1" fmla="*/ 258792 h 3743864"/>
              <a:gd name="connsiteX2" fmla="*/ 569343 w 3674852"/>
              <a:gd name="connsiteY2" fmla="*/ 646980 h 3743864"/>
              <a:gd name="connsiteX3" fmla="*/ 1052423 w 3674852"/>
              <a:gd name="connsiteY3" fmla="*/ 1483743 h 3743864"/>
              <a:gd name="connsiteX4" fmla="*/ 1259457 w 3674852"/>
              <a:gd name="connsiteY4" fmla="*/ 1915064 h 3743864"/>
              <a:gd name="connsiteX5" fmla="*/ 1639019 w 3674852"/>
              <a:gd name="connsiteY5" fmla="*/ 2355012 h 3743864"/>
              <a:gd name="connsiteX6" fmla="*/ 2061713 w 3674852"/>
              <a:gd name="connsiteY6" fmla="*/ 2665562 h 3743864"/>
              <a:gd name="connsiteX7" fmla="*/ 2536166 w 3674852"/>
              <a:gd name="connsiteY7" fmla="*/ 2976112 h 3743864"/>
              <a:gd name="connsiteX8" fmla="*/ 3027871 w 3674852"/>
              <a:gd name="connsiteY8" fmla="*/ 3269412 h 3743864"/>
              <a:gd name="connsiteX9" fmla="*/ 3303917 w 3674852"/>
              <a:gd name="connsiteY9" fmla="*/ 3459192 h 3743864"/>
              <a:gd name="connsiteX10" fmla="*/ 3605841 w 3674852"/>
              <a:gd name="connsiteY10" fmla="*/ 3666226 h 3743864"/>
              <a:gd name="connsiteX11" fmla="*/ 3674852 w 3674852"/>
              <a:gd name="connsiteY11" fmla="*/ 3743864 h 3743864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083530 w 3730511"/>
              <a:gd name="connsiteY8" fmla="*/ 3348925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729777 w 3730511"/>
              <a:gd name="connsiteY2" fmla="*/ 736018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511" h="3823377">
                <a:moveTo>
                  <a:pt x="0" y="0"/>
                </a:moveTo>
                <a:cubicBezTo>
                  <a:pt x="48883" y="40256"/>
                  <a:pt x="192821" y="215635"/>
                  <a:pt x="314451" y="338305"/>
                </a:cubicBezTo>
                <a:cubicBezTo>
                  <a:pt x="436081" y="460975"/>
                  <a:pt x="597505" y="531860"/>
                  <a:pt x="729777" y="736018"/>
                </a:cubicBezTo>
                <a:cubicBezTo>
                  <a:pt x="862049" y="940177"/>
                  <a:pt x="1010526" y="1353496"/>
                  <a:pt x="1108082" y="1563256"/>
                </a:cubicBezTo>
                <a:cubicBezTo>
                  <a:pt x="1205639" y="1773016"/>
                  <a:pt x="1217350" y="1849366"/>
                  <a:pt x="1315116" y="1994577"/>
                </a:cubicBezTo>
                <a:cubicBezTo>
                  <a:pt x="1412882" y="2139788"/>
                  <a:pt x="1560969" y="2309442"/>
                  <a:pt x="1694678" y="2434525"/>
                </a:cubicBezTo>
                <a:cubicBezTo>
                  <a:pt x="1828387" y="2559608"/>
                  <a:pt x="1967848" y="2641558"/>
                  <a:pt x="2117372" y="2745075"/>
                </a:cubicBezTo>
                <a:cubicBezTo>
                  <a:pt x="2266896" y="2848592"/>
                  <a:pt x="2422861" y="2962921"/>
                  <a:pt x="2591825" y="3055625"/>
                </a:cubicBezTo>
                <a:cubicBezTo>
                  <a:pt x="2760789" y="3148329"/>
                  <a:pt x="3003197" y="3220787"/>
                  <a:pt x="3131155" y="3301300"/>
                </a:cubicBezTo>
                <a:cubicBezTo>
                  <a:pt x="3259113" y="3381813"/>
                  <a:pt x="3271185" y="3464632"/>
                  <a:pt x="3359576" y="3538705"/>
                </a:cubicBezTo>
                <a:cubicBezTo>
                  <a:pt x="3447967" y="3612778"/>
                  <a:pt x="3599678" y="3698294"/>
                  <a:pt x="3661500" y="3745739"/>
                </a:cubicBezTo>
                <a:cubicBezTo>
                  <a:pt x="3723322" y="3793184"/>
                  <a:pt x="3730511" y="3823377"/>
                  <a:pt x="3730511" y="3823377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2" name="Skupina 131"/>
          <p:cNvGrpSpPr/>
          <p:nvPr/>
        </p:nvGrpSpPr>
        <p:grpSpPr>
          <a:xfrm>
            <a:off x="5279274" y="4735221"/>
            <a:ext cx="1259111" cy="1306791"/>
            <a:chOff x="4415408" y="5076230"/>
            <a:chExt cx="1259111" cy="1306791"/>
          </a:xfrm>
        </p:grpSpPr>
        <p:sp>
          <p:nvSpPr>
            <p:cNvPr id="115" name="Volný tvar 114"/>
            <p:cNvSpPr/>
            <p:nvPr/>
          </p:nvSpPr>
          <p:spPr>
            <a:xfrm>
              <a:off x="4463565" y="5548135"/>
              <a:ext cx="994745" cy="834886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1192309"/>
                <a:gd name="connsiteY0" fmla="*/ 0 h 834886"/>
                <a:gd name="connsiteX1" fmla="*/ 739361 w 1192309"/>
                <a:gd name="connsiteY1" fmla="*/ 437322 h 834886"/>
                <a:gd name="connsiteX2" fmla="*/ 1192309 w 1192309"/>
                <a:gd name="connsiteY2" fmla="*/ 834886 h 8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09" h="834886">
                  <a:moveTo>
                    <a:pt x="0" y="0"/>
                  </a:moveTo>
                  <a:cubicBezTo>
                    <a:pt x="364832" y="143786"/>
                    <a:pt x="540643" y="298174"/>
                    <a:pt x="739361" y="437322"/>
                  </a:cubicBezTo>
                  <a:cubicBezTo>
                    <a:pt x="938079" y="576470"/>
                    <a:pt x="1156528" y="790491"/>
                    <a:pt x="1192309" y="83488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4612029" y="5435166"/>
              <a:ext cx="924005" cy="79513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73647"/>
                <a:gd name="connsiteY0" fmla="*/ 0 h 667910"/>
                <a:gd name="connsiteX1" fmla="*/ 758962 w 973647"/>
                <a:gd name="connsiteY1" fmla="*/ 477079 h 667910"/>
                <a:gd name="connsiteX2" fmla="*/ 973647 w 973647"/>
                <a:gd name="connsiteY2" fmla="*/ 667910 h 667910"/>
                <a:gd name="connsiteX0" fmla="*/ 0 w 1213904"/>
                <a:gd name="connsiteY0" fmla="*/ 0 h 795131"/>
                <a:gd name="connsiteX1" fmla="*/ 758962 w 1213904"/>
                <a:gd name="connsiteY1" fmla="*/ 477079 h 795131"/>
                <a:gd name="connsiteX2" fmla="*/ 1213904 w 1213904"/>
                <a:gd name="connsiteY2" fmla="*/ 795131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904" h="795131">
                  <a:moveTo>
                    <a:pt x="0" y="0"/>
                  </a:moveTo>
                  <a:lnTo>
                    <a:pt x="758962" y="477079"/>
                  </a:lnTo>
                  <a:cubicBezTo>
                    <a:pt x="961279" y="609601"/>
                    <a:pt x="1178123" y="750736"/>
                    <a:pt x="1213904" y="79513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4705407" y="5256585"/>
              <a:ext cx="725222" cy="715617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858741"/>
                <a:gd name="connsiteY0" fmla="*/ 0 h 612250"/>
                <a:gd name="connsiteX1" fmla="*/ 602272 w 858741"/>
                <a:gd name="connsiteY1" fmla="*/ 437321 h 612250"/>
                <a:gd name="connsiteX2" fmla="*/ 858741 w 858741"/>
                <a:gd name="connsiteY2" fmla="*/ 612250 h 612250"/>
                <a:gd name="connsiteX0" fmla="*/ 0 w 952755"/>
                <a:gd name="connsiteY0" fmla="*/ 0 h 715617"/>
                <a:gd name="connsiteX1" fmla="*/ 696286 w 952755"/>
                <a:gd name="connsiteY1" fmla="*/ 540688 h 715617"/>
                <a:gd name="connsiteX2" fmla="*/ 952755 w 952755"/>
                <a:gd name="connsiteY2" fmla="*/ 715617 h 715617"/>
                <a:gd name="connsiteX0" fmla="*/ 0 w 952755"/>
                <a:gd name="connsiteY0" fmla="*/ 0 h 715617"/>
                <a:gd name="connsiteX1" fmla="*/ 294806 w 952755"/>
                <a:gd name="connsiteY1" fmla="*/ 269572 h 715617"/>
                <a:gd name="connsiteX2" fmla="*/ 696286 w 952755"/>
                <a:gd name="connsiteY2" fmla="*/ 540688 h 715617"/>
                <a:gd name="connsiteX3" fmla="*/ 952755 w 952755"/>
                <a:gd name="connsiteY3" fmla="*/ 715617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55" h="715617">
                  <a:moveTo>
                    <a:pt x="0" y="0"/>
                  </a:moveTo>
                  <a:cubicBezTo>
                    <a:pt x="54357" y="40953"/>
                    <a:pt x="178758" y="179457"/>
                    <a:pt x="294806" y="269572"/>
                  </a:cubicBezTo>
                  <a:cubicBezTo>
                    <a:pt x="410854" y="359687"/>
                    <a:pt x="586628" y="466347"/>
                    <a:pt x="696286" y="540688"/>
                  </a:cubicBezTo>
                  <a:cubicBezTo>
                    <a:pt x="805944" y="615029"/>
                    <a:pt x="916974" y="671222"/>
                    <a:pt x="952755" y="715617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4798039" y="5133826"/>
              <a:ext cx="555116" cy="707623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97123 w 955864"/>
                <a:gd name="connsiteY0" fmla="*/ 95373 h 707623"/>
                <a:gd name="connsiteX1" fmla="*/ 35213 w 955864"/>
                <a:gd name="connsiteY1" fmla="*/ 18618 h 707623"/>
                <a:gd name="connsiteX2" fmla="*/ 741179 w 955864"/>
                <a:gd name="connsiteY2" fmla="*/ 516792 h 707623"/>
                <a:gd name="connsiteX3" fmla="*/ 955864 w 955864"/>
                <a:gd name="connsiteY3" fmla="*/ 707623 h 707623"/>
                <a:gd name="connsiteX0" fmla="*/ 97125 w 955866"/>
                <a:gd name="connsiteY0" fmla="*/ 95373 h 707623"/>
                <a:gd name="connsiteX1" fmla="*/ 35215 w 955866"/>
                <a:gd name="connsiteY1" fmla="*/ 18618 h 707623"/>
                <a:gd name="connsiteX2" fmla="*/ 295354 w 955866"/>
                <a:gd name="connsiteY2" fmla="*/ 249207 h 707623"/>
                <a:gd name="connsiteX3" fmla="*/ 741181 w 955866"/>
                <a:gd name="connsiteY3" fmla="*/ 516792 h 707623"/>
                <a:gd name="connsiteX4" fmla="*/ 955866 w 955866"/>
                <a:gd name="connsiteY4" fmla="*/ 707623 h 7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66" h="707623">
                  <a:moveTo>
                    <a:pt x="97125" y="95373"/>
                  </a:moveTo>
                  <a:cubicBezTo>
                    <a:pt x="100498" y="99808"/>
                    <a:pt x="-72128" y="-51618"/>
                    <a:pt x="35215" y="18618"/>
                  </a:cubicBezTo>
                  <a:cubicBezTo>
                    <a:pt x="75099" y="44257"/>
                    <a:pt x="177693" y="166178"/>
                    <a:pt x="295354" y="249207"/>
                  </a:cubicBezTo>
                  <a:cubicBezTo>
                    <a:pt x="413015" y="332236"/>
                    <a:pt x="631096" y="440389"/>
                    <a:pt x="741181" y="516792"/>
                  </a:cubicBezTo>
                  <a:cubicBezTo>
                    <a:pt x="851266" y="593195"/>
                    <a:pt x="920085" y="663228"/>
                    <a:pt x="955866" y="707623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4776969" y="5735637"/>
              <a:ext cx="716449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867797" y="5706834"/>
              <a:ext cx="653660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881873" y="5579415"/>
              <a:ext cx="725222" cy="67586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2755"/>
                <a:gd name="connsiteY0" fmla="*/ 0 h 675860"/>
                <a:gd name="connsiteX1" fmla="*/ 738070 w 952755"/>
                <a:gd name="connsiteY1" fmla="*/ 485029 h 675860"/>
                <a:gd name="connsiteX2" fmla="*/ 952755 w 952755"/>
                <a:gd name="connsiteY2" fmla="*/ 67586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755" h="675860">
                  <a:moveTo>
                    <a:pt x="0" y="0"/>
                  </a:moveTo>
                  <a:cubicBezTo>
                    <a:pt x="250466" y="159688"/>
                    <a:pt x="579278" y="372386"/>
                    <a:pt x="738070" y="485029"/>
                  </a:cubicBezTo>
                  <a:cubicBezTo>
                    <a:pt x="896862" y="597672"/>
                    <a:pt x="916974" y="631465"/>
                    <a:pt x="952755" y="67586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14796" y="5477012"/>
              <a:ext cx="625932" cy="73947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1077806"/>
                <a:gd name="connsiteY0" fmla="*/ 0 h 739471"/>
                <a:gd name="connsiteX1" fmla="*/ 644056 w 1077806"/>
                <a:gd name="connsiteY1" fmla="*/ 421419 h 739471"/>
                <a:gd name="connsiteX2" fmla="*/ 1077806 w 1077806"/>
                <a:gd name="connsiteY2" fmla="*/ 739471 h 7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06" h="739471">
                  <a:moveTo>
                    <a:pt x="0" y="0"/>
                  </a:moveTo>
                  <a:cubicBezTo>
                    <a:pt x="250466" y="159688"/>
                    <a:pt x="464422" y="298174"/>
                    <a:pt x="644056" y="421419"/>
                  </a:cubicBezTo>
                  <a:cubicBezTo>
                    <a:pt x="823690" y="544664"/>
                    <a:pt x="1042025" y="695076"/>
                    <a:pt x="1077806" y="739471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683918" y="5655469"/>
              <a:ext cx="804863" cy="702563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63" h="702563">
                  <a:moveTo>
                    <a:pt x="0" y="0"/>
                  </a:moveTo>
                  <a:cubicBezTo>
                    <a:pt x="59332" y="24210"/>
                    <a:pt x="77391" y="38498"/>
                    <a:pt x="128588" y="78582"/>
                  </a:cubicBezTo>
                  <a:cubicBezTo>
                    <a:pt x="179785" y="118666"/>
                    <a:pt x="236537" y="177801"/>
                    <a:pt x="307181" y="240507"/>
                  </a:cubicBezTo>
                  <a:cubicBezTo>
                    <a:pt x="377825" y="303213"/>
                    <a:pt x="473076" y="380603"/>
                    <a:pt x="552451" y="454819"/>
                  </a:cubicBezTo>
                  <a:cubicBezTo>
                    <a:pt x="631826" y="529035"/>
                    <a:pt x="742951" y="647304"/>
                    <a:pt x="783432" y="685801"/>
                  </a:cubicBezTo>
                  <a:cubicBezTo>
                    <a:pt x="823913" y="724298"/>
                    <a:pt x="791766" y="684214"/>
                    <a:pt x="795338" y="685801"/>
                  </a:cubicBezTo>
                  <a:cubicBezTo>
                    <a:pt x="798910" y="687389"/>
                    <a:pt x="801886" y="691357"/>
                    <a:pt x="804863" y="695326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4802981" y="5629275"/>
              <a:ext cx="719138" cy="683419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4802997" y="5517232"/>
              <a:ext cx="776288" cy="754857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76288"/>
                <a:gd name="connsiteY0" fmla="*/ 0 h 754857"/>
                <a:gd name="connsiteX1" fmla="*/ 114300 w 776288"/>
                <a:gd name="connsiteY1" fmla="*/ 97631 h 754857"/>
                <a:gd name="connsiteX2" fmla="*/ 376238 w 776288"/>
                <a:gd name="connsiteY2" fmla="*/ 340519 h 754857"/>
                <a:gd name="connsiteX3" fmla="*/ 609600 w 776288"/>
                <a:gd name="connsiteY3" fmla="*/ 573881 h 754857"/>
                <a:gd name="connsiteX4" fmla="*/ 776288 w 776288"/>
                <a:gd name="connsiteY4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288" h="754857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542925" y="504825"/>
                    <a:pt x="609600" y="573881"/>
                  </a:cubicBezTo>
                  <a:cubicBezTo>
                    <a:pt x="676275" y="642937"/>
                    <a:pt x="720725" y="694532"/>
                    <a:pt x="776288" y="754857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4907531" y="5458384"/>
              <a:ext cx="728663" cy="75723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26206 w 719138"/>
                <a:gd name="connsiteY1" fmla="*/ 71437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28663"/>
                <a:gd name="connsiteY0" fmla="*/ 0 h 757238"/>
                <a:gd name="connsiteX1" fmla="*/ 135731 w 728663"/>
                <a:gd name="connsiteY1" fmla="*/ 145256 h 757238"/>
                <a:gd name="connsiteX2" fmla="*/ 385763 w 728663"/>
                <a:gd name="connsiteY2" fmla="*/ 414338 h 757238"/>
                <a:gd name="connsiteX3" fmla="*/ 619125 w 728663"/>
                <a:gd name="connsiteY3" fmla="*/ 647700 h 757238"/>
                <a:gd name="connsiteX4" fmla="*/ 728663 w 728663"/>
                <a:gd name="connsiteY4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757238">
                  <a:moveTo>
                    <a:pt x="0" y="0"/>
                  </a:moveTo>
                  <a:cubicBezTo>
                    <a:pt x="25797" y="20439"/>
                    <a:pt x="71437" y="76200"/>
                    <a:pt x="135731" y="145256"/>
                  </a:cubicBezTo>
                  <a:cubicBezTo>
                    <a:pt x="200025" y="214312"/>
                    <a:pt x="305197" y="330597"/>
                    <a:pt x="385763" y="414338"/>
                  </a:cubicBezTo>
                  <a:cubicBezTo>
                    <a:pt x="466329" y="498079"/>
                    <a:pt x="619125" y="647700"/>
                    <a:pt x="619125" y="647700"/>
                  </a:cubicBezTo>
                  <a:lnTo>
                    <a:pt x="728663" y="757238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4415408" y="5523136"/>
              <a:ext cx="1033463" cy="840675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1000125"/>
                <a:gd name="connsiteY0" fmla="*/ 0 h 816863"/>
                <a:gd name="connsiteX1" fmla="*/ 323850 w 1000125"/>
                <a:gd name="connsiteY1" fmla="*/ 192882 h 816863"/>
                <a:gd name="connsiteX2" fmla="*/ 502443 w 1000125"/>
                <a:gd name="connsiteY2" fmla="*/ 354807 h 816863"/>
                <a:gd name="connsiteX3" fmla="*/ 747713 w 1000125"/>
                <a:gd name="connsiteY3" fmla="*/ 569119 h 816863"/>
                <a:gd name="connsiteX4" fmla="*/ 978694 w 1000125"/>
                <a:gd name="connsiteY4" fmla="*/ 800101 h 816863"/>
                <a:gd name="connsiteX5" fmla="*/ 990600 w 1000125"/>
                <a:gd name="connsiteY5" fmla="*/ 800101 h 816863"/>
                <a:gd name="connsiteX6" fmla="*/ 1000125 w 1000125"/>
                <a:gd name="connsiteY6" fmla="*/ 809626 h 816863"/>
                <a:gd name="connsiteX0" fmla="*/ 0 w 1033463"/>
                <a:gd name="connsiteY0" fmla="*/ 0 h 840675"/>
                <a:gd name="connsiteX1" fmla="*/ 357188 w 1033463"/>
                <a:gd name="connsiteY1" fmla="*/ 216694 h 840675"/>
                <a:gd name="connsiteX2" fmla="*/ 535781 w 1033463"/>
                <a:gd name="connsiteY2" fmla="*/ 378619 h 840675"/>
                <a:gd name="connsiteX3" fmla="*/ 781051 w 1033463"/>
                <a:gd name="connsiteY3" fmla="*/ 592931 h 840675"/>
                <a:gd name="connsiteX4" fmla="*/ 1012032 w 1033463"/>
                <a:gd name="connsiteY4" fmla="*/ 823913 h 840675"/>
                <a:gd name="connsiteX5" fmla="*/ 1023938 w 1033463"/>
                <a:gd name="connsiteY5" fmla="*/ 823913 h 840675"/>
                <a:gd name="connsiteX6" fmla="*/ 1033463 w 1033463"/>
                <a:gd name="connsiteY6" fmla="*/ 833438 h 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840675">
                  <a:moveTo>
                    <a:pt x="0" y="0"/>
                  </a:moveTo>
                  <a:cubicBezTo>
                    <a:pt x="59332" y="24210"/>
                    <a:pt x="267891" y="153591"/>
                    <a:pt x="357188" y="216694"/>
                  </a:cubicBezTo>
                  <a:cubicBezTo>
                    <a:pt x="446485" y="279797"/>
                    <a:pt x="465137" y="315913"/>
                    <a:pt x="535781" y="378619"/>
                  </a:cubicBezTo>
                  <a:cubicBezTo>
                    <a:pt x="606425" y="441325"/>
                    <a:pt x="701676" y="518715"/>
                    <a:pt x="781051" y="592931"/>
                  </a:cubicBezTo>
                  <a:cubicBezTo>
                    <a:pt x="860426" y="667147"/>
                    <a:pt x="971551" y="785416"/>
                    <a:pt x="1012032" y="823913"/>
                  </a:cubicBezTo>
                  <a:cubicBezTo>
                    <a:pt x="1052513" y="862410"/>
                    <a:pt x="1020366" y="822326"/>
                    <a:pt x="1023938" y="823913"/>
                  </a:cubicBezTo>
                  <a:cubicBezTo>
                    <a:pt x="1027510" y="825501"/>
                    <a:pt x="1030486" y="829469"/>
                    <a:pt x="1033463" y="833438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4572000" y="5403089"/>
              <a:ext cx="974392" cy="884986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4658296" y="5187476"/>
              <a:ext cx="960104" cy="1051673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593" h="812141">
                  <a:moveTo>
                    <a:pt x="0" y="0"/>
                  </a:moveTo>
                  <a:cubicBezTo>
                    <a:pt x="25797" y="20439"/>
                    <a:pt x="94359" y="130370"/>
                    <a:pt x="156479" y="204286"/>
                  </a:cubicBezTo>
                  <a:cubicBezTo>
                    <a:pt x="218600" y="278202"/>
                    <a:pt x="298960" y="360444"/>
                    <a:pt x="372723" y="443497"/>
                  </a:cubicBezTo>
                  <a:cubicBezTo>
                    <a:pt x="446486" y="526550"/>
                    <a:pt x="543077" y="641162"/>
                    <a:pt x="599055" y="702603"/>
                  </a:cubicBezTo>
                  <a:cubicBezTo>
                    <a:pt x="655033" y="764044"/>
                    <a:pt x="672080" y="775628"/>
                    <a:pt x="708593" y="812141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4744011" y="5076230"/>
              <a:ext cx="926766" cy="1132635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77568 w 708593"/>
                <a:gd name="connsiteY1" fmla="*/ 156475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683988"/>
                <a:gd name="connsiteY0" fmla="*/ 0 h 874663"/>
                <a:gd name="connsiteX1" fmla="*/ 152963 w 683988"/>
                <a:gd name="connsiteY1" fmla="*/ 218997 h 874663"/>
                <a:gd name="connsiteX2" fmla="*/ 358663 w 683988"/>
                <a:gd name="connsiteY2" fmla="*/ 491308 h 874663"/>
                <a:gd name="connsiteX3" fmla="*/ 574450 w 683988"/>
                <a:gd name="connsiteY3" fmla="*/ 765125 h 874663"/>
                <a:gd name="connsiteX4" fmla="*/ 683988 w 683988"/>
                <a:gd name="connsiteY4" fmla="*/ 874663 h 8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988" h="874663">
                  <a:moveTo>
                    <a:pt x="0" y="0"/>
                  </a:moveTo>
                  <a:cubicBezTo>
                    <a:pt x="25797" y="20439"/>
                    <a:pt x="93186" y="137113"/>
                    <a:pt x="152963" y="218997"/>
                  </a:cubicBezTo>
                  <a:cubicBezTo>
                    <a:pt x="212740" y="300881"/>
                    <a:pt x="288415" y="400287"/>
                    <a:pt x="358663" y="491308"/>
                  </a:cubicBezTo>
                  <a:cubicBezTo>
                    <a:pt x="428911" y="582329"/>
                    <a:pt x="520229" y="701233"/>
                    <a:pt x="574450" y="765125"/>
                  </a:cubicBezTo>
                  <a:cubicBezTo>
                    <a:pt x="628671" y="829018"/>
                    <a:pt x="647475" y="838150"/>
                    <a:pt x="683988" y="874663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4967287" y="5389016"/>
              <a:ext cx="707232" cy="77628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50019 w 719138"/>
                <a:gd name="connsiteY1" fmla="*/ 52387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7232"/>
                <a:gd name="connsiteY0" fmla="*/ 0 h 776288"/>
                <a:gd name="connsiteX1" fmla="*/ 138113 w 707232"/>
                <a:gd name="connsiteY1" fmla="*/ 145256 h 776288"/>
                <a:gd name="connsiteX2" fmla="*/ 364332 w 707232"/>
                <a:gd name="connsiteY2" fmla="*/ 402431 h 776288"/>
                <a:gd name="connsiteX3" fmla="*/ 597694 w 707232"/>
                <a:gd name="connsiteY3" fmla="*/ 666750 h 776288"/>
                <a:gd name="connsiteX4" fmla="*/ 707232 w 707232"/>
                <a:gd name="connsiteY4" fmla="*/ 776288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2" h="776288">
                  <a:moveTo>
                    <a:pt x="0" y="0"/>
                  </a:moveTo>
                  <a:cubicBezTo>
                    <a:pt x="25797" y="20439"/>
                    <a:pt x="77391" y="78184"/>
                    <a:pt x="138113" y="145256"/>
                  </a:cubicBezTo>
                  <a:cubicBezTo>
                    <a:pt x="198835" y="212328"/>
                    <a:pt x="287735" y="315515"/>
                    <a:pt x="364332" y="402431"/>
                  </a:cubicBezTo>
                  <a:cubicBezTo>
                    <a:pt x="440929" y="489347"/>
                    <a:pt x="540544" y="604441"/>
                    <a:pt x="597694" y="666750"/>
                  </a:cubicBezTo>
                  <a:cubicBezTo>
                    <a:pt x="654844" y="729059"/>
                    <a:pt x="670719" y="739775"/>
                    <a:pt x="707232" y="776288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97654" y="1493769"/>
            <a:ext cx="1875867" cy="2565447"/>
            <a:chOff x="4097654" y="1493769"/>
            <a:chExt cx="1875867" cy="2565447"/>
          </a:xfrm>
        </p:grpSpPr>
        <p:sp>
          <p:nvSpPr>
            <p:cNvPr id="76" name="Volný tvar 75"/>
            <p:cNvSpPr/>
            <p:nvPr/>
          </p:nvSpPr>
          <p:spPr>
            <a:xfrm>
              <a:off x="4344912" y="2595819"/>
              <a:ext cx="776114" cy="1161616"/>
            </a:xfrm>
            <a:custGeom>
              <a:avLst/>
              <a:gdLst>
                <a:gd name="connsiteX0" fmla="*/ 11228 w 785639"/>
                <a:gd name="connsiteY0" fmla="*/ 1161616 h 1161616"/>
                <a:gd name="connsiteX1" fmla="*/ 8250 w 785639"/>
                <a:gd name="connsiteY1" fmla="*/ 1096089 h 1161616"/>
                <a:gd name="connsiteX2" fmla="*/ 103562 w 785639"/>
                <a:gd name="connsiteY2" fmla="*/ 1009712 h 1161616"/>
                <a:gd name="connsiteX3" fmla="*/ 294186 w 785639"/>
                <a:gd name="connsiteY3" fmla="*/ 926314 h 1161616"/>
                <a:gd name="connsiteX4" fmla="*/ 520552 w 785639"/>
                <a:gd name="connsiteY4" fmla="*/ 735690 h 1161616"/>
                <a:gd name="connsiteX5" fmla="*/ 636714 w 785639"/>
                <a:gd name="connsiteY5" fmla="*/ 476560 h 1161616"/>
                <a:gd name="connsiteX6" fmla="*/ 711176 w 785639"/>
                <a:gd name="connsiteY6" fmla="*/ 217431 h 1161616"/>
                <a:gd name="connsiteX7" fmla="*/ 785639 w 785639"/>
                <a:gd name="connsiteY7" fmla="*/ 0 h 1161616"/>
                <a:gd name="connsiteX0" fmla="*/ 11228 w 776114"/>
                <a:gd name="connsiteY0" fmla="*/ 1161616 h 1161616"/>
                <a:gd name="connsiteX1" fmla="*/ 8250 w 776114"/>
                <a:gd name="connsiteY1" fmla="*/ 1096089 h 1161616"/>
                <a:gd name="connsiteX2" fmla="*/ 103562 w 776114"/>
                <a:gd name="connsiteY2" fmla="*/ 1009712 h 1161616"/>
                <a:gd name="connsiteX3" fmla="*/ 294186 w 776114"/>
                <a:gd name="connsiteY3" fmla="*/ 926314 h 1161616"/>
                <a:gd name="connsiteX4" fmla="*/ 520552 w 776114"/>
                <a:gd name="connsiteY4" fmla="*/ 735690 h 1161616"/>
                <a:gd name="connsiteX5" fmla="*/ 636714 w 776114"/>
                <a:gd name="connsiteY5" fmla="*/ 476560 h 1161616"/>
                <a:gd name="connsiteX6" fmla="*/ 711176 w 776114"/>
                <a:gd name="connsiteY6" fmla="*/ 217431 h 1161616"/>
                <a:gd name="connsiteX7" fmla="*/ 776114 w 776114"/>
                <a:gd name="connsiteY7" fmla="*/ 0 h 11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114" h="1161616">
                  <a:moveTo>
                    <a:pt x="11228" y="1161616"/>
                  </a:moveTo>
                  <a:cubicBezTo>
                    <a:pt x="2044" y="1141511"/>
                    <a:pt x="-7139" y="1121406"/>
                    <a:pt x="8250" y="1096089"/>
                  </a:cubicBezTo>
                  <a:cubicBezTo>
                    <a:pt x="23639" y="1070772"/>
                    <a:pt x="55906" y="1038008"/>
                    <a:pt x="103562" y="1009712"/>
                  </a:cubicBezTo>
                  <a:cubicBezTo>
                    <a:pt x="151218" y="981416"/>
                    <a:pt x="224688" y="971984"/>
                    <a:pt x="294186" y="926314"/>
                  </a:cubicBezTo>
                  <a:cubicBezTo>
                    <a:pt x="363684" y="880644"/>
                    <a:pt x="463464" y="810649"/>
                    <a:pt x="520552" y="735690"/>
                  </a:cubicBezTo>
                  <a:cubicBezTo>
                    <a:pt x="577640" y="660731"/>
                    <a:pt x="604943" y="562936"/>
                    <a:pt x="636714" y="476560"/>
                  </a:cubicBezTo>
                  <a:cubicBezTo>
                    <a:pt x="668485" y="390184"/>
                    <a:pt x="687943" y="296858"/>
                    <a:pt x="711176" y="217431"/>
                  </a:cubicBezTo>
                  <a:cubicBezTo>
                    <a:pt x="734409" y="138004"/>
                    <a:pt x="751293" y="69002"/>
                    <a:pt x="77611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478472" y="2575565"/>
              <a:ext cx="646120" cy="1036518"/>
            </a:xfrm>
            <a:custGeom>
              <a:avLst/>
              <a:gdLst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64872 w 661013"/>
                <a:gd name="connsiteY3" fmla="*/ 735690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515066 w 661013"/>
                <a:gd name="connsiteY5" fmla="*/ 399119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46120"/>
                <a:gd name="connsiteY0" fmla="*/ 1036518 h 1036518"/>
                <a:gd name="connsiteX1" fmla="*/ 5742 w 646120"/>
                <a:gd name="connsiteY1" fmla="*/ 973970 h 1036518"/>
                <a:gd name="connsiteX2" fmla="*/ 83184 w 646120"/>
                <a:gd name="connsiteY2" fmla="*/ 869722 h 1036518"/>
                <a:gd name="connsiteX3" fmla="*/ 288700 w 646120"/>
                <a:gd name="connsiteY3" fmla="*/ 747605 h 1036518"/>
                <a:gd name="connsiteX4" fmla="*/ 422733 w 646120"/>
                <a:gd name="connsiteY4" fmla="*/ 580807 h 1036518"/>
                <a:gd name="connsiteX5" fmla="*/ 515066 w 646120"/>
                <a:gd name="connsiteY5" fmla="*/ 399119 h 1036518"/>
                <a:gd name="connsiteX6" fmla="*/ 586550 w 646120"/>
                <a:gd name="connsiteY6" fmla="*/ 199559 h 1036518"/>
                <a:gd name="connsiteX7" fmla="*/ 646120 w 646120"/>
                <a:gd name="connsiteY7" fmla="*/ 0 h 10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120" h="1036518">
                  <a:moveTo>
                    <a:pt x="11699" y="1036518"/>
                  </a:moveTo>
                  <a:cubicBezTo>
                    <a:pt x="2763" y="1019143"/>
                    <a:pt x="-6172" y="1001769"/>
                    <a:pt x="5742" y="973970"/>
                  </a:cubicBezTo>
                  <a:cubicBezTo>
                    <a:pt x="17656" y="946171"/>
                    <a:pt x="36024" y="907449"/>
                    <a:pt x="83184" y="869722"/>
                  </a:cubicBezTo>
                  <a:cubicBezTo>
                    <a:pt x="130344" y="831995"/>
                    <a:pt x="232108" y="795758"/>
                    <a:pt x="288700" y="747605"/>
                  </a:cubicBezTo>
                  <a:cubicBezTo>
                    <a:pt x="345292" y="699452"/>
                    <a:pt x="385005" y="638888"/>
                    <a:pt x="422733" y="580807"/>
                  </a:cubicBezTo>
                  <a:cubicBezTo>
                    <a:pt x="460461" y="522726"/>
                    <a:pt x="487763" y="462660"/>
                    <a:pt x="515066" y="399119"/>
                  </a:cubicBezTo>
                  <a:cubicBezTo>
                    <a:pt x="542369" y="335578"/>
                    <a:pt x="564708" y="266079"/>
                    <a:pt x="586550" y="199559"/>
                  </a:cubicBezTo>
                  <a:cubicBezTo>
                    <a:pt x="608392" y="133039"/>
                    <a:pt x="623036" y="66768"/>
                    <a:pt x="646120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4097654" y="3790944"/>
                <a:ext cx="45719" cy="149308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4201226" y="3865598"/>
                <a:ext cx="46027" cy="137992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4283546" y="3920617"/>
                <a:ext cx="46027" cy="138599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 rot="1061302">
                <a:off x="4242839" y="3653876"/>
                <a:ext cx="60281" cy="141756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 rot="1061302">
                <a:off x="4332457" y="376093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 rot="1061302">
                <a:off x="4418189" y="386571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olný tvar 70"/>
              <p:cNvSpPr/>
              <p:nvPr/>
            </p:nvSpPr>
            <p:spPr>
              <a:xfrm rot="2034996">
                <a:off x="4380045" y="3477325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 rot="2034996">
                <a:off x="4439407" y="3615727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2034996">
                <a:off x="4506254" y="3785509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4390778" y="2564612"/>
                <a:ext cx="738172" cy="1435412"/>
              </a:xfrm>
              <a:custGeom>
                <a:avLst/>
                <a:gdLst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45306 w 762000"/>
                  <a:gd name="connsiteY4" fmla="*/ 721518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31008 w 762000"/>
                  <a:gd name="connsiteY5" fmla="*/ 252955 h 1259681"/>
                  <a:gd name="connsiteX6" fmla="*/ 762000 w 762000"/>
                  <a:gd name="connsiteY6" fmla="*/ 0 h 1259681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72" h="1435412">
                    <a:moveTo>
                      <a:pt x="0" y="1435412"/>
                    </a:moveTo>
                    <a:cubicBezTo>
                      <a:pt x="4961" y="1406440"/>
                      <a:pt x="9922" y="1377468"/>
                      <a:pt x="33338" y="1337781"/>
                    </a:cubicBezTo>
                    <a:cubicBezTo>
                      <a:pt x="56754" y="1298093"/>
                      <a:pt x="98028" y="1245309"/>
                      <a:pt x="140494" y="1197287"/>
                    </a:cubicBezTo>
                    <a:cubicBezTo>
                      <a:pt x="182960" y="1149265"/>
                      <a:pt x="225130" y="1116533"/>
                      <a:pt x="288131" y="1049649"/>
                    </a:cubicBezTo>
                    <a:cubicBezTo>
                      <a:pt x="351132" y="982765"/>
                      <a:pt x="461353" y="899474"/>
                      <a:pt x="518499" y="795980"/>
                    </a:cubicBezTo>
                    <a:cubicBezTo>
                      <a:pt x="575645" y="692486"/>
                      <a:pt x="612267" y="570285"/>
                      <a:pt x="631008" y="428686"/>
                    </a:cubicBezTo>
                    <a:cubicBezTo>
                      <a:pt x="649749" y="287087"/>
                      <a:pt x="693712" y="100604"/>
                      <a:pt x="738172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5112429" y="1791848"/>
                <a:ext cx="611699" cy="809800"/>
              </a:xfrm>
              <a:custGeom>
                <a:avLst/>
                <a:gdLst>
                  <a:gd name="connsiteX0" fmla="*/ 0 w 184994"/>
                  <a:gd name="connsiteY0" fmla="*/ 412273 h 412273"/>
                  <a:gd name="connsiteX1" fmla="*/ 100425 w 184994"/>
                  <a:gd name="connsiteY1" fmla="*/ 174423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91145 w 184994"/>
                  <a:gd name="connsiteY1" fmla="*/ 155677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26322 w 184994"/>
                  <a:gd name="connsiteY1" fmla="*/ 316977 h 412273"/>
                  <a:gd name="connsiteX2" fmla="*/ 91145 w 184994"/>
                  <a:gd name="connsiteY2" fmla="*/ 155677 h 412273"/>
                  <a:gd name="connsiteX3" fmla="*/ 184994 w 184994"/>
                  <a:gd name="connsiteY3" fmla="*/ 0 h 4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94" h="412273">
                    <a:moveTo>
                      <a:pt x="0" y="412273"/>
                    </a:moveTo>
                    <a:cubicBezTo>
                      <a:pt x="4851" y="398734"/>
                      <a:pt x="11131" y="359743"/>
                      <a:pt x="26322" y="316977"/>
                    </a:cubicBezTo>
                    <a:cubicBezTo>
                      <a:pt x="41513" y="274211"/>
                      <a:pt x="64700" y="208507"/>
                      <a:pt x="91145" y="155677"/>
                    </a:cubicBezTo>
                    <a:cubicBezTo>
                      <a:pt x="117590" y="102848"/>
                      <a:pt x="158125" y="52855"/>
                      <a:pt x="184994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7" name="Přímá spojnice se šipkou 136"/>
              <p:cNvCxnSpPr/>
              <p:nvPr/>
            </p:nvCxnSpPr>
            <p:spPr>
              <a:xfrm flipH="1">
                <a:off x="5771397" y="1493769"/>
                <a:ext cx="202124" cy="25745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Skupina 13"/>
          <p:cNvGrpSpPr/>
          <p:nvPr/>
        </p:nvGrpSpPr>
        <p:grpSpPr>
          <a:xfrm>
            <a:off x="3470523" y="1287791"/>
            <a:ext cx="1941490" cy="2503153"/>
            <a:chOff x="3470523" y="1287791"/>
            <a:chExt cx="1941490" cy="250315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638158" y="2484240"/>
              <a:ext cx="1402631" cy="897850"/>
              <a:chOff x="3638158" y="2484240"/>
              <a:chExt cx="1402631" cy="897850"/>
            </a:xfrm>
          </p:grpSpPr>
          <p:sp>
            <p:nvSpPr>
              <p:cNvPr id="62" name="Volný tvar 61"/>
              <p:cNvSpPr/>
              <p:nvPr/>
            </p:nvSpPr>
            <p:spPr>
              <a:xfrm>
                <a:off x="4155352" y="2484240"/>
                <a:ext cx="885437" cy="662009"/>
              </a:xfrm>
              <a:custGeom>
                <a:avLst/>
                <a:gdLst>
                  <a:gd name="connsiteX0" fmla="*/ 0 w 885437"/>
                  <a:gd name="connsiteY0" fmla="*/ 662009 h 662009"/>
                  <a:gd name="connsiteX1" fmla="*/ 124127 w 885437"/>
                  <a:gd name="connsiteY1" fmla="*/ 649597 h 662009"/>
                  <a:gd name="connsiteX2" fmla="*/ 314455 w 885437"/>
                  <a:gd name="connsiteY2" fmla="*/ 649597 h 662009"/>
                  <a:gd name="connsiteX3" fmla="*/ 591671 w 885437"/>
                  <a:gd name="connsiteY3" fmla="*/ 537883 h 662009"/>
                  <a:gd name="connsiteX4" fmla="*/ 719935 w 885437"/>
                  <a:gd name="connsiteY4" fmla="*/ 281354 h 662009"/>
                  <a:gd name="connsiteX5" fmla="*/ 885437 w 885437"/>
                  <a:gd name="connsiteY5" fmla="*/ 0 h 66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437" h="662009">
                    <a:moveTo>
                      <a:pt x="0" y="662009"/>
                    </a:moveTo>
                    <a:cubicBezTo>
                      <a:pt x="35859" y="656837"/>
                      <a:pt x="71718" y="651666"/>
                      <a:pt x="124127" y="649597"/>
                    </a:cubicBezTo>
                    <a:cubicBezTo>
                      <a:pt x="176536" y="647528"/>
                      <a:pt x="236531" y="668216"/>
                      <a:pt x="314455" y="649597"/>
                    </a:cubicBezTo>
                    <a:cubicBezTo>
                      <a:pt x="392379" y="630978"/>
                      <a:pt x="524091" y="599257"/>
                      <a:pt x="591671" y="537883"/>
                    </a:cubicBezTo>
                    <a:cubicBezTo>
                      <a:pt x="659251" y="476509"/>
                      <a:pt x="670974" y="371001"/>
                      <a:pt x="719935" y="281354"/>
                    </a:cubicBezTo>
                    <a:cubicBezTo>
                      <a:pt x="768896" y="191707"/>
                      <a:pt x="827166" y="95853"/>
                      <a:pt x="885437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3638158" y="2645605"/>
                <a:ext cx="1319880" cy="736485"/>
              </a:xfrm>
              <a:custGeom>
                <a:avLst/>
                <a:gdLst>
                  <a:gd name="connsiteX0" fmla="*/ 0 w 1319880"/>
                  <a:gd name="connsiteY0" fmla="*/ 736485 h 736485"/>
                  <a:gd name="connsiteX1" fmla="*/ 82751 w 1319880"/>
                  <a:gd name="connsiteY1" fmla="*/ 649596 h 736485"/>
                  <a:gd name="connsiteX2" fmla="*/ 281354 w 1319880"/>
                  <a:gd name="connsiteY2" fmla="*/ 566845 h 736485"/>
                  <a:gd name="connsiteX3" fmla="*/ 479956 w 1319880"/>
                  <a:gd name="connsiteY3" fmla="*/ 591671 h 736485"/>
                  <a:gd name="connsiteX4" fmla="*/ 724072 w 1319880"/>
                  <a:gd name="connsiteY4" fmla="*/ 575120 h 736485"/>
                  <a:gd name="connsiteX5" fmla="*/ 1021976 w 1319880"/>
                  <a:gd name="connsiteY5" fmla="*/ 484094 h 736485"/>
                  <a:gd name="connsiteX6" fmla="*/ 1162653 w 1319880"/>
                  <a:gd name="connsiteY6" fmla="*/ 326867 h 736485"/>
                  <a:gd name="connsiteX7" fmla="*/ 1261955 w 1319880"/>
                  <a:gd name="connsiteY7" fmla="*/ 86889 h 736485"/>
                  <a:gd name="connsiteX8" fmla="*/ 1319880 w 1319880"/>
                  <a:gd name="connsiteY8" fmla="*/ 0 h 7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880" h="736485">
                    <a:moveTo>
                      <a:pt x="0" y="736485"/>
                    </a:moveTo>
                    <a:cubicBezTo>
                      <a:pt x="17929" y="707177"/>
                      <a:pt x="35859" y="677869"/>
                      <a:pt x="82751" y="649596"/>
                    </a:cubicBezTo>
                    <a:cubicBezTo>
                      <a:pt x="129643" y="621323"/>
                      <a:pt x="215153" y="576499"/>
                      <a:pt x="281354" y="566845"/>
                    </a:cubicBezTo>
                    <a:cubicBezTo>
                      <a:pt x="347555" y="557191"/>
                      <a:pt x="406170" y="590292"/>
                      <a:pt x="479956" y="591671"/>
                    </a:cubicBezTo>
                    <a:cubicBezTo>
                      <a:pt x="553742" y="593050"/>
                      <a:pt x="633735" y="593049"/>
                      <a:pt x="724072" y="575120"/>
                    </a:cubicBezTo>
                    <a:cubicBezTo>
                      <a:pt x="814409" y="557191"/>
                      <a:pt x="948879" y="525469"/>
                      <a:pt x="1021976" y="484094"/>
                    </a:cubicBezTo>
                    <a:cubicBezTo>
                      <a:pt x="1095073" y="442718"/>
                      <a:pt x="1122657" y="393068"/>
                      <a:pt x="1162653" y="326867"/>
                    </a:cubicBezTo>
                    <a:cubicBezTo>
                      <a:pt x="1202649" y="260666"/>
                      <a:pt x="1235751" y="141367"/>
                      <a:pt x="1261955" y="86889"/>
                    </a:cubicBezTo>
                    <a:cubicBezTo>
                      <a:pt x="1288159" y="32411"/>
                      <a:pt x="1308847" y="15171"/>
                      <a:pt x="1319880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sp>
            <p:nvSpPr>
              <p:cNvPr id="21" name="Volný tvar 20"/>
              <p:cNvSpPr/>
              <p:nvPr/>
            </p:nvSpPr>
            <p:spPr>
              <a:xfrm>
                <a:off x="3688875" y="3039981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749097" y="310263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3806938" y="316732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857332" y="322904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899116" y="328360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943626" y="334322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3993967" y="340332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4039206" y="346580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4082064" y="351638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4129615" y="357479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3901612" y="294988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3955408" y="299750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Volný tvar 44"/>
              <p:cNvSpPr/>
              <p:nvPr/>
            </p:nvSpPr>
            <p:spPr>
              <a:xfrm>
                <a:off x="4001340" y="30385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4051093" y="309390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>
                <a:off x="4107999" y="314924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>
                <a:off x="4160959" y="320458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4206198" y="325935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4247253" y="332163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283546" y="337591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3470523" y="3185238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516459" y="324789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3567157" y="3312582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610408" y="337429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3652192" y="342886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699083" y="348847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3754186" y="354858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Volný tvar 58"/>
              <p:cNvSpPr/>
              <p:nvPr/>
            </p:nvSpPr>
            <p:spPr>
              <a:xfrm>
                <a:off x="3811330" y="36110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3863712" y="366164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927930" y="371767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039501" y="2529753"/>
                <a:ext cx="972326" cy="868887"/>
              </a:xfrm>
              <a:custGeom>
                <a:avLst/>
                <a:gdLst>
                  <a:gd name="connsiteX0" fmla="*/ 0 w 972326"/>
                  <a:gd name="connsiteY0" fmla="*/ 868887 h 868887"/>
                  <a:gd name="connsiteX1" fmla="*/ 115851 w 972326"/>
                  <a:gd name="connsiteY1" fmla="*/ 810962 h 868887"/>
                  <a:gd name="connsiteX2" fmla="*/ 314454 w 972326"/>
                  <a:gd name="connsiteY2" fmla="*/ 769586 h 868887"/>
                  <a:gd name="connsiteX3" fmla="*/ 599945 w 972326"/>
                  <a:gd name="connsiteY3" fmla="*/ 678560 h 868887"/>
                  <a:gd name="connsiteX4" fmla="*/ 786136 w 972326"/>
                  <a:gd name="connsiteY4" fmla="*/ 484095 h 868887"/>
                  <a:gd name="connsiteX5" fmla="*/ 885437 w 972326"/>
                  <a:gd name="connsiteY5" fmla="*/ 194466 h 868887"/>
                  <a:gd name="connsiteX6" fmla="*/ 972326 w 972326"/>
                  <a:gd name="connsiteY6" fmla="*/ 0 h 86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326" h="868887">
                    <a:moveTo>
                      <a:pt x="0" y="868887"/>
                    </a:moveTo>
                    <a:cubicBezTo>
                      <a:pt x="31721" y="848199"/>
                      <a:pt x="63442" y="827512"/>
                      <a:pt x="115851" y="810962"/>
                    </a:cubicBezTo>
                    <a:cubicBezTo>
                      <a:pt x="168260" y="794412"/>
                      <a:pt x="233772" y="791653"/>
                      <a:pt x="314454" y="769586"/>
                    </a:cubicBezTo>
                    <a:cubicBezTo>
                      <a:pt x="395136" y="747519"/>
                      <a:pt x="521331" y="726142"/>
                      <a:pt x="599945" y="678560"/>
                    </a:cubicBezTo>
                    <a:cubicBezTo>
                      <a:pt x="678559" y="630978"/>
                      <a:pt x="738554" y="564777"/>
                      <a:pt x="786136" y="484095"/>
                    </a:cubicBezTo>
                    <a:cubicBezTo>
                      <a:pt x="833718" y="403413"/>
                      <a:pt x="854405" y="275148"/>
                      <a:pt x="885437" y="194466"/>
                    </a:cubicBezTo>
                    <a:cubicBezTo>
                      <a:pt x="916469" y="113783"/>
                      <a:pt x="972326" y="0"/>
                      <a:pt x="972326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5026433" y="1664540"/>
                <a:ext cx="289004" cy="853390"/>
              </a:xfrm>
              <a:custGeom>
                <a:avLst/>
                <a:gdLst>
                  <a:gd name="connsiteX0" fmla="*/ 0 w 174423"/>
                  <a:gd name="connsiteY0" fmla="*/ 317133 h 317133"/>
                  <a:gd name="connsiteX1" fmla="*/ 73997 w 174423"/>
                  <a:gd name="connsiteY1" fmla="*/ 184994 h 317133"/>
                  <a:gd name="connsiteX2" fmla="*/ 174423 w 174423"/>
                  <a:gd name="connsiteY2" fmla="*/ 0 h 317133"/>
                  <a:gd name="connsiteX0" fmla="*/ 0 w 174423"/>
                  <a:gd name="connsiteY0" fmla="*/ 317133 h 317133"/>
                  <a:gd name="connsiteX1" fmla="*/ 96220 w 174423"/>
                  <a:gd name="connsiteY1" fmla="*/ 191836 h 317133"/>
                  <a:gd name="connsiteX2" fmla="*/ 174423 w 174423"/>
                  <a:gd name="connsiteY2" fmla="*/ 0 h 3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23" h="317133">
                    <a:moveTo>
                      <a:pt x="0" y="317133"/>
                    </a:moveTo>
                    <a:cubicBezTo>
                      <a:pt x="22463" y="277050"/>
                      <a:pt x="67150" y="244691"/>
                      <a:pt x="96220" y="191836"/>
                    </a:cubicBezTo>
                    <a:cubicBezTo>
                      <a:pt x="125290" y="138981"/>
                      <a:pt x="138745" y="66069"/>
                      <a:pt x="174423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8" name="Přímá spojnice se šipkou 137"/>
              <p:cNvCxnSpPr/>
              <p:nvPr/>
            </p:nvCxnSpPr>
            <p:spPr>
              <a:xfrm flipH="1">
                <a:off x="5331634" y="1287791"/>
                <a:ext cx="80379" cy="327239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ovéPole 139"/>
          <p:cNvSpPr txBox="1"/>
          <p:nvPr/>
        </p:nvSpPr>
        <p:spPr>
          <a:xfrm>
            <a:off x="4704118" y="836712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41" name="Levá složená závorka 140"/>
          <p:cNvSpPr/>
          <p:nvPr/>
        </p:nvSpPr>
        <p:spPr>
          <a:xfrm rot="19278250">
            <a:off x="3473471" y="2550171"/>
            <a:ext cx="421105" cy="21629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1463758" y="3751391"/>
            <a:ext cx="2219965" cy="1545396"/>
            <a:chOff x="1463758" y="3751391"/>
            <a:chExt cx="2219965" cy="1545396"/>
          </a:xfrm>
        </p:grpSpPr>
        <p:sp>
          <p:nvSpPr>
            <p:cNvPr id="133" name="TextovéPole 132"/>
            <p:cNvSpPr txBox="1"/>
            <p:nvPr/>
          </p:nvSpPr>
          <p:spPr>
            <a:xfrm>
              <a:off x="1463758" y="4373457"/>
              <a:ext cx="2219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Svalové vřeténko</a:t>
              </a:r>
            </a:p>
            <a:p>
              <a:r>
                <a:rPr lang="cs-CZ" dirty="0"/>
                <a:t>regulace délky svalu</a:t>
              </a:r>
            </a:p>
            <a:p>
              <a:endParaRPr lang="cs-CZ" b="1" dirty="0"/>
            </a:p>
          </p:txBody>
        </p:sp>
        <p:cxnSp>
          <p:nvCxnSpPr>
            <p:cNvPr id="144" name="Přímá spojnice 143"/>
            <p:cNvCxnSpPr/>
            <p:nvPr/>
          </p:nvCxnSpPr>
          <p:spPr>
            <a:xfrm flipH="1">
              <a:off x="2639429" y="3751391"/>
              <a:ext cx="892138" cy="5488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2903918" y="5678736"/>
            <a:ext cx="3363185" cy="772859"/>
            <a:chOff x="2903918" y="5678736"/>
            <a:chExt cx="3363185" cy="772859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2903918" y="5805264"/>
              <a:ext cx="2766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Šlachové (Golgiho) tělísko</a:t>
              </a:r>
            </a:p>
            <a:p>
              <a:r>
                <a:rPr lang="cs-CZ" dirty="0"/>
                <a:t>regulace svalového napětí</a:t>
              </a:r>
            </a:p>
          </p:txBody>
        </p:sp>
        <p:sp>
          <p:nvSpPr>
            <p:cNvPr id="146" name="Levá složená závorka 145"/>
            <p:cNvSpPr/>
            <p:nvPr/>
          </p:nvSpPr>
          <p:spPr>
            <a:xfrm rot="18500372">
              <a:off x="5458701" y="5291439"/>
              <a:ext cx="421105" cy="11956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40323" y="1363510"/>
            <a:ext cx="2022239" cy="1672507"/>
            <a:chOff x="3140323" y="1363510"/>
            <a:chExt cx="2022239" cy="1672507"/>
          </a:xfrm>
        </p:grpSpPr>
        <p:sp>
          <p:nvSpPr>
            <p:cNvPr id="134" name="TextovéPole 133"/>
            <p:cNvSpPr txBox="1"/>
            <p:nvPr/>
          </p:nvSpPr>
          <p:spPr>
            <a:xfrm>
              <a:off x="3140323" y="1363510"/>
              <a:ext cx="202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intrafuzální</a:t>
              </a:r>
              <a:r>
                <a:rPr lang="cs-CZ" dirty="0"/>
                <a:t> vlákna</a:t>
              </a:r>
            </a:p>
          </p:txBody>
        </p:sp>
        <p:cxnSp>
          <p:nvCxnSpPr>
            <p:cNvPr id="147" name="Přímá spojnice 146"/>
            <p:cNvCxnSpPr/>
            <p:nvPr/>
          </p:nvCxnSpPr>
          <p:spPr>
            <a:xfrm flipH="1">
              <a:off x="3420961" y="1762607"/>
              <a:ext cx="661792" cy="1273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>
              <a:endCxn id="18" idx="2"/>
            </p:cNvCxnSpPr>
            <p:nvPr/>
          </p:nvCxnSpPr>
          <p:spPr>
            <a:xfrm flipH="1">
              <a:off x="3801189" y="1717324"/>
              <a:ext cx="365586" cy="1148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653632" y="1751227"/>
              <a:ext cx="493144" cy="1212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841308" y="4088903"/>
            <a:ext cx="2331092" cy="1735392"/>
            <a:chOff x="5841308" y="4088903"/>
            <a:chExt cx="2331092" cy="1735392"/>
          </a:xfrm>
        </p:grpSpPr>
        <p:grpSp>
          <p:nvGrpSpPr>
            <p:cNvPr id="103" name="Skupina 102"/>
            <p:cNvGrpSpPr/>
            <p:nvPr/>
          </p:nvGrpSpPr>
          <p:grpSpPr>
            <a:xfrm>
              <a:off x="5841308" y="4464622"/>
              <a:ext cx="709136" cy="1359673"/>
              <a:chOff x="4960144" y="4810539"/>
              <a:chExt cx="709136" cy="1359673"/>
            </a:xfrm>
          </p:grpSpPr>
          <p:sp>
            <p:nvSpPr>
              <p:cNvPr id="97" name="Volný tvar 96"/>
              <p:cNvSpPr/>
              <p:nvPr/>
            </p:nvSpPr>
            <p:spPr>
              <a:xfrm>
                <a:off x="5341491" y="4810539"/>
                <a:ext cx="327789" cy="1240404"/>
              </a:xfrm>
              <a:custGeom>
                <a:avLst/>
                <a:gdLst>
                  <a:gd name="connsiteX0" fmla="*/ 105152 w 327789"/>
                  <a:gd name="connsiteY0" fmla="*/ 1240404 h 1240404"/>
                  <a:gd name="connsiteX1" fmla="*/ 9737 w 327789"/>
                  <a:gd name="connsiteY1" fmla="*/ 1129085 h 1240404"/>
                  <a:gd name="connsiteX2" fmla="*/ 25639 w 327789"/>
                  <a:gd name="connsiteY2" fmla="*/ 930303 h 1240404"/>
                  <a:gd name="connsiteX3" fmla="*/ 208519 w 327789"/>
                  <a:gd name="connsiteY3" fmla="*/ 604299 h 1240404"/>
                  <a:gd name="connsiteX4" fmla="*/ 327789 w 327789"/>
                  <a:gd name="connsiteY4" fmla="*/ 0 h 1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89" h="1240404">
                    <a:moveTo>
                      <a:pt x="105152" y="1240404"/>
                    </a:moveTo>
                    <a:cubicBezTo>
                      <a:pt x="64070" y="1210586"/>
                      <a:pt x="22989" y="1180768"/>
                      <a:pt x="9737" y="1129085"/>
                    </a:cubicBezTo>
                    <a:cubicBezTo>
                      <a:pt x="-3515" y="1077402"/>
                      <a:pt x="-7491" y="1017767"/>
                      <a:pt x="25639" y="930303"/>
                    </a:cubicBezTo>
                    <a:cubicBezTo>
                      <a:pt x="58769" y="842839"/>
                      <a:pt x="158161" y="759349"/>
                      <a:pt x="208519" y="604299"/>
                    </a:cubicBezTo>
                    <a:cubicBezTo>
                      <a:pt x="258877" y="449249"/>
                      <a:pt x="293333" y="224624"/>
                      <a:pt x="327789" y="0"/>
                    </a:cubicBezTo>
                  </a:path>
                </a:pathLst>
              </a:cu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Volný tvar 97"/>
              <p:cNvSpPr/>
              <p:nvPr/>
            </p:nvSpPr>
            <p:spPr>
              <a:xfrm>
                <a:off x="5023652" y="5637475"/>
                <a:ext cx="349857" cy="140943"/>
              </a:xfrm>
              <a:custGeom>
                <a:avLst/>
                <a:gdLst>
                  <a:gd name="connsiteX0" fmla="*/ 0 w 349857"/>
                  <a:gd name="connsiteY0" fmla="*/ 0 h 140943"/>
                  <a:gd name="connsiteX1" fmla="*/ 182880 w 349857"/>
                  <a:gd name="connsiteY1" fmla="*/ 135172 h 140943"/>
                  <a:gd name="connsiteX2" fmla="*/ 349857 w 349857"/>
                  <a:gd name="connsiteY2" fmla="*/ 103367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857" h="140943">
                    <a:moveTo>
                      <a:pt x="0" y="0"/>
                    </a:moveTo>
                    <a:cubicBezTo>
                      <a:pt x="62285" y="58972"/>
                      <a:pt x="124571" y="117944"/>
                      <a:pt x="182880" y="135172"/>
                    </a:cubicBezTo>
                    <a:cubicBezTo>
                      <a:pt x="241189" y="152400"/>
                      <a:pt x="295523" y="127883"/>
                      <a:pt x="349857" y="103367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293780" y="5653377"/>
                <a:ext cx="136961" cy="516835"/>
              </a:xfrm>
              <a:custGeom>
                <a:avLst/>
                <a:gdLst>
                  <a:gd name="connsiteX0" fmla="*/ 136961 w 136961"/>
                  <a:gd name="connsiteY0" fmla="*/ 516835 h 516835"/>
                  <a:gd name="connsiteX1" fmla="*/ 57448 w 136961"/>
                  <a:gd name="connsiteY1" fmla="*/ 421420 h 516835"/>
                  <a:gd name="connsiteX2" fmla="*/ 9740 w 136961"/>
                  <a:gd name="connsiteY2" fmla="*/ 349858 h 516835"/>
                  <a:gd name="connsiteX3" fmla="*/ 1789 w 136961"/>
                  <a:gd name="connsiteY3" fmla="*/ 262393 h 516835"/>
                  <a:gd name="connsiteX4" fmla="*/ 33594 w 136961"/>
                  <a:gd name="connsiteY4" fmla="*/ 159026 h 516835"/>
                  <a:gd name="connsiteX5" fmla="*/ 121058 w 136961"/>
                  <a:gd name="connsiteY5" fmla="*/ 0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61" h="516835">
                    <a:moveTo>
                      <a:pt x="136961" y="516835"/>
                    </a:moveTo>
                    <a:cubicBezTo>
                      <a:pt x="107806" y="483042"/>
                      <a:pt x="78651" y="449249"/>
                      <a:pt x="57448" y="421420"/>
                    </a:cubicBezTo>
                    <a:cubicBezTo>
                      <a:pt x="36245" y="393591"/>
                      <a:pt x="19016" y="376362"/>
                      <a:pt x="9740" y="349858"/>
                    </a:cubicBezTo>
                    <a:cubicBezTo>
                      <a:pt x="463" y="323353"/>
                      <a:pt x="-2187" y="294198"/>
                      <a:pt x="1789" y="262393"/>
                    </a:cubicBezTo>
                    <a:cubicBezTo>
                      <a:pt x="5765" y="230588"/>
                      <a:pt x="13716" y="202758"/>
                      <a:pt x="33594" y="159026"/>
                    </a:cubicBezTo>
                    <a:cubicBezTo>
                      <a:pt x="53472" y="115294"/>
                      <a:pt x="87265" y="57647"/>
                      <a:pt x="121058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4960144" y="5719763"/>
                <a:ext cx="404812" cy="138123"/>
              </a:xfrm>
              <a:custGeom>
                <a:avLst/>
                <a:gdLst>
                  <a:gd name="connsiteX0" fmla="*/ 0 w 404812"/>
                  <a:gd name="connsiteY0" fmla="*/ 0 h 138123"/>
                  <a:gd name="connsiteX1" fmla="*/ 61912 w 404812"/>
                  <a:gd name="connsiteY1" fmla="*/ 33337 h 138123"/>
                  <a:gd name="connsiteX2" fmla="*/ 109537 w 404812"/>
                  <a:gd name="connsiteY2" fmla="*/ 107156 h 138123"/>
                  <a:gd name="connsiteX3" fmla="*/ 230981 w 404812"/>
                  <a:gd name="connsiteY3" fmla="*/ 138112 h 138123"/>
                  <a:gd name="connsiteX4" fmla="*/ 319087 w 404812"/>
                  <a:gd name="connsiteY4" fmla="*/ 109537 h 138123"/>
                  <a:gd name="connsiteX5" fmla="*/ 404812 w 404812"/>
                  <a:gd name="connsiteY5" fmla="*/ 23812 h 1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12" h="138123">
                    <a:moveTo>
                      <a:pt x="0" y="0"/>
                    </a:moveTo>
                    <a:cubicBezTo>
                      <a:pt x="21828" y="7739"/>
                      <a:pt x="43656" y="15478"/>
                      <a:pt x="61912" y="33337"/>
                    </a:cubicBezTo>
                    <a:cubicBezTo>
                      <a:pt x="80168" y="51196"/>
                      <a:pt x="81359" y="89694"/>
                      <a:pt x="109537" y="107156"/>
                    </a:cubicBezTo>
                    <a:cubicBezTo>
                      <a:pt x="137715" y="124618"/>
                      <a:pt x="196056" y="137715"/>
                      <a:pt x="230981" y="138112"/>
                    </a:cubicBezTo>
                    <a:cubicBezTo>
                      <a:pt x="265906" y="138509"/>
                      <a:pt x="290115" y="128587"/>
                      <a:pt x="319087" y="109537"/>
                    </a:cubicBezTo>
                    <a:cubicBezTo>
                      <a:pt x="348059" y="90487"/>
                      <a:pt x="376435" y="57149"/>
                      <a:pt x="404812" y="23812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193243" y="5786438"/>
                <a:ext cx="145520" cy="352425"/>
              </a:xfrm>
              <a:custGeom>
                <a:avLst/>
                <a:gdLst>
                  <a:gd name="connsiteX0" fmla="*/ 93132 w 145520"/>
                  <a:gd name="connsiteY0" fmla="*/ 352425 h 352425"/>
                  <a:gd name="connsiteX1" fmla="*/ 16932 w 145520"/>
                  <a:gd name="connsiteY1" fmla="*/ 254793 h 352425"/>
                  <a:gd name="connsiteX2" fmla="*/ 263 w 145520"/>
                  <a:gd name="connsiteY2" fmla="*/ 204787 h 352425"/>
                  <a:gd name="connsiteX3" fmla="*/ 24076 w 145520"/>
                  <a:gd name="connsiteY3" fmla="*/ 135731 h 352425"/>
                  <a:gd name="connsiteX4" fmla="*/ 69320 w 145520"/>
                  <a:gd name="connsiteY4" fmla="*/ 90487 h 352425"/>
                  <a:gd name="connsiteX5" fmla="*/ 145520 w 145520"/>
                  <a:gd name="connsiteY5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20" h="352425">
                    <a:moveTo>
                      <a:pt x="93132" y="352425"/>
                    </a:moveTo>
                    <a:cubicBezTo>
                      <a:pt x="62771" y="315912"/>
                      <a:pt x="32410" y="279399"/>
                      <a:pt x="16932" y="254793"/>
                    </a:cubicBezTo>
                    <a:cubicBezTo>
                      <a:pt x="1454" y="230187"/>
                      <a:pt x="-928" y="224631"/>
                      <a:pt x="263" y="204787"/>
                    </a:cubicBezTo>
                    <a:cubicBezTo>
                      <a:pt x="1454" y="184943"/>
                      <a:pt x="12567" y="154781"/>
                      <a:pt x="24076" y="135731"/>
                    </a:cubicBezTo>
                    <a:cubicBezTo>
                      <a:pt x="35585" y="116681"/>
                      <a:pt x="49079" y="113109"/>
                      <a:pt x="69320" y="90487"/>
                    </a:cubicBezTo>
                    <a:cubicBezTo>
                      <a:pt x="89561" y="67865"/>
                      <a:pt x="117540" y="33932"/>
                      <a:pt x="14552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Volný tvar 101"/>
              <p:cNvSpPr/>
              <p:nvPr/>
            </p:nvSpPr>
            <p:spPr>
              <a:xfrm>
                <a:off x="4988719" y="5807869"/>
                <a:ext cx="323850" cy="135545"/>
              </a:xfrm>
              <a:custGeom>
                <a:avLst/>
                <a:gdLst>
                  <a:gd name="connsiteX0" fmla="*/ 0 w 323850"/>
                  <a:gd name="connsiteY0" fmla="*/ 26194 h 135545"/>
                  <a:gd name="connsiteX1" fmla="*/ 16669 w 323850"/>
                  <a:gd name="connsiteY1" fmla="*/ 92869 h 135545"/>
                  <a:gd name="connsiteX2" fmla="*/ 80962 w 323850"/>
                  <a:gd name="connsiteY2" fmla="*/ 133350 h 135545"/>
                  <a:gd name="connsiteX3" fmla="*/ 142875 w 323850"/>
                  <a:gd name="connsiteY3" fmla="*/ 126206 h 135545"/>
                  <a:gd name="connsiteX4" fmla="*/ 171450 w 323850"/>
                  <a:gd name="connsiteY4" fmla="*/ 92869 h 135545"/>
                  <a:gd name="connsiteX5" fmla="*/ 257175 w 323850"/>
                  <a:gd name="connsiteY5" fmla="*/ 69056 h 135545"/>
                  <a:gd name="connsiteX6" fmla="*/ 323850 w 323850"/>
                  <a:gd name="connsiteY6" fmla="*/ 0 h 13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135545">
                    <a:moveTo>
                      <a:pt x="0" y="26194"/>
                    </a:moveTo>
                    <a:cubicBezTo>
                      <a:pt x="1587" y="50602"/>
                      <a:pt x="3175" y="75010"/>
                      <a:pt x="16669" y="92869"/>
                    </a:cubicBezTo>
                    <a:cubicBezTo>
                      <a:pt x="30163" y="110728"/>
                      <a:pt x="59928" y="127794"/>
                      <a:pt x="80962" y="133350"/>
                    </a:cubicBezTo>
                    <a:cubicBezTo>
                      <a:pt x="101996" y="138906"/>
                      <a:pt x="127794" y="132953"/>
                      <a:pt x="142875" y="126206"/>
                    </a:cubicBezTo>
                    <a:cubicBezTo>
                      <a:pt x="157956" y="119459"/>
                      <a:pt x="152400" y="102394"/>
                      <a:pt x="171450" y="92869"/>
                    </a:cubicBezTo>
                    <a:cubicBezTo>
                      <a:pt x="190500" y="83344"/>
                      <a:pt x="231775" y="84534"/>
                      <a:pt x="257175" y="69056"/>
                    </a:cubicBezTo>
                    <a:cubicBezTo>
                      <a:pt x="282575" y="53578"/>
                      <a:pt x="303212" y="26789"/>
                      <a:pt x="32385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7" name="TextovéPole 156"/>
            <p:cNvSpPr txBox="1"/>
            <p:nvPr/>
          </p:nvSpPr>
          <p:spPr>
            <a:xfrm>
              <a:off x="6732010" y="415697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  <p:cxnSp>
          <p:nvCxnSpPr>
            <p:cNvPr id="158" name="Přímá spojnice se šipkou 157"/>
            <p:cNvCxnSpPr/>
            <p:nvPr/>
          </p:nvCxnSpPr>
          <p:spPr>
            <a:xfrm flipH="1">
              <a:off x="6560492" y="4088903"/>
              <a:ext cx="60205" cy="331319"/>
            </a:xfrm>
            <a:prstGeom prst="straightConnector1">
              <a:avLst/>
            </a:prstGeom>
            <a:ln w="28575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1684236" y="4735221"/>
            <a:ext cx="3140572" cy="1068302"/>
            <a:chOff x="1684236" y="4735221"/>
            <a:chExt cx="3140572" cy="1068302"/>
          </a:xfrm>
        </p:grpSpPr>
        <p:sp>
          <p:nvSpPr>
            <p:cNvPr id="16" name="TextovéPole 15"/>
            <p:cNvSpPr txBox="1"/>
            <p:nvPr/>
          </p:nvSpPr>
          <p:spPr>
            <a:xfrm>
              <a:off x="1684236" y="5157192"/>
              <a:ext cx="2083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Extrafuzální</a:t>
              </a:r>
              <a:r>
                <a:rPr lang="cs-CZ" dirty="0"/>
                <a:t> vlákna (svalová vlákna)</a:t>
              </a:r>
            </a:p>
          </p:txBody>
        </p:sp>
        <p:cxnSp>
          <p:nvCxnSpPr>
            <p:cNvPr id="154" name="Přímá spojnice 153"/>
            <p:cNvCxnSpPr/>
            <p:nvPr/>
          </p:nvCxnSpPr>
          <p:spPr>
            <a:xfrm flipH="1">
              <a:off x="3606441" y="4735221"/>
              <a:ext cx="949007" cy="561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>
              <a:stCxn id="84" idx="8"/>
            </p:cNvCxnSpPr>
            <p:nvPr/>
          </p:nvCxnSpPr>
          <p:spPr>
            <a:xfrm flipH="1">
              <a:off x="3625882" y="4985480"/>
              <a:ext cx="1198926" cy="409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4995170" y="2134597"/>
            <a:ext cx="3019048" cy="2035701"/>
            <a:chOff x="4995170" y="2134597"/>
            <a:chExt cx="3019048" cy="2035701"/>
          </a:xfrm>
        </p:grpSpPr>
        <p:grpSp>
          <p:nvGrpSpPr>
            <p:cNvPr id="6" name="Skupina 5"/>
            <p:cNvGrpSpPr/>
            <p:nvPr/>
          </p:nvGrpSpPr>
          <p:grpSpPr>
            <a:xfrm>
              <a:off x="4995170" y="2815244"/>
              <a:ext cx="1239121" cy="1355054"/>
              <a:chOff x="4995170" y="2815244"/>
              <a:chExt cx="1239121" cy="1355054"/>
            </a:xfrm>
          </p:grpSpPr>
          <p:grpSp>
            <p:nvGrpSpPr>
              <p:cNvPr id="170" name="Skupina 169"/>
              <p:cNvGrpSpPr/>
              <p:nvPr/>
            </p:nvGrpSpPr>
            <p:grpSpPr>
              <a:xfrm>
                <a:off x="4995170" y="3102617"/>
                <a:ext cx="1027392" cy="1067681"/>
                <a:chOff x="4131304" y="3102617"/>
                <a:chExt cx="1027392" cy="1067681"/>
              </a:xfrm>
            </p:grpSpPr>
            <p:sp>
              <p:nvSpPr>
                <p:cNvPr id="164" name="Volný tvar 163"/>
                <p:cNvSpPr/>
                <p:nvPr/>
              </p:nvSpPr>
              <p:spPr>
                <a:xfrm>
                  <a:off x="4318204" y="3102617"/>
                  <a:ext cx="840492" cy="1067681"/>
                </a:xfrm>
                <a:custGeom>
                  <a:avLst/>
                  <a:gdLst>
                    <a:gd name="connsiteX0" fmla="*/ 10661 w 602642"/>
                    <a:gd name="connsiteY0" fmla="*/ 708263 h 708263"/>
                    <a:gd name="connsiteX1" fmla="*/ 90 w 602642"/>
                    <a:gd name="connsiteY1" fmla="*/ 570839 h 708263"/>
                    <a:gd name="connsiteX2" fmla="*/ 15946 w 602642"/>
                    <a:gd name="connsiteY2" fmla="*/ 417558 h 708263"/>
                    <a:gd name="connsiteX3" fmla="*/ 100515 w 602642"/>
                    <a:gd name="connsiteY3" fmla="*/ 322418 h 708263"/>
                    <a:gd name="connsiteX4" fmla="*/ 401791 w 602642"/>
                    <a:gd name="connsiteY4" fmla="*/ 243135 h 708263"/>
                    <a:gd name="connsiteX5" fmla="*/ 602642 w 602642"/>
                    <a:gd name="connsiteY5" fmla="*/ 0 h 708263"/>
                    <a:gd name="connsiteX0" fmla="*/ 10661 w 840492"/>
                    <a:gd name="connsiteY0" fmla="*/ 1067681 h 1067681"/>
                    <a:gd name="connsiteX1" fmla="*/ 90 w 840492"/>
                    <a:gd name="connsiteY1" fmla="*/ 930257 h 1067681"/>
                    <a:gd name="connsiteX2" fmla="*/ 15946 w 840492"/>
                    <a:gd name="connsiteY2" fmla="*/ 776976 h 1067681"/>
                    <a:gd name="connsiteX3" fmla="*/ 100515 w 840492"/>
                    <a:gd name="connsiteY3" fmla="*/ 681836 h 1067681"/>
                    <a:gd name="connsiteX4" fmla="*/ 401791 w 840492"/>
                    <a:gd name="connsiteY4" fmla="*/ 602553 h 1067681"/>
                    <a:gd name="connsiteX5" fmla="*/ 840492 w 840492"/>
                    <a:gd name="connsiteY5" fmla="*/ 0 h 106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492" h="1067681">
                      <a:moveTo>
                        <a:pt x="10661" y="1067681"/>
                      </a:moveTo>
                      <a:cubicBezTo>
                        <a:pt x="4935" y="1023194"/>
                        <a:pt x="-791" y="978708"/>
                        <a:pt x="90" y="930257"/>
                      </a:cubicBezTo>
                      <a:cubicBezTo>
                        <a:pt x="971" y="881806"/>
                        <a:pt x="-791" y="818379"/>
                        <a:pt x="15946" y="776976"/>
                      </a:cubicBezTo>
                      <a:cubicBezTo>
                        <a:pt x="32683" y="735573"/>
                        <a:pt x="36208" y="710906"/>
                        <a:pt x="100515" y="681836"/>
                      </a:cubicBezTo>
                      <a:cubicBezTo>
                        <a:pt x="164822" y="652766"/>
                        <a:pt x="278462" y="716192"/>
                        <a:pt x="401791" y="602553"/>
                      </a:cubicBezTo>
                      <a:cubicBezTo>
                        <a:pt x="525120" y="488914"/>
                        <a:pt x="781910" y="94699"/>
                        <a:pt x="84049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6580" y="3419751"/>
                  <a:ext cx="285420" cy="348845"/>
                </a:xfrm>
                <a:custGeom>
                  <a:avLst/>
                  <a:gdLst>
                    <a:gd name="connsiteX0" fmla="*/ 0 w 332990"/>
                    <a:gd name="connsiteY0" fmla="*/ 0 h 132138"/>
                    <a:gd name="connsiteX1" fmla="*/ 63427 w 332990"/>
                    <a:gd name="connsiteY1" fmla="*/ 84568 h 132138"/>
                    <a:gd name="connsiteX2" fmla="*/ 147996 w 332990"/>
                    <a:gd name="connsiteY2" fmla="*/ 116282 h 132138"/>
                    <a:gd name="connsiteX3" fmla="*/ 332990 w 332990"/>
                    <a:gd name="connsiteY3" fmla="*/ 132138 h 132138"/>
                    <a:gd name="connsiteX0" fmla="*/ 0 w 285420"/>
                    <a:gd name="connsiteY0" fmla="*/ 0 h 348845"/>
                    <a:gd name="connsiteX1" fmla="*/ 15857 w 285420"/>
                    <a:gd name="connsiteY1" fmla="*/ 301275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  <a:gd name="connsiteX0" fmla="*/ 0 w 285420"/>
                    <a:gd name="connsiteY0" fmla="*/ 0 h 348845"/>
                    <a:gd name="connsiteX1" fmla="*/ 47571 w 285420"/>
                    <a:gd name="connsiteY1" fmla="*/ 206136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420" h="348845">
                      <a:moveTo>
                        <a:pt x="0" y="0"/>
                      </a:moveTo>
                      <a:cubicBezTo>
                        <a:pt x="19380" y="32594"/>
                        <a:pt x="30833" y="150638"/>
                        <a:pt x="47571" y="206136"/>
                      </a:cubicBezTo>
                      <a:cubicBezTo>
                        <a:pt x="64309" y="261634"/>
                        <a:pt x="60785" y="309204"/>
                        <a:pt x="100426" y="332989"/>
                      </a:cubicBezTo>
                      <a:cubicBezTo>
                        <a:pt x="140068" y="356774"/>
                        <a:pt x="215386" y="344881"/>
                        <a:pt x="285420" y="34884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398291" y="3779168"/>
                  <a:ext cx="104997" cy="375274"/>
                </a:xfrm>
                <a:custGeom>
                  <a:avLst/>
                  <a:gdLst>
                    <a:gd name="connsiteX0" fmla="*/ 104997 w 104997"/>
                    <a:gd name="connsiteY0" fmla="*/ 375274 h 375274"/>
                    <a:gd name="connsiteX1" fmla="*/ 73284 w 104997"/>
                    <a:gd name="connsiteY1" fmla="*/ 274848 h 375274"/>
                    <a:gd name="connsiteX2" fmla="*/ 20428 w 104997"/>
                    <a:gd name="connsiteY2" fmla="*/ 184994 h 375274"/>
                    <a:gd name="connsiteX3" fmla="*/ 4571 w 104997"/>
                    <a:gd name="connsiteY3" fmla="*/ 121567 h 375274"/>
                    <a:gd name="connsiteX4" fmla="*/ 4571 w 104997"/>
                    <a:gd name="connsiteY4" fmla="*/ 26427 h 375274"/>
                    <a:gd name="connsiteX5" fmla="*/ 57427 w 104997"/>
                    <a:gd name="connsiteY5" fmla="*/ 0 h 375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97" h="375274">
                      <a:moveTo>
                        <a:pt x="104997" y="375274"/>
                      </a:moveTo>
                      <a:cubicBezTo>
                        <a:pt x="96188" y="340917"/>
                        <a:pt x="87379" y="306561"/>
                        <a:pt x="73284" y="274848"/>
                      </a:cubicBezTo>
                      <a:cubicBezTo>
                        <a:pt x="59189" y="243135"/>
                        <a:pt x="31880" y="210541"/>
                        <a:pt x="20428" y="184994"/>
                      </a:cubicBezTo>
                      <a:cubicBezTo>
                        <a:pt x="8976" y="159447"/>
                        <a:pt x="7214" y="147995"/>
                        <a:pt x="4571" y="121567"/>
                      </a:cubicBezTo>
                      <a:cubicBezTo>
                        <a:pt x="1928" y="95139"/>
                        <a:pt x="-4238" y="46688"/>
                        <a:pt x="4571" y="26427"/>
                      </a:cubicBezTo>
                      <a:cubicBezTo>
                        <a:pt x="13380" y="6166"/>
                        <a:pt x="35403" y="3083"/>
                        <a:pt x="574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Volný tvar 166"/>
                <p:cNvSpPr/>
                <p:nvPr/>
              </p:nvSpPr>
              <p:spPr>
                <a:xfrm>
                  <a:off x="4143871" y="3594174"/>
                  <a:ext cx="285419" cy="206341"/>
                </a:xfrm>
                <a:custGeom>
                  <a:avLst/>
                  <a:gdLst>
                    <a:gd name="connsiteX0" fmla="*/ 0 w 348846"/>
                    <a:gd name="connsiteY0" fmla="*/ 0 h 73155"/>
                    <a:gd name="connsiteX1" fmla="*/ 79283 w 348846"/>
                    <a:gd name="connsiteY1" fmla="*/ 21142 h 73155"/>
                    <a:gd name="connsiteX2" fmla="*/ 121568 w 348846"/>
                    <a:gd name="connsiteY2" fmla="*/ 68712 h 73155"/>
                    <a:gd name="connsiteX3" fmla="*/ 269563 w 348846"/>
                    <a:gd name="connsiteY3" fmla="*/ 68712 h 73155"/>
                    <a:gd name="connsiteX4" fmla="*/ 348846 w 348846"/>
                    <a:gd name="connsiteY4" fmla="*/ 47570 h 73155"/>
                    <a:gd name="connsiteX0" fmla="*/ 0 w 285419"/>
                    <a:gd name="connsiteY0" fmla="*/ 0 h 210579"/>
                    <a:gd name="connsiteX1" fmla="*/ 15856 w 285419"/>
                    <a:gd name="connsiteY1" fmla="*/ 158566 h 210579"/>
                    <a:gd name="connsiteX2" fmla="*/ 58141 w 285419"/>
                    <a:gd name="connsiteY2" fmla="*/ 206136 h 210579"/>
                    <a:gd name="connsiteX3" fmla="*/ 206136 w 285419"/>
                    <a:gd name="connsiteY3" fmla="*/ 206136 h 210579"/>
                    <a:gd name="connsiteX4" fmla="*/ 285419 w 285419"/>
                    <a:gd name="connsiteY4" fmla="*/ 184994 h 210579"/>
                    <a:gd name="connsiteX0" fmla="*/ 0 w 285419"/>
                    <a:gd name="connsiteY0" fmla="*/ 0 h 212102"/>
                    <a:gd name="connsiteX1" fmla="*/ 15856 w 285419"/>
                    <a:gd name="connsiteY1" fmla="*/ 137424 h 212102"/>
                    <a:gd name="connsiteX2" fmla="*/ 58141 w 285419"/>
                    <a:gd name="connsiteY2" fmla="*/ 206136 h 212102"/>
                    <a:gd name="connsiteX3" fmla="*/ 206136 w 285419"/>
                    <a:gd name="connsiteY3" fmla="*/ 206136 h 212102"/>
                    <a:gd name="connsiteX4" fmla="*/ 285419 w 285419"/>
                    <a:gd name="connsiteY4" fmla="*/ 184994 h 212102"/>
                    <a:gd name="connsiteX0" fmla="*/ 0 w 285419"/>
                    <a:gd name="connsiteY0" fmla="*/ 0 h 206341"/>
                    <a:gd name="connsiteX1" fmla="*/ 15856 w 285419"/>
                    <a:gd name="connsiteY1" fmla="*/ 137424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  <a:gd name="connsiteX0" fmla="*/ 0 w 285419"/>
                    <a:gd name="connsiteY0" fmla="*/ 0 h 206341"/>
                    <a:gd name="connsiteX1" fmla="*/ 42283 w 285419"/>
                    <a:gd name="connsiteY1" fmla="*/ 95140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19" h="206341">
                      <a:moveTo>
                        <a:pt x="0" y="0"/>
                      </a:moveTo>
                      <a:cubicBezTo>
                        <a:pt x="29511" y="4845"/>
                        <a:pt x="25546" y="66951"/>
                        <a:pt x="42283" y="95140"/>
                      </a:cubicBezTo>
                      <a:cubicBezTo>
                        <a:pt x="59020" y="123329"/>
                        <a:pt x="73116" y="150638"/>
                        <a:pt x="100425" y="169137"/>
                      </a:cubicBezTo>
                      <a:cubicBezTo>
                        <a:pt x="127734" y="187636"/>
                        <a:pt x="175304" y="203493"/>
                        <a:pt x="206136" y="206136"/>
                      </a:cubicBezTo>
                      <a:cubicBezTo>
                        <a:pt x="236968" y="208779"/>
                        <a:pt x="285419" y="184994"/>
                        <a:pt x="285419" y="18499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8" name="Volný tvar 167"/>
                <p:cNvSpPr/>
                <p:nvPr/>
              </p:nvSpPr>
              <p:spPr>
                <a:xfrm>
                  <a:off x="4154442" y="3810881"/>
                  <a:ext cx="258992" cy="211422"/>
                </a:xfrm>
                <a:custGeom>
                  <a:avLst/>
                  <a:gdLst>
                    <a:gd name="connsiteX0" fmla="*/ 0 w 258992"/>
                    <a:gd name="connsiteY0" fmla="*/ 211422 h 211422"/>
                    <a:gd name="connsiteX1" fmla="*/ 47570 w 258992"/>
                    <a:gd name="connsiteY1" fmla="*/ 142710 h 211422"/>
                    <a:gd name="connsiteX2" fmla="*/ 89854 w 258992"/>
                    <a:gd name="connsiteY2" fmla="*/ 105711 h 211422"/>
                    <a:gd name="connsiteX3" fmla="*/ 169137 w 258992"/>
                    <a:gd name="connsiteY3" fmla="*/ 21142 h 211422"/>
                    <a:gd name="connsiteX4" fmla="*/ 258992 w 258992"/>
                    <a:gd name="connsiteY4" fmla="*/ 0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992" h="211422">
                      <a:moveTo>
                        <a:pt x="0" y="211422"/>
                      </a:moveTo>
                      <a:cubicBezTo>
                        <a:pt x="16297" y="185875"/>
                        <a:pt x="32594" y="160328"/>
                        <a:pt x="47570" y="142710"/>
                      </a:cubicBezTo>
                      <a:cubicBezTo>
                        <a:pt x="62546" y="125091"/>
                        <a:pt x="69593" y="125972"/>
                        <a:pt x="89854" y="105711"/>
                      </a:cubicBezTo>
                      <a:cubicBezTo>
                        <a:pt x="110115" y="85450"/>
                        <a:pt x="140947" y="38761"/>
                        <a:pt x="169137" y="21142"/>
                      </a:cubicBezTo>
                      <a:cubicBezTo>
                        <a:pt x="197327" y="3523"/>
                        <a:pt x="228159" y="1761"/>
                        <a:pt x="25899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Volný tvar 168"/>
                <p:cNvSpPr/>
                <p:nvPr/>
              </p:nvSpPr>
              <p:spPr>
                <a:xfrm>
                  <a:off x="4131304" y="3721026"/>
                  <a:ext cx="197562" cy="118624"/>
                </a:xfrm>
                <a:custGeom>
                  <a:avLst/>
                  <a:gdLst>
                    <a:gd name="connsiteX0" fmla="*/ 197562 w 197562"/>
                    <a:gd name="connsiteY0" fmla="*/ 89854 h 118624"/>
                    <a:gd name="connsiteX1" fmla="*/ 97137 w 197562"/>
                    <a:gd name="connsiteY1" fmla="*/ 116282 h 118624"/>
                    <a:gd name="connsiteX2" fmla="*/ 12568 w 197562"/>
                    <a:gd name="connsiteY2" fmla="*/ 36999 h 118624"/>
                    <a:gd name="connsiteX3" fmla="*/ 1997 w 197562"/>
                    <a:gd name="connsiteY3" fmla="*/ 0 h 11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62" h="118624">
                      <a:moveTo>
                        <a:pt x="197562" y="89854"/>
                      </a:moveTo>
                      <a:cubicBezTo>
                        <a:pt x="162765" y="107472"/>
                        <a:pt x="127969" y="125091"/>
                        <a:pt x="97137" y="116282"/>
                      </a:cubicBezTo>
                      <a:cubicBezTo>
                        <a:pt x="66305" y="107473"/>
                        <a:pt x="28425" y="56379"/>
                        <a:pt x="12568" y="36999"/>
                      </a:cubicBezTo>
                      <a:cubicBezTo>
                        <a:pt x="-3289" y="17619"/>
                        <a:pt x="-646" y="8809"/>
                        <a:pt x="199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71" name="Přímá spojnice se šipkou 170"/>
              <p:cNvCxnSpPr/>
              <p:nvPr/>
            </p:nvCxnSpPr>
            <p:spPr>
              <a:xfrm flipV="1">
                <a:off x="6043714" y="2815244"/>
                <a:ext cx="190577" cy="261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ovéPole 173"/>
            <p:cNvSpPr txBox="1"/>
            <p:nvPr/>
          </p:nvSpPr>
          <p:spPr>
            <a:xfrm>
              <a:off x="5640222" y="2134597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  <p:bldP spid="1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45684" y="5358316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>
            <a:off x="453669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845438" y="3711139"/>
            <a:ext cx="1490476" cy="1049962"/>
            <a:chOff x="845438" y="3711139"/>
            <a:chExt cx="1490476" cy="1049962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845438" y="3711139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Natahovač (extenzor)</a:t>
              </a:r>
            </a:p>
          </p:txBody>
        </p:sp>
        <p:cxnSp>
          <p:nvCxnSpPr>
            <p:cNvPr id="140" name="Přímá spojnice 139"/>
            <p:cNvCxnSpPr/>
            <p:nvPr/>
          </p:nvCxnSpPr>
          <p:spPr>
            <a:xfrm flipH="1" flipV="1">
              <a:off x="1962141" y="4045398"/>
              <a:ext cx="373773" cy="715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1453336" y="5564677"/>
            <a:ext cx="2120140" cy="641800"/>
            <a:chOff x="1453336" y="5564677"/>
            <a:chExt cx="2120140" cy="641800"/>
          </a:xfrm>
        </p:grpSpPr>
        <p:sp>
          <p:nvSpPr>
            <p:cNvPr id="139" name="TextovéPole 138"/>
            <p:cNvSpPr txBox="1"/>
            <p:nvPr/>
          </p:nvSpPr>
          <p:spPr>
            <a:xfrm>
              <a:off x="1453336" y="5837145"/>
              <a:ext cx="212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Ohýbač (flexor)</a:t>
              </a: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V="1">
              <a:off x="2062717" y="5564677"/>
              <a:ext cx="132593" cy="272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2227076" y="3527973"/>
            <a:ext cx="1253010" cy="1354993"/>
            <a:chOff x="2227076" y="3527973"/>
            <a:chExt cx="1253010" cy="1354993"/>
          </a:xfrm>
        </p:grpSpPr>
        <p:sp>
          <p:nvSpPr>
            <p:cNvPr id="10" name="Volný tvar 9"/>
            <p:cNvSpPr/>
            <p:nvPr/>
          </p:nvSpPr>
          <p:spPr>
            <a:xfrm>
              <a:off x="2941751" y="3527973"/>
              <a:ext cx="445390" cy="1220045"/>
            </a:xfrm>
            <a:custGeom>
              <a:avLst/>
              <a:gdLst>
                <a:gd name="connsiteX0" fmla="*/ 0 w 711994"/>
                <a:gd name="connsiteY0" fmla="*/ 695325 h 695325"/>
                <a:gd name="connsiteX1" fmla="*/ 30957 w 711994"/>
                <a:gd name="connsiteY1" fmla="*/ 638175 h 695325"/>
                <a:gd name="connsiteX2" fmla="*/ 142875 w 711994"/>
                <a:gd name="connsiteY2" fmla="*/ 461962 h 695325"/>
                <a:gd name="connsiteX3" fmla="*/ 445294 w 711994"/>
                <a:gd name="connsiteY3" fmla="*/ 259556 h 695325"/>
                <a:gd name="connsiteX4" fmla="*/ 711994 w 711994"/>
                <a:gd name="connsiteY4" fmla="*/ 0 h 695325"/>
                <a:gd name="connsiteX0" fmla="*/ 0 w 452265"/>
                <a:gd name="connsiteY0" fmla="*/ 883919 h 883919"/>
                <a:gd name="connsiteX1" fmla="*/ 30957 w 452265"/>
                <a:gd name="connsiteY1" fmla="*/ 826769 h 883919"/>
                <a:gd name="connsiteX2" fmla="*/ 142875 w 452265"/>
                <a:gd name="connsiteY2" fmla="*/ 650556 h 883919"/>
                <a:gd name="connsiteX3" fmla="*/ 445294 w 452265"/>
                <a:gd name="connsiteY3" fmla="*/ 448150 h 883919"/>
                <a:gd name="connsiteX4" fmla="*/ 400814 w 452265"/>
                <a:gd name="connsiteY4" fmla="*/ 0 h 883919"/>
                <a:gd name="connsiteX0" fmla="*/ 0 w 400814"/>
                <a:gd name="connsiteY0" fmla="*/ 883919 h 883919"/>
                <a:gd name="connsiteX1" fmla="*/ 30957 w 400814"/>
                <a:gd name="connsiteY1" fmla="*/ 826769 h 883919"/>
                <a:gd name="connsiteX2" fmla="*/ 142875 w 400814"/>
                <a:gd name="connsiteY2" fmla="*/ 650556 h 883919"/>
                <a:gd name="connsiteX3" fmla="*/ 266129 w 400814"/>
                <a:gd name="connsiteY3" fmla="*/ 306705 h 883919"/>
                <a:gd name="connsiteX4" fmla="*/ 400814 w 400814"/>
                <a:gd name="connsiteY4" fmla="*/ 0 h 883919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5" h="968786">
                  <a:moveTo>
                    <a:pt x="0" y="968786"/>
                  </a:moveTo>
                  <a:cubicBezTo>
                    <a:pt x="3572" y="959658"/>
                    <a:pt x="7145" y="950530"/>
                    <a:pt x="30957" y="911636"/>
                  </a:cubicBezTo>
                  <a:cubicBezTo>
                    <a:pt x="54770" y="872742"/>
                    <a:pt x="103680" y="822100"/>
                    <a:pt x="142875" y="735423"/>
                  </a:cubicBezTo>
                  <a:cubicBezTo>
                    <a:pt x="182070" y="648746"/>
                    <a:pt x="230997" y="514143"/>
                    <a:pt x="266129" y="391572"/>
                  </a:cubicBezTo>
                  <a:cubicBezTo>
                    <a:pt x="301261" y="269002"/>
                    <a:pt x="314889" y="119570"/>
                    <a:pt x="353665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227076" y="3548696"/>
              <a:ext cx="1253010" cy="1334270"/>
              <a:chOff x="2227076" y="3548696"/>
              <a:chExt cx="1253010" cy="1334270"/>
            </a:xfrm>
          </p:grpSpPr>
          <p:sp>
            <p:nvSpPr>
              <p:cNvPr id="5" name="Volný tvar 4"/>
              <p:cNvSpPr/>
              <p:nvPr/>
            </p:nvSpPr>
            <p:spPr>
              <a:xfrm>
                <a:off x="2500924" y="4748019"/>
                <a:ext cx="881658" cy="134947"/>
              </a:xfrm>
              <a:custGeom>
                <a:avLst/>
                <a:gdLst>
                  <a:gd name="connsiteX0" fmla="*/ 0 w 700087"/>
                  <a:gd name="connsiteY0" fmla="*/ 0 h 107156"/>
                  <a:gd name="connsiteX1" fmla="*/ 192881 w 700087"/>
                  <a:gd name="connsiteY1" fmla="*/ 7144 h 107156"/>
                  <a:gd name="connsiteX2" fmla="*/ 340519 w 700087"/>
                  <a:gd name="connsiteY2" fmla="*/ 19050 h 107156"/>
                  <a:gd name="connsiteX3" fmla="*/ 583406 w 700087"/>
                  <a:gd name="connsiteY3" fmla="*/ 73819 h 107156"/>
                  <a:gd name="connsiteX4" fmla="*/ 700087 w 700087"/>
                  <a:gd name="connsiteY4" fmla="*/ 107156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87" h="107156">
                    <a:moveTo>
                      <a:pt x="0" y="0"/>
                    </a:moveTo>
                    <a:lnTo>
                      <a:pt x="192881" y="7144"/>
                    </a:lnTo>
                    <a:cubicBezTo>
                      <a:pt x="249634" y="10319"/>
                      <a:pt x="275431" y="7937"/>
                      <a:pt x="340519" y="19050"/>
                    </a:cubicBezTo>
                    <a:cubicBezTo>
                      <a:pt x="405607" y="30163"/>
                      <a:pt x="523478" y="59135"/>
                      <a:pt x="583406" y="73819"/>
                    </a:cubicBezTo>
                    <a:cubicBezTo>
                      <a:pt x="643334" y="88503"/>
                      <a:pt x="671710" y="97829"/>
                      <a:pt x="700087" y="107156"/>
                    </a:cubicBezTo>
                  </a:path>
                </a:pathLst>
              </a:cu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710842" y="4731171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2777685" y="4734604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2860788" y="4741892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2920759" y="4759883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2991207" y="4772605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2227076" y="3548696"/>
                <a:ext cx="1253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Svalové vřeténko</a:t>
                </a:r>
              </a:p>
            </p:txBody>
          </p: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2710842" y="4215054"/>
                <a:ext cx="215334" cy="504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Skupina 28"/>
          <p:cNvGrpSpPr/>
          <p:nvPr/>
        </p:nvGrpSpPr>
        <p:grpSpPr>
          <a:xfrm>
            <a:off x="3526618" y="3245769"/>
            <a:ext cx="3679880" cy="1740285"/>
            <a:chOff x="3526618" y="3245769"/>
            <a:chExt cx="3679880" cy="1740285"/>
          </a:xfrm>
        </p:grpSpPr>
        <p:sp>
          <p:nvSpPr>
            <p:cNvPr id="148" name="TextovéPole 147"/>
            <p:cNvSpPr txBox="1"/>
            <p:nvPr/>
          </p:nvSpPr>
          <p:spPr>
            <a:xfrm>
              <a:off x="6146428" y="4616722"/>
              <a:ext cx="10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synapse</a:t>
              </a:r>
            </a:p>
          </p:txBody>
        </p:sp>
        <p:cxnSp>
          <p:nvCxnSpPr>
            <p:cNvPr id="149" name="Přímá spojnice 148"/>
            <p:cNvCxnSpPr>
              <a:endCxn id="121" idx="2"/>
            </p:cNvCxnSpPr>
            <p:nvPr/>
          </p:nvCxnSpPr>
          <p:spPr>
            <a:xfrm flipH="1" flipV="1">
              <a:off x="5730794" y="3341727"/>
              <a:ext cx="821760" cy="1181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3526618" y="3245769"/>
              <a:ext cx="3371973" cy="1733209"/>
              <a:chOff x="3526618" y="3245769"/>
              <a:chExt cx="3371973" cy="1733209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3526618" y="3245769"/>
                <a:ext cx="2173370" cy="1733209"/>
                <a:chOff x="3526618" y="3245769"/>
                <a:chExt cx="2173370" cy="1733209"/>
              </a:xfrm>
            </p:grpSpPr>
            <p:sp>
              <p:nvSpPr>
                <p:cNvPr id="11" name="Volný tvar 10"/>
                <p:cNvSpPr/>
                <p:nvPr/>
              </p:nvSpPr>
              <p:spPr>
                <a:xfrm>
                  <a:off x="3666172" y="4715031"/>
                  <a:ext cx="139337" cy="21458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42" h="170394">
                      <a:moveTo>
                        <a:pt x="65398" y="0"/>
                      </a:moveTo>
                      <a:cubicBezTo>
                        <a:pt x="54087" y="20240"/>
                        <a:pt x="42777" y="40480"/>
                        <a:pt x="32061" y="64293"/>
                      </a:cubicBezTo>
                      <a:cubicBezTo>
                        <a:pt x="21345" y="88106"/>
                        <a:pt x="4280" y="128588"/>
                        <a:pt x="1105" y="142875"/>
                      </a:cubicBezTo>
                      <a:cubicBezTo>
                        <a:pt x="-2070" y="157162"/>
                        <a:pt x="1502" y="145653"/>
                        <a:pt x="13011" y="150018"/>
                      </a:cubicBezTo>
                      <a:cubicBezTo>
                        <a:pt x="24520" y="154383"/>
                        <a:pt x="53889" y="165893"/>
                        <a:pt x="70161" y="169068"/>
                      </a:cubicBezTo>
                      <a:cubicBezTo>
                        <a:pt x="86433" y="172243"/>
                        <a:pt x="104292" y="168671"/>
                        <a:pt x="110642" y="1690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Volný tvar 114"/>
                <p:cNvSpPr/>
                <p:nvPr/>
              </p:nvSpPr>
              <p:spPr>
                <a:xfrm>
                  <a:off x="3526618" y="487097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Volný tvar 115"/>
                <p:cNvSpPr/>
                <p:nvPr/>
              </p:nvSpPr>
              <p:spPr>
                <a:xfrm>
                  <a:off x="3538613" y="4903957"/>
                  <a:ext cx="125951" cy="5041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2" h="40029">
                      <a:moveTo>
                        <a:pt x="100012" y="0"/>
                      </a:moveTo>
                      <a:cubicBezTo>
                        <a:pt x="75009" y="16470"/>
                        <a:pt x="50006" y="32941"/>
                        <a:pt x="33337" y="38100"/>
                      </a:cubicBezTo>
                      <a:cubicBezTo>
                        <a:pt x="16668" y="43259"/>
                        <a:pt x="8334" y="37108"/>
                        <a:pt x="0" y="3095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Volný tvar 116"/>
                <p:cNvSpPr/>
                <p:nvPr/>
              </p:nvSpPr>
              <p:spPr>
                <a:xfrm>
                  <a:off x="3673560" y="4897960"/>
                  <a:ext cx="80969" cy="81018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333">
                      <a:moveTo>
                        <a:pt x="0" y="0"/>
                      </a:moveTo>
                      <a:cubicBezTo>
                        <a:pt x="4167" y="22026"/>
                        <a:pt x="8334" y="44053"/>
                        <a:pt x="19050" y="54769"/>
                      </a:cubicBezTo>
                      <a:cubicBezTo>
                        <a:pt x="29766" y="65485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745533" y="432605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Ovál 121"/>
                <p:cNvSpPr/>
                <p:nvPr/>
              </p:nvSpPr>
              <p:spPr>
                <a:xfrm>
                  <a:off x="5591988" y="3245769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Volný tvar 122"/>
                <p:cNvSpPr/>
                <p:nvPr/>
              </p:nvSpPr>
              <p:spPr>
                <a:xfrm>
                  <a:off x="4356387" y="3291396"/>
                  <a:ext cx="1310816" cy="1041253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816" h="1041253">
                      <a:moveTo>
                        <a:pt x="1310816" y="0"/>
                      </a:moveTo>
                      <a:cubicBezTo>
                        <a:pt x="1227128" y="68712"/>
                        <a:pt x="1143440" y="133900"/>
                        <a:pt x="1025396" y="232564"/>
                      </a:cubicBezTo>
                      <a:cubicBezTo>
                        <a:pt x="907352" y="331228"/>
                        <a:pt x="725881" y="483627"/>
                        <a:pt x="602552" y="591981"/>
                      </a:cubicBezTo>
                      <a:cubicBezTo>
                        <a:pt x="479223" y="700335"/>
                        <a:pt x="385844" y="807807"/>
                        <a:pt x="285419" y="882686"/>
                      </a:cubicBezTo>
                      <a:cubicBezTo>
                        <a:pt x="184994" y="957565"/>
                        <a:pt x="92497" y="999409"/>
                        <a:pt x="0" y="104125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7" name="Přímá spojnice se šipkou 126"/>
              <p:cNvCxnSpPr/>
              <p:nvPr/>
            </p:nvCxnSpPr>
            <p:spPr>
              <a:xfrm flipV="1">
                <a:off x="4148796" y="4393306"/>
                <a:ext cx="350438" cy="1302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4524595" y="4082327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vlákno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3389811" y="1473567"/>
            <a:ext cx="3090098" cy="2063640"/>
            <a:chOff x="3389811" y="1473567"/>
            <a:chExt cx="3090098" cy="2063640"/>
          </a:xfrm>
        </p:grpSpPr>
        <p:sp>
          <p:nvSpPr>
            <p:cNvPr id="120" name="Volný tvar 119"/>
            <p:cNvSpPr/>
            <p:nvPr/>
          </p:nvSpPr>
          <p:spPr>
            <a:xfrm>
              <a:off x="3389811" y="1928235"/>
              <a:ext cx="2558904" cy="1608972"/>
            </a:xfrm>
            <a:custGeom>
              <a:avLst/>
              <a:gdLst>
                <a:gd name="connsiteX0" fmla="*/ 0 w 2553626"/>
                <a:gd name="connsiteY0" fmla="*/ 1571663 h 1571663"/>
                <a:gd name="connsiteX1" fmla="*/ 154380 w 2553626"/>
                <a:gd name="connsiteY1" fmla="*/ 787892 h 1571663"/>
                <a:gd name="connsiteX2" fmla="*/ 570016 w 2553626"/>
                <a:gd name="connsiteY2" fmla="*/ 241627 h 1571663"/>
                <a:gd name="connsiteX3" fmla="*/ 1235034 w 2553626"/>
                <a:gd name="connsiteY3" fmla="*/ 51622 h 1571663"/>
                <a:gd name="connsiteX4" fmla="*/ 1698172 w 2553626"/>
                <a:gd name="connsiteY4" fmla="*/ 15996 h 1571663"/>
                <a:gd name="connsiteX5" fmla="*/ 2256312 w 2553626"/>
                <a:gd name="connsiteY5" fmla="*/ 277253 h 1571663"/>
                <a:gd name="connsiteX6" fmla="*/ 2410691 w 2553626"/>
                <a:gd name="connsiteY6" fmla="*/ 574136 h 1571663"/>
                <a:gd name="connsiteX7" fmla="*/ 2553195 w 2553626"/>
                <a:gd name="connsiteY7" fmla="*/ 871019 h 1571663"/>
                <a:gd name="connsiteX8" fmla="*/ 2446317 w 2553626"/>
                <a:gd name="connsiteY8" fmla="*/ 1156027 h 1571663"/>
                <a:gd name="connsiteX0" fmla="*/ 0 w 2564197"/>
                <a:gd name="connsiteY0" fmla="*/ 1598090 h 1598090"/>
                <a:gd name="connsiteX1" fmla="*/ 164951 w 2564197"/>
                <a:gd name="connsiteY1" fmla="*/ 787892 h 1598090"/>
                <a:gd name="connsiteX2" fmla="*/ 580587 w 2564197"/>
                <a:gd name="connsiteY2" fmla="*/ 241627 h 1598090"/>
                <a:gd name="connsiteX3" fmla="*/ 1245605 w 2564197"/>
                <a:gd name="connsiteY3" fmla="*/ 51622 h 1598090"/>
                <a:gd name="connsiteX4" fmla="*/ 1708743 w 2564197"/>
                <a:gd name="connsiteY4" fmla="*/ 15996 h 1598090"/>
                <a:gd name="connsiteX5" fmla="*/ 2266883 w 2564197"/>
                <a:gd name="connsiteY5" fmla="*/ 277253 h 1598090"/>
                <a:gd name="connsiteX6" fmla="*/ 2421262 w 2564197"/>
                <a:gd name="connsiteY6" fmla="*/ 574136 h 1598090"/>
                <a:gd name="connsiteX7" fmla="*/ 2563766 w 2564197"/>
                <a:gd name="connsiteY7" fmla="*/ 871019 h 1598090"/>
                <a:gd name="connsiteX8" fmla="*/ 2456888 w 2564197"/>
                <a:gd name="connsiteY8" fmla="*/ 1156027 h 1598090"/>
                <a:gd name="connsiteX0" fmla="*/ 0 w 2564197"/>
                <a:gd name="connsiteY0" fmla="*/ 1622947 h 1622947"/>
                <a:gd name="connsiteX1" fmla="*/ 164951 w 2564197"/>
                <a:gd name="connsiteY1" fmla="*/ 812749 h 1622947"/>
                <a:gd name="connsiteX2" fmla="*/ 580587 w 2564197"/>
                <a:gd name="connsiteY2" fmla="*/ 266484 h 1622947"/>
                <a:gd name="connsiteX3" fmla="*/ 1182178 w 2564197"/>
                <a:gd name="connsiteY3" fmla="*/ 23623 h 1622947"/>
                <a:gd name="connsiteX4" fmla="*/ 1708743 w 2564197"/>
                <a:gd name="connsiteY4" fmla="*/ 40853 h 1622947"/>
                <a:gd name="connsiteX5" fmla="*/ 2266883 w 2564197"/>
                <a:gd name="connsiteY5" fmla="*/ 302110 h 1622947"/>
                <a:gd name="connsiteX6" fmla="*/ 2421262 w 2564197"/>
                <a:gd name="connsiteY6" fmla="*/ 598993 h 1622947"/>
                <a:gd name="connsiteX7" fmla="*/ 2563766 w 2564197"/>
                <a:gd name="connsiteY7" fmla="*/ 895876 h 1622947"/>
                <a:gd name="connsiteX8" fmla="*/ 2456888 w 2564197"/>
                <a:gd name="connsiteY8" fmla="*/ 1180884 h 1622947"/>
                <a:gd name="connsiteX0" fmla="*/ 0 w 2564197"/>
                <a:gd name="connsiteY0" fmla="*/ 1625470 h 1625470"/>
                <a:gd name="connsiteX1" fmla="*/ 164951 w 2564197"/>
                <a:gd name="connsiteY1" fmla="*/ 815272 h 1625470"/>
                <a:gd name="connsiteX2" fmla="*/ 580587 w 2564197"/>
                <a:gd name="connsiteY2" fmla="*/ 269007 h 1625470"/>
                <a:gd name="connsiteX3" fmla="*/ 1182178 w 2564197"/>
                <a:gd name="connsiteY3" fmla="*/ 26146 h 1625470"/>
                <a:gd name="connsiteX4" fmla="*/ 1830310 w 2564197"/>
                <a:gd name="connsiteY4" fmla="*/ 38091 h 1625470"/>
                <a:gd name="connsiteX5" fmla="*/ 2266883 w 2564197"/>
                <a:gd name="connsiteY5" fmla="*/ 304633 h 1625470"/>
                <a:gd name="connsiteX6" fmla="*/ 2421262 w 2564197"/>
                <a:gd name="connsiteY6" fmla="*/ 601516 h 1625470"/>
                <a:gd name="connsiteX7" fmla="*/ 2563766 w 2564197"/>
                <a:gd name="connsiteY7" fmla="*/ 898399 h 1625470"/>
                <a:gd name="connsiteX8" fmla="*/ 2456888 w 2564197"/>
                <a:gd name="connsiteY8" fmla="*/ 1183407 h 1625470"/>
                <a:gd name="connsiteX0" fmla="*/ 0 w 2564185"/>
                <a:gd name="connsiteY0" fmla="*/ 1625470 h 1625470"/>
                <a:gd name="connsiteX1" fmla="*/ 164951 w 2564185"/>
                <a:gd name="connsiteY1" fmla="*/ 815272 h 1625470"/>
                <a:gd name="connsiteX2" fmla="*/ 580587 w 2564185"/>
                <a:gd name="connsiteY2" fmla="*/ 269007 h 1625470"/>
                <a:gd name="connsiteX3" fmla="*/ 1182178 w 2564185"/>
                <a:gd name="connsiteY3" fmla="*/ 26146 h 1625470"/>
                <a:gd name="connsiteX4" fmla="*/ 1830310 w 2564185"/>
                <a:gd name="connsiteY4" fmla="*/ 38091 h 1625470"/>
                <a:gd name="connsiteX5" fmla="*/ 2266883 w 2564185"/>
                <a:gd name="connsiteY5" fmla="*/ 304633 h 1625470"/>
                <a:gd name="connsiteX6" fmla="*/ 2484689 w 2564185"/>
                <a:gd name="connsiteY6" fmla="*/ 627944 h 1625470"/>
                <a:gd name="connsiteX7" fmla="*/ 2563766 w 2564185"/>
                <a:gd name="connsiteY7" fmla="*/ 898399 h 1625470"/>
                <a:gd name="connsiteX8" fmla="*/ 2456888 w 2564185"/>
                <a:gd name="connsiteY8" fmla="*/ 1183407 h 1625470"/>
                <a:gd name="connsiteX0" fmla="*/ 0 w 2564347"/>
                <a:gd name="connsiteY0" fmla="*/ 1626981 h 1626981"/>
                <a:gd name="connsiteX1" fmla="*/ 164951 w 2564347"/>
                <a:gd name="connsiteY1" fmla="*/ 816783 h 1626981"/>
                <a:gd name="connsiteX2" fmla="*/ 580587 w 2564347"/>
                <a:gd name="connsiteY2" fmla="*/ 270518 h 1626981"/>
                <a:gd name="connsiteX3" fmla="*/ 1182178 w 2564347"/>
                <a:gd name="connsiteY3" fmla="*/ 27657 h 1626981"/>
                <a:gd name="connsiteX4" fmla="*/ 1830310 w 2564347"/>
                <a:gd name="connsiteY4" fmla="*/ 39602 h 1626981"/>
                <a:gd name="connsiteX5" fmla="*/ 2198171 w 2564347"/>
                <a:gd name="connsiteY5" fmla="*/ 332572 h 1626981"/>
                <a:gd name="connsiteX6" fmla="*/ 2484689 w 2564347"/>
                <a:gd name="connsiteY6" fmla="*/ 629455 h 1626981"/>
                <a:gd name="connsiteX7" fmla="*/ 2563766 w 2564347"/>
                <a:gd name="connsiteY7" fmla="*/ 899910 h 1626981"/>
                <a:gd name="connsiteX8" fmla="*/ 2456888 w 2564347"/>
                <a:gd name="connsiteY8" fmla="*/ 1184918 h 1626981"/>
                <a:gd name="connsiteX0" fmla="*/ 0 w 2564347"/>
                <a:gd name="connsiteY0" fmla="*/ 1608972 h 1608972"/>
                <a:gd name="connsiteX1" fmla="*/ 164951 w 2564347"/>
                <a:gd name="connsiteY1" fmla="*/ 798774 h 1608972"/>
                <a:gd name="connsiteX2" fmla="*/ 580587 w 2564347"/>
                <a:gd name="connsiteY2" fmla="*/ 252509 h 1608972"/>
                <a:gd name="connsiteX3" fmla="*/ 1182178 w 2564347"/>
                <a:gd name="connsiteY3" fmla="*/ 9648 h 1608972"/>
                <a:gd name="connsiteX4" fmla="*/ 1793311 w 2564347"/>
                <a:gd name="connsiteY4" fmla="*/ 74448 h 1608972"/>
                <a:gd name="connsiteX5" fmla="*/ 2198171 w 2564347"/>
                <a:gd name="connsiteY5" fmla="*/ 314563 h 1608972"/>
                <a:gd name="connsiteX6" fmla="*/ 2484689 w 2564347"/>
                <a:gd name="connsiteY6" fmla="*/ 611446 h 1608972"/>
                <a:gd name="connsiteX7" fmla="*/ 2563766 w 2564347"/>
                <a:gd name="connsiteY7" fmla="*/ 881901 h 1608972"/>
                <a:gd name="connsiteX8" fmla="*/ 2456888 w 2564347"/>
                <a:gd name="connsiteY8" fmla="*/ 1166909 h 1608972"/>
                <a:gd name="connsiteX0" fmla="*/ 0 w 2566261"/>
                <a:gd name="connsiteY0" fmla="*/ 1608972 h 1608972"/>
                <a:gd name="connsiteX1" fmla="*/ 164951 w 2566261"/>
                <a:gd name="connsiteY1" fmla="*/ 798774 h 1608972"/>
                <a:gd name="connsiteX2" fmla="*/ 580587 w 2566261"/>
                <a:gd name="connsiteY2" fmla="*/ 252509 h 1608972"/>
                <a:gd name="connsiteX3" fmla="*/ 1182178 w 2566261"/>
                <a:gd name="connsiteY3" fmla="*/ 9648 h 1608972"/>
                <a:gd name="connsiteX4" fmla="*/ 1793311 w 2566261"/>
                <a:gd name="connsiteY4" fmla="*/ 74448 h 1608972"/>
                <a:gd name="connsiteX5" fmla="*/ 2198171 w 2566261"/>
                <a:gd name="connsiteY5" fmla="*/ 314563 h 1608972"/>
                <a:gd name="connsiteX6" fmla="*/ 2484689 w 2566261"/>
                <a:gd name="connsiteY6" fmla="*/ 611446 h 1608972"/>
                <a:gd name="connsiteX7" fmla="*/ 2563766 w 2566261"/>
                <a:gd name="connsiteY7" fmla="*/ 881901 h 1608972"/>
                <a:gd name="connsiteX8" fmla="*/ 2414604 w 2566261"/>
                <a:gd name="connsiteY8" fmla="*/ 1240907 h 1608972"/>
                <a:gd name="connsiteX0" fmla="*/ 0 w 2568974"/>
                <a:gd name="connsiteY0" fmla="*/ 1608972 h 1608972"/>
                <a:gd name="connsiteX1" fmla="*/ 164951 w 2568974"/>
                <a:gd name="connsiteY1" fmla="*/ 798774 h 1608972"/>
                <a:gd name="connsiteX2" fmla="*/ 580587 w 2568974"/>
                <a:gd name="connsiteY2" fmla="*/ 252509 h 1608972"/>
                <a:gd name="connsiteX3" fmla="*/ 1182178 w 2568974"/>
                <a:gd name="connsiteY3" fmla="*/ 9648 h 1608972"/>
                <a:gd name="connsiteX4" fmla="*/ 1793311 w 2568974"/>
                <a:gd name="connsiteY4" fmla="*/ 74448 h 1608972"/>
                <a:gd name="connsiteX5" fmla="*/ 2198171 w 2568974"/>
                <a:gd name="connsiteY5" fmla="*/ 314563 h 1608972"/>
                <a:gd name="connsiteX6" fmla="*/ 2484689 w 2568974"/>
                <a:gd name="connsiteY6" fmla="*/ 611446 h 1608972"/>
                <a:gd name="connsiteX7" fmla="*/ 2563766 w 2568974"/>
                <a:gd name="connsiteY7" fmla="*/ 881901 h 1608972"/>
                <a:gd name="connsiteX8" fmla="*/ 2367103 w 2568974"/>
                <a:gd name="connsiteY8" fmla="*/ 1276533 h 1608972"/>
                <a:gd name="connsiteX0" fmla="*/ 0 w 2569702"/>
                <a:gd name="connsiteY0" fmla="*/ 1608972 h 1608972"/>
                <a:gd name="connsiteX1" fmla="*/ 164951 w 2569702"/>
                <a:gd name="connsiteY1" fmla="*/ 798774 h 1608972"/>
                <a:gd name="connsiteX2" fmla="*/ 580587 w 2569702"/>
                <a:gd name="connsiteY2" fmla="*/ 252509 h 1608972"/>
                <a:gd name="connsiteX3" fmla="*/ 1182178 w 2569702"/>
                <a:gd name="connsiteY3" fmla="*/ 9648 h 1608972"/>
                <a:gd name="connsiteX4" fmla="*/ 1793311 w 2569702"/>
                <a:gd name="connsiteY4" fmla="*/ 74448 h 1608972"/>
                <a:gd name="connsiteX5" fmla="*/ 2198171 w 2569702"/>
                <a:gd name="connsiteY5" fmla="*/ 314563 h 1608972"/>
                <a:gd name="connsiteX6" fmla="*/ 2484689 w 2569702"/>
                <a:gd name="connsiteY6" fmla="*/ 611446 h 1608972"/>
                <a:gd name="connsiteX7" fmla="*/ 2563766 w 2569702"/>
                <a:gd name="connsiteY7" fmla="*/ 881901 h 1608972"/>
                <a:gd name="connsiteX8" fmla="*/ 2355228 w 2569702"/>
                <a:gd name="connsiteY8" fmla="*/ 1276533 h 1608972"/>
                <a:gd name="connsiteX0" fmla="*/ 0 w 2558904"/>
                <a:gd name="connsiteY0" fmla="*/ 1608972 h 1608972"/>
                <a:gd name="connsiteX1" fmla="*/ 164951 w 2558904"/>
                <a:gd name="connsiteY1" fmla="*/ 798774 h 1608972"/>
                <a:gd name="connsiteX2" fmla="*/ 580587 w 2558904"/>
                <a:gd name="connsiteY2" fmla="*/ 252509 h 1608972"/>
                <a:gd name="connsiteX3" fmla="*/ 1182178 w 2558904"/>
                <a:gd name="connsiteY3" fmla="*/ 9648 h 1608972"/>
                <a:gd name="connsiteX4" fmla="*/ 1793311 w 2558904"/>
                <a:gd name="connsiteY4" fmla="*/ 74448 h 1608972"/>
                <a:gd name="connsiteX5" fmla="*/ 2198171 w 2558904"/>
                <a:gd name="connsiteY5" fmla="*/ 314563 h 1608972"/>
                <a:gd name="connsiteX6" fmla="*/ 2484689 w 2558904"/>
                <a:gd name="connsiteY6" fmla="*/ 611446 h 1608972"/>
                <a:gd name="connsiteX7" fmla="*/ 2551890 w 2558904"/>
                <a:gd name="connsiteY7" fmla="*/ 1012529 h 1608972"/>
                <a:gd name="connsiteX8" fmla="*/ 2355228 w 2558904"/>
                <a:gd name="connsiteY8" fmla="*/ 1276533 h 16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904" h="1608972">
                  <a:moveTo>
                    <a:pt x="0" y="1608972"/>
                  </a:moveTo>
                  <a:cubicBezTo>
                    <a:pt x="29688" y="1327923"/>
                    <a:pt x="68187" y="1024851"/>
                    <a:pt x="164951" y="798774"/>
                  </a:cubicBezTo>
                  <a:cubicBezTo>
                    <a:pt x="261716" y="572697"/>
                    <a:pt x="411049" y="384030"/>
                    <a:pt x="580587" y="252509"/>
                  </a:cubicBezTo>
                  <a:cubicBezTo>
                    <a:pt x="750125" y="120988"/>
                    <a:pt x="980057" y="39325"/>
                    <a:pt x="1182178" y="9648"/>
                  </a:cubicBezTo>
                  <a:cubicBezTo>
                    <a:pt x="1384299" y="-20029"/>
                    <a:pt x="1623979" y="23629"/>
                    <a:pt x="1793311" y="74448"/>
                  </a:cubicBezTo>
                  <a:cubicBezTo>
                    <a:pt x="1962643" y="125267"/>
                    <a:pt x="2082941" y="225063"/>
                    <a:pt x="2198171" y="314563"/>
                  </a:cubicBezTo>
                  <a:cubicBezTo>
                    <a:pt x="2313401" y="404063"/>
                    <a:pt x="2425736" y="495118"/>
                    <a:pt x="2484689" y="611446"/>
                  </a:cubicBezTo>
                  <a:cubicBezTo>
                    <a:pt x="2543642" y="727774"/>
                    <a:pt x="2573467" y="901681"/>
                    <a:pt x="2551890" y="1012529"/>
                  </a:cubicBezTo>
                  <a:cubicBezTo>
                    <a:pt x="2530313" y="1123377"/>
                    <a:pt x="2411636" y="1182520"/>
                    <a:pt x="2355228" y="127653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blouk 120"/>
            <p:cNvSpPr/>
            <p:nvPr/>
          </p:nvSpPr>
          <p:spPr>
            <a:xfrm rot="18358845">
              <a:off x="5572793" y="31927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Ovál 123"/>
            <p:cNvSpPr/>
            <p:nvPr/>
          </p:nvSpPr>
          <p:spPr>
            <a:xfrm>
              <a:off x="4558609" y="1686660"/>
              <a:ext cx="144000" cy="14400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6" name="Přímá spojnice 125"/>
            <p:cNvCxnSpPr/>
            <p:nvPr/>
          </p:nvCxnSpPr>
          <p:spPr>
            <a:xfrm flipV="1">
              <a:off x="4632605" y="1794660"/>
              <a:ext cx="0" cy="1440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3641900" y="2510665"/>
              <a:ext cx="130203" cy="246612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ovéPole 135"/>
            <p:cNvSpPr txBox="1"/>
            <p:nvPr/>
          </p:nvSpPr>
          <p:spPr>
            <a:xfrm>
              <a:off x="3446389" y="2767756"/>
              <a:ext cx="107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4649633" y="1473567"/>
              <a:ext cx="183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tělo neuronu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</p:grpSp>
      <p:sp>
        <p:nvSpPr>
          <p:cNvPr id="153" name="TextovéPole 15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154" name="TextovéPole 153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5189842" y="5837145"/>
            <a:ext cx="395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Hlavní funkce:</a:t>
            </a:r>
            <a:r>
              <a:rPr lang="cs-CZ" dirty="0"/>
              <a:t> korekce svalového tonu, udržení vzpřímeného postoje, odolávání gravitaci (např. udržení polohy brady)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8359" y="692150"/>
            <a:ext cx="358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5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3" grpId="0"/>
      <p:bldP spid="154" grpId="0"/>
      <p:bldP spid="1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086689" y="505722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0" cy="2945056"/>
            <a:chOff x="3012770" y="2315068"/>
            <a:chExt cx="2917629" cy="2338542"/>
          </a:xfrm>
        </p:grpSpPr>
        <p:sp>
          <p:nvSpPr>
            <p:cNvPr id="17" name="Volný tvar 16"/>
            <p:cNvSpPr/>
            <p:nvPr/>
          </p:nvSpPr>
          <p:spPr>
            <a:xfrm>
              <a:off x="3985313" y="2315068"/>
              <a:ext cx="1945086" cy="229921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70" y="2352067"/>
              <a:ext cx="2378956" cy="230154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85" y="3047177"/>
              <a:ext cx="1612561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44" y="3573589"/>
              <a:ext cx="1525636" cy="278858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27" y="3313168"/>
              <a:ext cx="195204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500924" y="474801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710842" y="473117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777685" y="473460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860788" y="474189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920759" y="475988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991207" y="477260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941751" y="3527973"/>
            <a:ext cx="445390" cy="1220045"/>
          </a:xfrm>
          <a:custGeom>
            <a:avLst/>
            <a:gdLst>
              <a:gd name="connsiteX0" fmla="*/ 0 w 711994"/>
              <a:gd name="connsiteY0" fmla="*/ 695325 h 695325"/>
              <a:gd name="connsiteX1" fmla="*/ 30957 w 711994"/>
              <a:gd name="connsiteY1" fmla="*/ 638175 h 695325"/>
              <a:gd name="connsiteX2" fmla="*/ 142875 w 711994"/>
              <a:gd name="connsiteY2" fmla="*/ 461962 h 695325"/>
              <a:gd name="connsiteX3" fmla="*/ 445294 w 711994"/>
              <a:gd name="connsiteY3" fmla="*/ 259556 h 695325"/>
              <a:gd name="connsiteX4" fmla="*/ 711994 w 711994"/>
              <a:gd name="connsiteY4" fmla="*/ 0 h 695325"/>
              <a:gd name="connsiteX0" fmla="*/ 0 w 452265"/>
              <a:gd name="connsiteY0" fmla="*/ 883919 h 883919"/>
              <a:gd name="connsiteX1" fmla="*/ 30957 w 452265"/>
              <a:gd name="connsiteY1" fmla="*/ 826769 h 883919"/>
              <a:gd name="connsiteX2" fmla="*/ 142875 w 452265"/>
              <a:gd name="connsiteY2" fmla="*/ 650556 h 883919"/>
              <a:gd name="connsiteX3" fmla="*/ 445294 w 452265"/>
              <a:gd name="connsiteY3" fmla="*/ 448150 h 883919"/>
              <a:gd name="connsiteX4" fmla="*/ 400814 w 452265"/>
              <a:gd name="connsiteY4" fmla="*/ 0 h 883919"/>
              <a:gd name="connsiteX0" fmla="*/ 0 w 400814"/>
              <a:gd name="connsiteY0" fmla="*/ 883919 h 883919"/>
              <a:gd name="connsiteX1" fmla="*/ 30957 w 400814"/>
              <a:gd name="connsiteY1" fmla="*/ 826769 h 883919"/>
              <a:gd name="connsiteX2" fmla="*/ 142875 w 400814"/>
              <a:gd name="connsiteY2" fmla="*/ 650556 h 883919"/>
              <a:gd name="connsiteX3" fmla="*/ 266129 w 400814"/>
              <a:gd name="connsiteY3" fmla="*/ 306705 h 883919"/>
              <a:gd name="connsiteX4" fmla="*/ 400814 w 400814"/>
              <a:gd name="connsiteY4" fmla="*/ 0 h 883919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65" h="968786">
                <a:moveTo>
                  <a:pt x="0" y="968786"/>
                </a:moveTo>
                <a:cubicBezTo>
                  <a:pt x="3572" y="959658"/>
                  <a:pt x="7145" y="950530"/>
                  <a:pt x="30957" y="911636"/>
                </a:cubicBezTo>
                <a:cubicBezTo>
                  <a:pt x="54770" y="872742"/>
                  <a:pt x="103680" y="822100"/>
                  <a:pt x="142875" y="735423"/>
                </a:cubicBezTo>
                <a:cubicBezTo>
                  <a:pt x="182070" y="648746"/>
                  <a:pt x="230997" y="514143"/>
                  <a:pt x="266129" y="391572"/>
                </a:cubicBezTo>
                <a:cubicBezTo>
                  <a:pt x="301261" y="269002"/>
                  <a:pt x="314889" y="119570"/>
                  <a:pt x="353665" y="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666172" y="4715031"/>
            <a:ext cx="139337" cy="214586"/>
          </a:xfrm>
          <a:custGeom>
            <a:avLst/>
            <a:gdLst>
              <a:gd name="connsiteX0" fmla="*/ 65398 w 110642"/>
              <a:gd name="connsiteY0" fmla="*/ 0 h 170394"/>
              <a:gd name="connsiteX1" fmla="*/ 32061 w 110642"/>
              <a:gd name="connsiteY1" fmla="*/ 64293 h 170394"/>
              <a:gd name="connsiteX2" fmla="*/ 1105 w 110642"/>
              <a:gd name="connsiteY2" fmla="*/ 142875 h 170394"/>
              <a:gd name="connsiteX3" fmla="*/ 13011 w 110642"/>
              <a:gd name="connsiteY3" fmla="*/ 150018 h 170394"/>
              <a:gd name="connsiteX4" fmla="*/ 70161 w 110642"/>
              <a:gd name="connsiteY4" fmla="*/ 169068 h 170394"/>
              <a:gd name="connsiteX5" fmla="*/ 110642 w 110642"/>
              <a:gd name="connsiteY5" fmla="*/ 169068 h 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42" h="170394">
                <a:moveTo>
                  <a:pt x="65398" y="0"/>
                </a:moveTo>
                <a:cubicBezTo>
                  <a:pt x="54087" y="20240"/>
                  <a:pt x="42777" y="40480"/>
                  <a:pt x="32061" y="64293"/>
                </a:cubicBezTo>
                <a:cubicBezTo>
                  <a:pt x="21345" y="88106"/>
                  <a:pt x="4280" y="128588"/>
                  <a:pt x="1105" y="142875"/>
                </a:cubicBezTo>
                <a:cubicBezTo>
                  <a:pt x="-2070" y="157162"/>
                  <a:pt x="1502" y="145653"/>
                  <a:pt x="13011" y="150018"/>
                </a:cubicBezTo>
                <a:cubicBezTo>
                  <a:pt x="24520" y="154383"/>
                  <a:pt x="53889" y="165893"/>
                  <a:pt x="70161" y="169068"/>
                </a:cubicBezTo>
                <a:cubicBezTo>
                  <a:pt x="86433" y="172243"/>
                  <a:pt x="104292" y="168671"/>
                  <a:pt x="110642" y="1690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5" name="Volný tvar 114"/>
          <p:cNvSpPr/>
          <p:nvPr/>
        </p:nvSpPr>
        <p:spPr>
          <a:xfrm>
            <a:off x="3526618" y="4870971"/>
            <a:ext cx="134947" cy="30421"/>
          </a:xfrm>
          <a:custGeom>
            <a:avLst/>
            <a:gdLst>
              <a:gd name="connsiteX0" fmla="*/ 107156 w 107156"/>
              <a:gd name="connsiteY0" fmla="*/ 11906 h 24156"/>
              <a:gd name="connsiteX1" fmla="*/ 40481 w 107156"/>
              <a:gd name="connsiteY1" fmla="*/ 23812 h 24156"/>
              <a:gd name="connsiteX2" fmla="*/ 0 w 107156"/>
              <a:gd name="connsiteY2" fmla="*/ 0 h 2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" h="24156">
                <a:moveTo>
                  <a:pt x="107156" y="11906"/>
                </a:moveTo>
                <a:cubicBezTo>
                  <a:pt x="82748" y="18851"/>
                  <a:pt x="58340" y="25796"/>
                  <a:pt x="40481" y="23812"/>
                </a:cubicBezTo>
                <a:cubicBezTo>
                  <a:pt x="22622" y="21828"/>
                  <a:pt x="11311" y="10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6" name="Volný tvar 115"/>
          <p:cNvSpPr/>
          <p:nvPr/>
        </p:nvSpPr>
        <p:spPr>
          <a:xfrm>
            <a:off x="3538613" y="4903957"/>
            <a:ext cx="125951" cy="50411"/>
          </a:xfrm>
          <a:custGeom>
            <a:avLst/>
            <a:gdLst>
              <a:gd name="connsiteX0" fmla="*/ 100012 w 100012"/>
              <a:gd name="connsiteY0" fmla="*/ 0 h 40029"/>
              <a:gd name="connsiteX1" fmla="*/ 33337 w 100012"/>
              <a:gd name="connsiteY1" fmla="*/ 38100 h 40029"/>
              <a:gd name="connsiteX2" fmla="*/ 0 w 100012"/>
              <a:gd name="connsiteY2" fmla="*/ 30957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40029">
                <a:moveTo>
                  <a:pt x="100012" y="0"/>
                </a:moveTo>
                <a:cubicBezTo>
                  <a:pt x="75009" y="16470"/>
                  <a:pt x="50006" y="32941"/>
                  <a:pt x="33337" y="38100"/>
                </a:cubicBezTo>
                <a:cubicBezTo>
                  <a:pt x="16668" y="43259"/>
                  <a:pt x="8334" y="37108"/>
                  <a:pt x="0" y="309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Volný tvar 116"/>
          <p:cNvSpPr/>
          <p:nvPr/>
        </p:nvSpPr>
        <p:spPr>
          <a:xfrm>
            <a:off x="3673560" y="4897960"/>
            <a:ext cx="80969" cy="81018"/>
          </a:xfrm>
          <a:custGeom>
            <a:avLst/>
            <a:gdLst>
              <a:gd name="connsiteX0" fmla="*/ 0 w 64294"/>
              <a:gd name="connsiteY0" fmla="*/ 0 h 64333"/>
              <a:gd name="connsiteX1" fmla="*/ 19050 w 64294"/>
              <a:gd name="connsiteY1" fmla="*/ 54769 h 64333"/>
              <a:gd name="connsiteX2" fmla="*/ 64294 w 64294"/>
              <a:gd name="connsiteY2" fmla="*/ 64294 h 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" h="64333">
                <a:moveTo>
                  <a:pt x="0" y="0"/>
                </a:moveTo>
                <a:cubicBezTo>
                  <a:pt x="4167" y="22026"/>
                  <a:pt x="8334" y="44053"/>
                  <a:pt x="19050" y="54769"/>
                </a:cubicBezTo>
                <a:cubicBezTo>
                  <a:pt x="29766" y="65485"/>
                  <a:pt x="64294" y="64294"/>
                  <a:pt x="64294" y="642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8" name="Volný tvar 117"/>
          <p:cNvSpPr/>
          <p:nvPr/>
        </p:nvSpPr>
        <p:spPr>
          <a:xfrm>
            <a:off x="3745533" y="4326050"/>
            <a:ext cx="627357" cy="394979"/>
          </a:xfrm>
          <a:custGeom>
            <a:avLst/>
            <a:gdLst>
              <a:gd name="connsiteX0" fmla="*/ 0 w 309563"/>
              <a:gd name="connsiteY0" fmla="*/ 395287 h 395287"/>
              <a:gd name="connsiteX1" fmla="*/ 100013 w 309563"/>
              <a:gd name="connsiteY1" fmla="*/ 219075 h 395287"/>
              <a:gd name="connsiteX2" fmla="*/ 309563 w 309563"/>
              <a:gd name="connsiteY2" fmla="*/ 0 h 395287"/>
              <a:gd name="connsiteX0" fmla="*/ 0 w 498158"/>
              <a:gd name="connsiteY0" fmla="*/ 263271 h 263271"/>
              <a:gd name="connsiteX1" fmla="*/ 100013 w 498158"/>
              <a:gd name="connsiteY1" fmla="*/ 87059 h 263271"/>
              <a:gd name="connsiteX2" fmla="*/ 498158 w 498158"/>
              <a:gd name="connsiteY2" fmla="*/ 0 h 263271"/>
              <a:gd name="connsiteX0" fmla="*/ 0 w 498158"/>
              <a:gd name="connsiteY0" fmla="*/ 266413 h 266413"/>
              <a:gd name="connsiteX1" fmla="*/ 100013 w 498158"/>
              <a:gd name="connsiteY1" fmla="*/ 90201 h 266413"/>
              <a:gd name="connsiteX2" fmla="*/ 498158 w 498158"/>
              <a:gd name="connsiteY2" fmla="*/ 3142 h 266413"/>
              <a:gd name="connsiteX0" fmla="*/ 0 w 498158"/>
              <a:gd name="connsiteY0" fmla="*/ 266071 h 266071"/>
              <a:gd name="connsiteX1" fmla="*/ 147162 w 498158"/>
              <a:gd name="connsiteY1" fmla="*/ 99289 h 266071"/>
              <a:gd name="connsiteX2" fmla="*/ 498158 w 498158"/>
              <a:gd name="connsiteY2" fmla="*/ 2800 h 266071"/>
              <a:gd name="connsiteX0" fmla="*/ 0 w 493961"/>
              <a:gd name="connsiteY0" fmla="*/ 327955 h 327955"/>
              <a:gd name="connsiteX1" fmla="*/ 147162 w 493961"/>
              <a:gd name="connsiteY1" fmla="*/ 161173 h 327955"/>
              <a:gd name="connsiteX2" fmla="*/ 493961 w 493961"/>
              <a:gd name="connsiteY2" fmla="*/ 1728 h 327955"/>
              <a:gd name="connsiteX0" fmla="*/ 0 w 493961"/>
              <a:gd name="connsiteY0" fmla="*/ 326227 h 326227"/>
              <a:gd name="connsiteX1" fmla="*/ 147162 w 493961"/>
              <a:gd name="connsiteY1" fmla="*/ 159445 h 326227"/>
              <a:gd name="connsiteX2" fmla="*/ 493961 w 493961"/>
              <a:gd name="connsiteY2" fmla="*/ 0 h 326227"/>
              <a:gd name="connsiteX0" fmla="*/ 0 w 498158"/>
              <a:gd name="connsiteY0" fmla="*/ 313636 h 313636"/>
              <a:gd name="connsiteX1" fmla="*/ 147162 w 498158"/>
              <a:gd name="connsiteY1" fmla="*/ 146854 h 313636"/>
              <a:gd name="connsiteX2" fmla="*/ 498158 w 498158"/>
              <a:gd name="connsiteY2" fmla="*/ 0 h 3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8" h="313636">
                <a:moveTo>
                  <a:pt x="0" y="313636"/>
                </a:moveTo>
                <a:cubicBezTo>
                  <a:pt x="24209" y="258470"/>
                  <a:pt x="64136" y="199127"/>
                  <a:pt x="147162" y="146854"/>
                </a:cubicBezTo>
                <a:cubicBezTo>
                  <a:pt x="230188" y="94581"/>
                  <a:pt x="368924" y="57847"/>
                  <a:pt x="4981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3389811" y="1928235"/>
            <a:ext cx="2558904" cy="1608972"/>
          </a:xfrm>
          <a:custGeom>
            <a:avLst/>
            <a:gdLst>
              <a:gd name="connsiteX0" fmla="*/ 0 w 2553626"/>
              <a:gd name="connsiteY0" fmla="*/ 1571663 h 1571663"/>
              <a:gd name="connsiteX1" fmla="*/ 154380 w 2553626"/>
              <a:gd name="connsiteY1" fmla="*/ 787892 h 1571663"/>
              <a:gd name="connsiteX2" fmla="*/ 570016 w 2553626"/>
              <a:gd name="connsiteY2" fmla="*/ 241627 h 1571663"/>
              <a:gd name="connsiteX3" fmla="*/ 1235034 w 2553626"/>
              <a:gd name="connsiteY3" fmla="*/ 51622 h 1571663"/>
              <a:gd name="connsiteX4" fmla="*/ 1698172 w 2553626"/>
              <a:gd name="connsiteY4" fmla="*/ 15996 h 1571663"/>
              <a:gd name="connsiteX5" fmla="*/ 2256312 w 2553626"/>
              <a:gd name="connsiteY5" fmla="*/ 277253 h 1571663"/>
              <a:gd name="connsiteX6" fmla="*/ 2410691 w 2553626"/>
              <a:gd name="connsiteY6" fmla="*/ 574136 h 1571663"/>
              <a:gd name="connsiteX7" fmla="*/ 2553195 w 2553626"/>
              <a:gd name="connsiteY7" fmla="*/ 871019 h 1571663"/>
              <a:gd name="connsiteX8" fmla="*/ 2446317 w 2553626"/>
              <a:gd name="connsiteY8" fmla="*/ 1156027 h 1571663"/>
              <a:gd name="connsiteX0" fmla="*/ 0 w 2564197"/>
              <a:gd name="connsiteY0" fmla="*/ 1598090 h 1598090"/>
              <a:gd name="connsiteX1" fmla="*/ 164951 w 2564197"/>
              <a:gd name="connsiteY1" fmla="*/ 787892 h 1598090"/>
              <a:gd name="connsiteX2" fmla="*/ 580587 w 2564197"/>
              <a:gd name="connsiteY2" fmla="*/ 241627 h 1598090"/>
              <a:gd name="connsiteX3" fmla="*/ 1245605 w 2564197"/>
              <a:gd name="connsiteY3" fmla="*/ 51622 h 1598090"/>
              <a:gd name="connsiteX4" fmla="*/ 1708743 w 2564197"/>
              <a:gd name="connsiteY4" fmla="*/ 15996 h 1598090"/>
              <a:gd name="connsiteX5" fmla="*/ 2266883 w 2564197"/>
              <a:gd name="connsiteY5" fmla="*/ 277253 h 1598090"/>
              <a:gd name="connsiteX6" fmla="*/ 2421262 w 2564197"/>
              <a:gd name="connsiteY6" fmla="*/ 574136 h 1598090"/>
              <a:gd name="connsiteX7" fmla="*/ 2563766 w 2564197"/>
              <a:gd name="connsiteY7" fmla="*/ 871019 h 1598090"/>
              <a:gd name="connsiteX8" fmla="*/ 2456888 w 2564197"/>
              <a:gd name="connsiteY8" fmla="*/ 1156027 h 1598090"/>
              <a:gd name="connsiteX0" fmla="*/ 0 w 2564197"/>
              <a:gd name="connsiteY0" fmla="*/ 1622947 h 1622947"/>
              <a:gd name="connsiteX1" fmla="*/ 164951 w 2564197"/>
              <a:gd name="connsiteY1" fmla="*/ 812749 h 1622947"/>
              <a:gd name="connsiteX2" fmla="*/ 580587 w 2564197"/>
              <a:gd name="connsiteY2" fmla="*/ 266484 h 1622947"/>
              <a:gd name="connsiteX3" fmla="*/ 1182178 w 2564197"/>
              <a:gd name="connsiteY3" fmla="*/ 23623 h 1622947"/>
              <a:gd name="connsiteX4" fmla="*/ 1708743 w 2564197"/>
              <a:gd name="connsiteY4" fmla="*/ 40853 h 1622947"/>
              <a:gd name="connsiteX5" fmla="*/ 2266883 w 2564197"/>
              <a:gd name="connsiteY5" fmla="*/ 302110 h 1622947"/>
              <a:gd name="connsiteX6" fmla="*/ 2421262 w 2564197"/>
              <a:gd name="connsiteY6" fmla="*/ 598993 h 1622947"/>
              <a:gd name="connsiteX7" fmla="*/ 2563766 w 2564197"/>
              <a:gd name="connsiteY7" fmla="*/ 895876 h 1622947"/>
              <a:gd name="connsiteX8" fmla="*/ 2456888 w 2564197"/>
              <a:gd name="connsiteY8" fmla="*/ 1180884 h 1622947"/>
              <a:gd name="connsiteX0" fmla="*/ 0 w 2564197"/>
              <a:gd name="connsiteY0" fmla="*/ 1625470 h 1625470"/>
              <a:gd name="connsiteX1" fmla="*/ 164951 w 2564197"/>
              <a:gd name="connsiteY1" fmla="*/ 815272 h 1625470"/>
              <a:gd name="connsiteX2" fmla="*/ 580587 w 2564197"/>
              <a:gd name="connsiteY2" fmla="*/ 269007 h 1625470"/>
              <a:gd name="connsiteX3" fmla="*/ 1182178 w 2564197"/>
              <a:gd name="connsiteY3" fmla="*/ 26146 h 1625470"/>
              <a:gd name="connsiteX4" fmla="*/ 1830310 w 2564197"/>
              <a:gd name="connsiteY4" fmla="*/ 38091 h 1625470"/>
              <a:gd name="connsiteX5" fmla="*/ 2266883 w 2564197"/>
              <a:gd name="connsiteY5" fmla="*/ 304633 h 1625470"/>
              <a:gd name="connsiteX6" fmla="*/ 2421262 w 2564197"/>
              <a:gd name="connsiteY6" fmla="*/ 601516 h 1625470"/>
              <a:gd name="connsiteX7" fmla="*/ 2563766 w 2564197"/>
              <a:gd name="connsiteY7" fmla="*/ 898399 h 1625470"/>
              <a:gd name="connsiteX8" fmla="*/ 2456888 w 2564197"/>
              <a:gd name="connsiteY8" fmla="*/ 1183407 h 1625470"/>
              <a:gd name="connsiteX0" fmla="*/ 0 w 2564185"/>
              <a:gd name="connsiteY0" fmla="*/ 1625470 h 1625470"/>
              <a:gd name="connsiteX1" fmla="*/ 164951 w 2564185"/>
              <a:gd name="connsiteY1" fmla="*/ 815272 h 1625470"/>
              <a:gd name="connsiteX2" fmla="*/ 580587 w 2564185"/>
              <a:gd name="connsiteY2" fmla="*/ 269007 h 1625470"/>
              <a:gd name="connsiteX3" fmla="*/ 1182178 w 2564185"/>
              <a:gd name="connsiteY3" fmla="*/ 26146 h 1625470"/>
              <a:gd name="connsiteX4" fmla="*/ 1830310 w 2564185"/>
              <a:gd name="connsiteY4" fmla="*/ 38091 h 1625470"/>
              <a:gd name="connsiteX5" fmla="*/ 2266883 w 2564185"/>
              <a:gd name="connsiteY5" fmla="*/ 304633 h 1625470"/>
              <a:gd name="connsiteX6" fmla="*/ 2484689 w 2564185"/>
              <a:gd name="connsiteY6" fmla="*/ 627944 h 1625470"/>
              <a:gd name="connsiteX7" fmla="*/ 2563766 w 2564185"/>
              <a:gd name="connsiteY7" fmla="*/ 898399 h 1625470"/>
              <a:gd name="connsiteX8" fmla="*/ 2456888 w 2564185"/>
              <a:gd name="connsiteY8" fmla="*/ 1183407 h 1625470"/>
              <a:gd name="connsiteX0" fmla="*/ 0 w 2564347"/>
              <a:gd name="connsiteY0" fmla="*/ 1626981 h 1626981"/>
              <a:gd name="connsiteX1" fmla="*/ 164951 w 2564347"/>
              <a:gd name="connsiteY1" fmla="*/ 816783 h 1626981"/>
              <a:gd name="connsiteX2" fmla="*/ 580587 w 2564347"/>
              <a:gd name="connsiteY2" fmla="*/ 270518 h 1626981"/>
              <a:gd name="connsiteX3" fmla="*/ 1182178 w 2564347"/>
              <a:gd name="connsiteY3" fmla="*/ 27657 h 1626981"/>
              <a:gd name="connsiteX4" fmla="*/ 1830310 w 2564347"/>
              <a:gd name="connsiteY4" fmla="*/ 39602 h 1626981"/>
              <a:gd name="connsiteX5" fmla="*/ 2198171 w 2564347"/>
              <a:gd name="connsiteY5" fmla="*/ 332572 h 1626981"/>
              <a:gd name="connsiteX6" fmla="*/ 2484689 w 2564347"/>
              <a:gd name="connsiteY6" fmla="*/ 629455 h 1626981"/>
              <a:gd name="connsiteX7" fmla="*/ 2563766 w 2564347"/>
              <a:gd name="connsiteY7" fmla="*/ 899910 h 1626981"/>
              <a:gd name="connsiteX8" fmla="*/ 2456888 w 2564347"/>
              <a:gd name="connsiteY8" fmla="*/ 1184918 h 1626981"/>
              <a:gd name="connsiteX0" fmla="*/ 0 w 2564347"/>
              <a:gd name="connsiteY0" fmla="*/ 1608972 h 1608972"/>
              <a:gd name="connsiteX1" fmla="*/ 164951 w 2564347"/>
              <a:gd name="connsiteY1" fmla="*/ 798774 h 1608972"/>
              <a:gd name="connsiteX2" fmla="*/ 580587 w 2564347"/>
              <a:gd name="connsiteY2" fmla="*/ 252509 h 1608972"/>
              <a:gd name="connsiteX3" fmla="*/ 1182178 w 2564347"/>
              <a:gd name="connsiteY3" fmla="*/ 9648 h 1608972"/>
              <a:gd name="connsiteX4" fmla="*/ 1793311 w 2564347"/>
              <a:gd name="connsiteY4" fmla="*/ 74448 h 1608972"/>
              <a:gd name="connsiteX5" fmla="*/ 2198171 w 2564347"/>
              <a:gd name="connsiteY5" fmla="*/ 314563 h 1608972"/>
              <a:gd name="connsiteX6" fmla="*/ 2484689 w 2564347"/>
              <a:gd name="connsiteY6" fmla="*/ 611446 h 1608972"/>
              <a:gd name="connsiteX7" fmla="*/ 2563766 w 2564347"/>
              <a:gd name="connsiteY7" fmla="*/ 881901 h 1608972"/>
              <a:gd name="connsiteX8" fmla="*/ 2456888 w 2564347"/>
              <a:gd name="connsiteY8" fmla="*/ 1166909 h 1608972"/>
              <a:gd name="connsiteX0" fmla="*/ 0 w 2566261"/>
              <a:gd name="connsiteY0" fmla="*/ 1608972 h 1608972"/>
              <a:gd name="connsiteX1" fmla="*/ 164951 w 2566261"/>
              <a:gd name="connsiteY1" fmla="*/ 798774 h 1608972"/>
              <a:gd name="connsiteX2" fmla="*/ 580587 w 2566261"/>
              <a:gd name="connsiteY2" fmla="*/ 252509 h 1608972"/>
              <a:gd name="connsiteX3" fmla="*/ 1182178 w 2566261"/>
              <a:gd name="connsiteY3" fmla="*/ 9648 h 1608972"/>
              <a:gd name="connsiteX4" fmla="*/ 1793311 w 2566261"/>
              <a:gd name="connsiteY4" fmla="*/ 74448 h 1608972"/>
              <a:gd name="connsiteX5" fmla="*/ 2198171 w 2566261"/>
              <a:gd name="connsiteY5" fmla="*/ 314563 h 1608972"/>
              <a:gd name="connsiteX6" fmla="*/ 2484689 w 2566261"/>
              <a:gd name="connsiteY6" fmla="*/ 611446 h 1608972"/>
              <a:gd name="connsiteX7" fmla="*/ 2563766 w 2566261"/>
              <a:gd name="connsiteY7" fmla="*/ 881901 h 1608972"/>
              <a:gd name="connsiteX8" fmla="*/ 2414604 w 2566261"/>
              <a:gd name="connsiteY8" fmla="*/ 1240907 h 1608972"/>
              <a:gd name="connsiteX0" fmla="*/ 0 w 2568974"/>
              <a:gd name="connsiteY0" fmla="*/ 1608972 h 1608972"/>
              <a:gd name="connsiteX1" fmla="*/ 164951 w 2568974"/>
              <a:gd name="connsiteY1" fmla="*/ 798774 h 1608972"/>
              <a:gd name="connsiteX2" fmla="*/ 580587 w 2568974"/>
              <a:gd name="connsiteY2" fmla="*/ 252509 h 1608972"/>
              <a:gd name="connsiteX3" fmla="*/ 1182178 w 2568974"/>
              <a:gd name="connsiteY3" fmla="*/ 9648 h 1608972"/>
              <a:gd name="connsiteX4" fmla="*/ 1793311 w 2568974"/>
              <a:gd name="connsiteY4" fmla="*/ 74448 h 1608972"/>
              <a:gd name="connsiteX5" fmla="*/ 2198171 w 2568974"/>
              <a:gd name="connsiteY5" fmla="*/ 314563 h 1608972"/>
              <a:gd name="connsiteX6" fmla="*/ 2484689 w 2568974"/>
              <a:gd name="connsiteY6" fmla="*/ 611446 h 1608972"/>
              <a:gd name="connsiteX7" fmla="*/ 2563766 w 2568974"/>
              <a:gd name="connsiteY7" fmla="*/ 881901 h 1608972"/>
              <a:gd name="connsiteX8" fmla="*/ 2367103 w 2568974"/>
              <a:gd name="connsiteY8" fmla="*/ 1276533 h 1608972"/>
              <a:gd name="connsiteX0" fmla="*/ 0 w 2569702"/>
              <a:gd name="connsiteY0" fmla="*/ 1608972 h 1608972"/>
              <a:gd name="connsiteX1" fmla="*/ 164951 w 2569702"/>
              <a:gd name="connsiteY1" fmla="*/ 798774 h 1608972"/>
              <a:gd name="connsiteX2" fmla="*/ 580587 w 2569702"/>
              <a:gd name="connsiteY2" fmla="*/ 252509 h 1608972"/>
              <a:gd name="connsiteX3" fmla="*/ 1182178 w 2569702"/>
              <a:gd name="connsiteY3" fmla="*/ 9648 h 1608972"/>
              <a:gd name="connsiteX4" fmla="*/ 1793311 w 2569702"/>
              <a:gd name="connsiteY4" fmla="*/ 74448 h 1608972"/>
              <a:gd name="connsiteX5" fmla="*/ 2198171 w 2569702"/>
              <a:gd name="connsiteY5" fmla="*/ 314563 h 1608972"/>
              <a:gd name="connsiteX6" fmla="*/ 2484689 w 2569702"/>
              <a:gd name="connsiteY6" fmla="*/ 611446 h 1608972"/>
              <a:gd name="connsiteX7" fmla="*/ 2563766 w 2569702"/>
              <a:gd name="connsiteY7" fmla="*/ 881901 h 1608972"/>
              <a:gd name="connsiteX8" fmla="*/ 2355228 w 2569702"/>
              <a:gd name="connsiteY8" fmla="*/ 1276533 h 1608972"/>
              <a:gd name="connsiteX0" fmla="*/ 0 w 2558904"/>
              <a:gd name="connsiteY0" fmla="*/ 1608972 h 1608972"/>
              <a:gd name="connsiteX1" fmla="*/ 164951 w 2558904"/>
              <a:gd name="connsiteY1" fmla="*/ 798774 h 1608972"/>
              <a:gd name="connsiteX2" fmla="*/ 580587 w 2558904"/>
              <a:gd name="connsiteY2" fmla="*/ 252509 h 1608972"/>
              <a:gd name="connsiteX3" fmla="*/ 1182178 w 2558904"/>
              <a:gd name="connsiteY3" fmla="*/ 9648 h 1608972"/>
              <a:gd name="connsiteX4" fmla="*/ 1793311 w 2558904"/>
              <a:gd name="connsiteY4" fmla="*/ 74448 h 1608972"/>
              <a:gd name="connsiteX5" fmla="*/ 2198171 w 2558904"/>
              <a:gd name="connsiteY5" fmla="*/ 314563 h 1608972"/>
              <a:gd name="connsiteX6" fmla="*/ 2484689 w 2558904"/>
              <a:gd name="connsiteY6" fmla="*/ 611446 h 1608972"/>
              <a:gd name="connsiteX7" fmla="*/ 2551890 w 2558904"/>
              <a:gd name="connsiteY7" fmla="*/ 1012529 h 1608972"/>
              <a:gd name="connsiteX8" fmla="*/ 2355228 w 2558904"/>
              <a:gd name="connsiteY8" fmla="*/ 1276533 h 16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904" h="1608972">
                <a:moveTo>
                  <a:pt x="0" y="1608972"/>
                </a:moveTo>
                <a:cubicBezTo>
                  <a:pt x="29688" y="1327923"/>
                  <a:pt x="68187" y="1024851"/>
                  <a:pt x="164951" y="798774"/>
                </a:cubicBezTo>
                <a:cubicBezTo>
                  <a:pt x="261716" y="572697"/>
                  <a:pt x="411049" y="384030"/>
                  <a:pt x="580587" y="252509"/>
                </a:cubicBezTo>
                <a:cubicBezTo>
                  <a:pt x="750125" y="120988"/>
                  <a:pt x="980057" y="39325"/>
                  <a:pt x="1182178" y="9648"/>
                </a:cubicBezTo>
                <a:cubicBezTo>
                  <a:pt x="1384299" y="-20029"/>
                  <a:pt x="1623979" y="23629"/>
                  <a:pt x="1793311" y="74448"/>
                </a:cubicBezTo>
                <a:cubicBezTo>
                  <a:pt x="1962643" y="125267"/>
                  <a:pt x="2082941" y="225063"/>
                  <a:pt x="2198171" y="314563"/>
                </a:cubicBezTo>
                <a:cubicBezTo>
                  <a:pt x="2313401" y="404063"/>
                  <a:pt x="2425736" y="495118"/>
                  <a:pt x="2484689" y="611446"/>
                </a:cubicBezTo>
                <a:cubicBezTo>
                  <a:pt x="2543642" y="727774"/>
                  <a:pt x="2573467" y="901681"/>
                  <a:pt x="2551890" y="1012529"/>
                </a:cubicBezTo>
                <a:cubicBezTo>
                  <a:pt x="2530313" y="1123377"/>
                  <a:pt x="2411636" y="1182520"/>
                  <a:pt x="2355228" y="1276533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louk 120"/>
          <p:cNvSpPr/>
          <p:nvPr/>
        </p:nvSpPr>
        <p:spPr>
          <a:xfrm rot="18358845">
            <a:off x="5572793" y="3192771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5591988" y="32457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Volný tvar 122"/>
          <p:cNvSpPr/>
          <p:nvPr/>
        </p:nvSpPr>
        <p:spPr>
          <a:xfrm>
            <a:off x="4356387" y="3291396"/>
            <a:ext cx="1310816" cy="1041253"/>
          </a:xfrm>
          <a:custGeom>
            <a:avLst/>
            <a:gdLst>
              <a:gd name="connsiteX0" fmla="*/ 1310816 w 1310816"/>
              <a:gd name="connsiteY0" fmla="*/ 0 h 1041253"/>
              <a:gd name="connsiteX1" fmla="*/ 1025396 w 1310816"/>
              <a:gd name="connsiteY1" fmla="*/ 232564 h 1041253"/>
              <a:gd name="connsiteX2" fmla="*/ 602552 w 1310816"/>
              <a:gd name="connsiteY2" fmla="*/ 591981 h 1041253"/>
              <a:gd name="connsiteX3" fmla="*/ 285419 w 1310816"/>
              <a:gd name="connsiteY3" fmla="*/ 882686 h 1041253"/>
              <a:gd name="connsiteX4" fmla="*/ 0 w 1310816"/>
              <a:gd name="connsiteY4" fmla="*/ 1041253 h 10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1041253">
                <a:moveTo>
                  <a:pt x="1310816" y="0"/>
                </a:moveTo>
                <a:cubicBezTo>
                  <a:pt x="1227128" y="68712"/>
                  <a:pt x="1143440" y="133900"/>
                  <a:pt x="1025396" y="232564"/>
                </a:cubicBezTo>
                <a:cubicBezTo>
                  <a:pt x="907352" y="331228"/>
                  <a:pt x="725881" y="483627"/>
                  <a:pt x="602552" y="591981"/>
                </a:cubicBezTo>
                <a:cubicBezTo>
                  <a:pt x="479223" y="700335"/>
                  <a:pt x="385844" y="807807"/>
                  <a:pt x="285419" y="882686"/>
                </a:cubicBezTo>
                <a:cubicBezTo>
                  <a:pt x="184994" y="957565"/>
                  <a:pt x="92497" y="999409"/>
                  <a:pt x="0" y="10412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4558609" y="1686660"/>
            <a:ext cx="144000" cy="144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6" name="Přímá spojnice 125"/>
          <p:cNvCxnSpPr/>
          <p:nvPr/>
        </p:nvCxnSpPr>
        <p:spPr>
          <a:xfrm flipV="1">
            <a:off x="4632605" y="1794660"/>
            <a:ext cx="0" cy="144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/>
          <p:cNvCxnSpPr/>
          <p:nvPr/>
        </p:nvCxnSpPr>
        <p:spPr>
          <a:xfrm flipV="1">
            <a:off x="4148796" y="4393306"/>
            <a:ext cx="350438" cy="13023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/>
          <p:nvPr/>
        </p:nvCxnSpPr>
        <p:spPr>
          <a:xfrm flipH="1">
            <a:off x="3641900" y="2510665"/>
            <a:ext cx="130203" cy="246612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/>
          <p:cNvGrpSpPr/>
          <p:nvPr/>
        </p:nvGrpSpPr>
        <p:grpSpPr>
          <a:xfrm>
            <a:off x="447560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6" name="TextovéPole 135"/>
          <p:cNvSpPr txBox="1"/>
          <p:nvPr/>
        </p:nvSpPr>
        <p:spPr>
          <a:xfrm>
            <a:off x="3446389" y="2767756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4649633" y="1473567"/>
            <a:ext cx="18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tělo neuronu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845438" y="371113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453336" y="583714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962141" y="404539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2062717" y="556467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2227076" y="3548696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710842" y="4215054"/>
            <a:ext cx="215334" cy="504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bdélník 155"/>
          <p:cNvSpPr/>
          <p:nvPr/>
        </p:nvSpPr>
        <p:spPr>
          <a:xfrm>
            <a:off x="5088563" y="5479603"/>
            <a:ext cx="395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Aktivace inhibičního interneuronu vede k snížení aktivity </a:t>
            </a:r>
            <a:r>
              <a:rPr lang="el-GR" dirty="0"/>
              <a:t>α</a:t>
            </a:r>
            <a:r>
              <a:rPr lang="cs-CZ" dirty="0"/>
              <a:t>-motoneuronu </a:t>
            </a:r>
            <a:r>
              <a:rPr lang="cs-CZ" dirty="0" err="1"/>
              <a:t>inervujícího</a:t>
            </a:r>
            <a:r>
              <a:rPr lang="cs-CZ" dirty="0"/>
              <a:t> antagonistický sval </a:t>
            </a:r>
            <a:r>
              <a:rPr lang="cs-CZ" dirty="0">
                <a:sym typeface="Symbol"/>
              </a:rPr>
              <a:t> </a:t>
            </a:r>
            <a:r>
              <a:rPr lang="cs-CZ" b="1" dirty="0"/>
              <a:t>Relaxace antagonistického svalu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5878955" y="2536736"/>
            <a:ext cx="232098" cy="675922"/>
            <a:chOff x="5878955" y="2536736"/>
            <a:chExt cx="232098" cy="675922"/>
          </a:xfrm>
        </p:grpSpPr>
        <p:sp>
          <p:nvSpPr>
            <p:cNvPr id="23" name="Volný tvar 22"/>
            <p:cNvSpPr/>
            <p:nvPr/>
          </p:nvSpPr>
          <p:spPr>
            <a:xfrm>
              <a:off x="5878955" y="2536736"/>
              <a:ext cx="196796" cy="496361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96" h="496361">
                  <a:moveTo>
                    <a:pt x="22" y="0"/>
                  </a:moveTo>
                  <a:cubicBezTo>
                    <a:pt x="-1957" y="60366"/>
                    <a:pt x="127709" y="132593"/>
                    <a:pt x="160131" y="192362"/>
                  </a:cubicBezTo>
                  <a:cubicBezTo>
                    <a:pt x="192553" y="252131"/>
                    <a:pt x="191399" y="307950"/>
                    <a:pt x="194556" y="358616"/>
                  </a:cubicBezTo>
                  <a:cubicBezTo>
                    <a:pt x="197713" y="409282"/>
                    <a:pt x="200848" y="455786"/>
                    <a:pt x="179076" y="496361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358845">
              <a:off x="5931053" y="3032658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179340" y="3362544"/>
            <a:ext cx="3741035" cy="2207044"/>
            <a:chOff x="3179340" y="3362544"/>
            <a:chExt cx="3741035" cy="2207044"/>
          </a:xfrm>
        </p:grpSpPr>
        <p:sp>
          <p:nvSpPr>
            <p:cNvPr id="56" name="Volný tvar 55"/>
            <p:cNvSpPr/>
            <p:nvPr/>
          </p:nvSpPr>
          <p:spPr>
            <a:xfrm>
              <a:off x="3318894" y="530564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191335" y="549456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326282" y="548857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3179340" y="3362544"/>
              <a:ext cx="3741035" cy="2129458"/>
              <a:chOff x="3179340" y="3362544"/>
              <a:chExt cx="3741035" cy="2129458"/>
            </a:xfrm>
          </p:grpSpPr>
          <p:sp>
            <p:nvSpPr>
              <p:cNvPr id="151" name="TextovéPole 150"/>
              <p:cNvSpPr txBox="1"/>
              <p:nvPr/>
            </p:nvSpPr>
            <p:spPr>
              <a:xfrm>
                <a:off x="4546379" y="446996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3179340" y="3362544"/>
                <a:ext cx="2744298" cy="2129458"/>
                <a:chOff x="3179340" y="3362544"/>
                <a:chExt cx="2744298" cy="2129458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179340" y="546158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398255" y="491666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4011785" y="3443235"/>
                  <a:ext cx="1845206" cy="1480640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  <a:gd name="connsiteX0" fmla="*/ 1845206 w 1845206"/>
                    <a:gd name="connsiteY0" fmla="*/ 0 h 1480640"/>
                    <a:gd name="connsiteX1" fmla="*/ 1025396 w 1845206"/>
                    <a:gd name="connsiteY1" fmla="*/ 671951 h 1480640"/>
                    <a:gd name="connsiteX2" fmla="*/ 602552 w 1845206"/>
                    <a:gd name="connsiteY2" fmla="*/ 1031368 h 1480640"/>
                    <a:gd name="connsiteX3" fmla="*/ 285419 w 1845206"/>
                    <a:gd name="connsiteY3" fmla="*/ 1322073 h 1480640"/>
                    <a:gd name="connsiteX4" fmla="*/ 0 w 1845206"/>
                    <a:gd name="connsiteY4" fmla="*/ 1480640 h 148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206" h="1480640">
                      <a:moveTo>
                        <a:pt x="1845206" y="0"/>
                      </a:moveTo>
                      <a:lnTo>
                        <a:pt x="1025396" y="671951"/>
                      </a:lnTo>
                      <a:cubicBezTo>
                        <a:pt x="818287" y="843846"/>
                        <a:pt x="725881" y="923014"/>
                        <a:pt x="602552" y="1031368"/>
                      </a:cubicBezTo>
                      <a:cubicBezTo>
                        <a:pt x="479223" y="1139722"/>
                        <a:pt x="385844" y="1247194"/>
                        <a:pt x="285419" y="1322073"/>
                      </a:cubicBezTo>
                      <a:cubicBezTo>
                        <a:pt x="184994" y="1396952"/>
                        <a:pt x="92497" y="1438796"/>
                        <a:pt x="0" y="148064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815638" y="33625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668683" y="4157045"/>
                <a:ext cx="211071" cy="329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V="1">
                <a:off x="4927683" y="4215055"/>
                <a:ext cx="6705" cy="252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Skupina 25"/>
          <p:cNvGrpSpPr/>
          <p:nvPr/>
        </p:nvGrpSpPr>
        <p:grpSpPr>
          <a:xfrm>
            <a:off x="5564771" y="3081830"/>
            <a:ext cx="2373996" cy="1733662"/>
            <a:chOff x="5564771" y="3081830"/>
            <a:chExt cx="2373996" cy="1733662"/>
          </a:xfrm>
        </p:grpSpPr>
        <p:sp>
          <p:nvSpPr>
            <p:cNvPr id="63" name="Oblouk 62"/>
            <p:cNvSpPr/>
            <p:nvPr/>
          </p:nvSpPr>
          <p:spPr>
            <a:xfrm rot="18358845">
              <a:off x="5796443" y="33095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5953230" y="308183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28810" y="3143457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inus 23"/>
            <p:cNvSpPr/>
            <p:nvPr/>
          </p:nvSpPr>
          <p:spPr>
            <a:xfrm>
              <a:off x="6016605" y="3248364"/>
              <a:ext cx="98639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64771" y="4446160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Inhibiční interneuron</a:t>
              </a:r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 flipV="1">
              <a:off x="5977354" y="3282772"/>
              <a:ext cx="610870" cy="120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ovéPole 70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8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283968" y="170080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" name="Ovál 121"/>
          <p:cNvSpPr/>
          <p:nvPr/>
        </p:nvSpPr>
        <p:spPr>
          <a:xfrm>
            <a:off x="5437613" y="31745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/>
          <p:cNvCxnSpPr>
            <a:endCxn id="123" idx="3"/>
          </p:cNvCxnSpPr>
          <p:nvPr/>
        </p:nvCxnSpPr>
        <p:spPr>
          <a:xfrm flipH="1" flipV="1">
            <a:off x="4487431" y="4102832"/>
            <a:ext cx="162739" cy="29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3591158" y="3220146"/>
            <a:ext cx="3153058" cy="1751161"/>
            <a:chOff x="3591158" y="3220146"/>
            <a:chExt cx="3153058" cy="1751161"/>
          </a:xfrm>
        </p:grpSpPr>
        <p:sp>
          <p:nvSpPr>
            <p:cNvPr id="118" name="Volný tvar 117"/>
            <p:cNvSpPr/>
            <p:nvPr/>
          </p:nvSpPr>
          <p:spPr>
            <a:xfrm>
              <a:off x="3591158" y="4254800"/>
              <a:ext cx="627357" cy="394979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202012" y="3220146"/>
              <a:ext cx="1310816" cy="1041253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se šipkou 126"/>
            <p:cNvCxnSpPr/>
            <p:nvPr/>
          </p:nvCxnSpPr>
          <p:spPr>
            <a:xfrm flipV="1">
              <a:off x="3994421" y="4322056"/>
              <a:ext cx="350438" cy="1302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4370220" y="4324976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8" y="365229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346549" y="467676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556467" y="465992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623310" y="466335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706413" y="467064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766384" y="468863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836832" y="470135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3372243" y="4643781"/>
            <a:ext cx="278891" cy="263947"/>
            <a:chOff x="3372243" y="4643781"/>
            <a:chExt cx="278891" cy="263947"/>
          </a:xfrm>
        </p:grpSpPr>
        <p:sp>
          <p:nvSpPr>
            <p:cNvPr id="11" name="Volný tvar 10"/>
            <p:cNvSpPr/>
            <p:nvPr/>
          </p:nvSpPr>
          <p:spPr>
            <a:xfrm>
              <a:off x="3511797" y="464378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3372243" y="4799721"/>
              <a:ext cx="134947" cy="30421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3384238" y="483270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3519185" y="482671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91063" y="363988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298961" y="576589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807766" y="397414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1908342" y="549342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1996805" y="3698891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556467" y="4368889"/>
            <a:ext cx="215334" cy="279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/>
          <p:cNvGrpSpPr/>
          <p:nvPr/>
        </p:nvGrpSpPr>
        <p:grpSpPr>
          <a:xfrm>
            <a:off x="2483424" y="2987121"/>
            <a:ext cx="3328232" cy="1825292"/>
            <a:chOff x="2483424" y="2987121"/>
            <a:chExt cx="3328232" cy="182529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483424" y="298712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</a:t>
              </a:r>
            </a:p>
            <a:p>
              <a:r>
                <a:rPr lang="cs-CZ" dirty="0"/>
                <a:t> </a:t>
              </a:r>
              <a:r>
                <a:rPr lang="el-GR" dirty="0"/>
                <a:t>γ</a:t>
              </a:r>
              <a:r>
                <a:rPr lang="cs-CZ" dirty="0"/>
                <a:t>-motoneuronu</a:t>
              </a:r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973126" y="3333743"/>
              <a:ext cx="2838530" cy="1478670"/>
              <a:chOff x="2973126" y="3333743"/>
              <a:chExt cx="2838530" cy="1478670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6" name="Volný tvar 25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Přímá spojnice 67"/>
            <p:cNvCxnSpPr>
              <a:stCxn id="23" idx="5"/>
            </p:cNvCxnSpPr>
            <p:nvPr/>
          </p:nvCxnSpPr>
          <p:spPr>
            <a:xfrm flipH="1" flipV="1">
              <a:off x="3133115" y="3579871"/>
              <a:ext cx="428384" cy="666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ovéPole 78"/>
          <p:cNvSpPr txBox="1"/>
          <p:nvPr/>
        </p:nvSpPr>
        <p:spPr>
          <a:xfrm>
            <a:off x="511974" y="1259019"/>
            <a:ext cx="3168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</a:t>
            </a:r>
            <a:r>
              <a:rPr lang="cs-CZ" b="1" dirty="0"/>
              <a:t>-</a:t>
            </a:r>
            <a:r>
              <a:rPr lang="cs-CZ" b="1" dirty="0" err="1"/>
              <a:t>motoneurony</a:t>
            </a:r>
            <a:r>
              <a:rPr lang="cs-CZ" b="1" dirty="0"/>
              <a:t> </a:t>
            </a:r>
          </a:p>
          <a:p>
            <a:r>
              <a:rPr lang="cs-CZ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53865" y="4869160"/>
            <a:ext cx="438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Úmyslná kontrakce</a:t>
            </a:r>
          </a:p>
          <a:p>
            <a:r>
              <a:rPr lang="cs-CZ" dirty="0"/>
              <a:t>Informace o kontrakci svalu z vyšších nervových center se dostává shodně k 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i 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(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koaktivace</a:t>
            </a:r>
            <a:r>
              <a:rPr lang="cs-CZ" dirty="0">
                <a:sym typeface="Symbol"/>
              </a:rPr>
              <a:t>)  kontrakce svalu i vřeténka, </a:t>
            </a:r>
          </a:p>
          <a:p>
            <a:r>
              <a:rPr lang="cs-CZ" dirty="0">
                <a:sym typeface="Symbol"/>
              </a:rPr>
              <a:t> citlivost svalového vřeténka zůstává konstantní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568800" y="1080018"/>
            <a:ext cx="1668305" cy="2367079"/>
            <a:chOff x="4568800" y="1080018"/>
            <a:chExt cx="1668305" cy="2367079"/>
          </a:xfrm>
        </p:grpSpPr>
        <p:sp>
          <p:nvSpPr>
            <p:cNvPr id="63" name="Volný tvar 62"/>
            <p:cNvSpPr/>
            <p:nvPr/>
          </p:nvSpPr>
          <p:spPr>
            <a:xfrm>
              <a:off x="4621990" y="1146227"/>
              <a:ext cx="1160112" cy="2109909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6503901">
              <a:off x="5665403" y="326709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H="1" flipV="1">
              <a:off x="4568800" y="1453425"/>
              <a:ext cx="3200" cy="46340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630807" y="1080018"/>
              <a:ext cx="1606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Extrapyramidové</a:t>
              </a:r>
              <a:endParaRPr lang="cs-CZ" sz="1600" dirty="0"/>
            </a:p>
            <a:p>
              <a:r>
                <a:rPr lang="cs-CZ" sz="1600" dirty="0"/>
                <a:t> dráhy</a:t>
              </a:r>
            </a:p>
          </p:txBody>
        </p:sp>
        <p:cxnSp>
          <p:nvCxnSpPr>
            <p:cNvPr id="62" name="Přímá spojnice 61"/>
            <p:cNvCxnSpPr/>
            <p:nvPr/>
          </p:nvCxnSpPr>
          <p:spPr>
            <a:xfrm flipV="1">
              <a:off x="4653865" y="1623455"/>
              <a:ext cx="203555" cy="77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3347864" y="755412"/>
            <a:ext cx="3210661" cy="2525637"/>
            <a:chOff x="3347864" y="755412"/>
            <a:chExt cx="3210661" cy="2525637"/>
          </a:xfrm>
        </p:grpSpPr>
        <p:sp>
          <p:nvSpPr>
            <p:cNvPr id="121" name="Oblouk 120"/>
            <p:cNvSpPr/>
            <p:nvPr/>
          </p:nvSpPr>
          <p:spPr>
            <a:xfrm rot="14728545">
              <a:off x="5384298" y="310104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3347864" y="755412"/>
              <a:ext cx="321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Axony ze </a:t>
              </a:r>
              <a:r>
                <a:rPr lang="cs-CZ" dirty="0" err="1"/>
                <a:t>supraspinálních</a:t>
              </a:r>
              <a:r>
                <a:rPr lang="cs-CZ" dirty="0"/>
                <a:t> center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82686" y="1153237"/>
              <a:ext cx="942299" cy="2072896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347864" y="1052736"/>
              <a:ext cx="1216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Pyramidové </a:t>
              </a:r>
            </a:p>
            <a:p>
              <a:r>
                <a:rPr lang="cs-CZ" sz="1600" dirty="0"/>
                <a:t>dráhy</a:t>
              </a:r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4169640" y="1484784"/>
              <a:ext cx="320473" cy="258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68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 – gama smyčka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34678" y="257584"/>
            <a:ext cx="81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Inverzně napínací reflex - Golgiho (šlachové) tělísko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7544" y="4119445"/>
            <a:ext cx="3878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regulace svalového napětí</a:t>
            </a:r>
          </a:p>
          <a:p>
            <a:r>
              <a:rPr lang="cs-CZ" dirty="0"/>
              <a:t>(ochrana před odtržením šlachy)</a:t>
            </a:r>
          </a:p>
          <a:p>
            <a:r>
              <a:rPr lang="cs-CZ" i="1" dirty="0"/>
              <a:t>Výrazně zvýšené svalové napětí </a:t>
            </a:r>
            <a:r>
              <a:rPr lang="cs-CZ" dirty="0"/>
              <a:t>vede k inhibici </a:t>
            </a:r>
            <a:r>
              <a:rPr lang="el-GR" dirty="0"/>
              <a:t>α</a:t>
            </a:r>
            <a:r>
              <a:rPr lang="cs-CZ" dirty="0"/>
              <a:t>-motoneuronu příslušných svalových vláken (zde extenzoru) a excitaci </a:t>
            </a:r>
            <a:r>
              <a:rPr lang="el-GR" dirty="0"/>
              <a:t>α</a:t>
            </a:r>
            <a:r>
              <a:rPr lang="cs-CZ" dirty="0"/>
              <a:t>-motoneuronu antagonistického svalu (zde flexoru)</a:t>
            </a:r>
          </a:p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somatický)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261003" y="3552534"/>
            <a:ext cx="3978466" cy="3188834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545485" y="3851007"/>
            <a:ext cx="1356729" cy="69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4927336" y="5841087"/>
            <a:ext cx="2295636" cy="3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5587159" y="5546065"/>
            <a:ext cx="143568" cy="29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7827330" y="4808598"/>
            <a:ext cx="1589334" cy="818423"/>
            <a:chOff x="7827330" y="4808598"/>
            <a:chExt cx="1589334" cy="818423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8163654" y="4980690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Šlachové tělísko</a:t>
              </a: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827330" y="4808598"/>
              <a:ext cx="350698" cy="395572"/>
              <a:chOff x="8063004" y="4812338"/>
              <a:chExt cx="323887" cy="365332"/>
            </a:xfrm>
          </p:grpSpPr>
          <p:grpSp>
            <p:nvGrpSpPr>
              <p:cNvPr id="71" name="Skupina 70"/>
              <p:cNvGrpSpPr/>
              <p:nvPr/>
            </p:nvGrpSpPr>
            <p:grpSpPr>
              <a:xfrm rot="2653392">
                <a:off x="8112283" y="4812338"/>
                <a:ext cx="274608" cy="365332"/>
                <a:chOff x="6869798" y="5079842"/>
                <a:chExt cx="274608" cy="365332"/>
              </a:xfrm>
            </p:grpSpPr>
            <p:sp>
              <p:nvSpPr>
                <p:cNvPr id="73" name="Volný tvar 72"/>
                <p:cNvSpPr/>
                <p:nvPr/>
              </p:nvSpPr>
              <p:spPr>
                <a:xfrm>
                  <a:off x="7007360" y="5079842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Volný tvar 79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1087652" y="692696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1" name="Přímá spojnice 90"/>
          <p:cNvCxnSpPr/>
          <p:nvPr/>
        </p:nvCxnSpPr>
        <p:spPr>
          <a:xfrm flipV="1">
            <a:off x="6913313" y="4437112"/>
            <a:ext cx="174689" cy="33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4210337" y="673959"/>
            <a:ext cx="4033363" cy="4225584"/>
            <a:chOff x="4210337" y="673959"/>
            <a:chExt cx="4033363" cy="4225584"/>
          </a:xfrm>
        </p:grpSpPr>
        <p:grpSp>
          <p:nvGrpSpPr>
            <p:cNvPr id="39" name="Skupina 38"/>
            <p:cNvGrpSpPr/>
            <p:nvPr/>
          </p:nvGrpSpPr>
          <p:grpSpPr>
            <a:xfrm>
              <a:off x="4210337" y="673959"/>
              <a:ext cx="4033363" cy="4225584"/>
              <a:chOff x="4210337" y="673959"/>
              <a:chExt cx="4033363" cy="4225584"/>
            </a:xfrm>
          </p:grpSpPr>
          <p:sp>
            <p:nvSpPr>
              <p:cNvPr id="25" name="Volný tvar 24"/>
              <p:cNvSpPr/>
              <p:nvPr/>
            </p:nvSpPr>
            <p:spPr>
              <a:xfrm>
                <a:off x="4210337" y="917323"/>
                <a:ext cx="4033363" cy="3982220"/>
              </a:xfrm>
              <a:custGeom>
                <a:avLst/>
                <a:gdLst>
                  <a:gd name="connsiteX0" fmla="*/ 5032063 w 5111460"/>
                  <a:gd name="connsiteY0" fmla="*/ 3610609 h 3610609"/>
                  <a:gd name="connsiteX1" fmla="*/ 5108263 w 5111460"/>
                  <a:gd name="connsiteY1" fmla="*/ 3143884 h 3610609"/>
                  <a:gd name="connsiteX2" fmla="*/ 4936813 w 5111460"/>
                  <a:gd name="connsiteY2" fmla="*/ 2410459 h 3610609"/>
                  <a:gd name="connsiteX3" fmla="*/ 4203388 w 5111460"/>
                  <a:gd name="connsiteY3" fmla="*/ 1657984 h 3610609"/>
                  <a:gd name="connsiteX4" fmla="*/ 2365063 w 5111460"/>
                  <a:gd name="connsiteY4" fmla="*/ 334009 h 3610609"/>
                  <a:gd name="connsiteX5" fmla="*/ 1107763 w 5111460"/>
                  <a:gd name="connsiteY5" fmla="*/ 38734 h 3610609"/>
                  <a:gd name="connsiteX6" fmla="*/ 479113 w 5111460"/>
                  <a:gd name="connsiteY6" fmla="*/ 76834 h 3610609"/>
                  <a:gd name="connsiteX7" fmla="*/ 60013 w 5111460"/>
                  <a:gd name="connsiteY7" fmla="*/ 705484 h 3610609"/>
                  <a:gd name="connsiteX8" fmla="*/ 2863 w 5111460"/>
                  <a:gd name="connsiteY8" fmla="*/ 819784 h 3610609"/>
                  <a:gd name="connsiteX0" fmla="*/ 5025092 w 5104489"/>
                  <a:gd name="connsiteY0" fmla="*/ 3610609 h 3610609"/>
                  <a:gd name="connsiteX1" fmla="*/ 5101292 w 5104489"/>
                  <a:gd name="connsiteY1" fmla="*/ 3143884 h 3610609"/>
                  <a:gd name="connsiteX2" fmla="*/ 4929842 w 5104489"/>
                  <a:gd name="connsiteY2" fmla="*/ 2410459 h 3610609"/>
                  <a:gd name="connsiteX3" fmla="*/ 4196417 w 5104489"/>
                  <a:gd name="connsiteY3" fmla="*/ 1657984 h 3610609"/>
                  <a:gd name="connsiteX4" fmla="*/ 2358092 w 5104489"/>
                  <a:gd name="connsiteY4" fmla="*/ 334009 h 3610609"/>
                  <a:gd name="connsiteX5" fmla="*/ 1100792 w 5104489"/>
                  <a:gd name="connsiteY5" fmla="*/ 38734 h 3610609"/>
                  <a:gd name="connsiteX6" fmla="*/ 472142 w 5104489"/>
                  <a:gd name="connsiteY6" fmla="*/ 76834 h 3610609"/>
                  <a:gd name="connsiteX7" fmla="*/ 53042 w 5104489"/>
                  <a:gd name="connsiteY7" fmla="*/ 705484 h 3610609"/>
                  <a:gd name="connsiteX8" fmla="*/ 5941 w 5104489"/>
                  <a:gd name="connsiteY8" fmla="*/ 1146356 h 3610609"/>
                  <a:gd name="connsiteX0" fmla="*/ 5019151 w 5098548"/>
                  <a:gd name="connsiteY0" fmla="*/ 3587989 h 3587989"/>
                  <a:gd name="connsiteX1" fmla="*/ 5095351 w 5098548"/>
                  <a:gd name="connsiteY1" fmla="*/ 3121264 h 3587989"/>
                  <a:gd name="connsiteX2" fmla="*/ 4923901 w 5098548"/>
                  <a:gd name="connsiteY2" fmla="*/ 2387839 h 3587989"/>
                  <a:gd name="connsiteX3" fmla="*/ 4190476 w 5098548"/>
                  <a:gd name="connsiteY3" fmla="*/ 1635364 h 3587989"/>
                  <a:gd name="connsiteX4" fmla="*/ 2352151 w 5098548"/>
                  <a:gd name="connsiteY4" fmla="*/ 311389 h 3587989"/>
                  <a:gd name="connsiteX5" fmla="*/ 1094851 w 5098548"/>
                  <a:gd name="connsiteY5" fmla="*/ 16114 h 3587989"/>
                  <a:gd name="connsiteX6" fmla="*/ 466201 w 5098548"/>
                  <a:gd name="connsiteY6" fmla="*/ 54214 h 3587989"/>
                  <a:gd name="connsiteX7" fmla="*/ 132161 w 5098548"/>
                  <a:gd name="connsiteY7" fmla="*/ 183133 h 3587989"/>
                  <a:gd name="connsiteX8" fmla="*/ 0 w 5098548"/>
                  <a:gd name="connsiteY8" fmla="*/ 1123736 h 3587989"/>
                  <a:gd name="connsiteX0" fmla="*/ 5019151 w 5098548"/>
                  <a:gd name="connsiteY0" fmla="*/ 3640544 h 3640544"/>
                  <a:gd name="connsiteX1" fmla="*/ 5095351 w 5098548"/>
                  <a:gd name="connsiteY1" fmla="*/ 3173819 h 3640544"/>
                  <a:gd name="connsiteX2" fmla="*/ 4923901 w 5098548"/>
                  <a:gd name="connsiteY2" fmla="*/ 2440394 h 3640544"/>
                  <a:gd name="connsiteX3" fmla="*/ 4190476 w 5098548"/>
                  <a:gd name="connsiteY3" fmla="*/ 1687919 h 3640544"/>
                  <a:gd name="connsiteX4" fmla="*/ 2352151 w 5098548"/>
                  <a:gd name="connsiteY4" fmla="*/ 363944 h 3640544"/>
                  <a:gd name="connsiteX5" fmla="*/ 1094851 w 5098548"/>
                  <a:gd name="connsiteY5" fmla="*/ 68669 h 3640544"/>
                  <a:gd name="connsiteX6" fmla="*/ 593792 w 5098548"/>
                  <a:gd name="connsiteY6" fmla="*/ 11076 h 3640544"/>
                  <a:gd name="connsiteX7" fmla="*/ 132161 w 5098548"/>
                  <a:gd name="connsiteY7" fmla="*/ 235688 h 3640544"/>
                  <a:gd name="connsiteX8" fmla="*/ 0 w 5098548"/>
                  <a:gd name="connsiteY8" fmla="*/ 1176291 h 3640544"/>
                  <a:gd name="connsiteX0" fmla="*/ 5210537 w 5289934"/>
                  <a:gd name="connsiteY0" fmla="*/ 3640544 h 3640544"/>
                  <a:gd name="connsiteX1" fmla="*/ 5286737 w 5289934"/>
                  <a:gd name="connsiteY1" fmla="*/ 3173819 h 3640544"/>
                  <a:gd name="connsiteX2" fmla="*/ 5115287 w 5289934"/>
                  <a:gd name="connsiteY2" fmla="*/ 2440394 h 3640544"/>
                  <a:gd name="connsiteX3" fmla="*/ 4381862 w 5289934"/>
                  <a:gd name="connsiteY3" fmla="*/ 1687919 h 3640544"/>
                  <a:gd name="connsiteX4" fmla="*/ 2543537 w 5289934"/>
                  <a:gd name="connsiteY4" fmla="*/ 363944 h 3640544"/>
                  <a:gd name="connsiteX5" fmla="*/ 1286237 w 5289934"/>
                  <a:gd name="connsiteY5" fmla="*/ 68669 h 3640544"/>
                  <a:gd name="connsiteX6" fmla="*/ 785178 w 5289934"/>
                  <a:gd name="connsiteY6" fmla="*/ 11076 h 3640544"/>
                  <a:gd name="connsiteX7" fmla="*/ 323547 w 5289934"/>
                  <a:gd name="connsiteY7" fmla="*/ 235688 h 3640544"/>
                  <a:gd name="connsiteX8" fmla="*/ 0 w 5289934"/>
                  <a:gd name="connsiteY8" fmla="*/ 974273 h 3640544"/>
                  <a:gd name="connsiteX0" fmla="*/ 5210537 w 5289934"/>
                  <a:gd name="connsiteY0" fmla="*/ 3643618 h 3643618"/>
                  <a:gd name="connsiteX1" fmla="*/ 5286737 w 5289934"/>
                  <a:gd name="connsiteY1" fmla="*/ 3176893 h 3643618"/>
                  <a:gd name="connsiteX2" fmla="*/ 5115287 w 5289934"/>
                  <a:gd name="connsiteY2" fmla="*/ 2443468 h 3643618"/>
                  <a:gd name="connsiteX3" fmla="*/ 4381862 w 5289934"/>
                  <a:gd name="connsiteY3" fmla="*/ 1690993 h 3643618"/>
                  <a:gd name="connsiteX4" fmla="*/ 2543537 w 5289934"/>
                  <a:gd name="connsiteY4" fmla="*/ 367018 h 3643618"/>
                  <a:gd name="connsiteX5" fmla="*/ 1286237 w 5289934"/>
                  <a:gd name="connsiteY5" fmla="*/ 71743 h 3643618"/>
                  <a:gd name="connsiteX6" fmla="*/ 785178 w 5289934"/>
                  <a:gd name="connsiteY6" fmla="*/ 14150 h 3643618"/>
                  <a:gd name="connsiteX7" fmla="*/ 238487 w 5289934"/>
                  <a:gd name="connsiteY7" fmla="*/ 281293 h 3643618"/>
                  <a:gd name="connsiteX8" fmla="*/ 0 w 5289934"/>
                  <a:gd name="connsiteY8" fmla="*/ 977347 h 3643618"/>
                  <a:gd name="connsiteX0" fmla="*/ 3977160 w 5362087"/>
                  <a:gd name="connsiteY0" fmla="*/ 3951962 h 3951962"/>
                  <a:gd name="connsiteX1" fmla="*/ 5286737 w 5362087"/>
                  <a:gd name="connsiteY1" fmla="*/ 3176893 h 3951962"/>
                  <a:gd name="connsiteX2" fmla="*/ 5115287 w 5362087"/>
                  <a:gd name="connsiteY2" fmla="*/ 2443468 h 3951962"/>
                  <a:gd name="connsiteX3" fmla="*/ 4381862 w 5362087"/>
                  <a:gd name="connsiteY3" fmla="*/ 1690993 h 3951962"/>
                  <a:gd name="connsiteX4" fmla="*/ 2543537 w 5362087"/>
                  <a:gd name="connsiteY4" fmla="*/ 367018 h 3951962"/>
                  <a:gd name="connsiteX5" fmla="*/ 1286237 w 5362087"/>
                  <a:gd name="connsiteY5" fmla="*/ 71743 h 3951962"/>
                  <a:gd name="connsiteX6" fmla="*/ 785178 w 5362087"/>
                  <a:gd name="connsiteY6" fmla="*/ 14150 h 3951962"/>
                  <a:gd name="connsiteX7" fmla="*/ 238487 w 5362087"/>
                  <a:gd name="connsiteY7" fmla="*/ 281293 h 3951962"/>
                  <a:gd name="connsiteX8" fmla="*/ 0 w 5362087"/>
                  <a:gd name="connsiteY8" fmla="*/ 977347 h 3951962"/>
                  <a:gd name="connsiteX0" fmla="*/ 3977160 w 5115844"/>
                  <a:gd name="connsiteY0" fmla="*/ 3951962 h 3951962"/>
                  <a:gd name="connsiteX1" fmla="*/ 4287276 w 5115844"/>
                  <a:gd name="connsiteY1" fmla="*/ 3028037 h 3951962"/>
                  <a:gd name="connsiteX2" fmla="*/ 5115287 w 5115844"/>
                  <a:gd name="connsiteY2" fmla="*/ 2443468 h 3951962"/>
                  <a:gd name="connsiteX3" fmla="*/ 4381862 w 5115844"/>
                  <a:gd name="connsiteY3" fmla="*/ 1690993 h 3951962"/>
                  <a:gd name="connsiteX4" fmla="*/ 2543537 w 5115844"/>
                  <a:gd name="connsiteY4" fmla="*/ 367018 h 3951962"/>
                  <a:gd name="connsiteX5" fmla="*/ 1286237 w 5115844"/>
                  <a:gd name="connsiteY5" fmla="*/ 71743 h 3951962"/>
                  <a:gd name="connsiteX6" fmla="*/ 785178 w 5115844"/>
                  <a:gd name="connsiteY6" fmla="*/ 14150 h 3951962"/>
                  <a:gd name="connsiteX7" fmla="*/ 238487 w 5115844"/>
                  <a:gd name="connsiteY7" fmla="*/ 281293 h 3951962"/>
                  <a:gd name="connsiteX8" fmla="*/ 0 w 5115844"/>
                  <a:gd name="connsiteY8" fmla="*/ 977347 h 3951962"/>
                  <a:gd name="connsiteX0" fmla="*/ 3977160 w 4489876"/>
                  <a:gd name="connsiteY0" fmla="*/ 3951962 h 3951962"/>
                  <a:gd name="connsiteX1" fmla="*/ 4287276 w 4489876"/>
                  <a:gd name="connsiteY1" fmla="*/ 3028037 h 3951962"/>
                  <a:gd name="connsiteX2" fmla="*/ 4275315 w 4489876"/>
                  <a:gd name="connsiteY2" fmla="*/ 2326510 h 3951962"/>
                  <a:gd name="connsiteX3" fmla="*/ 4381862 w 4489876"/>
                  <a:gd name="connsiteY3" fmla="*/ 1690993 h 3951962"/>
                  <a:gd name="connsiteX4" fmla="*/ 2543537 w 4489876"/>
                  <a:gd name="connsiteY4" fmla="*/ 367018 h 3951962"/>
                  <a:gd name="connsiteX5" fmla="*/ 1286237 w 4489876"/>
                  <a:gd name="connsiteY5" fmla="*/ 71743 h 3951962"/>
                  <a:gd name="connsiteX6" fmla="*/ 785178 w 4489876"/>
                  <a:gd name="connsiteY6" fmla="*/ 14150 h 3951962"/>
                  <a:gd name="connsiteX7" fmla="*/ 238487 w 4489876"/>
                  <a:gd name="connsiteY7" fmla="*/ 281293 h 3951962"/>
                  <a:gd name="connsiteX8" fmla="*/ 0 w 4489876"/>
                  <a:gd name="connsiteY8" fmla="*/ 977347 h 3951962"/>
                  <a:gd name="connsiteX0" fmla="*/ 3977160 w 4358306"/>
                  <a:gd name="connsiteY0" fmla="*/ 3951962 h 3951962"/>
                  <a:gd name="connsiteX1" fmla="*/ 4287276 w 4358306"/>
                  <a:gd name="connsiteY1" fmla="*/ 3028037 h 3951962"/>
                  <a:gd name="connsiteX2" fmla="*/ 4275315 w 4358306"/>
                  <a:gd name="connsiteY2" fmla="*/ 2326510 h 3951962"/>
                  <a:gd name="connsiteX3" fmla="*/ 3393034 w 4358306"/>
                  <a:gd name="connsiteY3" fmla="*/ 989244 h 3951962"/>
                  <a:gd name="connsiteX4" fmla="*/ 2543537 w 4358306"/>
                  <a:gd name="connsiteY4" fmla="*/ 367018 h 3951962"/>
                  <a:gd name="connsiteX5" fmla="*/ 1286237 w 4358306"/>
                  <a:gd name="connsiteY5" fmla="*/ 71743 h 3951962"/>
                  <a:gd name="connsiteX6" fmla="*/ 785178 w 4358306"/>
                  <a:gd name="connsiteY6" fmla="*/ 14150 h 3951962"/>
                  <a:gd name="connsiteX7" fmla="*/ 238487 w 4358306"/>
                  <a:gd name="connsiteY7" fmla="*/ 281293 h 3951962"/>
                  <a:gd name="connsiteX8" fmla="*/ 0 w 4358306"/>
                  <a:gd name="connsiteY8" fmla="*/ 977347 h 3951962"/>
                  <a:gd name="connsiteX0" fmla="*/ 3977160 w 4358306"/>
                  <a:gd name="connsiteY0" fmla="*/ 3950323 h 3950323"/>
                  <a:gd name="connsiteX1" fmla="*/ 4287276 w 4358306"/>
                  <a:gd name="connsiteY1" fmla="*/ 3026398 h 3950323"/>
                  <a:gd name="connsiteX2" fmla="*/ 4275315 w 4358306"/>
                  <a:gd name="connsiteY2" fmla="*/ 2324871 h 3950323"/>
                  <a:gd name="connsiteX3" fmla="*/ 3393034 w 4358306"/>
                  <a:gd name="connsiteY3" fmla="*/ 987605 h 3950323"/>
                  <a:gd name="connsiteX4" fmla="*/ 1990644 w 4358306"/>
                  <a:gd name="connsiteY4" fmla="*/ 301583 h 3950323"/>
                  <a:gd name="connsiteX5" fmla="*/ 1286237 w 4358306"/>
                  <a:gd name="connsiteY5" fmla="*/ 70104 h 3950323"/>
                  <a:gd name="connsiteX6" fmla="*/ 785178 w 4358306"/>
                  <a:gd name="connsiteY6" fmla="*/ 12511 h 3950323"/>
                  <a:gd name="connsiteX7" fmla="*/ 238487 w 4358306"/>
                  <a:gd name="connsiteY7" fmla="*/ 279654 h 3950323"/>
                  <a:gd name="connsiteX8" fmla="*/ 0 w 4358306"/>
                  <a:gd name="connsiteY8" fmla="*/ 975708 h 3950323"/>
                  <a:gd name="connsiteX0" fmla="*/ 3977160 w 4395900"/>
                  <a:gd name="connsiteY0" fmla="*/ 3950323 h 3950323"/>
                  <a:gd name="connsiteX1" fmla="*/ 4287276 w 4395900"/>
                  <a:gd name="connsiteY1" fmla="*/ 3026398 h 3950323"/>
                  <a:gd name="connsiteX2" fmla="*/ 4275315 w 4395900"/>
                  <a:gd name="connsiteY2" fmla="*/ 2324871 h 3950323"/>
                  <a:gd name="connsiteX3" fmla="*/ 2872039 w 4395900"/>
                  <a:gd name="connsiteY3" fmla="*/ 806852 h 3950323"/>
                  <a:gd name="connsiteX4" fmla="*/ 1990644 w 4395900"/>
                  <a:gd name="connsiteY4" fmla="*/ 301583 h 3950323"/>
                  <a:gd name="connsiteX5" fmla="*/ 1286237 w 4395900"/>
                  <a:gd name="connsiteY5" fmla="*/ 70104 h 3950323"/>
                  <a:gd name="connsiteX6" fmla="*/ 785178 w 4395900"/>
                  <a:gd name="connsiteY6" fmla="*/ 12511 h 3950323"/>
                  <a:gd name="connsiteX7" fmla="*/ 238487 w 4395900"/>
                  <a:gd name="connsiteY7" fmla="*/ 279654 h 3950323"/>
                  <a:gd name="connsiteX8" fmla="*/ 0 w 4395900"/>
                  <a:gd name="connsiteY8" fmla="*/ 975708 h 3950323"/>
                  <a:gd name="connsiteX0" fmla="*/ 3977160 w 4290439"/>
                  <a:gd name="connsiteY0" fmla="*/ 3950323 h 3950323"/>
                  <a:gd name="connsiteX1" fmla="*/ 4287276 w 4290439"/>
                  <a:gd name="connsiteY1" fmla="*/ 3026398 h 3950323"/>
                  <a:gd name="connsiteX2" fmla="*/ 3754320 w 4290439"/>
                  <a:gd name="connsiteY2" fmla="*/ 1899569 h 3950323"/>
                  <a:gd name="connsiteX3" fmla="*/ 2872039 w 4290439"/>
                  <a:gd name="connsiteY3" fmla="*/ 806852 h 3950323"/>
                  <a:gd name="connsiteX4" fmla="*/ 1990644 w 4290439"/>
                  <a:gd name="connsiteY4" fmla="*/ 301583 h 3950323"/>
                  <a:gd name="connsiteX5" fmla="*/ 1286237 w 4290439"/>
                  <a:gd name="connsiteY5" fmla="*/ 70104 h 3950323"/>
                  <a:gd name="connsiteX6" fmla="*/ 785178 w 4290439"/>
                  <a:gd name="connsiteY6" fmla="*/ 12511 h 3950323"/>
                  <a:gd name="connsiteX7" fmla="*/ 238487 w 4290439"/>
                  <a:gd name="connsiteY7" fmla="*/ 279654 h 3950323"/>
                  <a:gd name="connsiteX8" fmla="*/ 0 w 4290439"/>
                  <a:gd name="connsiteY8" fmla="*/ 975708 h 3950323"/>
                  <a:gd name="connsiteX0" fmla="*/ 3977160 w 4036981"/>
                  <a:gd name="connsiteY0" fmla="*/ 3950323 h 3950323"/>
                  <a:gd name="connsiteX1" fmla="*/ 4021462 w 4036981"/>
                  <a:gd name="connsiteY1" fmla="*/ 2718053 h 3950323"/>
                  <a:gd name="connsiteX2" fmla="*/ 3754320 w 4036981"/>
                  <a:gd name="connsiteY2" fmla="*/ 1899569 h 3950323"/>
                  <a:gd name="connsiteX3" fmla="*/ 2872039 w 4036981"/>
                  <a:gd name="connsiteY3" fmla="*/ 806852 h 3950323"/>
                  <a:gd name="connsiteX4" fmla="*/ 1990644 w 4036981"/>
                  <a:gd name="connsiteY4" fmla="*/ 301583 h 3950323"/>
                  <a:gd name="connsiteX5" fmla="*/ 1286237 w 4036981"/>
                  <a:gd name="connsiteY5" fmla="*/ 70104 h 3950323"/>
                  <a:gd name="connsiteX6" fmla="*/ 785178 w 4036981"/>
                  <a:gd name="connsiteY6" fmla="*/ 12511 h 3950323"/>
                  <a:gd name="connsiteX7" fmla="*/ 238487 w 4036981"/>
                  <a:gd name="connsiteY7" fmla="*/ 279654 h 3950323"/>
                  <a:gd name="connsiteX8" fmla="*/ 0 w 4036981"/>
                  <a:gd name="connsiteY8" fmla="*/ 975708 h 3950323"/>
                  <a:gd name="connsiteX0" fmla="*/ 3923998 w 4027384"/>
                  <a:gd name="connsiteY0" fmla="*/ 3982220 h 3982220"/>
                  <a:gd name="connsiteX1" fmla="*/ 4021462 w 4027384"/>
                  <a:gd name="connsiteY1" fmla="*/ 2718053 h 3982220"/>
                  <a:gd name="connsiteX2" fmla="*/ 3754320 w 4027384"/>
                  <a:gd name="connsiteY2" fmla="*/ 1899569 h 3982220"/>
                  <a:gd name="connsiteX3" fmla="*/ 2872039 w 4027384"/>
                  <a:gd name="connsiteY3" fmla="*/ 806852 h 3982220"/>
                  <a:gd name="connsiteX4" fmla="*/ 1990644 w 4027384"/>
                  <a:gd name="connsiteY4" fmla="*/ 301583 h 3982220"/>
                  <a:gd name="connsiteX5" fmla="*/ 1286237 w 4027384"/>
                  <a:gd name="connsiteY5" fmla="*/ 70104 h 3982220"/>
                  <a:gd name="connsiteX6" fmla="*/ 785178 w 4027384"/>
                  <a:gd name="connsiteY6" fmla="*/ 12511 h 3982220"/>
                  <a:gd name="connsiteX7" fmla="*/ 238487 w 4027384"/>
                  <a:gd name="connsiteY7" fmla="*/ 279654 h 3982220"/>
                  <a:gd name="connsiteX8" fmla="*/ 0 w 4027384"/>
                  <a:gd name="connsiteY8" fmla="*/ 975708 h 3982220"/>
                  <a:gd name="connsiteX0" fmla="*/ 3955896 w 4032042"/>
                  <a:gd name="connsiteY0" fmla="*/ 3982220 h 3982220"/>
                  <a:gd name="connsiteX1" fmla="*/ 4021462 w 4032042"/>
                  <a:gd name="connsiteY1" fmla="*/ 2718053 h 3982220"/>
                  <a:gd name="connsiteX2" fmla="*/ 3754320 w 4032042"/>
                  <a:gd name="connsiteY2" fmla="*/ 1899569 h 3982220"/>
                  <a:gd name="connsiteX3" fmla="*/ 2872039 w 4032042"/>
                  <a:gd name="connsiteY3" fmla="*/ 806852 h 3982220"/>
                  <a:gd name="connsiteX4" fmla="*/ 1990644 w 4032042"/>
                  <a:gd name="connsiteY4" fmla="*/ 301583 h 3982220"/>
                  <a:gd name="connsiteX5" fmla="*/ 1286237 w 4032042"/>
                  <a:gd name="connsiteY5" fmla="*/ 70104 h 3982220"/>
                  <a:gd name="connsiteX6" fmla="*/ 785178 w 4032042"/>
                  <a:gd name="connsiteY6" fmla="*/ 12511 h 3982220"/>
                  <a:gd name="connsiteX7" fmla="*/ 238487 w 4032042"/>
                  <a:gd name="connsiteY7" fmla="*/ 279654 h 3982220"/>
                  <a:gd name="connsiteX8" fmla="*/ 0 w 4032042"/>
                  <a:gd name="connsiteY8" fmla="*/ 975708 h 3982220"/>
                  <a:gd name="connsiteX0" fmla="*/ 3955896 w 4033363"/>
                  <a:gd name="connsiteY0" fmla="*/ 3982220 h 3982220"/>
                  <a:gd name="connsiteX1" fmla="*/ 4021462 w 4033363"/>
                  <a:gd name="connsiteY1" fmla="*/ 2718053 h 3982220"/>
                  <a:gd name="connsiteX2" fmla="*/ 3754320 w 4033363"/>
                  <a:gd name="connsiteY2" fmla="*/ 1899569 h 3982220"/>
                  <a:gd name="connsiteX3" fmla="*/ 2872039 w 4033363"/>
                  <a:gd name="connsiteY3" fmla="*/ 806852 h 3982220"/>
                  <a:gd name="connsiteX4" fmla="*/ 1990644 w 4033363"/>
                  <a:gd name="connsiteY4" fmla="*/ 301583 h 3982220"/>
                  <a:gd name="connsiteX5" fmla="*/ 1286237 w 4033363"/>
                  <a:gd name="connsiteY5" fmla="*/ 70104 h 3982220"/>
                  <a:gd name="connsiteX6" fmla="*/ 785178 w 4033363"/>
                  <a:gd name="connsiteY6" fmla="*/ 12511 h 3982220"/>
                  <a:gd name="connsiteX7" fmla="*/ 238487 w 4033363"/>
                  <a:gd name="connsiteY7" fmla="*/ 279654 h 3982220"/>
                  <a:gd name="connsiteX8" fmla="*/ 0 w 4033363"/>
                  <a:gd name="connsiteY8" fmla="*/ 975708 h 398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363" h="3982220">
                    <a:moveTo>
                      <a:pt x="3955896" y="3982220"/>
                    </a:moveTo>
                    <a:cubicBezTo>
                      <a:pt x="4012566" y="3625586"/>
                      <a:pt x="4055058" y="3065161"/>
                      <a:pt x="4021462" y="2718053"/>
                    </a:cubicBezTo>
                    <a:cubicBezTo>
                      <a:pt x="3987866" y="2370945"/>
                      <a:pt x="3945890" y="2218102"/>
                      <a:pt x="3754320" y="1899569"/>
                    </a:cubicBezTo>
                    <a:cubicBezTo>
                      <a:pt x="3562750" y="1581036"/>
                      <a:pt x="3165985" y="1073183"/>
                      <a:pt x="2872039" y="806852"/>
                    </a:cubicBezTo>
                    <a:cubicBezTo>
                      <a:pt x="2578093" y="540521"/>
                      <a:pt x="2254944" y="424374"/>
                      <a:pt x="1990644" y="301583"/>
                    </a:cubicBezTo>
                    <a:cubicBezTo>
                      <a:pt x="1726344" y="178792"/>
                      <a:pt x="1487148" y="118283"/>
                      <a:pt x="1286237" y="70104"/>
                    </a:cubicBezTo>
                    <a:cubicBezTo>
                      <a:pt x="1085326" y="21925"/>
                      <a:pt x="959803" y="-22414"/>
                      <a:pt x="785178" y="12511"/>
                    </a:cubicBezTo>
                    <a:cubicBezTo>
                      <a:pt x="610553" y="47436"/>
                      <a:pt x="369350" y="119121"/>
                      <a:pt x="238487" y="279654"/>
                    </a:cubicBezTo>
                    <a:cubicBezTo>
                      <a:pt x="107624" y="440187"/>
                      <a:pt x="0" y="975708"/>
                      <a:pt x="0" y="97570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vál 88"/>
              <p:cNvSpPr/>
              <p:nvPr/>
            </p:nvSpPr>
            <p:spPr>
              <a:xfrm>
                <a:off x="5218418" y="673959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5287217" y="780193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Přímá spojnice se šipkou 92"/>
            <p:cNvCxnSpPr/>
            <p:nvPr/>
          </p:nvCxnSpPr>
          <p:spPr>
            <a:xfrm>
              <a:off x="6732753" y="1341598"/>
              <a:ext cx="51774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ovéPole 109"/>
            <p:cNvSpPr txBox="1"/>
            <p:nvPr/>
          </p:nvSpPr>
          <p:spPr>
            <a:xfrm>
              <a:off x="6094225" y="77310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</p:grpSp>
      <p:sp>
        <p:nvSpPr>
          <p:cNvPr id="82" name="Oblouk 81"/>
          <p:cNvSpPr/>
          <p:nvPr/>
        </p:nvSpPr>
        <p:spPr>
          <a:xfrm rot="14984928">
            <a:off x="4149857" y="1893159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4112057" y="1820947"/>
            <a:ext cx="2949628" cy="646331"/>
            <a:chOff x="4112057" y="1820947"/>
            <a:chExt cx="2949628" cy="646331"/>
          </a:xfrm>
        </p:grpSpPr>
        <p:grpSp>
          <p:nvGrpSpPr>
            <p:cNvPr id="35" name="Skupina 34"/>
            <p:cNvGrpSpPr/>
            <p:nvPr/>
          </p:nvGrpSpPr>
          <p:grpSpPr>
            <a:xfrm>
              <a:off x="4193877" y="1957378"/>
              <a:ext cx="324222" cy="397933"/>
              <a:chOff x="3645777" y="2362134"/>
              <a:chExt cx="324222" cy="397933"/>
            </a:xfrm>
          </p:grpSpPr>
          <p:sp>
            <p:nvSpPr>
              <p:cNvPr id="121" name="Oblouk 120"/>
              <p:cNvSpPr/>
              <p:nvPr/>
            </p:nvSpPr>
            <p:spPr>
              <a:xfrm rot="13943437">
                <a:off x="3789999" y="2580067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3645777" y="2362134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29"/>
              <p:cNvCxnSpPr>
                <a:stCxn id="83" idx="5"/>
              </p:cNvCxnSpPr>
              <p:nvPr/>
            </p:nvCxnSpPr>
            <p:spPr>
              <a:xfrm>
                <a:off x="3737961" y="2454318"/>
                <a:ext cx="96920" cy="1409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ovéPole 129"/>
            <p:cNvSpPr txBox="1"/>
            <p:nvPr/>
          </p:nvSpPr>
          <p:spPr>
            <a:xfrm>
              <a:off x="4112057" y="1925760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</a:t>
              </a: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4367294" y="1820947"/>
              <a:ext cx="2694391" cy="646331"/>
              <a:chOff x="4367294" y="1820947"/>
              <a:chExt cx="2694391" cy="646331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5707389" y="1820947"/>
                <a:ext cx="135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Inhibiční</a:t>
                </a:r>
              </a:p>
              <a:p>
                <a:r>
                  <a:rPr lang="cs-CZ" dirty="0"/>
                  <a:t>interneuron</a:t>
                </a:r>
              </a:p>
            </p:txBody>
          </p:sp>
          <p:cxnSp>
            <p:nvCxnSpPr>
              <p:cNvPr id="132" name="Přímá spojnice 131"/>
              <p:cNvCxnSpPr>
                <a:stCxn id="131" idx="1"/>
              </p:cNvCxnSpPr>
              <p:nvPr/>
            </p:nvCxnSpPr>
            <p:spPr>
              <a:xfrm flipH="1" flipV="1">
                <a:off x="4367294" y="2120029"/>
                <a:ext cx="1340095" cy="240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/>
          <p:cNvGrpSpPr/>
          <p:nvPr/>
        </p:nvGrpSpPr>
        <p:grpSpPr>
          <a:xfrm>
            <a:off x="4096560" y="2387425"/>
            <a:ext cx="1882905" cy="3116185"/>
            <a:chOff x="4096560" y="2387425"/>
            <a:chExt cx="1882905" cy="3116185"/>
          </a:xfrm>
        </p:grpSpPr>
        <p:cxnSp>
          <p:nvCxnSpPr>
            <p:cNvPr id="66" name="Přímá spojnice se šipkou 65"/>
            <p:cNvCxnSpPr/>
            <p:nvPr/>
          </p:nvCxnSpPr>
          <p:spPr>
            <a:xfrm flipH="1" flipV="1">
              <a:off x="4558094" y="3457418"/>
              <a:ext cx="267098" cy="351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4096560" y="2387425"/>
              <a:ext cx="1882905" cy="3116185"/>
              <a:chOff x="4096560" y="2387425"/>
              <a:chExt cx="1882905" cy="311618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4145780" y="2444433"/>
                <a:ext cx="1833685" cy="3059177"/>
                <a:chOff x="4145780" y="2444433"/>
                <a:chExt cx="1833685" cy="3059177"/>
              </a:xfrm>
            </p:grpSpPr>
            <p:grpSp>
              <p:nvGrpSpPr>
                <p:cNvPr id="10" name="Skupina 9"/>
                <p:cNvGrpSpPr/>
                <p:nvPr/>
              </p:nvGrpSpPr>
              <p:grpSpPr>
                <a:xfrm>
                  <a:off x="5674511" y="5043024"/>
                  <a:ext cx="304954" cy="460586"/>
                  <a:chOff x="6873505" y="5019848"/>
                  <a:chExt cx="281641" cy="425376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6873505" y="5019848"/>
                    <a:ext cx="281641" cy="37601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  <a:gd name="connsiteX0" fmla="*/ 961 w 170244"/>
                      <a:gd name="connsiteY0" fmla="*/ 0 h 263423"/>
                      <a:gd name="connsiteX1" fmla="*/ 91663 w 170244"/>
                      <a:gd name="connsiteY1" fmla="*/ 157322 h 263423"/>
                      <a:gd name="connsiteX2" fmla="*/ 60707 w 170244"/>
                      <a:gd name="connsiteY2" fmla="*/ 235904 h 263423"/>
                      <a:gd name="connsiteX3" fmla="*/ 72613 w 170244"/>
                      <a:gd name="connsiteY3" fmla="*/ 243047 h 263423"/>
                      <a:gd name="connsiteX4" fmla="*/ 129763 w 170244"/>
                      <a:gd name="connsiteY4" fmla="*/ 262097 h 263423"/>
                      <a:gd name="connsiteX5" fmla="*/ 170244 w 170244"/>
                      <a:gd name="connsiteY5" fmla="*/ 262097 h 263423"/>
                      <a:gd name="connsiteX0" fmla="*/ 1137 w 170420"/>
                      <a:gd name="connsiteY0" fmla="*/ 0 h 263423"/>
                      <a:gd name="connsiteX1" fmla="*/ 76334 w 170420"/>
                      <a:gd name="connsiteY1" fmla="*/ 130189 h 263423"/>
                      <a:gd name="connsiteX2" fmla="*/ 60883 w 170420"/>
                      <a:gd name="connsiteY2" fmla="*/ 235904 h 263423"/>
                      <a:gd name="connsiteX3" fmla="*/ 72789 w 170420"/>
                      <a:gd name="connsiteY3" fmla="*/ 243047 h 263423"/>
                      <a:gd name="connsiteX4" fmla="*/ 129939 w 170420"/>
                      <a:gd name="connsiteY4" fmla="*/ 262097 h 263423"/>
                      <a:gd name="connsiteX5" fmla="*/ 170420 w 170420"/>
                      <a:gd name="connsiteY5" fmla="*/ 262097 h 263423"/>
                      <a:gd name="connsiteX0" fmla="*/ 1318 w 170601"/>
                      <a:gd name="connsiteY0" fmla="*/ 0 h 263423"/>
                      <a:gd name="connsiteX1" fmla="*/ 64886 w 170601"/>
                      <a:gd name="connsiteY1" fmla="*/ 110807 h 263423"/>
                      <a:gd name="connsiteX2" fmla="*/ 61064 w 170601"/>
                      <a:gd name="connsiteY2" fmla="*/ 235904 h 263423"/>
                      <a:gd name="connsiteX3" fmla="*/ 72970 w 170601"/>
                      <a:gd name="connsiteY3" fmla="*/ 243047 h 263423"/>
                      <a:gd name="connsiteX4" fmla="*/ 130120 w 170601"/>
                      <a:gd name="connsiteY4" fmla="*/ 262097 h 263423"/>
                      <a:gd name="connsiteX5" fmla="*/ 170601 w 170601"/>
                      <a:gd name="connsiteY5" fmla="*/ 262097 h 263423"/>
                      <a:gd name="connsiteX0" fmla="*/ 0 w 169283"/>
                      <a:gd name="connsiteY0" fmla="*/ 0 h 263423"/>
                      <a:gd name="connsiteX1" fmla="*/ 63568 w 169283"/>
                      <a:gd name="connsiteY1" fmla="*/ 110807 h 263423"/>
                      <a:gd name="connsiteX2" fmla="*/ 59746 w 169283"/>
                      <a:gd name="connsiteY2" fmla="*/ 235904 h 263423"/>
                      <a:gd name="connsiteX3" fmla="*/ 71652 w 169283"/>
                      <a:gd name="connsiteY3" fmla="*/ 243047 h 263423"/>
                      <a:gd name="connsiteX4" fmla="*/ 128802 w 169283"/>
                      <a:gd name="connsiteY4" fmla="*/ 262097 h 263423"/>
                      <a:gd name="connsiteX5" fmla="*/ 169283 w 169283"/>
                      <a:gd name="connsiteY5" fmla="*/ 262097 h 263423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3640" h="298579">
                        <a:moveTo>
                          <a:pt x="0" y="0"/>
                        </a:moveTo>
                        <a:cubicBezTo>
                          <a:pt x="81764" y="82575"/>
                          <a:pt x="98908" y="100786"/>
                          <a:pt x="117925" y="145963"/>
                        </a:cubicBezTo>
                        <a:cubicBezTo>
                          <a:pt x="136942" y="191140"/>
                          <a:pt x="112756" y="249020"/>
                          <a:pt x="114103" y="271060"/>
                        </a:cubicBezTo>
                        <a:cubicBezTo>
                          <a:pt x="115450" y="293100"/>
                          <a:pt x="114500" y="273838"/>
                          <a:pt x="126009" y="278203"/>
                        </a:cubicBezTo>
                        <a:cubicBezTo>
                          <a:pt x="137518" y="282568"/>
                          <a:pt x="166887" y="294078"/>
                          <a:pt x="183159" y="297253"/>
                        </a:cubicBezTo>
                        <a:cubicBezTo>
                          <a:pt x="199431" y="300428"/>
                          <a:pt x="217290" y="296856"/>
                          <a:pt x="223640" y="297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Volný tvar 66"/>
                  <p:cNvSpPr/>
                  <p:nvPr/>
                </p:nvSpPr>
                <p:spPr>
                  <a:xfrm>
                    <a:off x="6876256" y="5337217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6888251" y="5370203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Volný tvar 69"/>
                  <p:cNvSpPr/>
                  <p:nvPr/>
                </p:nvSpPr>
                <p:spPr>
                  <a:xfrm>
                    <a:off x="7023198" y="5364206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Volný tvar 37"/>
                <p:cNvSpPr/>
                <p:nvPr/>
              </p:nvSpPr>
              <p:spPr>
                <a:xfrm>
                  <a:off x="4145780" y="2444433"/>
                  <a:ext cx="1580196" cy="2656849"/>
                </a:xfrm>
                <a:custGeom>
                  <a:avLst/>
                  <a:gdLst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2764342 w 3440893"/>
                    <a:gd name="connsiteY1" fmla="*/ 1834086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4116 w 3444116"/>
                    <a:gd name="connsiteY0" fmla="*/ 2656849 h 2656849"/>
                    <a:gd name="connsiteX1" fmla="*/ 2767565 w 3444116"/>
                    <a:gd name="connsiteY1" fmla="*/ 2440142 h 2656849"/>
                    <a:gd name="connsiteX2" fmla="*/ 1599459 w 3444116"/>
                    <a:gd name="connsiteY2" fmla="*/ 2138865 h 2656849"/>
                    <a:gd name="connsiteX3" fmla="*/ 732629 w 3444116"/>
                    <a:gd name="connsiteY3" fmla="*/ 1573311 h 2656849"/>
                    <a:gd name="connsiteX4" fmla="*/ 3223 w 3444116"/>
                    <a:gd name="connsiteY4" fmla="*/ 606056 h 2656849"/>
                    <a:gd name="connsiteX5" fmla="*/ 1023948 w 3444116"/>
                    <a:gd name="connsiteY5" fmla="*/ 0 h 2656849"/>
                    <a:gd name="connsiteX0" fmla="*/ 2715421 w 2715421"/>
                    <a:gd name="connsiteY0" fmla="*/ 2656849 h 2656849"/>
                    <a:gd name="connsiteX1" fmla="*/ 2038870 w 2715421"/>
                    <a:gd name="connsiteY1" fmla="*/ 2440142 h 2656849"/>
                    <a:gd name="connsiteX2" fmla="*/ 870764 w 2715421"/>
                    <a:gd name="connsiteY2" fmla="*/ 2138865 h 2656849"/>
                    <a:gd name="connsiteX3" fmla="*/ 3934 w 2715421"/>
                    <a:gd name="connsiteY3" fmla="*/ 1573311 h 2656849"/>
                    <a:gd name="connsiteX4" fmla="*/ 539803 w 2715421"/>
                    <a:gd name="connsiteY4" fmla="*/ 1041991 h 2656849"/>
                    <a:gd name="connsiteX5" fmla="*/ 295253 w 2715421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693951 w 2538608"/>
                    <a:gd name="connsiteY2" fmla="*/ 2138865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1268109 w 2538608"/>
                    <a:gd name="connsiteY2" fmla="*/ 2021907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7363 w 2537363"/>
                    <a:gd name="connsiteY0" fmla="*/ 2656849 h 2656849"/>
                    <a:gd name="connsiteX1" fmla="*/ 1860812 w 2537363"/>
                    <a:gd name="connsiteY1" fmla="*/ 2440142 h 2656849"/>
                    <a:gd name="connsiteX2" fmla="*/ 1266864 w 2537363"/>
                    <a:gd name="connsiteY2" fmla="*/ 2021907 h 2656849"/>
                    <a:gd name="connsiteX3" fmla="*/ 623318 w 2537363"/>
                    <a:gd name="connsiteY3" fmla="*/ 1466986 h 2656849"/>
                    <a:gd name="connsiteX4" fmla="*/ 361745 w 2537363"/>
                    <a:gd name="connsiteY4" fmla="*/ 1041991 h 2656849"/>
                    <a:gd name="connsiteX5" fmla="*/ 117195 w 2537363"/>
                    <a:gd name="connsiteY5" fmla="*/ 0 h 2656849"/>
                    <a:gd name="connsiteX0" fmla="*/ 2539618 w 2539618"/>
                    <a:gd name="connsiteY0" fmla="*/ 2656849 h 2656849"/>
                    <a:gd name="connsiteX1" fmla="*/ 1863067 w 2539618"/>
                    <a:gd name="connsiteY1" fmla="*/ 2440142 h 2656849"/>
                    <a:gd name="connsiteX2" fmla="*/ 1269119 w 2539618"/>
                    <a:gd name="connsiteY2" fmla="*/ 2021907 h 2656849"/>
                    <a:gd name="connsiteX3" fmla="*/ 721266 w 2539618"/>
                    <a:gd name="connsiteY3" fmla="*/ 1424456 h 2656849"/>
                    <a:gd name="connsiteX4" fmla="*/ 364000 w 2539618"/>
                    <a:gd name="connsiteY4" fmla="*/ 1041991 h 2656849"/>
                    <a:gd name="connsiteX5" fmla="*/ 119450 w 2539618"/>
                    <a:gd name="connsiteY5" fmla="*/ 0 h 2656849"/>
                    <a:gd name="connsiteX0" fmla="*/ 2544940 w 2544940"/>
                    <a:gd name="connsiteY0" fmla="*/ 2656849 h 2656849"/>
                    <a:gd name="connsiteX1" fmla="*/ 1868389 w 2544940"/>
                    <a:gd name="connsiteY1" fmla="*/ 2440142 h 2656849"/>
                    <a:gd name="connsiteX2" fmla="*/ 1274441 w 2544940"/>
                    <a:gd name="connsiteY2" fmla="*/ 2021907 h 2656849"/>
                    <a:gd name="connsiteX3" fmla="*/ 726588 w 2544940"/>
                    <a:gd name="connsiteY3" fmla="*/ 1424456 h 2656849"/>
                    <a:gd name="connsiteX4" fmla="*/ 337424 w 2544940"/>
                    <a:gd name="connsiteY4" fmla="*/ 850605 h 2656849"/>
                    <a:gd name="connsiteX5" fmla="*/ 124772 w 2544940"/>
                    <a:gd name="connsiteY5" fmla="*/ 0 h 2656849"/>
                    <a:gd name="connsiteX0" fmla="*/ 2546529 w 2546529"/>
                    <a:gd name="connsiteY0" fmla="*/ 2656849 h 2656849"/>
                    <a:gd name="connsiteX1" fmla="*/ 1869978 w 2546529"/>
                    <a:gd name="connsiteY1" fmla="*/ 2440142 h 2656849"/>
                    <a:gd name="connsiteX2" fmla="*/ 1276030 w 2546529"/>
                    <a:gd name="connsiteY2" fmla="*/ 2021907 h 2656849"/>
                    <a:gd name="connsiteX3" fmla="*/ 728177 w 2546529"/>
                    <a:gd name="connsiteY3" fmla="*/ 1424456 h 2656849"/>
                    <a:gd name="connsiteX4" fmla="*/ 339013 w 2546529"/>
                    <a:gd name="connsiteY4" fmla="*/ 850605 h 2656849"/>
                    <a:gd name="connsiteX5" fmla="*/ 126361 w 2546529"/>
                    <a:gd name="connsiteY5" fmla="*/ 0 h 2656849"/>
                    <a:gd name="connsiteX0" fmla="*/ 2420168 w 2420168"/>
                    <a:gd name="connsiteY0" fmla="*/ 2656849 h 2656849"/>
                    <a:gd name="connsiteX1" fmla="*/ 1743617 w 2420168"/>
                    <a:gd name="connsiteY1" fmla="*/ 2440142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2420168 w 2420168"/>
                    <a:gd name="connsiteY0" fmla="*/ 2656849 h 2656849"/>
                    <a:gd name="connsiteX1" fmla="*/ 1339579 w 2420168"/>
                    <a:gd name="connsiteY1" fmla="*/ 2248756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1580196 w 1580196"/>
                    <a:gd name="connsiteY0" fmla="*/ 2656849 h 2656849"/>
                    <a:gd name="connsiteX1" fmla="*/ 1339579 w 1580196"/>
                    <a:gd name="connsiteY1" fmla="*/ 2248756 h 2656849"/>
                    <a:gd name="connsiteX2" fmla="*/ 1149669 w 1580196"/>
                    <a:gd name="connsiteY2" fmla="*/ 2021907 h 2656849"/>
                    <a:gd name="connsiteX3" fmla="*/ 601816 w 1580196"/>
                    <a:gd name="connsiteY3" fmla="*/ 1424456 h 2656849"/>
                    <a:gd name="connsiteX4" fmla="*/ 212652 w 1580196"/>
                    <a:gd name="connsiteY4" fmla="*/ 850605 h 2656849"/>
                    <a:gd name="connsiteX5" fmla="*/ 0 w 1580196"/>
                    <a:gd name="connsiteY5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149669 w 1580196"/>
                    <a:gd name="connsiteY3" fmla="*/ 2021907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307975 w 1580196"/>
                    <a:gd name="connsiteY1" fmla="*/ 2318952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196" h="2656849">
                      <a:moveTo>
                        <a:pt x="1580196" y="2656849"/>
                      </a:moveTo>
                      <a:cubicBezTo>
                        <a:pt x="1538370" y="2595217"/>
                        <a:pt x="1348078" y="2386967"/>
                        <a:pt x="1307975" y="2318952"/>
                      </a:cubicBezTo>
                      <a:cubicBezTo>
                        <a:pt x="1267872" y="2250937"/>
                        <a:pt x="1215335" y="2154724"/>
                        <a:pt x="1158825" y="2078635"/>
                      </a:cubicBezTo>
                      <a:cubicBezTo>
                        <a:pt x="1102315" y="2002546"/>
                        <a:pt x="1061752" y="1971449"/>
                        <a:pt x="968917" y="1862419"/>
                      </a:cubicBezTo>
                      <a:cubicBezTo>
                        <a:pt x="876082" y="1753389"/>
                        <a:pt x="727860" y="1593092"/>
                        <a:pt x="601816" y="1424456"/>
                      </a:cubicBezTo>
                      <a:cubicBezTo>
                        <a:pt x="475772" y="1255820"/>
                        <a:pt x="355486" y="1151809"/>
                        <a:pt x="212652" y="850605"/>
                      </a:cubicBezTo>
                      <a:cubicBezTo>
                        <a:pt x="102222" y="617734"/>
                        <a:pt x="74428" y="44656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2" name="Ovál 121"/>
              <p:cNvSpPr/>
              <p:nvPr/>
            </p:nvSpPr>
            <p:spPr>
              <a:xfrm>
                <a:off x="4096560" y="2387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3880338" y="1307670"/>
            <a:ext cx="486954" cy="860283"/>
            <a:chOff x="3880338" y="1307670"/>
            <a:chExt cx="486954" cy="860283"/>
          </a:xfrm>
        </p:grpSpPr>
        <p:sp>
          <p:nvSpPr>
            <p:cNvPr id="27" name="Volný tvar 26"/>
            <p:cNvSpPr/>
            <p:nvPr/>
          </p:nvSpPr>
          <p:spPr>
            <a:xfrm>
              <a:off x="3953933" y="1307670"/>
              <a:ext cx="413359" cy="689130"/>
            </a:xfrm>
            <a:custGeom>
              <a:avLst/>
              <a:gdLst>
                <a:gd name="connsiteX0" fmla="*/ 307033 w 307033"/>
                <a:gd name="connsiteY0" fmla="*/ 0 h 582804"/>
                <a:gd name="connsiteX1" fmla="*/ 221622 w 307033"/>
                <a:gd name="connsiteY1" fmla="*/ 135652 h 582804"/>
                <a:gd name="connsiteX2" fmla="*/ 80945 w 307033"/>
                <a:gd name="connsiteY2" fmla="*/ 331595 h 582804"/>
                <a:gd name="connsiteX3" fmla="*/ 5582 w 307033"/>
                <a:gd name="connsiteY3" fmla="*/ 507441 h 582804"/>
                <a:gd name="connsiteX4" fmla="*/ 5582 w 307033"/>
                <a:gd name="connsiteY4" fmla="*/ 582804 h 582804"/>
                <a:gd name="connsiteX0" fmla="*/ 445257 w 445257"/>
                <a:gd name="connsiteY0" fmla="*/ 0 h 657232"/>
                <a:gd name="connsiteX1" fmla="*/ 221622 w 445257"/>
                <a:gd name="connsiteY1" fmla="*/ 210080 h 657232"/>
                <a:gd name="connsiteX2" fmla="*/ 80945 w 445257"/>
                <a:gd name="connsiteY2" fmla="*/ 406023 h 657232"/>
                <a:gd name="connsiteX3" fmla="*/ 5582 w 445257"/>
                <a:gd name="connsiteY3" fmla="*/ 581869 h 657232"/>
                <a:gd name="connsiteX4" fmla="*/ 5582 w 445257"/>
                <a:gd name="connsiteY4" fmla="*/ 657232 h 657232"/>
                <a:gd name="connsiteX0" fmla="*/ 413359 w 413359"/>
                <a:gd name="connsiteY0" fmla="*/ 0 h 689130"/>
                <a:gd name="connsiteX1" fmla="*/ 221622 w 413359"/>
                <a:gd name="connsiteY1" fmla="*/ 241978 h 689130"/>
                <a:gd name="connsiteX2" fmla="*/ 80945 w 413359"/>
                <a:gd name="connsiteY2" fmla="*/ 437921 h 689130"/>
                <a:gd name="connsiteX3" fmla="*/ 5582 w 413359"/>
                <a:gd name="connsiteY3" fmla="*/ 613767 h 689130"/>
                <a:gd name="connsiteX4" fmla="*/ 5582 w 413359"/>
                <a:gd name="connsiteY4" fmla="*/ 689130 h 6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59" h="689130">
                  <a:moveTo>
                    <a:pt x="413359" y="0"/>
                  </a:moveTo>
                  <a:cubicBezTo>
                    <a:pt x="389494" y="40193"/>
                    <a:pt x="277024" y="168991"/>
                    <a:pt x="221622" y="241978"/>
                  </a:cubicBezTo>
                  <a:cubicBezTo>
                    <a:pt x="166220" y="314965"/>
                    <a:pt x="116952" y="375956"/>
                    <a:pt x="80945" y="437921"/>
                  </a:cubicBezTo>
                  <a:cubicBezTo>
                    <a:pt x="44938" y="499886"/>
                    <a:pt x="18143" y="571899"/>
                    <a:pt x="5582" y="613767"/>
                  </a:cubicBezTo>
                  <a:cubicBezTo>
                    <a:pt x="-6979" y="655635"/>
                    <a:pt x="5582" y="689130"/>
                    <a:pt x="5582" y="6891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louk 80"/>
            <p:cNvSpPr/>
            <p:nvPr/>
          </p:nvSpPr>
          <p:spPr>
            <a:xfrm rot="15170666">
              <a:off x="3880338" y="198795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598527" y="2036113"/>
            <a:ext cx="1634845" cy="2050682"/>
            <a:chOff x="2598527" y="2036113"/>
            <a:chExt cx="1634845" cy="205068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598527" y="3440464"/>
              <a:ext cx="142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Excitační</a:t>
              </a:r>
            </a:p>
            <a:p>
              <a:r>
                <a:rPr lang="cs-CZ" dirty="0"/>
                <a:t>interneuron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918934" y="2036113"/>
              <a:ext cx="314438" cy="475501"/>
              <a:chOff x="3370834" y="2440869"/>
              <a:chExt cx="314438" cy="475501"/>
            </a:xfrm>
          </p:grpSpPr>
          <p:sp>
            <p:nvSpPr>
              <p:cNvPr id="64" name="Oblouk 63"/>
              <p:cNvSpPr/>
              <p:nvPr/>
            </p:nvSpPr>
            <p:spPr>
              <a:xfrm rot="14722721">
                <a:off x="3505272" y="2736370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3370834" y="244086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456633" y="2542233"/>
                <a:ext cx="107749" cy="207889"/>
              </a:xfrm>
              <a:custGeom>
                <a:avLst/>
                <a:gdLst>
                  <a:gd name="connsiteX0" fmla="*/ 0 w 107749"/>
                  <a:gd name="connsiteY0" fmla="*/ 0 h 207889"/>
                  <a:gd name="connsiteX1" fmla="*/ 30145 w 107749"/>
                  <a:gd name="connsiteY1" fmla="*/ 95459 h 207889"/>
                  <a:gd name="connsiteX2" fmla="*/ 100483 w 107749"/>
                  <a:gd name="connsiteY2" fmla="*/ 195943 h 207889"/>
                  <a:gd name="connsiteX3" fmla="*/ 105508 w 107749"/>
                  <a:gd name="connsiteY3" fmla="*/ 205991 h 207889"/>
                  <a:gd name="connsiteX4" fmla="*/ 105508 w 107749"/>
                  <a:gd name="connsiteY4" fmla="*/ 205991 h 207889"/>
                  <a:gd name="connsiteX5" fmla="*/ 105508 w 107749"/>
                  <a:gd name="connsiteY5" fmla="*/ 205991 h 20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749" h="207889">
                    <a:moveTo>
                      <a:pt x="0" y="0"/>
                    </a:moveTo>
                    <a:cubicBezTo>
                      <a:pt x="6699" y="31401"/>
                      <a:pt x="13398" y="62802"/>
                      <a:pt x="30145" y="95459"/>
                    </a:cubicBezTo>
                    <a:cubicBezTo>
                      <a:pt x="46892" y="128116"/>
                      <a:pt x="87923" y="177521"/>
                      <a:pt x="100483" y="195943"/>
                    </a:cubicBezTo>
                    <a:cubicBezTo>
                      <a:pt x="113044" y="214365"/>
                      <a:pt x="105508" y="205991"/>
                      <a:pt x="105508" y="205991"/>
                    </a:cubicBezTo>
                    <a:lnTo>
                      <a:pt x="105508" y="205991"/>
                    </a:lnTo>
                    <a:lnTo>
                      <a:pt x="105508" y="205991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6" name="TextovéPole 85"/>
            <p:cNvSpPr txBox="1"/>
            <p:nvPr/>
          </p:nvSpPr>
          <p:spPr>
            <a:xfrm>
              <a:off x="3780637" y="2041607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+</a:t>
              </a: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3234121" y="2391533"/>
              <a:ext cx="770612" cy="1075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382981" y="2213825"/>
            <a:ext cx="3616863" cy="2696158"/>
            <a:chOff x="4382981" y="2213825"/>
            <a:chExt cx="3616863" cy="2696158"/>
          </a:xfrm>
        </p:grpSpPr>
        <p:grpSp>
          <p:nvGrpSpPr>
            <p:cNvPr id="23" name="Skupina 22"/>
            <p:cNvGrpSpPr/>
            <p:nvPr/>
          </p:nvGrpSpPr>
          <p:grpSpPr>
            <a:xfrm>
              <a:off x="4382981" y="2213825"/>
              <a:ext cx="3616863" cy="2696158"/>
              <a:chOff x="4382981" y="2213825"/>
              <a:chExt cx="3616863" cy="2696158"/>
            </a:xfrm>
          </p:grpSpPr>
          <p:cxnSp>
            <p:nvCxnSpPr>
              <p:cNvPr id="149" name="Přímá spojnice 148"/>
              <p:cNvCxnSpPr/>
              <p:nvPr/>
            </p:nvCxnSpPr>
            <p:spPr>
              <a:xfrm flipH="1">
                <a:off x="4950148" y="3371013"/>
                <a:ext cx="724363" cy="386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5625848" y="272468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cxnSp>
            <p:nvCxnSpPr>
              <p:cNvPr id="140" name="Přímá spojnice 139"/>
              <p:cNvCxnSpPr/>
              <p:nvPr/>
            </p:nvCxnSpPr>
            <p:spPr>
              <a:xfrm flipH="1">
                <a:off x="4917053" y="3429000"/>
                <a:ext cx="741889" cy="6577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ál 60"/>
              <p:cNvSpPr/>
              <p:nvPr/>
            </p:nvSpPr>
            <p:spPr>
              <a:xfrm>
                <a:off x="4382981" y="222840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19296062" flipH="1" flipV="1">
                <a:off x="4829454" y="2213825"/>
                <a:ext cx="542642" cy="2696158"/>
              </a:xfrm>
              <a:custGeom>
                <a:avLst/>
                <a:gdLst>
                  <a:gd name="connsiteX0" fmla="*/ 0 w 309563"/>
                  <a:gd name="connsiteY0" fmla="*/ 395287 h 395287"/>
                  <a:gd name="connsiteX1" fmla="*/ 100013 w 309563"/>
                  <a:gd name="connsiteY1" fmla="*/ 219075 h 395287"/>
                  <a:gd name="connsiteX2" fmla="*/ 309563 w 309563"/>
                  <a:gd name="connsiteY2" fmla="*/ 0 h 395287"/>
                  <a:gd name="connsiteX0" fmla="*/ 0 w 498158"/>
                  <a:gd name="connsiteY0" fmla="*/ 263271 h 263271"/>
                  <a:gd name="connsiteX1" fmla="*/ 100013 w 498158"/>
                  <a:gd name="connsiteY1" fmla="*/ 87059 h 263271"/>
                  <a:gd name="connsiteX2" fmla="*/ 498158 w 498158"/>
                  <a:gd name="connsiteY2" fmla="*/ 0 h 263271"/>
                  <a:gd name="connsiteX0" fmla="*/ 0 w 498158"/>
                  <a:gd name="connsiteY0" fmla="*/ 266413 h 266413"/>
                  <a:gd name="connsiteX1" fmla="*/ 100013 w 498158"/>
                  <a:gd name="connsiteY1" fmla="*/ 90201 h 266413"/>
                  <a:gd name="connsiteX2" fmla="*/ 498158 w 498158"/>
                  <a:gd name="connsiteY2" fmla="*/ 3142 h 266413"/>
                  <a:gd name="connsiteX0" fmla="*/ 0 w 498158"/>
                  <a:gd name="connsiteY0" fmla="*/ 266071 h 266071"/>
                  <a:gd name="connsiteX1" fmla="*/ 147162 w 498158"/>
                  <a:gd name="connsiteY1" fmla="*/ 99289 h 266071"/>
                  <a:gd name="connsiteX2" fmla="*/ 498158 w 498158"/>
                  <a:gd name="connsiteY2" fmla="*/ 2800 h 266071"/>
                  <a:gd name="connsiteX0" fmla="*/ 0 w 493961"/>
                  <a:gd name="connsiteY0" fmla="*/ 327955 h 327955"/>
                  <a:gd name="connsiteX1" fmla="*/ 147162 w 493961"/>
                  <a:gd name="connsiteY1" fmla="*/ 161173 h 327955"/>
                  <a:gd name="connsiteX2" fmla="*/ 493961 w 493961"/>
                  <a:gd name="connsiteY2" fmla="*/ 1728 h 327955"/>
                  <a:gd name="connsiteX0" fmla="*/ 0 w 493961"/>
                  <a:gd name="connsiteY0" fmla="*/ 326227 h 326227"/>
                  <a:gd name="connsiteX1" fmla="*/ 147162 w 493961"/>
                  <a:gd name="connsiteY1" fmla="*/ 159445 h 326227"/>
                  <a:gd name="connsiteX2" fmla="*/ 493961 w 493961"/>
                  <a:gd name="connsiteY2" fmla="*/ 0 h 326227"/>
                  <a:gd name="connsiteX0" fmla="*/ 0 w 498158"/>
                  <a:gd name="connsiteY0" fmla="*/ 313636 h 313636"/>
                  <a:gd name="connsiteX1" fmla="*/ 147162 w 498158"/>
                  <a:gd name="connsiteY1" fmla="*/ 146854 h 313636"/>
                  <a:gd name="connsiteX2" fmla="*/ 498158 w 498158"/>
                  <a:gd name="connsiteY2" fmla="*/ 0 h 313636"/>
                  <a:gd name="connsiteX0" fmla="*/ 782926 w 783517"/>
                  <a:gd name="connsiteY0" fmla="*/ 2582974 h 2582973"/>
                  <a:gd name="connsiteX1" fmla="*/ 10742 w 783517"/>
                  <a:gd name="connsiteY1" fmla="*/ 216033 h 2582973"/>
                  <a:gd name="connsiteX2" fmla="*/ 361738 w 783517"/>
                  <a:gd name="connsiteY2" fmla="*/ 69179 h 2582973"/>
                  <a:gd name="connsiteX0" fmla="*/ 521828 w 522822"/>
                  <a:gd name="connsiteY0" fmla="*/ 2513795 h 2513795"/>
                  <a:gd name="connsiteX1" fmla="*/ 50549 w 522822"/>
                  <a:gd name="connsiteY1" fmla="*/ 1409099 h 2513795"/>
                  <a:gd name="connsiteX2" fmla="*/ 100640 w 522822"/>
                  <a:gd name="connsiteY2" fmla="*/ 0 h 2513795"/>
                  <a:gd name="connsiteX0" fmla="*/ 520012 w 521004"/>
                  <a:gd name="connsiteY0" fmla="*/ 2521606 h 2521606"/>
                  <a:gd name="connsiteX1" fmla="*/ 48733 w 521004"/>
                  <a:gd name="connsiteY1" fmla="*/ 1416910 h 2521606"/>
                  <a:gd name="connsiteX2" fmla="*/ 102581 w 521004"/>
                  <a:gd name="connsiteY2" fmla="*/ 0 h 2521606"/>
                  <a:gd name="connsiteX0" fmla="*/ 522582 w 523574"/>
                  <a:gd name="connsiteY0" fmla="*/ 2521606 h 2521606"/>
                  <a:gd name="connsiteX1" fmla="*/ 51303 w 523574"/>
                  <a:gd name="connsiteY1" fmla="*/ 1416910 h 2521606"/>
                  <a:gd name="connsiteX2" fmla="*/ 105151 w 523574"/>
                  <a:gd name="connsiteY2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75425 w 676522"/>
                  <a:gd name="connsiteY0" fmla="*/ 2521606 h 2521606"/>
                  <a:gd name="connsiteX1" fmla="*/ 204146 w 676522"/>
                  <a:gd name="connsiteY1" fmla="*/ 1416910 h 2521606"/>
                  <a:gd name="connsiteX2" fmla="*/ 560 w 676522"/>
                  <a:gd name="connsiteY2" fmla="*/ 343376 h 2521606"/>
                  <a:gd name="connsiteX3" fmla="*/ 257994 w 676522"/>
                  <a:gd name="connsiteY3" fmla="*/ 0 h 2521606"/>
                  <a:gd name="connsiteX0" fmla="*/ 680082 w 681169"/>
                  <a:gd name="connsiteY0" fmla="*/ 2571931 h 2571931"/>
                  <a:gd name="connsiteX1" fmla="*/ 204150 w 681169"/>
                  <a:gd name="connsiteY1" fmla="*/ 1416910 h 2571931"/>
                  <a:gd name="connsiteX2" fmla="*/ 564 w 681169"/>
                  <a:gd name="connsiteY2" fmla="*/ 343376 h 2571931"/>
                  <a:gd name="connsiteX3" fmla="*/ 257998 w 681169"/>
                  <a:gd name="connsiteY3" fmla="*/ 0 h 2571931"/>
                  <a:gd name="connsiteX0" fmla="*/ 493255 w 494229"/>
                  <a:gd name="connsiteY0" fmla="*/ 2571931 h 2571931"/>
                  <a:gd name="connsiteX1" fmla="*/ 17323 w 494229"/>
                  <a:gd name="connsiteY1" fmla="*/ 1416910 h 2571931"/>
                  <a:gd name="connsiteX2" fmla="*/ 101008 w 494229"/>
                  <a:gd name="connsiteY2" fmla="*/ 851256 h 2571931"/>
                  <a:gd name="connsiteX3" fmla="*/ 71171 w 494229"/>
                  <a:gd name="connsiteY3" fmla="*/ 0 h 2571931"/>
                  <a:gd name="connsiteX0" fmla="*/ 445621 w 447949"/>
                  <a:gd name="connsiteY0" fmla="*/ 2571931 h 2571931"/>
                  <a:gd name="connsiteX1" fmla="*/ 233414 w 447949"/>
                  <a:gd name="connsiteY1" fmla="*/ 1666204 h 2571931"/>
                  <a:gd name="connsiteX2" fmla="*/ 53374 w 447949"/>
                  <a:gd name="connsiteY2" fmla="*/ 851256 h 2571931"/>
                  <a:gd name="connsiteX3" fmla="*/ 23537 w 447949"/>
                  <a:gd name="connsiteY3" fmla="*/ 0 h 2571931"/>
                  <a:gd name="connsiteX0" fmla="*/ 430449 w 432777"/>
                  <a:gd name="connsiteY0" fmla="*/ 2350524 h 2350524"/>
                  <a:gd name="connsiteX1" fmla="*/ 218242 w 432777"/>
                  <a:gd name="connsiteY1" fmla="*/ 1444797 h 2350524"/>
                  <a:gd name="connsiteX2" fmla="*/ 38202 w 432777"/>
                  <a:gd name="connsiteY2" fmla="*/ 629849 h 2350524"/>
                  <a:gd name="connsiteX3" fmla="*/ 26682 w 432777"/>
                  <a:gd name="connsiteY3" fmla="*/ 0 h 2350524"/>
                  <a:gd name="connsiteX0" fmla="*/ 403891 w 406219"/>
                  <a:gd name="connsiteY0" fmla="*/ 2350524 h 2350524"/>
                  <a:gd name="connsiteX1" fmla="*/ 191684 w 406219"/>
                  <a:gd name="connsiteY1" fmla="*/ 1444797 h 2350524"/>
                  <a:gd name="connsiteX2" fmla="*/ 11644 w 406219"/>
                  <a:gd name="connsiteY2" fmla="*/ 629849 h 2350524"/>
                  <a:gd name="connsiteX3" fmla="*/ 124 w 406219"/>
                  <a:gd name="connsiteY3" fmla="*/ 0 h 2350524"/>
                  <a:gd name="connsiteX0" fmla="*/ 403783 w 405824"/>
                  <a:gd name="connsiteY0" fmla="*/ 2350524 h 2350524"/>
                  <a:gd name="connsiteX1" fmla="*/ 191576 w 405824"/>
                  <a:gd name="connsiteY1" fmla="*/ 1444797 h 2350524"/>
                  <a:gd name="connsiteX2" fmla="*/ 175586 w 405824"/>
                  <a:gd name="connsiteY2" fmla="*/ 1088199 h 2350524"/>
                  <a:gd name="connsiteX3" fmla="*/ 16 w 405824"/>
                  <a:gd name="connsiteY3" fmla="*/ 0 h 2350524"/>
                  <a:gd name="connsiteX0" fmla="*/ 237848 w 239889"/>
                  <a:gd name="connsiteY0" fmla="*/ 1996286 h 1996286"/>
                  <a:gd name="connsiteX1" fmla="*/ 25641 w 239889"/>
                  <a:gd name="connsiteY1" fmla="*/ 1090559 h 1996286"/>
                  <a:gd name="connsiteX2" fmla="*/ 9651 w 239889"/>
                  <a:gd name="connsiteY2" fmla="*/ 733961 h 1996286"/>
                  <a:gd name="connsiteX3" fmla="*/ 130394 w 239889"/>
                  <a:gd name="connsiteY3" fmla="*/ 0 h 1996286"/>
                  <a:gd name="connsiteX0" fmla="*/ 228589 w 236279"/>
                  <a:gd name="connsiteY0" fmla="*/ 1996286 h 1996286"/>
                  <a:gd name="connsiteX1" fmla="*/ 177441 w 236279"/>
                  <a:gd name="connsiteY1" fmla="*/ 1427147 h 1996286"/>
                  <a:gd name="connsiteX2" fmla="*/ 392 w 236279"/>
                  <a:gd name="connsiteY2" fmla="*/ 733961 h 1996286"/>
                  <a:gd name="connsiteX3" fmla="*/ 121135 w 236279"/>
                  <a:gd name="connsiteY3" fmla="*/ 0 h 1996286"/>
                  <a:gd name="connsiteX0" fmla="*/ 144629 w 150957"/>
                  <a:gd name="connsiteY0" fmla="*/ 1996286 h 1996286"/>
                  <a:gd name="connsiteX1" fmla="*/ 93481 w 150957"/>
                  <a:gd name="connsiteY1" fmla="*/ 1427147 h 1996286"/>
                  <a:gd name="connsiteX2" fmla="*/ 718 w 150957"/>
                  <a:gd name="connsiteY2" fmla="*/ 790812 h 1996286"/>
                  <a:gd name="connsiteX3" fmla="*/ 37175 w 150957"/>
                  <a:gd name="connsiteY3" fmla="*/ 0 h 1996286"/>
                  <a:gd name="connsiteX0" fmla="*/ 144629 w 150957"/>
                  <a:gd name="connsiteY0" fmla="*/ 2010816 h 2010816"/>
                  <a:gd name="connsiteX1" fmla="*/ 93481 w 150957"/>
                  <a:gd name="connsiteY1" fmla="*/ 1441677 h 2010816"/>
                  <a:gd name="connsiteX2" fmla="*/ 718 w 150957"/>
                  <a:gd name="connsiteY2" fmla="*/ 805342 h 2010816"/>
                  <a:gd name="connsiteX3" fmla="*/ 18843 w 150957"/>
                  <a:gd name="connsiteY3" fmla="*/ 0 h 2010816"/>
                  <a:gd name="connsiteX0" fmla="*/ 144047 w 456158"/>
                  <a:gd name="connsiteY0" fmla="*/ 2010816 h 2010816"/>
                  <a:gd name="connsiteX1" fmla="*/ 454839 w 456158"/>
                  <a:gd name="connsiteY1" fmla="*/ 1499699 h 2010816"/>
                  <a:gd name="connsiteX2" fmla="*/ 136 w 456158"/>
                  <a:gd name="connsiteY2" fmla="*/ 805342 h 2010816"/>
                  <a:gd name="connsiteX3" fmla="*/ 18261 w 456158"/>
                  <a:gd name="connsiteY3" fmla="*/ 0 h 2010816"/>
                  <a:gd name="connsiteX0" fmla="*/ 125792 w 491544"/>
                  <a:gd name="connsiteY0" fmla="*/ 2010816 h 2010816"/>
                  <a:gd name="connsiteX1" fmla="*/ 436584 w 491544"/>
                  <a:gd name="connsiteY1" fmla="*/ 1499699 h 2010816"/>
                  <a:gd name="connsiteX2" fmla="*/ 491426 w 491544"/>
                  <a:gd name="connsiteY2" fmla="*/ 652020 h 2010816"/>
                  <a:gd name="connsiteX3" fmla="*/ 6 w 491544"/>
                  <a:gd name="connsiteY3" fmla="*/ 0 h 2010816"/>
                  <a:gd name="connsiteX0" fmla="*/ 0 w 365881"/>
                  <a:gd name="connsiteY0" fmla="*/ 1930431 h 1930431"/>
                  <a:gd name="connsiteX1" fmla="*/ 310792 w 365881"/>
                  <a:gd name="connsiteY1" fmla="*/ 1419314 h 1930431"/>
                  <a:gd name="connsiteX2" fmla="*/ 365634 w 365881"/>
                  <a:gd name="connsiteY2" fmla="*/ 571635 h 1930431"/>
                  <a:gd name="connsiteX3" fmla="*/ 138836 w 365881"/>
                  <a:gd name="connsiteY3" fmla="*/ 0 h 1930431"/>
                  <a:gd name="connsiteX0" fmla="*/ 0 w 366253"/>
                  <a:gd name="connsiteY0" fmla="*/ 1930431 h 1930431"/>
                  <a:gd name="connsiteX1" fmla="*/ 310792 w 366253"/>
                  <a:gd name="connsiteY1" fmla="*/ 1419314 h 1930431"/>
                  <a:gd name="connsiteX2" fmla="*/ 365634 w 366253"/>
                  <a:gd name="connsiteY2" fmla="*/ 571635 h 1930431"/>
                  <a:gd name="connsiteX3" fmla="*/ 138836 w 366253"/>
                  <a:gd name="connsiteY3" fmla="*/ 0 h 1930431"/>
                  <a:gd name="connsiteX0" fmla="*/ 0 w 366107"/>
                  <a:gd name="connsiteY0" fmla="*/ 1954647 h 1954647"/>
                  <a:gd name="connsiteX1" fmla="*/ 310792 w 366107"/>
                  <a:gd name="connsiteY1" fmla="*/ 1443530 h 1954647"/>
                  <a:gd name="connsiteX2" fmla="*/ 365634 w 366107"/>
                  <a:gd name="connsiteY2" fmla="*/ 595851 h 1954647"/>
                  <a:gd name="connsiteX3" fmla="*/ 108283 w 366107"/>
                  <a:gd name="connsiteY3" fmla="*/ 0 h 1954647"/>
                  <a:gd name="connsiteX0" fmla="*/ 0 w 373642"/>
                  <a:gd name="connsiteY0" fmla="*/ 1977236 h 1977236"/>
                  <a:gd name="connsiteX1" fmla="*/ 310792 w 373642"/>
                  <a:gd name="connsiteY1" fmla="*/ 1466119 h 1977236"/>
                  <a:gd name="connsiteX2" fmla="*/ 365634 w 373642"/>
                  <a:gd name="connsiteY2" fmla="*/ 618440 h 1977236"/>
                  <a:gd name="connsiteX3" fmla="*/ 255531 w 373642"/>
                  <a:gd name="connsiteY3" fmla="*/ 0 h 1977236"/>
                  <a:gd name="connsiteX0" fmla="*/ 0 w 397948"/>
                  <a:gd name="connsiteY0" fmla="*/ 1977236 h 1977236"/>
                  <a:gd name="connsiteX1" fmla="*/ 310792 w 397948"/>
                  <a:gd name="connsiteY1" fmla="*/ 1466119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  <a:gd name="connsiteX0" fmla="*/ 0 w 397948"/>
                  <a:gd name="connsiteY0" fmla="*/ 1977236 h 1977236"/>
                  <a:gd name="connsiteX1" fmla="*/ 348725 w 397948"/>
                  <a:gd name="connsiteY1" fmla="*/ 1506132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948" h="1977236">
                    <a:moveTo>
                      <a:pt x="0" y="1977236"/>
                    </a:moveTo>
                    <a:cubicBezTo>
                      <a:pt x="24209" y="1922070"/>
                      <a:pt x="282905" y="1730388"/>
                      <a:pt x="348725" y="1506132"/>
                    </a:cubicBezTo>
                    <a:cubicBezTo>
                      <a:pt x="414545" y="1281876"/>
                      <a:pt x="385946" y="867854"/>
                      <a:pt x="394921" y="631702"/>
                    </a:cubicBezTo>
                    <a:cubicBezTo>
                      <a:pt x="403896" y="395550"/>
                      <a:pt x="402071" y="189500"/>
                      <a:pt x="25553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5708707" y="4591735"/>
              <a:ext cx="529563" cy="207220"/>
              <a:chOff x="5443640" y="4591735"/>
              <a:chExt cx="529563" cy="207220"/>
            </a:xfrm>
          </p:grpSpPr>
          <p:sp>
            <p:nvSpPr>
              <p:cNvPr id="98" name="Volný tvar 97"/>
              <p:cNvSpPr/>
              <p:nvPr/>
            </p:nvSpPr>
            <p:spPr>
              <a:xfrm>
                <a:off x="5604812" y="4634387"/>
                <a:ext cx="312474" cy="40416"/>
              </a:xfrm>
              <a:custGeom>
                <a:avLst/>
                <a:gdLst>
                  <a:gd name="connsiteX0" fmla="*/ 312474 w 312474"/>
                  <a:gd name="connsiteY0" fmla="*/ 19843 h 40416"/>
                  <a:gd name="connsiteX1" fmla="*/ 246690 w 312474"/>
                  <a:gd name="connsiteY1" fmla="*/ 3397 h 40416"/>
                  <a:gd name="connsiteX2" fmla="*/ 200641 w 312474"/>
                  <a:gd name="connsiteY2" fmla="*/ 3397 h 40416"/>
                  <a:gd name="connsiteX3" fmla="*/ 111833 w 312474"/>
                  <a:gd name="connsiteY3" fmla="*/ 39578 h 40416"/>
                  <a:gd name="connsiteX4" fmla="*/ 0 w 312474"/>
                  <a:gd name="connsiteY4" fmla="*/ 29711 h 40416"/>
                  <a:gd name="connsiteX5" fmla="*/ 0 w 312474"/>
                  <a:gd name="connsiteY5" fmla="*/ 29711 h 4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74" h="40416">
                    <a:moveTo>
                      <a:pt x="312474" y="19843"/>
                    </a:moveTo>
                    <a:cubicBezTo>
                      <a:pt x="288901" y="12990"/>
                      <a:pt x="265329" y="6138"/>
                      <a:pt x="246690" y="3397"/>
                    </a:cubicBezTo>
                    <a:cubicBezTo>
                      <a:pt x="228051" y="656"/>
                      <a:pt x="223117" y="-2633"/>
                      <a:pt x="200641" y="3397"/>
                    </a:cubicBezTo>
                    <a:cubicBezTo>
                      <a:pt x="178165" y="9427"/>
                      <a:pt x="145273" y="35192"/>
                      <a:pt x="111833" y="39578"/>
                    </a:cubicBezTo>
                    <a:cubicBezTo>
                      <a:pt x="78393" y="43964"/>
                      <a:pt x="0" y="29711"/>
                      <a:pt x="0" y="29711"/>
                    </a:cubicBezTo>
                    <a:lnTo>
                      <a:pt x="0" y="297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657439" y="4673965"/>
                <a:ext cx="315764" cy="69074"/>
              </a:xfrm>
              <a:custGeom>
                <a:avLst/>
                <a:gdLst>
                  <a:gd name="connsiteX0" fmla="*/ 315764 w 315764"/>
                  <a:gd name="connsiteY0" fmla="*/ 69074 h 69074"/>
                  <a:gd name="connsiteX1" fmla="*/ 223666 w 315764"/>
                  <a:gd name="connsiteY1" fmla="*/ 42760 h 69074"/>
                  <a:gd name="connsiteX2" fmla="*/ 161171 w 315764"/>
                  <a:gd name="connsiteY2" fmla="*/ 42760 h 69074"/>
                  <a:gd name="connsiteX3" fmla="*/ 0 w 315764"/>
                  <a:gd name="connsiteY3" fmla="*/ 0 h 6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764" h="69074">
                    <a:moveTo>
                      <a:pt x="315764" y="69074"/>
                    </a:moveTo>
                    <a:cubicBezTo>
                      <a:pt x="282597" y="58110"/>
                      <a:pt x="249431" y="47146"/>
                      <a:pt x="223666" y="42760"/>
                    </a:cubicBezTo>
                    <a:cubicBezTo>
                      <a:pt x="197901" y="38374"/>
                      <a:pt x="198449" y="49887"/>
                      <a:pt x="161171" y="42760"/>
                    </a:cubicBezTo>
                    <a:cubicBezTo>
                      <a:pt x="123893" y="35633"/>
                      <a:pt x="26314" y="767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5591655" y="4667387"/>
                <a:ext cx="223666" cy="131568"/>
              </a:xfrm>
              <a:custGeom>
                <a:avLst/>
                <a:gdLst>
                  <a:gd name="connsiteX0" fmla="*/ 223666 w 223666"/>
                  <a:gd name="connsiteY0" fmla="*/ 131568 h 131568"/>
                  <a:gd name="connsiteX1" fmla="*/ 131568 w 223666"/>
                  <a:gd name="connsiteY1" fmla="*/ 75652 h 131568"/>
                  <a:gd name="connsiteX2" fmla="*/ 39470 w 223666"/>
                  <a:gd name="connsiteY2" fmla="*/ 55917 h 131568"/>
                  <a:gd name="connsiteX3" fmla="*/ 0 w 223666"/>
                  <a:gd name="connsiteY3" fmla="*/ 0 h 13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66" h="131568">
                    <a:moveTo>
                      <a:pt x="223666" y="131568"/>
                    </a:moveTo>
                    <a:cubicBezTo>
                      <a:pt x="192966" y="109914"/>
                      <a:pt x="162267" y="88260"/>
                      <a:pt x="131568" y="75652"/>
                    </a:cubicBezTo>
                    <a:cubicBezTo>
                      <a:pt x="100869" y="63044"/>
                      <a:pt x="61398" y="68526"/>
                      <a:pt x="39470" y="55917"/>
                    </a:cubicBezTo>
                    <a:cubicBezTo>
                      <a:pt x="17542" y="43308"/>
                      <a:pt x="8771" y="2165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443640" y="4591735"/>
                <a:ext cx="213799" cy="23841"/>
              </a:xfrm>
              <a:custGeom>
                <a:avLst/>
                <a:gdLst>
                  <a:gd name="connsiteX0" fmla="*/ 213799 w 213799"/>
                  <a:gd name="connsiteY0" fmla="*/ 0 h 23841"/>
                  <a:gd name="connsiteX1" fmla="*/ 118412 w 213799"/>
                  <a:gd name="connsiteY1" fmla="*/ 23025 h 23841"/>
                  <a:gd name="connsiteX2" fmla="*/ 0 w 213799"/>
                  <a:gd name="connsiteY2" fmla="*/ 16446 h 2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799" h="23841">
                    <a:moveTo>
                      <a:pt x="213799" y="0"/>
                    </a:moveTo>
                    <a:cubicBezTo>
                      <a:pt x="183922" y="10142"/>
                      <a:pt x="154045" y="20284"/>
                      <a:pt x="118412" y="23025"/>
                    </a:cubicBezTo>
                    <a:cubicBezTo>
                      <a:pt x="82779" y="25766"/>
                      <a:pt x="41389" y="21106"/>
                      <a:pt x="0" y="164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buch 1 21"/>
          <p:cNvSpPr/>
          <p:nvPr/>
        </p:nvSpPr>
        <p:spPr>
          <a:xfrm>
            <a:off x="1641949" y="3242437"/>
            <a:ext cx="576064" cy="560056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8" name="Skupina 67"/>
          <p:cNvGrpSpPr/>
          <p:nvPr/>
        </p:nvGrpSpPr>
        <p:grpSpPr>
          <a:xfrm>
            <a:off x="773291" y="3038143"/>
            <a:ext cx="360040" cy="3463785"/>
            <a:chOff x="773291" y="3038143"/>
            <a:chExt cx="360040" cy="3463785"/>
          </a:xfrm>
        </p:grpSpPr>
        <p:sp>
          <p:nvSpPr>
            <p:cNvPr id="23" name="Obdélník 22"/>
            <p:cNvSpPr/>
            <p:nvPr/>
          </p:nvSpPr>
          <p:spPr>
            <a:xfrm>
              <a:off x="773291" y="4118263"/>
              <a:ext cx="360040" cy="2383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786713" y="3038143"/>
              <a:ext cx="346617" cy="1027697"/>
              <a:chOff x="824926" y="1326096"/>
              <a:chExt cx="378562" cy="970361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824926" y="1326096"/>
                <a:ext cx="378562" cy="970361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97 w 393210"/>
                  <a:gd name="connsiteY0" fmla="*/ 966408 h 970355"/>
                  <a:gd name="connsiteX1" fmla="*/ 364141 w 393210"/>
                  <a:gd name="connsiteY1" fmla="*/ 875401 h 970355"/>
                  <a:gd name="connsiteX2" fmla="*/ 390143 w 393210"/>
                  <a:gd name="connsiteY2" fmla="*/ 624050 h 970355"/>
                  <a:gd name="connsiteX3" fmla="*/ 320804 w 393210"/>
                  <a:gd name="connsiteY3" fmla="*/ 411701 h 970355"/>
                  <a:gd name="connsiteX4" fmla="*/ 199462 w 393210"/>
                  <a:gd name="connsiteY4" fmla="*/ 151682 h 970355"/>
                  <a:gd name="connsiteX5" fmla="*/ 182128 w 393210"/>
                  <a:gd name="connsiteY5" fmla="*/ 4 h 970355"/>
                  <a:gd name="connsiteX6" fmla="*/ 169127 w 393210"/>
                  <a:gd name="connsiteY6" fmla="*/ 147348 h 970355"/>
                  <a:gd name="connsiteX7" fmla="*/ 123638 w 393210"/>
                  <a:gd name="connsiteY7" fmla="*/ 360673 h 970355"/>
                  <a:gd name="connsiteX8" fmla="*/ 47785 w 393210"/>
                  <a:gd name="connsiteY8" fmla="*/ 528709 h 970355"/>
                  <a:gd name="connsiteX9" fmla="*/ 114 w 393210"/>
                  <a:gd name="connsiteY9" fmla="*/ 728057 h 970355"/>
                  <a:gd name="connsiteX10" fmla="*/ 60786 w 393210"/>
                  <a:gd name="connsiteY10" fmla="*/ 931739 h 970355"/>
                  <a:gd name="connsiteX11" fmla="*/ 216797 w 393210"/>
                  <a:gd name="connsiteY11" fmla="*/ 966408 h 970355"/>
                  <a:gd name="connsiteX0" fmla="*/ 216747 w 393160"/>
                  <a:gd name="connsiteY0" fmla="*/ 966408 h 970355"/>
                  <a:gd name="connsiteX1" fmla="*/ 364091 w 393160"/>
                  <a:gd name="connsiteY1" fmla="*/ 875401 h 970355"/>
                  <a:gd name="connsiteX2" fmla="*/ 390093 w 393160"/>
                  <a:gd name="connsiteY2" fmla="*/ 624050 h 970355"/>
                  <a:gd name="connsiteX3" fmla="*/ 320754 w 393160"/>
                  <a:gd name="connsiteY3" fmla="*/ 411701 h 970355"/>
                  <a:gd name="connsiteX4" fmla="*/ 199412 w 393160"/>
                  <a:gd name="connsiteY4" fmla="*/ 151682 h 970355"/>
                  <a:gd name="connsiteX5" fmla="*/ 182078 w 393160"/>
                  <a:gd name="connsiteY5" fmla="*/ 4 h 970355"/>
                  <a:gd name="connsiteX6" fmla="*/ 169077 w 393160"/>
                  <a:gd name="connsiteY6" fmla="*/ 147348 h 970355"/>
                  <a:gd name="connsiteX7" fmla="*/ 123588 w 393160"/>
                  <a:gd name="connsiteY7" fmla="*/ 360673 h 970355"/>
                  <a:gd name="connsiteX8" fmla="*/ 72093 w 393160"/>
                  <a:gd name="connsiteY8" fmla="*/ 537132 h 970355"/>
                  <a:gd name="connsiteX9" fmla="*/ 64 w 393160"/>
                  <a:gd name="connsiteY9" fmla="*/ 728057 h 970355"/>
                  <a:gd name="connsiteX10" fmla="*/ 60736 w 393160"/>
                  <a:gd name="connsiteY10" fmla="*/ 931739 h 970355"/>
                  <a:gd name="connsiteX11" fmla="*/ 216747 w 393160"/>
                  <a:gd name="connsiteY11" fmla="*/ 966408 h 970355"/>
                  <a:gd name="connsiteX0" fmla="*/ 202149 w 378562"/>
                  <a:gd name="connsiteY0" fmla="*/ 966408 h 970361"/>
                  <a:gd name="connsiteX1" fmla="*/ 349493 w 378562"/>
                  <a:gd name="connsiteY1" fmla="*/ 875401 h 970361"/>
                  <a:gd name="connsiteX2" fmla="*/ 375495 w 378562"/>
                  <a:gd name="connsiteY2" fmla="*/ 624050 h 970361"/>
                  <a:gd name="connsiteX3" fmla="*/ 306156 w 378562"/>
                  <a:gd name="connsiteY3" fmla="*/ 411701 h 970361"/>
                  <a:gd name="connsiteX4" fmla="*/ 184814 w 378562"/>
                  <a:gd name="connsiteY4" fmla="*/ 151682 h 970361"/>
                  <a:gd name="connsiteX5" fmla="*/ 167480 w 378562"/>
                  <a:gd name="connsiteY5" fmla="*/ 4 h 970361"/>
                  <a:gd name="connsiteX6" fmla="*/ 154479 w 378562"/>
                  <a:gd name="connsiteY6" fmla="*/ 147348 h 970361"/>
                  <a:gd name="connsiteX7" fmla="*/ 108990 w 378562"/>
                  <a:gd name="connsiteY7" fmla="*/ 360673 h 970361"/>
                  <a:gd name="connsiteX8" fmla="*/ 57495 w 378562"/>
                  <a:gd name="connsiteY8" fmla="*/ 537132 h 970361"/>
                  <a:gd name="connsiteX9" fmla="*/ 82 w 378562"/>
                  <a:gd name="connsiteY9" fmla="*/ 736480 h 970361"/>
                  <a:gd name="connsiteX10" fmla="*/ 46138 w 378562"/>
                  <a:gd name="connsiteY10" fmla="*/ 931739 h 970361"/>
                  <a:gd name="connsiteX11" fmla="*/ 202149 w 378562"/>
                  <a:gd name="connsiteY11" fmla="*/ 966408 h 9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2" h="970361">
                    <a:moveTo>
                      <a:pt x="202149" y="966408"/>
                    </a:moveTo>
                    <a:cubicBezTo>
                      <a:pt x="252708" y="957018"/>
                      <a:pt x="320602" y="932461"/>
                      <a:pt x="349493" y="875401"/>
                    </a:cubicBezTo>
                    <a:cubicBezTo>
                      <a:pt x="378384" y="818341"/>
                      <a:pt x="382718" y="701333"/>
                      <a:pt x="375495" y="624050"/>
                    </a:cubicBezTo>
                    <a:cubicBezTo>
                      <a:pt x="368272" y="546767"/>
                      <a:pt x="337936" y="490429"/>
                      <a:pt x="306156" y="411701"/>
                    </a:cubicBezTo>
                    <a:cubicBezTo>
                      <a:pt x="274376" y="332973"/>
                      <a:pt x="207927" y="220298"/>
                      <a:pt x="184814" y="151682"/>
                    </a:cubicBezTo>
                    <a:cubicBezTo>
                      <a:pt x="161701" y="83066"/>
                      <a:pt x="172536" y="726"/>
                      <a:pt x="167480" y="4"/>
                    </a:cubicBezTo>
                    <a:cubicBezTo>
                      <a:pt x="162424" y="-718"/>
                      <a:pt x="164227" y="87236"/>
                      <a:pt x="154479" y="147348"/>
                    </a:cubicBezTo>
                    <a:cubicBezTo>
                      <a:pt x="144731" y="207460"/>
                      <a:pt x="125154" y="295709"/>
                      <a:pt x="108990" y="360673"/>
                    </a:cubicBezTo>
                    <a:cubicBezTo>
                      <a:pt x="92826" y="425637"/>
                      <a:pt x="75646" y="474497"/>
                      <a:pt x="57495" y="537132"/>
                    </a:cubicBezTo>
                    <a:cubicBezTo>
                      <a:pt x="39344" y="599767"/>
                      <a:pt x="-2085" y="669308"/>
                      <a:pt x="82" y="736480"/>
                    </a:cubicBezTo>
                    <a:cubicBezTo>
                      <a:pt x="2249" y="803652"/>
                      <a:pt x="12460" y="893418"/>
                      <a:pt x="46138" y="931739"/>
                    </a:cubicBezTo>
                    <a:cubicBezTo>
                      <a:pt x="79816" y="970060"/>
                      <a:pt x="151590" y="975798"/>
                      <a:pt x="202149" y="96640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>
                <a:off x="936017" y="1749171"/>
                <a:ext cx="148062" cy="472645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50 w 393163"/>
                  <a:gd name="connsiteY0" fmla="*/ 966408 h 970355"/>
                  <a:gd name="connsiteX1" fmla="*/ 364094 w 393163"/>
                  <a:gd name="connsiteY1" fmla="*/ 875401 h 970355"/>
                  <a:gd name="connsiteX2" fmla="*/ 390096 w 393163"/>
                  <a:gd name="connsiteY2" fmla="*/ 624050 h 970355"/>
                  <a:gd name="connsiteX3" fmla="*/ 320757 w 393163"/>
                  <a:gd name="connsiteY3" fmla="*/ 411701 h 970355"/>
                  <a:gd name="connsiteX4" fmla="*/ 199415 w 393163"/>
                  <a:gd name="connsiteY4" fmla="*/ 151682 h 970355"/>
                  <a:gd name="connsiteX5" fmla="*/ 182081 w 393163"/>
                  <a:gd name="connsiteY5" fmla="*/ 4 h 970355"/>
                  <a:gd name="connsiteX6" fmla="*/ 169080 w 393163"/>
                  <a:gd name="connsiteY6" fmla="*/ 147348 h 970355"/>
                  <a:gd name="connsiteX7" fmla="*/ 143078 w 393163"/>
                  <a:gd name="connsiteY7" fmla="*/ 394366 h 970355"/>
                  <a:gd name="connsiteX8" fmla="*/ 72788 w 393163"/>
                  <a:gd name="connsiteY8" fmla="*/ 580546 h 970355"/>
                  <a:gd name="connsiteX9" fmla="*/ 67 w 393163"/>
                  <a:gd name="connsiteY9" fmla="*/ 728057 h 970355"/>
                  <a:gd name="connsiteX10" fmla="*/ 60739 w 393163"/>
                  <a:gd name="connsiteY10" fmla="*/ 931739 h 970355"/>
                  <a:gd name="connsiteX11" fmla="*/ 216750 w 393163"/>
                  <a:gd name="connsiteY11" fmla="*/ 966408 h 970355"/>
                  <a:gd name="connsiteX0" fmla="*/ 204244 w 380657"/>
                  <a:gd name="connsiteY0" fmla="*/ 966408 h 969567"/>
                  <a:gd name="connsiteX1" fmla="*/ 351588 w 380657"/>
                  <a:gd name="connsiteY1" fmla="*/ 875401 h 969567"/>
                  <a:gd name="connsiteX2" fmla="*/ 377590 w 380657"/>
                  <a:gd name="connsiteY2" fmla="*/ 624050 h 969567"/>
                  <a:gd name="connsiteX3" fmla="*/ 308251 w 380657"/>
                  <a:gd name="connsiteY3" fmla="*/ 411701 h 969567"/>
                  <a:gd name="connsiteX4" fmla="*/ 186909 w 380657"/>
                  <a:gd name="connsiteY4" fmla="*/ 151682 h 969567"/>
                  <a:gd name="connsiteX5" fmla="*/ 169575 w 380657"/>
                  <a:gd name="connsiteY5" fmla="*/ 4 h 969567"/>
                  <a:gd name="connsiteX6" fmla="*/ 156574 w 380657"/>
                  <a:gd name="connsiteY6" fmla="*/ 147348 h 969567"/>
                  <a:gd name="connsiteX7" fmla="*/ 130572 w 380657"/>
                  <a:gd name="connsiteY7" fmla="*/ 394366 h 969567"/>
                  <a:gd name="connsiteX8" fmla="*/ 60282 w 380657"/>
                  <a:gd name="connsiteY8" fmla="*/ 580546 h 969567"/>
                  <a:gd name="connsiteX9" fmla="*/ 84 w 380657"/>
                  <a:gd name="connsiteY9" fmla="*/ 771253 h 969567"/>
                  <a:gd name="connsiteX10" fmla="*/ 48233 w 380657"/>
                  <a:gd name="connsiteY10" fmla="*/ 931739 h 969567"/>
                  <a:gd name="connsiteX11" fmla="*/ 204244 w 380657"/>
                  <a:gd name="connsiteY11" fmla="*/ 966408 h 96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657" h="969567">
                    <a:moveTo>
                      <a:pt x="204244" y="966408"/>
                    </a:moveTo>
                    <a:cubicBezTo>
                      <a:pt x="254803" y="957018"/>
                      <a:pt x="322697" y="932461"/>
                      <a:pt x="351588" y="875401"/>
                    </a:cubicBezTo>
                    <a:cubicBezTo>
                      <a:pt x="380479" y="818341"/>
                      <a:pt x="384813" y="701333"/>
                      <a:pt x="377590" y="624050"/>
                    </a:cubicBezTo>
                    <a:cubicBezTo>
                      <a:pt x="370367" y="546767"/>
                      <a:pt x="340031" y="490429"/>
                      <a:pt x="308251" y="411701"/>
                    </a:cubicBezTo>
                    <a:cubicBezTo>
                      <a:pt x="276471" y="332973"/>
                      <a:pt x="210022" y="220298"/>
                      <a:pt x="186909" y="151682"/>
                    </a:cubicBezTo>
                    <a:cubicBezTo>
                      <a:pt x="163796" y="83066"/>
                      <a:pt x="174631" y="726"/>
                      <a:pt x="169575" y="4"/>
                    </a:cubicBezTo>
                    <a:cubicBezTo>
                      <a:pt x="164519" y="-718"/>
                      <a:pt x="163074" y="81621"/>
                      <a:pt x="156574" y="147348"/>
                    </a:cubicBezTo>
                    <a:cubicBezTo>
                      <a:pt x="150074" y="213075"/>
                      <a:pt x="146621" y="322166"/>
                      <a:pt x="130572" y="394366"/>
                    </a:cubicBezTo>
                    <a:cubicBezTo>
                      <a:pt x="114523" y="466566"/>
                      <a:pt x="82030" y="517732"/>
                      <a:pt x="60282" y="580546"/>
                    </a:cubicBezTo>
                    <a:cubicBezTo>
                      <a:pt x="38534" y="643361"/>
                      <a:pt x="-2083" y="704081"/>
                      <a:pt x="84" y="771253"/>
                    </a:cubicBezTo>
                    <a:cubicBezTo>
                      <a:pt x="2251" y="838425"/>
                      <a:pt x="14206" y="899213"/>
                      <a:pt x="48233" y="931739"/>
                    </a:cubicBezTo>
                    <a:cubicBezTo>
                      <a:pt x="82260" y="964265"/>
                      <a:pt x="153685" y="975798"/>
                      <a:pt x="204244" y="9664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B0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5" name="Přímá spojnice 24"/>
            <p:cNvCxnSpPr>
              <a:endCxn id="23" idx="0"/>
            </p:cNvCxnSpPr>
            <p:nvPr/>
          </p:nvCxnSpPr>
          <p:spPr>
            <a:xfrm>
              <a:off x="953311" y="39742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1540360" y="3522465"/>
            <a:ext cx="3967900" cy="3218903"/>
            <a:chOff x="2569650" y="1958486"/>
            <a:chExt cx="3967900" cy="3218903"/>
          </a:xfrm>
          <a:solidFill>
            <a:srgbClr val="FFB793"/>
          </a:solidFill>
        </p:grpSpPr>
        <p:sp>
          <p:nvSpPr>
            <p:cNvPr id="5" name="Volný tvar 4"/>
            <p:cNvSpPr/>
            <p:nvPr/>
          </p:nvSpPr>
          <p:spPr>
            <a:xfrm>
              <a:off x="2569650" y="1958486"/>
              <a:ext cx="3967900" cy="3218903"/>
            </a:xfrm>
            <a:custGeom>
              <a:avLst/>
              <a:gdLst>
                <a:gd name="connsiteX0" fmla="*/ 3487118 w 3994527"/>
                <a:gd name="connsiteY0" fmla="*/ 1318870 h 2880948"/>
                <a:gd name="connsiteX1" fmla="*/ 3183827 w 3994527"/>
                <a:gd name="connsiteY1" fmla="*/ 1427512 h 2880948"/>
                <a:gd name="connsiteX2" fmla="*/ 2885063 w 3994527"/>
                <a:gd name="connsiteY2" fmla="*/ 1595001 h 2880948"/>
                <a:gd name="connsiteX3" fmla="*/ 2636093 w 3994527"/>
                <a:gd name="connsiteY3" fmla="*/ 1803231 h 2880948"/>
                <a:gd name="connsiteX4" fmla="*/ 2436916 w 3994527"/>
                <a:gd name="connsiteY4" fmla="*/ 1984300 h 2880948"/>
                <a:gd name="connsiteX5" fmla="*/ 2296588 w 3994527"/>
                <a:gd name="connsiteY5" fmla="*/ 2160843 h 2880948"/>
                <a:gd name="connsiteX6" fmla="*/ 2160786 w 3994527"/>
                <a:gd name="connsiteY6" fmla="*/ 2301171 h 2880948"/>
                <a:gd name="connsiteX7" fmla="*/ 2151732 w 3994527"/>
                <a:gd name="connsiteY7" fmla="*/ 2319278 h 2880948"/>
                <a:gd name="connsiteX8" fmla="*/ 2074778 w 3994527"/>
                <a:gd name="connsiteY8" fmla="*/ 2251377 h 2880948"/>
                <a:gd name="connsiteX9" fmla="*/ 1997823 w 3994527"/>
                <a:gd name="connsiteY9" fmla="*/ 2156316 h 2880948"/>
                <a:gd name="connsiteX10" fmla="*/ 1821281 w 3994527"/>
                <a:gd name="connsiteY10" fmla="*/ 2011461 h 2880948"/>
                <a:gd name="connsiteX11" fmla="*/ 1622104 w 3994527"/>
                <a:gd name="connsiteY11" fmla="*/ 1866605 h 2880948"/>
                <a:gd name="connsiteX12" fmla="*/ 1382188 w 3994527"/>
                <a:gd name="connsiteY12" fmla="*/ 1730803 h 2880948"/>
                <a:gd name="connsiteX13" fmla="*/ 1142271 w 3994527"/>
                <a:gd name="connsiteY13" fmla="*/ 1581421 h 2880948"/>
                <a:gd name="connsiteX14" fmla="*/ 1001942 w 3994527"/>
                <a:gd name="connsiteY14" fmla="*/ 1454672 h 2880948"/>
                <a:gd name="connsiteX15" fmla="*/ 947621 w 3994527"/>
                <a:gd name="connsiteY15" fmla="*/ 1386771 h 2880948"/>
                <a:gd name="connsiteX16" fmla="*/ 902354 w 3994527"/>
                <a:gd name="connsiteY16" fmla="*/ 1309817 h 2880948"/>
                <a:gd name="connsiteX17" fmla="*/ 870667 w 3994527"/>
                <a:gd name="connsiteY17" fmla="*/ 1250969 h 2880948"/>
                <a:gd name="connsiteX18" fmla="*/ 884247 w 3994527"/>
                <a:gd name="connsiteY18" fmla="*/ 1029160 h 2880948"/>
                <a:gd name="connsiteX19" fmla="*/ 861613 w 3994527"/>
                <a:gd name="connsiteY19" fmla="*/ 784716 h 2880948"/>
                <a:gd name="connsiteX20" fmla="*/ 870667 w 3994527"/>
                <a:gd name="connsiteY20" fmla="*/ 608173 h 2880948"/>
                <a:gd name="connsiteX21" fmla="*/ 852560 w 3994527"/>
                <a:gd name="connsiteY21" fmla="*/ 553853 h 2880948"/>
                <a:gd name="connsiteX22" fmla="*/ 734865 w 3994527"/>
                <a:gd name="connsiteY22" fmla="*/ 395417 h 2880948"/>
                <a:gd name="connsiteX23" fmla="*/ 590009 w 3994527"/>
                <a:gd name="connsiteY23" fmla="*/ 187187 h 2880948"/>
                <a:gd name="connsiteX24" fmla="*/ 513055 w 3994527"/>
                <a:gd name="connsiteY24" fmla="*/ 110233 h 2880948"/>
                <a:gd name="connsiteX25" fmla="*/ 431574 w 3994527"/>
                <a:gd name="connsiteY25" fmla="*/ 6118 h 2880948"/>
                <a:gd name="connsiteX26" fmla="*/ 359146 w 3994527"/>
                <a:gd name="connsiteY26" fmla="*/ 24225 h 2880948"/>
                <a:gd name="connsiteX27" fmla="*/ 363673 w 3994527"/>
                <a:gd name="connsiteY27" fmla="*/ 123813 h 2880948"/>
                <a:gd name="connsiteX28" fmla="*/ 399887 w 3994527"/>
                <a:gd name="connsiteY28" fmla="*/ 223401 h 2880948"/>
                <a:gd name="connsiteX29" fmla="*/ 427047 w 3994527"/>
                <a:gd name="connsiteY29" fmla="*/ 259615 h 2880948"/>
                <a:gd name="connsiteX30" fmla="*/ 395360 w 3994527"/>
                <a:gd name="connsiteY30" fmla="*/ 227928 h 2880948"/>
                <a:gd name="connsiteX31" fmla="*/ 322932 w 3994527"/>
                <a:gd name="connsiteY31" fmla="*/ 164554 h 2880948"/>
                <a:gd name="connsiteX32" fmla="*/ 182603 w 3994527"/>
                <a:gd name="connsiteY32" fmla="*/ 74019 h 2880948"/>
                <a:gd name="connsiteX33" fmla="*/ 114702 w 3994527"/>
                <a:gd name="connsiteY33" fmla="*/ 105706 h 2880948"/>
                <a:gd name="connsiteX34" fmla="*/ 123756 w 3994527"/>
                <a:gd name="connsiteY34" fmla="*/ 182661 h 2880948"/>
                <a:gd name="connsiteX35" fmla="*/ 205237 w 3994527"/>
                <a:gd name="connsiteY35" fmla="*/ 268668 h 2880948"/>
                <a:gd name="connsiteX36" fmla="*/ 264085 w 3994527"/>
                <a:gd name="connsiteY36" fmla="*/ 313936 h 2880948"/>
                <a:gd name="connsiteX37" fmla="*/ 327459 w 3994527"/>
                <a:gd name="connsiteY37" fmla="*/ 418051 h 2880948"/>
                <a:gd name="connsiteX38" fmla="*/ 372726 w 3994527"/>
                <a:gd name="connsiteY38" fmla="*/ 467845 h 2880948"/>
                <a:gd name="connsiteX39" fmla="*/ 386306 w 3994527"/>
                <a:gd name="connsiteY39" fmla="*/ 495005 h 2880948"/>
                <a:gd name="connsiteX40" fmla="*/ 304825 w 3994527"/>
                <a:gd name="connsiteY40" fmla="*/ 504059 h 2880948"/>
                <a:gd name="connsiteX41" fmla="*/ 223344 w 3994527"/>
                <a:gd name="connsiteY41" fmla="*/ 454265 h 2880948"/>
                <a:gd name="connsiteX42" fmla="*/ 200710 w 3994527"/>
                <a:gd name="connsiteY42" fmla="*/ 431631 h 2880948"/>
                <a:gd name="connsiteX43" fmla="*/ 64908 w 3994527"/>
                <a:gd name="connsiteY43" fmla="*/ 399944 h 2880948"/>
                <a:gd name="connsiteX44" fmla="*/ 6061 w 3994527"/>
                <a:gd name="connsiteY44" fmla="*/ 408997 h 2880948"/>
                <a:gd name="connsiteX45" fmla="*/ 10588 w 3994527"/>
                <a:gd name="connsiteY45" fmla="*/ 485952 h 2880948"/>
                <a:gd name="connsiteX46" fmla="*/ 83015 w 3994527"/>
                <a:gd name="connsiteY46" fmla="*/ 526692 h 2880948"/>
                <a:gd name="connsiteX47" fmla="*/ 141863 w 3994527"/>
                <a:gd name="connsiteY47" fmla="*/ 540272 h 2880948"/>
                <a:gd name="connsiteX48" fmla="*/ 182603 w 3994527"/>
                <a:gd name="connsiteY48" fmla="*/ 590066 h 2880948"/>
                <a:gd name="connsiteX49" fmla="*/ 255031 w 3994527"/>
                <a:gd name="connsiteY49" fmla="*/ 639861 h 2880948"/>
                <a:gd name="connsiteX50" fmla="*/ 273138 w 3994527"/>
                <a:gd name="connsiteY50" fmla="*/ 685128 h 2880948"/>
                <a:gd name="connsiteX51" fmla="*/ 313879 w 3994527"/>
                <a:gd name="connsiteY51" fmla="*/ 766609 h 2880948"/>
                <a:gd name="connsiteX52" fmla="*/ 209764 w 3994527"/>
                <a:gd name="connsiteY52" fmla="*/ 694181 h 2880948"/>
                <a:gd name="connsiteX53" fmla="*/ 69435 w 3994527"/>
                <a:gd name="connsiteY53" fmla="*/ 676074 h 2880948"/>
                <a:gd name="connsiteX54" fmla="*/ 37748 w 3994527"/>
                <a:gd name="connsiteY54" fmla="*/ 707762 h 2880948"/>
                <a:gd name="connsiteX55" fmla="*/ 64908 w 3994527"/>
                <a:gd name="connsiteY55" fmla="*/ 766609 h 2880948"/>
                <a:gd name="connsiteX56" fmla="*/ 128283 w 3994527"/>
                <a:gd name="connsiteY56" fmla="*/ 807350 h 2880948"/>
                <a:gd name="connsiteX57" fmla="*/ 169023 w 3994527"/>
                <a:gd name="connsiteY57" fmla="*/ 811876 h 2880948"/>
                <a:gd name="connsiteX58" fmla="*/ 196184 w 3994527"/>
                <a:gd name="connsiteY58" fmla="*/ 861670 h 2880948"/>
                <a:gd name="connsiteX59" fmla="*/ 232398 w 3994527"/>
                <a:gd name="connsiteY59" fmla="*/ 884304 h 2880948"/>
                <a:gd name="connsiteX60" fmla="*/ 268611 w 3994527"/>
                <a:gd name="connsiteY60" fmla="*/ 970312 h 2880948"/>
                <a:gd name="connsiteX61" fmla="*/ 327459 w 3994527"/>
                <a:gd name="connsiteY61" fmla="*/ 1006526 h 2880948"/>
                <a:gd name="connsiteX62" fmla="*/ 295772 w 3994527"/>
                <a:gd name="connsiteY62" fmla="*/ 1092534 h 2880948"/>
                <a:gd name="connsiteX63" fmla="*/ 304825 w 3994527"/>
                <a:gd name="connsiteY63" fmla="*/ 1228336 h 2880948"/>
                <a:gd name="connsiteX64" fmla="*/ 322932 w 3994527"/>
                <a:gd name="connsiteY64" fmla="*/ 1445619 h 2880948"/>
                <a:gd name="connsiteX65" fmla="*/ 395360 w 3994527"/>
                <a:gd name="connsiteY65" fmla="*/ 1567841 h 2880948"/>
                <a:gd name="connsiteX66" fmla="*/ 472314 w 3994527"/>
                <a:gd name="connsiteY66" fmla="*/ 1626688 h 2880948"/>
                <a:gd name="connsiteX67" fmla="*/ 513055 w 3994527"/>
                <a:gd name="connsiteY67" fmla="*/ 1649322 h 2880948"/>
                <a:gd name="connsiteX68" fmla="*/ 594536 w 3994527"/>
                <a:gd name="connsiteY68" fmla="*/ 1712696 h 2880948"/>
                <a:gd name="connsiteX69" fmla="*/ 716758 w 3994527"/>
                <a:gd name="connsiteY69" fmla="*/ 1862078 h 2880948"/>
                <a:gd name="connsiteX70" fmla="*/ 920461 w 3994527"/>
                <a:gd name="connsiteY70" fmla="*/ 2083888 h 2880948"/>
                <a:gd name="connsiteX71" fmla="*/ 1133217 w 3994527"/>
                <a:gd name="connsiteY71" fmla="*/ 2378126 h 2880948"/>
                <a:gd name="connsiteX72" fmla="*/ 1309760 w 3994527"/>
                <a:gd name="connsiteY72" fmla="*/ 2658783 h 2880948"/>
                <a:gd name="connsiteX73" fmla="*/ 1477249 w 3994527"/>
                <a:gd name="connsiteY73" fmla="*/ 2839853 h 2880948"/>
                <a:gd name="connsiteX74" fmla="*/ 1504409 w 3994527"/>
                <a:gd name="connsiteY74" fmla="*/ 2876066 h 2880948"/>
                <a:gd name="connsiteX75" fmla="*/ 3097819 w 3994527"/>
                <a:gd name="connsiteY75" fmla="*/ 2826272 h 2880948"/>
                <a:gd name="connsiteX76" fmla="*/ 3722508 w 3994527"/>
                <a:gd name="connsiteY76" fmla="*/ 2391706 h 2880948"/>
                <a:gd name="connsiteX77" fmla="*/ 3944318 w 3994527"/>
                <a:gd name="connsiteY77" fmla="*/ 2169896 h 2880948"/>
                <a:gd name="connsiteX78" fmla="*/ 3953372 w 3994527"/>
                <a:gd name="connsiteY78" fmla="*/ 2133682 h 2880948"/>
                <a:gd name="connsiteX79" fmla="*/ 3487118 w 3994527"/>
                <a:gd name="connsiteY79" fmla="*/ 1318870 h 2880948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09760 w 3994527"/>
                <a:gd name="connsiteY72" fmla="*/ 2658783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32394 w 3994527"/>
                <a:gd name="connsiteY72" fmla="*/ 2649730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988"/>
                <a:gd name="connsiteX1" fmla="*/ 3183827 w 3994527"/>
                <a:gd name="connsiteY1" fmla="*/ 1427512 h 3088988"/>
                <a:gd name="connsiteX2" fmla="*/ 2885063 w 3994527"/>
                <a:gd name="connsiteY2" fmla="*/ 1595001 h 3088988"/>
                <a:gd name="connsiteX3" fmla="*/ 2636093 w 3994527"/>
                <a:gd name="connsiteY3" fmla="*/ 1803231 h 3088988"/>
                <a:gd name="connsiteX4" fmla="*/ 2436916 w 3994527"/>
                <a:gd name="connsiteY4" fmla="*/ 1984300 h 3088988"/>
                <a:gd name="connsiteX5" fmla="*/ 2296588 w 3994527"/>
                <a:gd name="connsiteY5" fmla="*/ 2160843 h 3088988"/>
                <a:gd name="connsiteX6" fmla="*/ 2160786 w 3994527"/>
                <a:gd name="connsiteY6" fmla="*/ 2301171 h 3088988"/>
                <a:gd name="connsiteX7" fmla="*/ 2151732 w 3994527"/>
                <a:gd name="connsiteY7" fmla="*/ 2319278 h 3088988"/>
                <a:gd name="connsiteX8" fmla="*/ 2074778 w 3994527"/>
                <a:gd name="connsiteY8" fmla="*/ 2251377 h 3088988"/>
                <a:gd name="connsiteX9" fmla="*/ 1997823 w 3994527"/>
                <a:gd name="connsiteY9" fmla="*/ 2156316 h 3088988"/>
                <a:gd name="connsiteX10" fmla="*/ 1821281 w 3994527"/>
                <a:gd name="connsiteY10" fmla="*/ 2011461 h 3088988"/>
                <a:gd name="connsiteX11" fmla="*/ 1622104 w 3994527"/>
                <a:gd name="connsiteY11" fmla="*/ 1866605 h 3088988"/>
                <a:gd name="connsiteX12" fmla="*/ 1382188 w 3994527"/>
                <a:gd name="connsiteY12" fmla="*/ 1730803 h 3088988"/>
                <a:gd name="connsiteX13" fmla="*/ 1142271 w 3994527"/>
                <a:gd name="connsiteY13" fmla="*/ 1581421 h 3088988"/>
                <a:gd name="connsiteX14" fmla="*/ 1001942 w 3994527"/>
                <a:gd name="connsiteY14" fmla="*/ 1454672 h 3088988"/>
                <a:gd name="connsiteX15" fmla="*/ 947621 w 3994527"/>
                <a:gd name="connsiteY15" fmla="*/ 1386771 h 3088988"/>
                <a:gd name="connsiteX16" fmla="*/ 902354 w 3994527"/>
                <a:gd name="connsiteY16" fmla="*/ 1309817 h 3088988"/>
                <a:gd name="connsiteX17" fmla="*/ 870667 w 3994527"/>
                <a:gd name="connsiteY17" fmla="*/ 1250969 h 3088988"/>
                <a:gd name="connsiteX18" fmla="*/ 884247 w 3994527"/>
                <a:gd name="connsiteY18" fmla="*/ 1029160 h 3088988"/>
                <a:gd name="connsiteX19" fmla="*/ 861613 w 3994527"/>
                <a:gd name="connsiteY19" fmla="*/ 784716 h 3088988"/>
                <a:gd name="connsiteX20" fmla="*/ 870667 w 3994527"/>
                <a:gd name="connsiteY20" fmla="*/ 608173 h 3088988"/>
                <a:gd name="connsiteX21" fmla="*/ 852560 w 3994527"/>
                <a:gd name="connsiteY21" fmla="*/ 553853 h 3088988"/>
                <a:gd name="connsiteX22" fmla="*/ 734865 w 3994527"/>
                <a:gd name="connsiteY22" fmla="*/ 395417 h 3088988"/>
                <a:gd name="connsiteX23" fmla="*/ 590009 w 3994527"/>
                <a:gd name="connsiteY23" fmla="*/ 187187 h 3088988"/>
                <a:gd name="connsiteX24" fmla="*/ 513055 w 3994527"/>
                <a:gd name="connsiteY24" fmla="*/ 110233 h 3088988"/>
                <a:gd name="connsiteX25" fmla="*/ 431574 w 3994527"/>
                <a:gd name="connsiteY25" fmla="*/ 6118 h 3088988"/>
                <a:gd name="connsiteX26" fmla="*/ 359146 w 3994527"/>
                <a:gd name="connsiteY26" fmla="*/ 24225 h 3088988"/>
                <a:gd name="connsiteX27" fmla="*/ 363673 w 3994527"/>
                <a:gd name="connsiteY27" fmla="*/ 123813 h 3088988"/>
                <a:gd name="connsiteX28" fmla="*/ 399887 w 3994527"/>
                <a:gd name="connsiteY28" fmla="*/ 223401 h 3088988"/>
                <a:gd name="connsiteX29" fmla="*/ 427047 w 3994527"/>
                <a:gd name="connsiteY29" fmla="*/ 259615 h 3088988"/>
                <a:gd name="connsiteX30" fmla="*/ 395360 w 3994527"/>
                <a:gd name="connsiteY30" fmla="*/ 227928 h 3088988"/>
                <a:gd name="connsiteX31" fmla="*/ 322932 w 3994527"/>
                <a:gd name="connsiteY31" fmla="*/ 164554 h 3088988"/>
                <a:gd name="connsiteX32" fmla="*/ 182603 w 3994527"/>
                <a:gd name="connsiteY32" fmla="*/ 74019 h 3088988"/>
                <a:gd name="connsiteX33" fmla="*/ 114702 w 3994527"/>
                <a:gd name="connsiteY33" fmla="*/ 105706 h 3088988"/>
                <a:gd name="connsiteX34" fmla="*/ 123756 w 3994527"/>
                <a:gd name="connsiteY34" fmla="*/ 182661 h 3088988"/>
                <a:gd name="connsiteX35" fmla="*/ 205237 w 3994527"/>
                <a:gd name="connsiteY35" fmla="*/ 268668 h 3088988"/>
                <a:gd name="connsiteX36" fmla="*/ 264085 w 3994527"/>
                <a:gd name="connsiteY36" fmla="*/ 313936 h 3088988"/>
                <a:gd name="connsiteX37" fmla="*/ 327459 w 3994527"/>
                <a:gd name="connsiteY37" fmla="*/ 418051 h 3088988"/>
                <a:gd name="connsiteX38" fmla="*/ 372726 w 3994527"/>
                <a:gd name="connsiteY38" fmla="*/ 467845 h 3088988"/>
                <a:gd name="connsiteX39" fmla="*/ 386306 w 3994527"/>
                <a:gd name="connsiteY39" fmla="*/ 495005 h 3088988"/>
                <a:gd name="connsiteX40" fmla="*/ 304825 w 3994527"/>
                <a:gd name="connsiteY40" fmla="*/ 504059 h 3088988"/>
                <a:gd name="connsiteX41" fmla="*/ 223344 w 3994527"/>
                <a:gd name="connsiteY41" fmla="*/ 454265 h 3088988"/>
                <a:gd name="connsiteX42" fmla="*/ 200710 w 3994527"/>
                <a:gd name="connsiteY42" fmla="*/ 431631 h 3088988"/>
                <a:gd name="connsiteX43" fmla="*/ 64908 w 3994527"/>
                <a:gd name="connsiteY43" fmla="*/ 399944 h 3088988"/>
                <a:gd name="connsiteX44" fmla="*/ 6061 w 3994527"/>
                <a:gd name="connsiteY44" fmla="*/ 408997 h 3088988"/>
                <a:gd name="connsiteX45" fmla="*/ 10588 w 3994527"/>
                <a:gd name="connsiteY45" fmla="*/ 485952 h 3088988"/>
                <a:gd name="connsiteX46" fmla="*/ 83015 w 3994527"/>
                <a:gd name="connsiteY46" fmla="*/ 526692 h 3088988"/>
                <a:gd name="connsiteX47" fmla="*/ 141863 w 3994527"/>
                <a:gd name="connsiteY47" fmla="*/ 540272 h 3088988"/>
                <a:gd name="connsiteX48" fmla="*/ 182603 w 3994527"/>
                <a:gd name="connsiteY48" fmla="*/ 590066 h 3088988"/>
                <a:gd name="connsiteX49" fmla="*/ 255031 w 3994527"/>
                <a:gd name="connsiteY49" fmla="*/ 639861 h 3088988"/>
                <a:gd name="connsiteX50" fmla="*/ 273138 w 3994527"/>
                <a:gd name="connsiteY50" fmla="*/ 685128 h 3088988"/>
                <a:gd name="connsiteX51" fmla="*/ 313879 w 3994527"/>
                <a:gd name="connsiteY51" fmla="*/ 766609 h 3088988"/>
                <a:gd name="connsiteX52" fmla="*/ 209764 w 3994527"/>
                <a:gd name="connsiteY52" fmla="*/ 694181 h 3088988"/>
                <a:gd name="connsiteX53" fmla="*/ 69435 w 3994527"/>
                <a:gd name="connsiteY53" fmla="*/ 676074 h 3088988"/>
                <a:gd name="connsiteX54" fmla="*/ 37748 w 3994527"/>
                <a:gd name="connsiteY54" fmla="*/ 707762 h 3088988"/>
                <a:gd name="connsiteX55" fmla="*/ 64908 w 3994527"/>
                <a:gd name="connsiteY55" fmla="*/ 766609 h 3088988"/>
                <a:gd name="connsiteX56" fmla="*/ 128283 w 3994527"/>
                <a:gd name="connsiteY56" fmla="*/ 807350 h 3088988"/>
                <a:gd name="connsiteX57" fmla="*/ 169023 w 3994527"/>
                <a:gd name="connsiteY57" fmla="*/ 811876 h 3088988"/>
                <a:gd name="connsiteX58" fmla="*/ 196184 w 3994527"/>
                <a:gd name="connsiteY58" fmla="*/ 861670 h 3088988"/>
                <a:gd name="connsiteX59" fmla="*/ 232398 w 3994527"/>
                <a:gd name="connsiteY59" fmla="*/ 884304 h 3088988"/>
                <a:gd name="connsiteX60" fmla="*/ 268611 w 3994527"/>
                <a:gd name="connsiteY60" fmla="*/ 970312 h 3088988"/>
                <a:gd name="connsiteX61" fmla="*/ 327459 w 3994527"/>
                <a:gd name="connsiteY61" fmla="*/ 1006526 h 3088988"/>
                <a:gd name="connsiteX62" fmla="*/ 295772 w 3994527"/>
                <a:gd name="connsiteY62" fmla="*/ 1092534 h 3088988"/>
                <a:gd name="connsiteX63" fmla="*/ 304825 w 3994527"/>
                <a:gd name="connsiteY63" fmla="*/ 1228336 h 3088988"/>
                <a:gd name="connsiteX64" fmla="*/ 322932 w 3994527"/>
                <a:gd name="connsiteY64" fmla="*/ 1445619 h 3088988"/>
                <a:gd name="connsiteX65" fmla="*/ 395360 w 3994527"/>
                <a:gd name="connsiteY65" fmla="*/ 1567841 h 3088988"/>
                <a:gd name="connsiteX66" fmla="*/ 472314 w 3994527"/>
                <a:gd name="connsiteY66" fmla="*/ 1626688 h 3088988"/>
                <a:gd name="connsiteX67" fmla="*/ 513055 w 3994527"/>
                <a:gd name="connsiteY67" fmla="*/ 1649322 h 3088988"/>
                <a:gd name="connsiteX68" fmla="*/ 594536 w 3994527"/>
                <a:gd name="connsiteY68" fmla="*/ 1712696 h 3088988"/>
                <a:gd name="connsiteX69" fmla="*/ 716758 w 3994527"/>
                <a:gd name="connsiteY69" fmla="*/ 1862078 h 3088988"/>
                <a:gd name="connsiteX70" fmla="*/ 920461 w 3994527"/>
                <a:gd name="connsiteY70" fmla="*/ 2083888 h 3088988"/>
                <a:gd name="connsiteX71" fmla="*/ 1133217 w 3994527"/>
                <a:gd name="connsiteY71" fmla="*/ 2378126 h 3088988"/>
                <a:gd name="connsiteX72" fmla="*/ 1332394 w 3994527"/>
                <a:gd name="connsiteY72" fmla="*/ 2649730 h 3088988"/>
                <a:gd name="connsiteX73" fmla="*/ 1508936 w 3994527"/>
                <a:gd name="connsiteY73" fmla="*/ 2862487 h 3088988"/>
                <a:gd name="connsiteX74" fmla="*/ 1966136 w 3994527"/>
                <a:gd name="connsiteY74" fmla="*/ 3088822 h 3088988"/>
                <a:gd name="connsiteX75" fmla="*/ 3097819 w 3994527"/>
                <a:gd name="connsiteY75" fmla="*/ 2826272 h 3088988"/>
                <a:gd name="connsiteX76" fmla="*/ 3722508 w 3994527"/>
                <a:gd name="connsiteY76" fmla="*/ 2391706 h 3088988"/>
                <a:gd name="connsiteX77" fmla="*/ 3944318 w 3994527"/>
                <a:gd name="connsiteY77" fmla="*/ 2169896 h 3088988"/>
                <a:gd name="connsiteX78" fmla="*/ 3953372 w 3994527"/>
                <a:gd name="connsiteY78" fmla="*/ 2133682 h 3088988"/>
                <a:gd name="connsiteX79" fmla="*/ 3487118 w 3994527"/>
                <a:gd name="connsiteY79" fmla="*/ 1318870 h 3088988"/>
                <a:gd name="connsiteX0" fmla="*/ 3487118 w 3994527"/>
                <a:gd name="connsiteY0" fmla="*/ 1318870 h 3089003"/>
                <a:gd name="connsiteX1" fmla="*/ 3183827 w 3994527"/>
                <a:gd name="connsiteY1" fmla="*/ 1427512 h 3089003"/>
                <a:gd name="connsiteX2" fmla="*/ 2885063 w 3994527"/>
                <a:gd name="connsiteY2" fmla="*/ 1595001 h 3089003"/>
                <a:gd name="connsiteX3" fmla="*/ 2636093 w 3994527"/>
                <a:gd name="connsiteY3" fmla="*/ 1803231 h 3089003"/>
                <a:gd name="connsiteX4" fmla="*/ 2436916 w 3994527"/>
                <a:gd name="connsiteY4" fmla="*/ 1984300 h 3089003"/>
                <a:gd name="connsiteX5" fmla="*/ 2296588 w 3994527"/>
                <a:gd name="connsiteY5" fmla="*/ 2160843 h 3089003"/>
                <a:gd name="connsiteX6" fmla="*/ 2160786 w 3994527"/>
                <a:gd name="connsiteY6" fmla="*/ 2301171 h 3089003"/>
                <a:gd name="connsiteX7" fmla="*/ 2151732 w 3994527"/>
                <a:gd name="connsiteY7" fmla="*/ 2319278 h 3089003"/>
                <a:gd name="connsiteX8" fmla="*/ 2074778 w 3994527"/>
                <a:gd name="connsiteY8" fmla="*/ 2251377 h 3089003"/>
                <a:gd name="connsiteX9" fmla="*/ 1997823 w 3994527"/>
                <a:gd name="connsiteY9" fmla="*/ 2156316 h 3089003"/>
                <a:gd name="connsiteX10" fmla="*/ 1821281 w 3994527"/>
                <a:gd name="connsiteY10" fmla="*/ 2011461 h 3089003"/>
                <a:gd name="connsiteX11" fmla="*/ 1622104 w 3994527"/>
                <a:gd name="connsiteY11" fmla="*/ 1866605 h 3089003"/>
                <a:gd name="connsiteX12" fmla="*/ 1382188 w 3994527"/>
                <a:gd name="connsiteY12" fmla="*/ 1730803 h 3089003"/>
                <a:gd name="connsiteX13" fmla="*/ 1142271 w 3994527"/>
                <a:gd name="connsiteY13" fmla="*/ 1581421 h 3089003"/>
                <a:gd name="connsiteX14" fmla="*/ 1001942 w 3994527"/>
                <a:gd name="connsiteY14" fmla="*/ 1454672 h 3089003"/>
                <a:gd name="connsiteX15" fmla="*/ 947621 w 3994527"/>
                <a:gd name="connsiteY15" fmla="*/ 1386771 h 3089003"/>
                <a:gd name="connsiteX16" fmla="*/ 902354 w 3994527"/>
                <a:gd name="connsiteY16" fmla="*/ 1309817 h 3089003"/>
                <a:gd name="connsiteX17" fmla="*/ 870667 w 3994527"/>
                <a:gd name="connsiteY17" fmla="*/ 1250969 h 3089003"/>
                <a:gd name="connsiteX18" fmla="*/ 884247 w 3994527"/>
                <a:gd name="connsiteY18" fmla="*/ 1029160 h 3089003"/>
                <a:gd name="connsiteX19" fmla="*/ 861613 w 3994527"/>
                <a:gd name="connsiteY19" fmla="*/ 784716 h 3089003"/>
                <a:gd name="connsiteX20" fmla="*/ 870667 w 3994527"/>
                <a:gd name="connsiteY20" fmla="*/ 608173 h 3089003"/>
                <a:gd name="connsiteX21" fmla="*/ 852560 w 3994527"/>
                <a:gd name="connsiteY21" fmla="*/ 553853 h 3089003"/>
                <a:gd name="connsiteX22" fmla="*/ 734865 w 3994527"/>
                <a:gd name="connsiteY22" fmla="*/ 395417 h 3089003"/>
                <a:gd name="connsiteX23" fmla="*/ 590009 w 3994527"/>
                <a:gd name="connsiteY23" fmla="*/ 187187 h 3089003"/>
                <a:gd name="connsiteX24" fmla="*/ 513055 w 3994527"/>
                <a:gd name="connsiteY24" fmla="*/ 110233 h 3089003"/>
                <a:gd name="connsiteX25" fmla="*/ 431574 w 3994527"/>
                <a:gd name="connsiteY25" fmla="*/ 6118 h 3089003"/>
                <a:gd name="connsiteX26" fmla="*/ 359146 w 3994527"/>
                <a:gd name="connsiteY26" fmla="*/ 24225 h 3089003"/>
                <a:gd name="connsiteX27" fmla="*/ 363673 w 3994527"/>
                <a:gd name="connsiteY27" fmla="*/ 123813 h 3089003"/>
                <a:gd name="connsiteX28" fmla="*/ 399887 w 3994527"/>
                <a:gd name="connsiteY28" fmla="*/ 223401 h 3089003"/>
                <a:gd name="connsiteX29" fmla="*/ 427047 w 3994527"/>
                <a:gd name="connsiteY29" fmla="*/ 259615 h 3089003"/>
                <a:gd name="connsiteX30" fmla="*/ 395360 w 3994527"/>
                <a:gd name="connsiteY30" fmla="*/ 227928 h 3089003"/>
                <a:gd name="connsiteX31" fmla="*/ 322932 w 3994527"/>
                <a:gd name="connsiteY31" fmla="*/ 164554 h 3089003"/>
                <a:gd name="connsiteX32" fmla="*/ 182603 w 3994527"/>
                <a:gd name="connsiteY32" fmla="*/ 74019 h 3089003"/>
                <a:gd name="connsiteX33" fmla="*/ 114702 w 3994527"/>
                <a:gd name="connsiteY33" fmla="*/ 105706 h 3089003"/>
                <a:gd name="connsiteX34" fmla="*/ 123756 w 3994527"/>
                <a:gd name="connsiteY34" fmla="*/ 182661 h 3089003"/>
                <a:gd name="connsiteX35" fmla="*/ 205237 w 3994527"/>
                <a:gd name="connsiteY35" fmla="*/ 268668 h 3089003"/>
                <a:gd name="connsiteX36" fmla="*/ 264085 w 3994527"/>
                <a:gd name="connsiteY36" fmla="*/ 313936 h 3089003"/>
                <a:gd name="connsiteX37" fmla="*/ 327459 w 3994527"/>
                <a:gd name="connsiteY37" fmla="*/ 418051 h 3089003"/>
                <a:gd name="connsiteX38" fmla="*/ 372726 w 3994527"/>
                <a:gd name="connsiteY38" fmla="*/ 467845 h 3089003"/>
                <a:gd name="connsiteX39" fmla="*/ 386306 w 3994527"/>
                <a:gd name="connsiteY39" fmla="*/ 495005 h 3089003"/>
                <a:gd name="connsiteX40" fmla="*/ 304825 w 3994527"/>
                <a:gd name="connsiteY40" fmla="*/ 504059 h 3089003"/>
                <a:gd name="connsiteX41" fmla="*/ 223344 w 3994527"/>
                <a:gd name="connsiteY41" fmla="*/ 454265 h 3089003"/>
                <a:gd name="connsiteX42" fmla="*/ 200710 w 3994527"/>
                <a:gd name="connsiteY42" fmla="*/ 431631 h 3089003"/>
                <a:gd name="connsiteX43" fmla="*/ 64908 w 3994527"/>
                <a:gd name="connsiteY43" fmla="*/ 399944 h 3089003"/>
                <a:gd name="connsiteX44" fmla="*/ 6061 w 3994527"/>
                <a:gd name="connsiteY44" fmla="*/ 408997 h 3089003"/>
                <a:gd name="connsiteX45" fmla="*/ 10588 w 3994527"/>
                <a:gd name="connsiteY45" fmla="*/ 485952 h 3089003"/>
                <a:gd name="connsiteX46" fmla="*/ 83015 w 3994527"/>
                <a:gd name="connsiteY46" fmla="*/ 526692 h 3089003"/>
                <a:gd name="connsiteX47" fmla="*/ 141863 w 3994527"/>
                <a:gd name="connsiteY47" fmla="*/ 540272 h 3089003"/>
                <a:gd name="connsiteX48" fmla="*/ 182603 w 3994527"/>
                <a:gd name="connsiteY48" fmla="*/ 590066 h 3089003"/>
                <a:gd name="connsiteX49" fmla="*/ 255031 w 3994527"/>
                <a:gd name="connsiteY49" fmla="*/ 639861 h 3089003"/>
                <a:gd name="connsiteX50" fmla="*/ 273138 w 3994527"/>
                <a:gd name="connsiteY50" fmla="*/ 685128 h 3089003"/>
                <a:gd name="connsiteX51" fmla="*/ 313879 w 3994527"/>
                <a:gd name="connsiteY51" fmla="*/ 766609 h 3089003"/>
                <a:gd name="connsiteX52" fmla="*/ 209764 w 3994527"/>
                <a:gd name="connsiteY52" fmla="*/ 694181 h 3089003"/>
                <a:gd name="connsiteX53" fmla="*/ 69435 w 3994527"/>
                <a:gd name="connsiteY53" fmla="*/ 676074 h 3089003"/>
                <a:gd name="connsiteX54" fmla="*/ 37748 w 3994527"/>
                <a:gd name="connsiteY54" fmla="*/ 707762 h 3089003"/>
                <a:gd name="connsiteX55" fmla="*/ 64908 w 3994527"/>
                <a:gd name="connsiteY55" fmla="*/ 766609 h 3089003"/>
                <a:gd name="connsiteX56" fmla="*/ 128283 w 3994527"/>
                <a:gd name="connsiteY56" fmla="*/ 807350 h 3089003"/>
                <a:gd name="connsiteX57" fmla="*/ 169023 w 3994527"/>
                <a:gd name="connsiteY57" fmla="*/ 811876 h 3089003"/>
                <a:gd name="connsiteX58" fmla="*/ 196184 w 3994527"/>
                <a:gd name="connsiteY58" fmla="*/ 861670 h 3089003"/>
                <a:gd name="connsiteX59" fmla="*/ 232398 w 3994527"/>
                <a:gd name="connsiteY59" fmla="*/ 884304 h 3089003"/>
                <a:gd name="connsiteX60" fmla="*/ 268611 w 3994527"/>
                <a:gd name="connsiteY60" fmla="*/ 970312 h 3089003"/>
                <a:gd name="connsiteX61" fmla="*/ 327459 w 3994527"/>
                <a:gd name="connsiteY61" fmla="*/ 1006526 h 3089003"/>
                <a:gd name="connsiteX62" fmla="*/ 295772 w 3994527"/>
                <a:gd name="connsiteY62" fmla="*/ 1092534 h 3089003"/>
                <a:gd name="connsiteX63" fmla="*/ 304825 w 3994527"/>
                <a:gd name="connsiteY63" fmla="*/ 1228336 h 3089003"/>
                <a:gd name="connsiteX64" fmla="*/ 322932 w 3994527"/>
                <a:gd name="connsiteY64" fmla="*/ 1445619 h 3089003"/>
                <a:gd name="connsiteX65" fmla="*/ 395360 w 3994527"/>
                <a:gd name="connsiteY65" fmla="*/ 1567841 h 3089003"/>
                <a:gd name="connsiteX66" fmla="*/ 472314 w 3994527"/>
                <a:gd name="connsiteY66" fmla="*/ 1626688 h 3089003"/>
                <a:gd name="connsiteX67" fmla="*/ 513055 w 3994527"/>
                <a:gd name="connsiteY67" fmla="*/ 1649322 h 3089003"/>
                <a:gd name="connsiteX68" fmla="*/ 594536 w 3994527"/>
                <a:gd name="connsiteY68" fmla="*/ 1712696 h 3089003"/>
                <a:gd name="connsiteX69" fmla="*/ 716758 w 3994527"/>
                <a:gd name="connsiteY69" fmla="*/ 1862078 h 3089003"/>
                <a:gd name="connsiteX70" fmla="*/ 920461 w 3994527"/>
                <a:gd name="connsiteY70" fmla="*/ 2083888 h 3089003"/>
                <a:gd name="connsiteX71" fmla="*/ 1133217 w 3994527"/>
                <a:gd name="connsiteY71" fmla="*/ 2378126 h 3089003"/>
                <a:gd name="connsiteX72" fmla="*/ 1332394 w 3994527"/>
                <a:gd name="connsiteY72" fmla="*/ 2649730 h 3089003"/>
                <a:gd name="connsiteX73" fmla="*/ 1508936 w 3994527"/>
                <a:gd name="connsiteY73" fmla="*/ 2862487 h 3089003"/>
                <a:gd name="connsiteX74" fmla="*/ 1966136 w 3994527"/>
                <a:gd name="connsiteY74" fmla="*/ 3088822 h 3089003"/>
                <a:gd name="connsiteX75" fmla="*/ 3097819 w 3994527"/>
                <a:gd name="connsiteY75" fmla="*/ 2826272 h 3089003"/>
                <a:gd name="connsiteX76" fmla="*/ 3722508 w 3994527"/>
                <a:gd name="connsiteY76" fmla="*/ 2391706 h 3089003"/>
                <a:gd name="connsiteX77" fmla="*/ 3944318 w 3994527"/>
                <a:gd name="connsiteY77" fmla="*/ 2169896 h 3089003"/>
                <a:gd name="connsiteX78" fmla="*/ 3953372 w 3994527"/>
                <a:gd name="connsiteY78" fmla="*/ 2133682 h 3089003"/>
                <a:gd name="connsiteX79" fmla="*/ 3487118 w 3994527"/>
                <a:gd name="connsiteY79" fmla="*/ 1318870 h 3089003"/>
                <a:gd name="connsiteX0" fmla="*/ 3487118 w 3994527"/>
                <a:gd name="connsiteY0" fmla="*/ 1318870 h 3197571"/>
                <a:gd name="connsiteX1" fmla="*/ 3183827 w 3994527"/>
                <a:gd name="connsiteY1" fmla="*/ 1427512 h 3197571"/>
                <a:gd name="connsiteX2" fmla="*/ 2885063 w 3994527"/>
                <a:gd name="connsiteY2" fmla="*/ 1595001 h 3197571"/>
                <a:gd name="connsiteX3" fmla="*/ 2636093 w 3994527"/>
                <a:gd name="connsiteY3" fmla="*/ 1803231 h 3197571"/>
                <a:gd name="connsiteX4" fmla="*/ 2436916 w 3994527"/>
                <a:gd name="connsiteY4" fmla="*/ 1984300 h 3197571"/>
                <a:gd name="connsiteX5" fmla="*/ 2296588 w 3994527"/>
                <a:gd name="connsiteY5" fmla="*/ 2160843 h 3197571"/>
                <a:gd name="connsiteX6" fmla="*/ 2160786 w 3994527"/>
                <a:gd name="connsiteY6" fmla="*/ 2301171 h 3197571"/>
                <a:gd name="connsiteX7" fmla="*/ 2151732 w 3994527"/>
                <a:gd name="connsiteY7" fmla="*/ 2319278 h 3197571"/>
                <a:gd name="connsiteX8" fmla="*/ 2074778 w 3994527"/>
                <a:gd name="connsiteY8" fmla="*/ 2251377 h 3197571"/>
                <a:gd name="connsiteX9" fmla="*/ 1997823 w 3994527"/>
                <a:gd name="connsiteY9" fmla="*/ 2156316 h 3197571"/>
                <a:gd name="connsiteX10" fmla="*/ 1821281 w 3994527"/>
                <a:gd name="connsiteY10" fmla="*/ 2011461 h 3197571"/>
                <a:gd name="connsiteX11" fmla="*/ 1622104 w 3994527"/>
                <a:gd name="connsiteY11" fmla="*/ 1866605 h 3197571"/>
                <a:gd name="connsiteX12" fmla="*/ 1382188 w 3994527"/>
                <a:gd name="connsiteY12" fmla="*/ 1730803 h 3197571"/>
                <a:gd name="connsiteX13" fmla="*/ 1142271 w 3994527"/>
                <a:gd name="connsiteY13" fmla="*/ 1581421 h 3197571"/>
                <a:gd name="connsiteX14" fmla="*/ 1001942 w 3994527"/>
                <a:gd name="connsiteY14" fmla="*/ 1454672 h 3197571"/>
                <a:gd name="connsiteX15" fmla="*/ 947621 w 3994527"/>
                <a:gd name="connsiteY15" fmla="*/ 1386771 h 3197571"/>
                <a:gd name="connsiteX16" fmla="*/ 902354 w 3994527"/>
                <a:gd name="connsiteY16" fmla="*/ 1309817 h 3197571"/>
                <a:gd name="connsiteX17" fmla="*/ 870667 w 3994527"/>
                <a:gd name="connsiteY17" fmla="*/ 1250969 h 3197571"/>
                <a:gd name="connsiteX18" fmla="*/ 884247 w 3994527"/>
                <a:gd name="connsiteY18" fmla="*/ 1029160 h 3197571"/>
                <a:gd name="connsiteX19" fmla="*/ 861613 w 3994527"/>
                <a:gd name="connsiteY19" fmla="*/ 784716 h 3197571"/>
                <a:gd name="connsiteX20" fmla="*/ 870667 w 3994527"/>
                <a:gd name="connsiteY20" fmla="*/ 608173 h 3197571"/>
                <a:gd name="connsiteX21" fmla="*/ 852560 w 3994527"/>
                <a:gd name="connsiteY21" fmla="*/ 553853 h 3197571"/>
                <a:gd name="connsiteX22" fmla="*/ 734865 w 3994527"/>
                <a:gd name="connsiteY22" fmla="*/ 395417 h 3197571"/>
                <a:gd name="connsiteX23" fmla="*/ 590009 w 3994527"/>
                <a:gd name="connsiteY23" fmla="*/ 187187 h 3197571"/>
                <a:gd name="connsiteX24" fmla="*/ 513055 w 3994527"/>
                <a:gd name="connsiteY24" fmla="*/ 110233 h 3197571"/>
                <a:gd name="connsiteX25" fmla="*/ 431574 w 3994527"/>
                <a:gd name="connsiteY25" fmla="*/ 6118 h 3197571"/>
                <a:gd name="connsiteX26" fmla="*/ 359146 w 3994527"/>
                <a:gd name="connsiteY26" fmla="*/ 24225 h 3197571"/>
                <a:gd name="connsiteX27" fmla="*/ 363673 w 3994527"/>
                <a:gd name="connsiteY27" fmla="*/ 123813 h 3197571"/>
                <a:gd name="connsiteX28" fmla="*/ 399887 w 3994527"/>
                <a:gd name="connsiteY28" fmla="*/ 223401 h 3197571"/>
                <a:gd name="connsiteX29" fmla="*/ 427047 w 3994527"/>
                <a:gd name="connsiteY29" fmla="*/ 259615 h 3197571"/>
                <a:gd name="connsiteX30" fmla="*/ 395360 w 3994527"/>
                <a:gd name="connsiteY30" fmla="*/ 227928 h 3197571"/>
                <a:gd name="connsiteX31" fmla="*/ 322932 w 3994527"/>
                <a:gd name="connsiteY31" fmla="*/ 164554 h 3197571"/>
                <a:gd name="connsiteX32" fmla="*/ 182603 w 3994527"/>
                <a:gd name="connsiteY32" fmla="*/ 74019 h 3197571"/>
                <a:gd name="connsiteX33" fmla="*/ 114702 w 3994527"/>
                <a:gd name="connsiteY33" fmla="*/ 105706 h 3197571"/>
                <a:gd name="connsiteX34" fmla="*/ 123756 w 3994527"/>
                <a:gd name="connsiteY34" fmla="*/ 182661 h 3197571"/>
                <a:gd name="connsiteX35" fmla="*/ 205237 w 3994527"/>
                <a:gd name="connsiteY35" fmla="*/ 268668 h 3197571"/>
                <a:gd name="connsiteX36" fmla="*/ 264085 w 3994527"/>
                <a:gd name="connsiteY36" fmla="*/ 313936 h 3197571"/>
                <a:gd name="connsiteX37" fmla="*/ 327459 w 3994527"/>
                <a:gd name="connsiteY37" fmla="*/ 418051 h 3197571"/>
                <a:gd name="connsiteX38" fmla="*/ 372726 w 3994527"/>
                <a:gd name="connsiteY38" fmla="*/ 467845 h 3197571"/>
                <a:gd name="connsiteX39" fmla="*/ 386306 w 3994527"/>
                <a:gd name="connsiteY39" fmla="*/ 495005 h 3197571"/>
                <a:gd name="connsiteX40" fmla="*/ 304825 w 3994527"/>
                <a:gd name="connsiteY40" fmla="*/ 504059 h 3197571"/>
                <a:gd name="connsiteX41" fmla="*/ 223344 w 3994527"/>
                <a:gd name="connsiteY41" fmla="*/ 454265 h 3197571"/>
                <a:gd name="connsiteX42" fmla="*/ 200710 w 3994527"/>
                <a:gd name="connsiteY42" fmla="*/ 431631 h 3197571"/>
                <a:gd name="connsiteX43" fmla="*/ 64908 w 3994527"/>
                <a:gd name="connsiteY43" fmla="*/ 399944 h 3197571"/>
                <a:gd name="connsiteX44" fmla="*/ 6061 w 3994527"/>
                <a:gd name="connsiteY44" fmla="*/ 408997 h 3197571"/>
                <a:gd name="connsiteX45" fmla="*/ 10588 w 3994527"/>
                <a:gd name="connsiteY45" fmla="*/ 485952 h 3197571"/>
                <a:gd name="connsiteX46" fmla="*/ 83015 w 3994527"/>
                <a:gd name="connsiteY46" fmla="*/ 526692 h 3197571"/>
                <a:gd name="connsiteX47" fmla="*/ 141863 w 3994527"/>
                <a:gd name="connsiteY47" fmla="*/ 540272 h 3197571"/>
                <a:gd name="connsiteX48" fmla="*/ 182603 w 3994527"/>
                <a:gd name="connsiteY48" fmla="*/ 590066 h 3197571"/>
                <a:gd name="connsiteX49" fmla="*/ 255031 w 3994527"/>
                <a:gd name="connsiteY49" fmla="*/ 639861 h 3197571"/>
                <a:gd name="connsiteX50" fmla="*/ 273138 w 3994527"/>
                <a:gd name="connsiteY50" fmla="*/ 685128 h 3197571"/>
                <a:gd name="connsiteX51" fmla="*/ 313879 w 3994527"/>
                <a:gd name="connsiteY51" fmla="*/ 766609 h 3197571"/>
                <a:gd name="connsiteX52" fmla="*/ 209764 w 3994527"/>
                <a:gd name="connsiteY52" fmla="*/ 694181 h 3197571"/>
                <a:gd name="connsiteX53" fmla="*/ 69435 w 3994527"/>
                <a:gd name="connsiteY53" fmla="*/ 676074 h 3197571"/>
                <a:gd name="connsiteX54" fmla="*/ 37748 w 3994527"/>
                <a:gd name="connsiteY54" fmla="*/ 707762 h 3197571"/>
                <a:gd name="connsiteX55" fmla="*/ 64908 w 3994527"/>
                <a:gd name="connsiteY55" fmla="*/ 766609 h 3197571"/>
                <a:gd name="connsiteX56" fmla="*/ 128283 w 3994527"/>
                <a:gd name="connsiteY56" fmla="*/ 807350 h 3197571"/>
                <a:gd name="connsiteX57" fmla="*/ 169023 w 3994527"/>
                <a:gd name="connsiteY57" fmla="*/ 811876 h 3197571"/>
                <a:gd name="connsiteX58" fmla="*/ 196184 w 3994527"/>
                <a:gd name="connsiteY58" fmla="*/ 861670 h 3197571"/>
                <a:gd name="connsiteX59" fmla="*/ 232398 w 3994527"/>
                <a:gd name="connsiteY59" fmla="*/ 884304 h 3197571"/>
                <a:gd name="connsiteX60" fmla="*/ 268611 w 3994527"/>
                <a:gd name="connsiteY60" fmla="*/ 970312 h 3197571"/>
                <a:gd name="connsiteX61" fmla="*/ 327459 w 3994527"/>
                <a:gd name="connsiteY61" fmla="*/ 1006526 h 3197571"/>
                <a:gd name="connsiteX62" fmla="*/ 295772 w 3994527"/>
                <a:gd name="connsiteY62" fmla="*/ 1092534 h 3197571"/>
                <a:gd name="connsiteX63" fmla="*/ 304825 w 3994527"/>
                <a:gd name="connsiteY63" fmla="*/ 1228336 h 3197571"/>
                <a:gd name="connsiteX64" fmla="*/ 322932 w 3994527"/>
                <a:gd name="connsiteY64" fmla="*/ 1445619 h 3197571"/>
                <a:gd name="connsiteX65" fmla="*/ 395360 w 3994527"/>
                <a:gd name="connsiteY65" fmla="*/ 1567841 h 3197571"/>
                <a:gd name="connsiteX66" fmla="*/ 472314 w 3994527"/>
                <a:gd name="connsiteY66" fmla="*/ 1626688 h 3197571"/>
                <a:gd name="connsiteX67" fmla="*/ 513055 w 3994527"/>
                <a:gd name="connsiteY67" fmla="*/ 1649322 h 3197571"/>
                <a:gd name="connsiteX68" fmla="*/ 594536 w 3994527"/>
                <a:gd name="connsiteY68" fmla="*/ 1712696 h 3197571"/>
                <a:gd name="connsiteX69" fmla="*/ 716758 w 3994527"/>
                <a:gd name="connsiteY69" fmla="*/ 1862078 h 3197571"/>
                <a:gd name="connsiteX70" fmla="*/ 920461 w 3994527"/>
                <a:gd name="connsiteY70" fmla="*/ 2083888 h 3197571"/>
                <a:gd name="connsiteX71" fmla="*/ 1133217 w 3994527"/>
                <a:gd name="connsiteY71" fmla="*/ 2378126 h 3197571"/>
                <a:gd name="connsiteX72" fmla="*/ 1332394 w 3994527"/>
                <a:gd name="connsiteY72" fmla="*/ 2649730 h 3197571"/>
                <a:gd name="connsiteX73" fmla="*/ 1508936 w 3994527"/>
                <a:gd name="connsiteY73" fmla="*/ 2862487 h 3197571"/>
                <a:gd name="connsiteX74" fmla="*/ 2201526 w 3994527"/>
                <a:gd name="connsiteY74" fmla="*/ 3197464 h 3197571"/>
                <a:gd name="connsiteX75" fmla="*/ 3097819 w 3994527"/>
                <a:gd name="connsiteY75" fmla="*/ 2826272 h 3197571"/>
                <a:gd name="connsiteX76" fmla="*/ 3722508 w 3994527"/>
                <a:gd name="connsiteY76" fmla="*/ 2391706 h 3197571"/>
                <a:gd name="connsiteX77" fmla="*/ 3944318 w 3994527"/>
                <a:gd name="connsiteY77" fmla="*/ 2169896 h 3197571"/>
                <a:gd name="connsiteX78" fmla="*/ 3953372 w 3994527"/>
                <a:gd name="connsiteY78" fmla="*/ 2133682 h 3197571"/>
                <a:gd name="connsiteX79" fmla="*/ 3487118 w 3994527"/>
                <a:gd name="connsiteY79" fmla="*/ 1318870 h 3197571"/>
                <a:gd name="connsiteX0" fmla="*/ 3487118 w 3994527"/>
                <a:gd name="connsiteY0" fmla="*/ 1318870 h 3199925"/>
                <a:gd name="connsiteX1" fmla="*/ 3183827 w 3994527"/>
                <a:gd name="connsiteY1" fmla="*/ 1427512 h 3199925"/>
                <a:gd name="connsiteX2" fmla="*/ 2885063 w 3994527"/>
                <a:gd name="connsiteY2" fmla="*/ 1595001 h 3199925"/>
                <a:gd name="connsiteX3" fmla="*/ 2636093 w 3994527"/>
                <a:gd name="connsiteY3" fmla="*/ 1803231 h 3199925"/>
                <a:gd name="connsiteX4" fmla="*/ 2436916 w 3994527"/>
                <a:gd name="connsiteY4" fmla="*/ 1984300 h 3199925"/>
                <a:gd name="connsiteX5" fmla="*/ 2296588 w 3994527"/>
                <a:gd name="connsiteY5" fmla="*/ 2160843 h 3199925"/>
                <a:gd name="connsiteX6" fmla="*/ 2160786 w 3994527"/>
                <a:gd name="connsiteY6" fmla="*/ 2301171 h 3199925"/>
                <a:gd name="connsiteX7" fmla="*/ 2151732 w 3994527"/>
                <a:gd name="connsiteY7" fmla="*/ 2319278 h 3199925"/>
                <a:gd name="connsiteX8" fmla="*/ 2074778 w 3994527"/>
                <a:gd name="connsiteY8" fmla="*/ 2251377 h 3199925"/>
                <a:gd name="connsiteX9" fmla="*/ 1997823 w 3994527"/>
                <a:gd name="connsiteY9" fmla="*/ 2156316 h 3199925"/>
                <a:gd name="connsiteX10" fmla="*/ 1821281 w 3994527"/>
                <a:gd name="connsiteY10" fmla="*/ 2011461 h 3199925"/>
                <a:gd name="connsiteX11" fmla="*/ 1622104 w 3994527"/>
                <a:gd name="connsiteY11" fmla="*/ 1866605 h 3199925"/>
                <a:gd name="connsiteX12" fmla="*/ 1382188 w 3994527"/>
                <a:gd name="connsiteY12" fmla="*/ 1730803 h 3199925"/>
                <a:gd name="connsiteX13" fmla="*/ 1142271 w 3994527"/>
                <a:gd name="connsiteY13" fmla="*/ 1581421 h 3199925"/>
                <a:gd name="connsiteX14" fmla="*/ 1001942 w 3994527"/>
                <a:gd name="connsiteY14" fmla="*/ 1454672 h 3199925"/>
                <a:gd name="connsiteX15" fmla="*/ 947621 w 3994527"/>
                <a:gd name="connsiteY15" fmla="*/ 1386771 h 3199925"/>
                <a:gd name="connsiteX16" fmla="*/ 902354 w 3994527"/>
                <a:gd name="connsiteY16" fmla="*/ 1309817 h 3199925"/>
                <a:gd name="connsiteX17" fmla="*/ 870667 w 3994527"/>
                <a:gd name="connsiteY17" fmla="*/ 1250969 h 3199925"/>
                <a:gd name="connsiteX18" fmla="*/ 884247 w 3994527"/>
                <a:gd name="connsiteY18" fmla="*/ 1029160 h 3199925"/>
                <a:gd name="connsiteX19" fmla="*/ 861613 w 3994527"/>
                <a:gd name="connsiteY19" fmla="*/ 784716 h 3199925"/>
                <a:gd name="connsiteX20" fmla="*/ 870667 w 3994527"/>
                <a:gd name="connsiteY20" fmla="*/ 608173 h 3199925"/>
                <a:gd name="connsiteX21" fmla="*/ 852560 w 3994527"/>
                <a:gd name="connsiteY21" fmla="*/ 553853 h 3199925"/>
                <a:gd name="connsiteX22" fmla="*/ 734865 w 3994527"/>
                <a:gd name="connsiteY22" fmla="*/ 395417 h 3199925"/>
                <a:gd name="connsiteX23" fmla="*/ 590009 w 3994527"/>
                <a:gd name="connsiteY23" fmla="*/ 187187 h 3199925"/>
                <a:gd name="connsiteX24" fmla="*/ 513055 w 3994527"/>
                <a:gd name="connsiteY24" fmla="*/ 110233 h 3199925"/>
                <a:gd name="connsiteX25" fmla="*/ 431574 w 3994527"/>
                <a:gd name="connsiteY25" fmla="*/ 6118 h 3199925"/>
                <a:gd name="connsiteX26" fmla="*/ 359146 w 3994527"/>
                <a:gd name="connsiteY26" fmla="*/ 24225 h 3199925"/>
                <a:gd name="connsiteX27" fmla="*/ 363673 w 3994527"/>
                <a:gd name="connsiteY27" fmla="*/ 123813 h 3199925"/>
                <a:gd name="connsiteX28" fmla="*/ 399887 w 3994527"/>
                <a:gd name="connsiteY28" fmla="*/ 223401 h 3199925"/>
                <a:gd name="connsiteX29" fmla="*/ 427047 w 3994527"/>
                <a:gd name="connsiteY29" fmla="*/ 259615 h 3199925"/>
                <a:gd name="connsiteX30" fmla="*/ 395360 w 3994527"/>
                <a:gd name="connsiteY30" fmla="*/ 227928 h 3199925"/>
                <a:gd name="connsiteX31" fmla="*/ 322932 w 3994527"/>
                <a:gd name="connsiteY31" fmla="*/ 164554 h 3199925"/>
                <a:gd name="connsiteX32" fmla="*/ 182603 w 3994527"/>
                <a:gd name="connsiteY32" fmla="*/ 74019 h 3199925"/>
                <a:gd name="connsiteX33" fmla="*/ 114702 w 3994527"/>
                <a:gd name="connsiteY33" fmla="*/ 105706 h 3199925"/>
                <a:gd name="connsiteX34" fmla="*/ 123756 w 3994527"/>
                <a:gd name="connsiteY34" fmla="*/ 182661 h 3199925"/>
                <a:gd name="connsiteX35" fmla="*/ 205237 w 3994527"/>
                <a:gd name="connsiteY35" fmla="*/ 268668 h 3199925"/>
                <a:gd name="connsiteX36" fmla="*/ 264085 w 3994527"/>
                <a:gd name="connsiteY36" fmla="*/ 313936 h 3199925"/>
                <a:gd name="connsiteX37" fmla="*/ 327459 w 3994527"/>
                <a:gd name="connsiteY37" fmla="*/ 418051 h 3199925"/>
                <a:gd name="connsiteX38" fmla="*/ 372726 w 3994527"/>
                <a:gd name="connsiteY38" fmla="*/ 467845 h 3199925"/>
                <a:gd name="connsiteX39" fmla="*/ 386306 w 3994527"/>
                <a:gd name="connsiteY39" fmla="*/ 495005 h 3199925"/>
                <a:gd name="connsiteX40" fmla="*/ 304825 w 3994527"/>
                <a:gd name="connsiteY40" fmla="*/ 504059 h 3199925"/>
                <a:gd name="connsiteX41" fmla="*/ 223344 w 3994527"/>
                <a:gd name="connsiteY41" fmla="*/ 454265 h 3199925"/>
                <a:gd name="connsiteX42" fmla="*/ 200710 w 3994527"/>
                <a:gd name="connsiteY42" fmla="*/ 431631 h 3199925"/>
                <a:gd name="connsiteX43" fmla="*/ 64908 w 3994527"/>
                <a:gd name="connsiteY43" fmla="*/ 399944 h 3199925"/>
                <a:gd name="connsiteX44" fmla="*/ 6061 w 3994527"/>
                <a:gd name="connsiteY44" fmla="*/ 408997 h 3199925"/>
                <a:gd name="connsiteX45" fmla="*/ 10588 w 3994527"/>
                <a:gd name="connsiteY45" fmla="*/ 485952 h 3199925"/>
                <a:gd name="connsiteX46" fmla="*/ 83015 w 3994527"/>
                <a:gd name="connsiteY46" fmla="*/ 526692 h 3199925"/>
                <a:gd name="connsiteX47" fmla="*/ 141863 w 3994527"/>
                <a:gd name="connsiteY47" fmla="*/ 540272 h 3199925"/>
                <a:gd name="connsiteX48" fmla="*/ 182603 w 3994527"/>
                <a:gd name="connsiteY48" fmla="*/ 590066 h 3199925"/>
                <a:gd name="connsiteX49" fmla="*/ 255031 w 3994527"/>
                <a:gd name="connsiteY49" fmla="*/ 639861 h 3199925"/>
                <a:gd name="connsiteX50" fmla="*/ 273138 w 3994527"/>
                <a:gd name="connsiteY50" fmla="*/ 685128 h 3199925"/>
                <a:gd name="connsiteX51" fmla="*/ 313879 w 3994527"/>
                <a:gd name="connsiteY51" fmla="*/ 766609 h 3199925"/>
                <a:gd name="connsiteX52" fmla="*/ 209764 w 3994527"/>
                <a:gd name="connsiteY52" fmla="*/ 694181 h 3199925"/>
                <a:gd name="connsiteX53" fmla="*/ 69435 w 3994527"/>
                <a:gd name="connsiteY53" fmla="*/ 676074 h 3199925"/>
                <a:gd name="connsiteX54" fmla="*/ 37748 w 3994527"/>
                <a:gd name="connsiteY54" fmla="*/ 707762 h 3199925"/>
                <a:gd name="connsiteX55" fmla="*/ 64908 w 3994527"/>
                <a:gd name="connsiteY55" fmla="*/ 766609 h 3199925"/>
                <a:gd name="connsiteX56" fmla="*/ 128283 w 3994527"/>
                <a:gd name="connsiteY56" fmla="*/ 807350 h 3199925"/>
                <a:gd name="connsiteX57" fmla="*/ 169023 w 3994527"/>
                <a:gd name="connsiteY57" fmla="*/ 811876 h 3199925"/>
                <a:gd name="connsiteX58" fmla="*/ 196184 w 3994527"/>
                <a:gd name="connsiteY58" fmla="*/ 861670 h 3199925"/>
                <a:gd name="connsiteX59" fmla="*/ 232398 w 3994527"/>
                <a:gd name="connsiteY59" fmla="*/ 884304 h 3199925"/>
                <a:gd name="connsiteX60" fmla="*/ 268611 w 3994527"/>
                <a:gd name="connsiteY60" fmla="*/ 970312 h 3199925"/>
                <a:gd name="connsiteX61" fmla="*/ 327459 w 3994527"/>
                <a:gd name="connsiteY61" fmla="*/ 1006526 h 3199925"/>
                <a:gd name="connsiteX62" fmla="*/ 295772 w 3994527"/>
                <a:gd name="connsiteY62" fmla="*/ 1092534 h 3199925"/>
                <a:gd name="connsiteX63" fmla="*/ 304825 w 3994527"/>
                <a:gd name="connsiteY63" fmla="*/ 1228336 h 3199925"/>
                <a:gd name="connsiteX64" fmla="*/ 322932 w 3994527"/>
                <a:gd name="connsiteY64" fmla="*/ 1445619 h 3199925"/>
                <a:gd name="connsiteX65" fmla="*/ 395360 w 3994527"/>
                <a:gd name="connsiteY65" fmla="*/ 1567841 h 3199925"/>
                <a:gd name="connsiteX66" fmla="*/ 472314 w 3994527"/>
                <a:gd name="connsiteY66" fmla="*/ 1626688 h 3199925"/>
                <a:gd name="connsiteX67" fmla="*/ 513055 w 3994527"/>
                <a:gd name="connsiteY67" fmla="*/ 1649322 h 3199925"/>
                <a:gd name="connsiteX68" fmla="*/ 594536 w 3994527"/>
                <a:gd name="connsiteY68" fmla="*/ 1712696 h 3199925"/>
                <a:gd name="connsiteX69" fmla="*/ 716758 w 3994527"/>
                <a:gd name="connsiteY69" fmla="*/ 1862078 h 3199925"/>
                <a:gd name="connsiteX70" fmla="*/ 920461 w 3994527"/>
                <a:gd name="connsiteY70" fmla="*/ 2083888 h 3199925"/>
                <a:gd name="connsiteX71" fmla="*/ 1133217 w 3994527"/>
                <a:gd name="connsiteY71" fmla="*/ 2378126 h 3199925"/>
                <a:gd name="connsiteX72" fmla="*/ 1332394 w 3994527"/>
                <a:gd name="connsiteY72" fmla="*/ 2649730 h 3199925"/>
                <a:gd name="connsiteX73" fmla="*/ 1662845 w 3994527"/>
                <a:gd name="connsiteY73" fmla="*/ 2971129 h 3199925"/>
                <a:gd name="connsiteX74" fmla="*/ 2201526 w 3994527"/>
                <a:gd name="connsiteY74" fmla="*/ 3197464 h 3199925"/>
                <a:gd name="connsiteX75" fmla="*/ 3097819 w 3994527"/>
                <a:gd name="connsiteY75" fmla="*/ 2826272 h 3199925"/>
                <a:gd name="connsiteX76" fmla="*/ 3722508 w 3994527"/>
                <a:gd name="connsiteY76" fmla="*/ 2391706 h 3199925"/>
                <a:gd name="connsiteX77" fmla="*/ 3944318 w 3994527"/>
                <a:gd name="connsiteY77" fmla="*/ 2169896 h 3199925"/>
                <a:gd name="connsiteX78" fmla="*/ 3953372 w 3994527"/>
                <a:gd name="connsiteY78" fmla="*/ 2133682 h 3199925"/>
                <a:gd name="connsiteX79" fmla="*/ 3487118 w 3994527"/>
                <a:gd name="connsiteY79" fmla="*/ 1318870 h 3199925"/>
                <a:gd name="connsiteX0" fmla="*/ 3487118 w 3994527"/>
                <a:gd name="connsiteY0" fmla="*/ 1318870 h 3216254"/>
                <a:gd name="connsiteX1" fmla="*/ 3183827 w 3994527"/>
                <a:gd name="connsiteY1" fmla="*/ 1427512 h 3216254"/>
                <a:gd name="connsiteX2" fmla="*/ 2885063 w 3994527"/>
                <a:gd name="connsiteY2" fmla="*/ 1595001 h 3216254"/>
                <a:gd name="connsiteX3" fmla="*/ 2636093 w 3994527"/>
                <a:gd name="connsiteY3" fmla="*/ 1803231 h 3216254"/>
                <a:gd name="connsiteX4" fmla="*/ 2436916 w 3994527"/>
                <a:gd name="connsiteY4" fmla="*/ 1984300 h 3216254"/>
                <a:gd name="connsiteX5" fmla="*/ 2296588 w 3994527"/>
                <a:gd name="connsiteY5" fmla="*/ 2160843 h 3216254"/>
                <a:gd name="connsiteX6" fmla="*/ 2160786 w 3994527"/>
                <a:gd name="connsiteY6" fmla="*/ 2301171 h 3216254"/>
                <a:gd name="connsiteX7" fmla="*/ 2151732 w 3994527"/>
                <a:gd name="connsiteY7" fmla="*/ 2319278 h 3216254"/>
                <a:gd name="connsiteX8" fmla="*/ 2074778 w 3994527"/>
                <a:gd name="connsiteY8" fmla="*/ 2251377 h 3216254"/>
                <a:gd name="connsiteX9" fmla="*/ 1997823 w 3994527"/>
                <a:gd name="connsiteY9" fmla="*/ 2156316 h 3216254"/>
                <a:gd name="connsiteX10" fmla="*/ 1821281 w 3994527"/>
                <a:gd name="connsiteY10" fmla="*/ 2011461 h 3216254"/>
                <a:gd name="connsiteX11" fmla="*/ 1622104 w 3994527"/>
                <a:gd name="connsiteY11" fmla="*/ 1866605 h 3216254"/>
                <a:gd name="connsiteX12" fmla="*/ 1382188 w 3994527"/>
                <a:gd name="connsiteY12" fmla="*/ 1730803 h 3216254"/>
                <a:gd name="connsiteX13" fmla="*/ 1142271 w 3994527"/>
                <a:gd name="connsiteY13" fmla="*/ 1581421 h 3216254"/>
                <a:gd name="connsiteX14" fmla="*/ 1001942 w 3994527"/>
                <a:gd name="connsiteY14" fmla="*/ 1454672 h 3216254"/>
                <a:gd name="connsiteX15" fmla="*/ 947621 w 3994527"/>
                <a:gd name="connsiteY15" fmla="*/ 1386771 h 3216254"/>
                <a:gd name="connsiteX16" fmla="*/ 902354 w 3994527"/>
                <a:gd name="connsiteY16" fmla="*/ 1309817 h 3216254"/>
                <a:gd name="connsiteX17" fmla="*/ 870667 w 3994527"/>
                <a:gd name="connsiteY17" fmla="*/ 1250969 h 3216254"/>
                <a:gd name="connsiteX18" fmla="*/ 884247 w 3994527"/>
                <a:gd name="connsiteY18" fmla="*/ 1029160 h 3216254"/>
                <a:gd name="connsiteX19" fmla="*/ 861613 w 3994527"/>
                <a:gd name="connsiteY19" fmla="*/ 784716 h 3216254"/>
                <a:gd name="connsiteX20" fmla="*/ 870667 w 3994527"/>
                <a:gd name="connsiteY20" fmla="*/ 608173 h 3216254"/>
                <a:gd name="connsiteX21" fmla="*/ 852560 w 3994527"/>
                <a:gd name="connsiteY21" fmla="*/ 553853 h 3216254"/>
                <a:gd name="connsiteX22" fmla="*/ 734865 w 3994527"/>
                <a:gd name="connsiteY22" fmla="*/ 395417 h 3216254"/>
                <a:gd name="connsiteX23" fmla="*/ 590009 w 3994527"/>
                <a:gd name="connsiteY23" fmla="*/ 187187 h 3216254"/>
                <a:gd name="connsiteX24" fmla="*/ 513055 w 3994527"/>
                <a:gd name="connsiteY24" fmla="*/ 110233 h 3216254"/>
                <a:gd name="connsiteX25" fmla="*/ 431574 w 3994527"/>
                <a:gd name="connsiteY25" fmla="*/ 6118 h 3216254"/>
                <a:gd name="connsiteX26" fmla="*/ 359146 w 3994527"/>
                <a:gd name="connsiteY26" fmla="*/ 24225 h 3216254"/>
                <a:gd name="connsiteX27" fmla="*/ 363673 w 3994527"/>
                <a:gd name="connsiteY27" fmla="*/ 123813 h 3216254"/>
                <a:gd name="connsiteX28" fmla="*/ 399887 w 3994527"/>
                <a:gd name="connsiteY28" fmla="*/ 223401 h 3216254"/>
                <a:gd name="connsiteX29" fmla="*/ 427047 w 3994527"/>
                <a:gd name="connsiteY29" fmla="*/ 259615 h 3216254"/>
                <a:gd name="connsiteX30" fmla="*/ 395360 w 3994527"/>
                <a:gd name="connsiteY30" fmla="*/ 227928 h 3216254"/>
                <a:gd name="connsiteX31" fmla="*/ 322932 w 3994527"/>
                <a:gd name="connsiteY31" fmla="*/ 164554 h 3216254"/>
                <a:gd name="connsiteX32" fmla="*/ 182603 w 3994527"/>
                <a:gd name="connsiteY32" fmla="*/ 74019 h 3216254"/>
                <a:gd name="connsiteX33" fmla="*/ 114702 w 3994527"/>
                <a:gd name="connsiteY33" fmla="*/ 105706 h 3216254"/>
                <a:gd name="connsiteX34" fmla="*/ 123756 w 3994527"/>
                <a:gd name="connsiteY34" fmla="*/ 182661 h 3216254"/>
                <a:gd name="connsiteX35" fmla="*/ 205237 w 3994527"/>
                <a:gd name="connsiteY35" fmla="*/ 268668 h 3216254"/>
                <a:gd name="connsiteX36" fmla="*/ 264085 w 3994527"/>
                <a:gd name="connsiteY36" fmla="*/ 313936 h 3216254"/>
                <a:gd name="connsiteX37" fmla="*/ 327459 w 3994527"/>
                <a:gd name="connsiteY37" fmla="*/ 418051 h 3216254"/>
                <a:gd name="connsiteX38" fmla="*/ 372726 w 3994527"/>
                <a:gd name="connsiteY38" fmla="*/ 467845 h 3216254"/>
                <a:gd name="connsiteX39" fmla="*/ 386306 w 3994527"/>
                <a:gd name="connsiteY39" fmla="*/ 495005 h 3216254"/>
                <a:gd name="connsiteX40" fmla="*/ 304825 w 3994527"/>
                <a:gd name="connsiteY40" fmla="*/ 504059 h 3216254"/>
                <a:gd name="connsiteX41" fmla="*/ 223344 w 3994527"/>
                <a:gd name="connsiteY41" fmla="*/ 454265 h 3216254"/>
                <a:gd name="connsiteX42" fmla="*/ 200710 w 3994527"/>
                <a:gd name="connsiteY42" fmla="*/ 431631 h 3216254"/>
                <a:gd name="connsiteX43" fmla="*/ 64908 w 3994527"/>
                <a:gd name="connsiteY43" fmla="*/ 399944 h 3216254"/>
                <a:gd name="connsiteX44" fmla="*/ 6061 w 3994527"/>
                <a:gd name="connsiteY44" fmla="*/ 408997 h 3216254"/>
                <a:gd name="connsiteX45" fmla="*/ 10588 w 3994527"/>
                <a:gd name="connsiteY45" fmla="*/ 485952 h 3216254"/>
                <a:gd name="connsiteX46" fmla="*/ 83015 w 3994527"/>
                <a:gd name="connsiteY46" fmla="*/ 526692 h 3216254"/>
                <a:gd name="connsiteX47" fmla="*/ 141863 w 3994527"/>
                <a:gd name="connsiteY47" fmla="*/ 540272 h 3216254"/>
                <a:gd name="connsiteX48" fmla="*/ 182603 w 3994527"/>
                <a:gd name="connsiteY48" fmla="*/ 590066 h 3216254"/>
                <a:gd name="connsiteX49" fmla="*/ 255031 w 3994527"/>
                <a:gd name="connsiteY49" fmla="*/ 639861 h 3216254"/>
                <a:gd name="connsiteX50" fmla="*/ 273138 w 3994527"/>
                <a:gd name="connsiteY50" fmla="*/ 685128 h 3216254"/>
                <a:gd name="connsiteX51" fmla="*/ 313879 w 3994527"/>
                <a:gd name="connsiteY51" fmla="*/ 766609 h 3216254"/>
                <a:gd name="connsiteX52" fmla="*/ 209764 w 3994527"/>
                <a:gd name="connsiteY52" fmla="*/ 694181 h 3216254"/>
                <a:gd name="connsiteX53" fmla="*/ 69435 w 3994527"/>
                <a:gd name="connsiteY53" fmla="*/ 676074 h 3216254"/>
                <a:gd name="connsiteX54" fmla="*/ 37748 w 3994527"/>
                <a:gd name="connsiteY54" fmla="*/ 707762 h 3216254"/>
                <a:gd name="connsiteX55" fmla="*/ 64908 w 3994527"/>
                <a:gd name="connsiteY55" fmla="*/ 766609 h 3216254"/>
                <a:gd name="connsiteX56" fmla="*/ 128283 w 3994527"/>
                <a:gd name="connsiteY56" fmla="*/ 807350 h 3216254"/>
                <a:gd name="connsiteX57" fmla="*/ 169023 w 3994527"/>
                <a:gd name="connsiteY57" fmla="*/ 811876 h 3216254"/>
                <a:gd name="connsiteX58" fmla="*/ 196184 w 3994527"/>
                <a:gd name="connsiteY58" fmla="*/ 861670 h 3216254"/>
                <a:gd name="connsiteX59" fmla="*/ 232398 w 3994527"/>
                <a:gd name="connsiteY59" fmla="*/ 884304 h 3216254"/>
                <a:gd name="connsiteX60" fmla="*/ 268611 w 3994527"/>
                <a:gd name="connsiteY60" fmla="*/ 970312 h 3216254"/>
                <a:gd name="connsiteX61" fmla="*/ 327459 w 3994527"/>
                <a:gd name="connsiteY61" fmla="*/ 1006526 h 3216254"/>
                <a:gd name="connsiteX62" fmla="*/ 295772 w 3994527"/>
                <a:gd name="connsiteY62" fmla="*/ 1092534 h 3216254"/>
                <a:gd name="connsiteX63" fmla="*/ 304825 w 3994527"/>
                <a:gd name="connsiteY63" fmla="*/ 1228336 h 3216254"/>
                <a:gd name="connsiteX64" fmla="*/ 322932 w 3994527"/>
                <a:gd name="connsiteY64" fmla="*/ 1445619 h 3216254"/>
                <a:gd name="connsiteX65" fmla="*/ 395360 w 3994527"/>
                <a:gd name="connsiteY65" fmla="*/ 1567841 h 3216254"/>
                <a:gd name="connsiteX66" fmla="*/ 472314 w 3994527"/>
                <a:gd name="connsiteY66" fmla="*/ 1626688 h 3216254"/>
                <a:gd name="connsiteX67" fmla="*/ 513055 w 3994527"/>
                <a:gd name="connsiteY67" fmla="*/ 1649322 h 3216254"/>
                <a:gd name="connsiteX68" fmla="*/ 594536 w 3994527"/>
                <a:gd name="connsiteY68" fmla="*/ 1712696 h 3216254"/>
                <a:gd name="connsiteX69" fmla="*/ 716758 w 3994527"/>
                <a:gd name="connsiteY69" fmla="*/ 1862078 h 3216254"/>
                <a:gd name="connsiteX70" fmla="*/ 920461 w 3994527"/>
                <a:gd name="connsiteY70" fmla="*/ 2083888 h 3216254"/>
                <a:gd name="connsiteX71" fmla="*/ 1133217 w 3994527"/>
                <a:gd name="connsiteY71" fmla="*/ 2378126 h 3216254"/>
                <a:gd name="connsiteX72" fmla="*/ 1332394 w 3994527"/>
                <a:gd name="connsiteY72" fmla="*/ 2649730 h 3216254"/>
                <a:gd name="connsiteX73" fmla="*/ 1662845 w 3994527"/>
                <a:gd name="connsiteY73" fmla="*/ 2971129 h 3216254"/>
                <a:gd name="connsiteX74" fmla="*/ 2201526 w 3994527"/>
                <a:gd name="connsiteY74" fmla="*/ 3197464 h 3216254"/>
                <a:gd name="connsiteX75" fmla="*/ 2396176 w 3994527"/>
                <a:gd name="connsiteY75" fmla="*/ 3161250 h 3216254"/>
                <a:gd name="connsiteX76" fmla="*/ 3097819 w 3994527"/>
                <a:gd name="connsiteY76" fmla="*/ 2826272 h 3216254"/>
                <a:gd name="connsiteX77" fmla="*/ 3722508 w 3994527"/>
                <a:gd name="connsiteY77" fmla="*/ 2391706 h 3216254"/>
                <a:gd name="connsiteX78" fmla="*/ 3944318 w 3994527"/>
                <a:gd name="connsiteY78" fmla="*/ 2169896 h 3216254"/>
                <a:gd name="connsiteX79" fmla="*/ 3953372 w 3994527"/>
                <a:gd name="connsiteY79" fmla="*/ 2133682 h 3216254"/>
                <a:gd name="connsiteX80" fmla="*/ 3487118 w 3994527"/>
                <a:gd name="connsiteY80" fmla="*/ 1318870 h 3216254"/>
                <a:gd name="connsiteX0" fmla="*/ 3487118 w 3994527"/>
                <a:gd name="connsiteY0" fmla="*/ 1318870 h 3205422"/>
                <a:gd name="connsiteX1" fmla="*/ 3183827 w 3994527"/>
                <a:gd name="connsiteY1" fmla="*/ 1427512 h 3205422"/>
                <a:gd name="connsiteX2" fmla="*/ 2885063 w 3994527"/>
                <a:gd name="connsiteY2" fmla="*/ 1595001 h 3205422"/>
                <a:gd name="connsiteX3" fmla="*/ 2636093 w 3994527"/>
                <a:gd name="connsiteY3" fmla="*/ 1803231 h 3205422"/>
                <a:gd name="connsiteX4" fmla="*/ 2436916 w 3994527"/>
                <a:gd name="connsiteY4" fmla="*/ 1984300 h 3205422"/>
                <a:gd name="connsiteX5" fmla="*/ 2296588 w 3994527"/>
                <a:gd name="connsiteY5" fmla="*/ 2160843 h 3205422"/>
                <a:gd name="connsiteX6" fmla="*/ 2160786 w 3994527"/>
                <a:gd name="connsiteY6" fmla="*/ 2301171 h 3205422"/>
                <a:gd name="connsiteX7" fmla="*/ 2151732 w 3994527"/>
                <a:gd name="connsiteY7" fmla="*/ 2319278 h 3205422"/>
                <a:gd name="connsiteX8" fmla="*/ 2074778 w 3994527"/>
                <a:gd name="connsiteY8" fmla="*/ 2251377 h 3205422"/>
                <a:gd name="connsiteX9" fmla="*/ 1997823 w 3994527"/>
                <a:gd name="connsiteY9" fmla="*/ 2156316 h 3205422"/>
                <a:gd name="connsiteX10" fmla="*/ 1821281 w 3994527"/>
                <a:gd name="connsiteY10" fmla="*/ 2011461 h 3205422"/>
                <a:gd name="connsiteX11" fmla="*/ 1622104 w 3994527"/>
                <a:gd name="connsiteY11" fmla="*/ 1866605 h 3205422"/>
                <a:gd name="connsiteX12" fmla="*/ 1382188 w 3994527"/>
                <a:gd name="connsiteY12" fmla="*/ 1730803 h 3205422"/>
                <a:gd name="connsiteX13" fmla="*/ 1142271 w 3994527"/>
                <a:gd name="connsiteY13" fmla="*/ 1581421 h 3205422"/>
                <a:gd name="connsiteX14" fmla="*/ 1001942 w 3994527"/>
                <a:gd name="connsiteY14" fmla="*/ 1454672 h 3205422"/>
                <a:gd name="connsiteX15" fmla="*/ 947621 w 3994527"/>
                <a:gd name="connsiteY15" fmla="*/ 1386771 h 3205422"/>
                <a:gd name="connsiteX16" fmla="*/ 902354 w 3994527"/>
                <a:gd name="connsiteY16" fmla="*/ 1309817 h 3205422"/>
                <a:gd name="connsiteX17" fmla="*/ 870667 w 3994527"/>
                <a:gd name="connsiteY17" fmla="*/ 1250969 h 3205422"/>
                <a:gd name="connsiteX18" fmla="*/ 884247 w 3994527"/>
                <a:gd name="connsiteY18" fmla="*/ 1029160 h 3205422"/>
                <a:gd name="connsiteX19" fmla="*/ 861613 w 3994527"/>
                <a:gd name="connsiteY19" fmla="*/ 784716 h 3205422"/>
                <a:gd name="connsiteX20" fmla="*/ 870667 w 3994527"/>
                <a:gd name="connsiteY20" fmla="*/ 608173 h 3205422"/>
                <a:gd name="connsiteX21" fmla="*/ 852560 w 3994527"/>
                <a:gd name="connsiteY21" fmla="*/ 553853 h 3205422"/>
                <a:gd name="connsiteX22" fmla="*/ 734865 w 3994527"/>
                <a:gd name="connsiteY22" fmla="*/ 395417 h 3205422"/>
                <a:gd name="connsiteX23" fmla="*/ 590009 w 3994527"/>
                <a:gd name="connsiteY23" fmla="*/ 187187 h 3205422"/>
                <a:gd name="connsiteX24" fmla="*/ 513055 w 3994527"/>
                <a:gd name="connsiteY24" fmla="*/ 110233 h 3205422"/>
                <a:gd name="connsiteX25" fmla="*/ 431574 w 3994527"/>
                <a:gd name="connsiteY25" fmla="*/ 6118 h 3205422"/>
                <a:gd name="connsiteX26" fmla="*/ 359146 w 3994527"/>
                <a:gd name="connsiteY26" fmla="*/ 24225 h 3205422"/>
                <a:gd name="connsiteX27" fmla="*/ 363673 w 3994527"/>
                <a:gd name="connsiteY27" fmla="*/ 123813 h 3205422"/>
                <a:gd name="connsiteX28" fmla="*/ 399887 w 3994527"/>
                <a:gd name="connsiteY28" fmla="*/ 223401 h 3205422"/>
                <a:gd name="connsiteX29" fmla="*/ 427047 w 3994527"/>
                <a:gd name="connsiteY29" fmla="*/ 259615 h 3205422"/>
                <a:gd name="connsiteX30" fmla="*/ 395360 w 3994527"/>
                <a:gd name="connsiteY30" fmla="*/ 227928 h 3205422"/>
                <a:gd name="connsiteX31" fmla="*/ 322932 w 3994527"/>
                <a:gd name="connsiteY31" fmla="*/ 164554 h 3205422"/>
                <a:gd name="connsiteX32" fmla="*/ 182603 w 3994527"/>
                <a:gd name="connsiteY32" fmla="*/ 74019 h 3205422"/>
                <a:gd name="connsiteX33" fmla="*/ 114702 w 3994527"/>
                <a:gd name="connsiteY33" fmla="*/ 105706 h 3205422"/>
                <a:gd name="connsiteX34" fmla="*/ 123756 w 3994527"/>
                <a:gd name="connsiteY34" fmla="*/ 182661 h 3205422"/>
                <a:gd name="connsiteX35" fmla="*/ 205237 w 3994527"/>
                <a:gd name="connsiteY35" fmla="*/ 268668 h 3205422"/>
                <a:gd name="connsiteX36" fmla="*/ 264085 w 3994527"/>
                <a:gd name="connsiteY36" fmla="*/ 313936 h 3205422"/>
                <a:gd name="connsiteX37" fmla="*/ 327459 w 3994527"/>
                <a:gd name="connsiteY37" fmla="*/ 418051 h 3205422"/>
                <a:gd name="connsiteX38" fmla="*/ 372726 w 3994527"/>
                <a:gd name="connsiteY38" fmla="*/ 467845 h 3205422"/>
                <a:gd name="connsiteX39" fmla="*/ 386306 w 3994527"/>
                <a:gd name="connsiteY39" fmla="*/ 495005 h 3205422"/>
                <a:gd name="connsiteX40" fmla="*/ 304825 w 3994527"/>
                <a:gd name="connsiteY40" fmla="*/ 504059 h 3205422"/>
                <a:gd name="connsiteX41" fmla="*/ 223344 w 3994527"/>
                <a:gd name="connsiteY41" fmla="*/ 454265 h 3205422"/>
                <a:gd name="connsiteX42" fmla="*/ 200710 w 3994527"/>
                <a:gd name="connsiteY42" fmla="*/ 431631 h 3205422"/>
                <a:gd name="connsiteX43" fmla="*/ 64908 w 3994527"/>
                <a:gd name="connsiteY43" fmla="*/ 399944 h 3205422"/>
                <a:gd name="connsiteX44" fmla="*/ 6061 w 3994527"/>
                <a:gd name="connsiteY44" fmla="*/ 408997 h 3205422"/>
                <a:gd name="connsiteX45" fmla="*/ 10588 w 3994527"/>
                <a:gd name="connsiteY45" fmla="*/ 485952 h 3205422"/>
                <a:gd name="connsiteX46" fmla="*/ 83015 w 3994527"/>
                <a:gd name="connsiteY46" fmla="*/ 526692 h 3205422"/>
                <a:gd name="connsiteX47" fmla="*/ 141863 w 3994527"/>
                <a:gd name="connsiteY47" fmla="*/ 540272 h 3205422"/>
                <a:gd name="connsiteX48" fmla="*/ 182603 w 3994527"/>
                <a:gd name="connsiteY48" fmla="*/ 590066 h 3205422"/>
                <a:gd name="connsiteX49" fmla="*/ 255031 w 3994527"/>
                <a:gd name="connsiteY49" fmla="*/ 639861 h 3205422"/>
                <a:gd name="connsiteX50" fmla="*/ 273138 w 3994527"/>
                <a:gd name="connsiteY50" fmla="*/ 685128 h 3205422"/>
                <a:gd name="connsiteX51" fmla="*/ 313879 w 3994527"/>
                <a:gd name="connsiteY51" fmla="*/ 766609 h 3205422"/>
                <a:gd name="connsiteX52" fmla="*/ 209764 w 3994527"/>
                <a:gd name="connsiteY52" fmla="*/ 694181 h 3205422"/>
                <a:gd name="connsiteX53" fmla="*/ 69435 w 3994527"/>
                <a:gd name="connsiteY53" fmla="*/ 676074 h 3205422"/>
                <a:gd name="connsiteX54" fmla="*/ 37748 w 3994527"/>
                <a:gd name="connsiteY54" fmla="*/ 707762 h 3205422"/>
                <a:gd name="connsiteX55" fmla="*/ 64908 w 3994527"/>
                <a:gd name="connsiteY55" fmla="*/ 766609 h 3205422"/>
                <a:gd name="connsiteX56" fmla="*/ 128283 w 3994527"/>
                <a:gd name="connsiteY56" fmla="*/ 807350 h 3205422"/>
                <a:gd name="connsiteX57" fmla="*/ 169023 w 3994527"/>
                <a:gd name="connsiteY57" fmla="*/ 811876 h 3205422"/>
                <a:gd name="connsiteX58" fmla="*/ 196184 w 3994527"/>
                <a:gd name="connsiteY58" fmla="*/ 861670 h 3205422"/>
                <a:gd name="connsiteX59" fmla="*/ 232398 w 3994527"/>
                <a:gd name="connsiteY59" fmla="*/ 884304 h 3205422"/>
                <a:gd name="connsiteX60" fmla="*/ 268611 w 3994527"/>
                <a:gd name="connsiteY60" fmla="*/ 970312 h 3205422"/>
                <a:gd name="connsiteX61" fmla="*/ 327459 w 3994527"/>
                <a:gd name="connsiteY61" fmla="*/ 1006526 h 3205422"/>
                <a:gd name="connsiteX62" fmla="*/ 295772 w 3994527"/>
                <a:gd name="connsiteY62" fmla="*/ 1092534 h 3205422"/>
                <a:gd name="connsiteX63" fmla="*/ 304825 w 3994527"/>
                <a:gd name="connsiteY63" fmla="*/ 1228336 h 3205422"/>
                <a:gd name="connsiteX64" fmla="*/ 322932 w 3994527"/>
                <a:gd name="connsiteY64" fmla="*/ 1445619 h 3205422"/>
                <a:gd name="connsiteX65" fmla="*/ 395360 w 3994527"/>
                <a:gd name="connsiteY65" fmla="*/ 1567841 h 3205422"/>
                <a:gd name="connsiteX66" fmla="*/ 472314 w 3994527"/>
                <a:gd name="connsiteY66" fmla="*/ 1626688 h 3205422"/>
                <a:gd name="connsiteX67" fmla="*/ 513055 w 3994527"/>
                <a:gd name="connsiteY67" fmla="*/ 1649322 h 3205422"/>
                <a:gd name="connsiteX68" fmla="*/ 594536 w 3994527"/>
                <a:gd name="connsiteY68" fmla="*/ 1712696 h 3205422"/>
                <a:gd name="connsiteX69" fmla="*/ 716758 w 3994527"/>
                <a:gd name="connsiteY69" fmla="*/ 1862078 h 3205422"/>
                <a:gd name="connsiteX70" fmla="*/ 920461 w 3994527"/>
                <a:gd name="connsiteY70" fmla="*/ 2083888 h 3205422"/>
                <a:gd name="connsiteX71" fmla="*/ 1133217 w 3994527"/>
                <a:gd name="connsiteY71" fmla="*/ 2378126 h 3205422"/>
                <a:gd name="connsiteX72" fmla="*/ 1332394 w 3994527"/>
                <a:gd name="connsiteY72" fmla="*/ 2649730 h 3205422"/>
                <a:gd name="connsiteX73" fmla="*/ 1662845 w 3994527"/>
                <a:gd name="connsiteY73" fmla="*/ 2971129 h 3205422"/>
                <a:gd name="connsiteX74" fmla="*/ 2061198 w 3994527"/>
                <a:gd name="connsiteY74" fmla="*/ 3179357 h 3205422"/>
                <a:gd name="connsiteX75" fmla="*/ 2396176 w 3994527"/>
                <a:gd name="connsiteY75" fmla="*/ 3161250 h 3205422"/>
                <a:gd name="connsiteX76" fmla="*/ 3097819 w 3994527"/>
                <a:gd name="connsiteY76" fmla="*/ 2826272 h 3205422"/>
                <a:gd name="connsiteX77" fmla="*/ 3722508 w 3994527"/>
                <a:gd name="connsiteY77" fmla="*/ 2391706 h 3205422"/>
                <a:gd name="connsiteX78" fmla="*/ 3944318 w 3994527"/>
                <a:gd name="connsiteY78" fmla="*/ 2169896 h 3205422"/>
                <a:gd name="connsiteX79" fmla="*/ 3953372 w 3994527"/>
                <a:gd name="connsiteY79" fmla="*/ 2133682 h 3205422"/>
                <a:gd name="connsiteX80" fmla="*/ 3487118 w 3994527"/>
                <a:gd name="connsiteY80" fmla="*/ 1318870 h 3205422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74231"/>
                <a:gd name="connsiteY0" fmla="*/ 1318870 h 3218903"/>
                <a:gd name="connsiteX1" fmla="*/ 3183827 w 3974231"/>
                <a:gd name="connsiteY1" fmla="*/ 1427512 h 3218903"/>
                <a:gd name="connsiteX2" fmla="*/ 2885063 w 3974231"/>
                <a:gd name="connsiteY2" fmla="*/ 1595001 h 3218903"/>
                <a:gd name="connsiteX3" fmla="*/ 2636093 w 3974231"/>
                <a:gd name="connsiteY3" fmla="*/ 1803231 h 3218903"/>
                <a:gd name="connsiteX4" fmla="*/ 2436916 w 3974231"/>
                <a:gd name="connsiteY4" fmla="*/ 1984300 h 3218903"/>
                <a:gd name="connsiteX5" fmla="*/ 2296588 w 3974231"/>
                <a:gd name="connsiteY5" fmla="*/ 2160843 h 3218903"/>
                <a:gd name="connsiteX6" fmla="*/ 2160786 w 3974231"/>
                <a:gd name="connsiteY6" fmla="*/ 2301171 h 3218903"/>
                <a:gd name="connsiteX7" fmla="*/ 2151732 w 3974231"/>
                <a:gd name="connsiteY7" fmla="*/ 2319278 h 3218903"/>
                <a:gd name="connsiteX8" fmla="*/ 2074778 w 3974231"/>
                <a:gd name="connsiteY8" fmla="*/ 2251377 h 3218903"/>
                <a:gd name="connsiteX9" fmla="*/ 1997823 w 3974231"/>
                <a:gd name="connsiteY9" fmla="*/ 2156316 h 3218903"/>
                <a:gd name="connsiteX10" fmla="*/ 1821281 w 3974231"/>
                <a:gd name="connsiteY10" fmla="*/ 2011461 h 3218903"/>
                <a:gd name="connsiteX11" fmla="*/ 1622104 w 3974231"/>
                <a:gd name="connsiteY11" fmla="*/ 1866605 h 3218903"/>
                <a:gd name="connsiteX12" fmla="*/ 1382188 w 3974231"/>
                <a:gd name="connsiteY12" fmla="*/ 1730803 h 3218903"/>
                <a:gd name="connsiteX13" fmla="*/ 1142271 w 3974231"/>
                <a:gd name="connsiteY13" fmla="*/ 1581421 h 3218903"/>
                <a:gd name="connsiteX14" fmla="*/ 1001942 w 3974231"/>
                <a:gd name="connsiteY14" fmla="*/ 1454672 h 3218903"/>
                <a:gd name="connsiteX15" fmla="*/ 947621 w 3974231"/>
                <a:gd name="connsiteY15" fmla="*/ 1386771 h 3218903"/>
                <a:gd name="connsiteX16" fmla="*/ 902354 w 3974231"/>
                <a:gd name="connsiteY16" fmla="*/ 1309817 h 3218903"/>
                <a:gd name="connsiteX17" fmla="*/ 870667 w 3974231"/>
                <a:gd name="connsiteY17" fmla="*/ 1250969 h 3218903"/>
                <a:gd name="connsiteX18" fmla="*/ 884247 w 3974231"/>
                <a:gd name="connsiteY18" fmla="*/ 1029160 h 3218903"/>
                <a:gd name="connsiteX19" fmla="*/ 861613 w 3974231"/>
                <a:gd name="connsiteY19" fmla="*/ 784716 h 3218903"/>
                <a:gd name="connsiteX20" fmla="*/ 870667 w 3974231"/>
                <a:gd name="connsiteY20" fmla="*/ 608173 h 3218903"/>
                <a:gd name="connsiteX21" fmla="*/ 852560 w 3974231"/>
                <a:gd name="connsiteY21" fmla="*/ 553853 h 3218903"/>
                <a:gd name="connsiteX22" fmla="*/ 734865 w 3974231"/>
                <a:gd name="connsiteY22" fmla="*/ 395417 h 3218903"/>
                <a:gd name="connsiteX23" fmla="*/ 590009 w 3974231"/>
                <a:gd name="connsiteY23" fmla="*/ 187187 h 3218903"/>
                <a:gd name="connsiteX24" fmla="*/ 513055 w 3974231"/>
                <a:gd name="connsiteY24" fmla="*/ 110233 h 3218903"/>
                <a:gd name="connsiteX25" fmla="*/ 431574 w 3974231"/>
                <a:gd name="connsiteY25" fmla="*/ 6118 h 3218903"/>
                <a:gd name="connsiteX26" fmla="*/ 359146 w 3974231"/>
                <a:gd name="connsiteY26" fmla="*/ 24225 h 3218903"/>
                <a:gd name="connsiteX27" fmla="*/ 363673 w 3974231"/>
                <a:gd name="connsiteY27" fmla="*/ 123813 h 3218903"/>
                <a:gd name="connsiteX28" fmla="*/ 399887 w 3974231"/>
                <a:gd name="connsiteY28" fmla="*/ 223401 h 3218903"/>
                <a:gd name="connsiteX29" fmla="*/ 427047 w 3974231"/>
                <a:gd name="connsiteY29" fmla="*/ 259615 h 3218903"/>
                <a:gd name="connsiteX30" fmla="*/ 395360 w 3974231"/>
                <a:gd name="connsiteY30" fmla="*/ 227928 h 3218903"/>
                <a:gd name="connsiteX31" fmla="*/ 322932 w 3974231"/>
                <a:gd name="connsiteY31" fmla="*/ 164554 h 3218903"/>
                <a:gd name="connsiteX32" fmla="*/ 182603 w 3974231"/>
                <a:gd name="connsiteY32" fmla="*/ 74019 h 3218903"/>
                <a:gd name="connsiteX33" fmla="*/ 114702 w 3974231"/>
                <a:gd name="connsiteY33" fmla="*/ 105706 h 3218903"/>
                <a:gd name="connsiteX34" fmla="*/ 123756 w 3974231"/>
                <a:gd name="connsiteY34" fmla="*/ 182661 h 3218903"/>
                <a:gd name="connsiteX35" fmla="*/ 205237 w 3974231"/>
                <a:gd name="connsiteY35" fmla="*/ 268668 h 3218903"/>
                <a:gd name="connsiteX36" fmla="*/ 264085 w 3974231"/>
                <a:gd name="connsiteY36" fmla="*/ 313936 h 3218903"/>
                <a:gd name="connsiteX37" fmla="*/ 327459 w 3974231"/>
                <a:gd name="connsiteY37" fmla="*/ 418051 h 3218903"/>
                <a:gd name="connsiteX38" fmla="*/ 372726 w 3974231"/>
                <a:gd name="connsiteY38" fmla="*/ 467845 h 3218903"/>
                <a:gd name="connsiteX39" fmla="*/ 386306 w 3974231"/>
                <a:gd name="connsiteY39" fmla="*/ 495005 h 3218903"/>
                <a:gd name="connsiteX40" fmla="*/ 304825 w 3974231"/>
                <a:gd name="connsiteY40" fmla="*/ 504059 h 3218903"/>
                <a:gd name="connsiteX41" fmla="*/ 223344 w 3974231"/>
                <a:gd name="connsiteY41" fmla="*/ 454265 h 3218903"/>
                <a:gd name="connsiteX42" fmla="*/ 200710 w 3974231"/>
                <a:gd name="connsiteY42" fmla="*/ 431631 h 3218903"/>
                <a:gd name="connsiteX43" fmla="*/ 64908 w 3974231"/>
                <a:gd name="connsiteY43" fmla="*/ 399944 h 3218903"/>
                <a:gd name="connsiteX44" fmla="*/ 6061 w 3974231"/>
                <a:gd name="connsiteY44" fmla="*/ 408997 h 3218903"/>
                <a:gd name="connsiteX45" fmla="*/ 10588 w 3974231"/>
                <a:gd name="connsiteY45" fmla="*/ 485952 h 3218903"/>
                <a:gd name="connsiteX46" fmla="*/ 83015 w 3974231"/>
                <a:gd name="connsiteY46" fmla="*/ 526692 h 3218903"/>
                <a:gd name="connsiteX47" fmla="*/ 141863 w 3974231"/>
                <a:gd name="connsiteY47" fmla="*/ 540272 h 3218903"/>
                <a:gd name="connsiteX48" fmla="*/ 182603 w 3974231"/>
                <a:gd name="connsiteY48" fmla="*/ 590066 h 3218903"/>
                <a:gd name="connsiteX49" fmla="*/ 255031 w 3974231"/>
                <a:gd name="connsiteY49" fmla="*/ 639861 h 3218903"/>
                <a:gd name="connsiteX50" fmla="*/ 273138 w 3974231"/>
                <a:gd name="connsiteY50" fmla="*/ 685128 h 3218903"/>
                <a:gd name="connsiteX51" fmla="*/ 313879 w 3974231"/>
                <a:gd name="connsiteY51" fmla="*/ 766609 h 3218903"/>
                <a:gd name="connsiteX52" fmla="*/ 209764 w 3974231"/>
                <a:gd name="connsiteY52" fmla="*/ 694181 h 3218903"/>
                <a:gd name="connsiteX53" fmla="*/ 69435 w 3974231"/>
                <a:gd name="connsiteY53" fmla="*/ 676074 h 3218903"/>
                <a:gd name="connsiteX54" fmla="*/ 37748 w 3974231"/>
                <a:gd name="connsiteY54" fmla="*/ 707762 h 3218903"/>
                <a:gd name="connsiteX55" fmla="*/ 64908 w 3974231"/>
                <a:gd name="connsiteY55" fmla="*/ 766609 h 3218903"/>
                <a:gd name="connsiteX56" fmla="*/ 128283 w 3974231"/>
                <a:gd name="connsiteY56" fmla="*/ 807350 h 3218903"/>
                <a:gd name="connsiteX57" fmla="*/ 169023 w 3974231"/>
                <a:gd name="connsiteY57" fmla="*/ 811876 h 3218903"/>
                <a:gd name="connsiteX58" fmla="*/ 196184 w 3974231"/>
                <a:gd name="connsiteY58" fmla="*/ 861670 h 3218903"/>
                <a:gd name="connsiteX59" fmla="*/ 232398 w 3974231"/>
                <a:gd name="connsiteY59" fmla="*/ 884304 h 3218903"/>
                <a:gd name="connsiteX60" fmla="*/ 268611 w 3974231"/>
                <a:gd name="connsiteY60" fmla="*/ 970312 h 3218903"/>
                <a:gd name="connsiteX61" fmla="*/ 327459 w 3974231"/>
                <a:gd name="connsiteY61" fmla="*/ 1006526 h 3218903"/>
                <a:gd name="connsiteX62" fmla="*/ 295772 w 3974231"/>
                <a:gd name="connsiteY62" fmla="*/ 1092534 h 3218903"/>
                <a:gd name="connsiteX63" fmla="*/ 304825 w 3974231"/>
                <a:gd name="connsiteY63" fmla="*/ 1228336 h 3218903"/>
                <a:gd name="connsiteX64" fmla="*/ 322932 w 3974231"/>
                <a:gd name="connsiteY64" fmla="*/ 1445619 h 3218903"/>
                <a:gd name="connsiteX65" fmla="*/ 395360 w 3974231"/>
                <a:gd name="connsiteY65" fmla="*/ 1567841 h 3218903"/>
                <a:gd name="connsiteX66" fmla="*/ 472314 w 3974231"/>
                <a:gd name="connsiteY66" fmla="*/ 1626688 h 3218903"/>
                <a:gd name="connsiteX67" fmla="*/ 513055 w 3974231"/>
                <a:gd name="connsiteY67" fmla="*/ 1649322 h 3218903"/>
                <a:gd name="connsiteX68" fmla="*/ 594536 w 3974231"/>
                <a:gd name="connsiteY68" fmla="*/ 1712696 h 3218903"/>
                <a:gd name="connsiteX69" fmla="*/ 716758 w 3974231"/>
                <a:gd name="connsiteY69" fmla="*/ 1862078 h 3218903"/>
                <a:gd name="connsiteX70" fmla="*/ 920461 w 3974231"/>
                <a:gd name="connsiteY70" fmla="*/ 2083888 h 3218903"/>
                <a:gd name="connsiteX71" fmla="*/ 1133217 w 3974231"/>
                <a:gd name="connsiteY71" fmla="*/ 2378126 h 3218903"/>
                <a:gd name="connsiteX72" fmla="*/ 1332394 w 3974231"/>
                <a:gd name="connsiteY72" fmla="*/ 2649730 h 3218903"/>
                <a:gd name="connsiteX73" fmla="*/ 1662845 w 3974231"/>
                <a:gd name="connsiteY73" fmla="*/ 2971129 h 3218903"/>
                <a:gd name="connsiteX74" fmla="*/ 2061198 w 3974231"/>
                <a:gd name="connsiteY74" fmla="*/ 3179357 h 3218903"/>
                <a:gd name="connsiteX75" fmla="*/ 2359962 w 3974231"/>
                <a:gd name="connsiteY75" fmla="*/ 3201990 h 3218903"/>
                <a:gd name="connsiteX76" fmla="*/ 2744734 w 3974231"/>
                <a:gd name="connsiteY76" fmla="*/ 2975653 h 3218903"/>
                <a:gd name="connsiteX77" fmla="*/ 3097819 w 3974231"/>
                <a:gd name="connsiteY77" fmla="*/ 2826272 h 3218903"/>
                <a:gd name="connsiteX78" fmla="*/ 3722508 w 3974231"/>
                <a:gd name="connsiteY78" fmla="*/ 2391706 h 3218903"/>
                <a:gd name="connsiteX79" fmla="*/ 3944318 w 3974231"/>
                <a:gd name="connsiteY79" fmla="*/ 2169896 h 3218903"/>
                <a:gd name="connsiteX80" fmla="*/ 3917158 w 3974231"/>
                <a:gd name="connsiteY80" fmla="*/ 2043147 h 3218903"/>
                <a:gd name="connsiteX81" fmla="*/ 3487118 w 3974231"/>
                <a:gd name="connsiteY81" fmla="*/ 1318870 h 3218903"/>
                <a:gd name="connsiteX0" fmla="*/ 3555019 w 3970212"/>
                <a:gd name="connsiteY0" fmla="*/ 1373191 h 3218903"/>
                <a:gd name="connsiteX1" fmla="*/ 3183827 w 3970212"/>
                <a:gd name="connsiteY1" fmla="*/ 1427512 h 3218903"/>
                <a:gd name="connsiteX2" fmla="*/ 2885063 w 3970212"/>
                <a:gd name="connsiteY2" fmla="*/ 1595001 h 3218903"/>
                <a:gd name="connsiteX3" fmla="*/ 2636093 w 3970212"/>
                <a:gd name="connsiteY3" fmla="*/ 1803231 h 3218903"/>
                <a:gd name="connsiteX4" fmla="*/ 2436916 w 3970212"/>
                <a:gd name="connsiteY4" fmla="*/ 1984300 h 3218903"/>
                <a:gd name="connsiteX5" fmla="*/ 2296588 w 3970212"/>
                <a:gd name="connsiteY5" fmla="*/ 2160843 h 3218903"/>
                <a:gd name="connsiteX6" fmla="*/ 2160786 w 3970212"/>
                <a:gd name="connsiteY6" fmla="*/ 2301171 h 3218903"/>
                <a:gd name="connsiteX7" fmla="*/ 2151732 w 3970212"/>
                <a:gd name="connsiteY7" fmla="*/ 2319278 h 3218903"/>
                <a:gd name="connsiteX8" fmla="*/ 2074778 w 3970212"/>
                <a:gd name="connsiteY8" fmla="*/ 2251377 h 3218903"/>
                <a:gd name="connsiteX9" fmla="*/ 1997823 w 3970212"/>
                <a:gd name="connsiteY9" fmla="*/ 2156316 h 3218903"/>
                <a:gd name="connsiteX10" fmla="*/ 1821281 w 3970212"/>
                <a:gd name="connsiteY10" fmla="*/ 2011461 h 3218903"/>
                <a:gd name="connsiteX11" fmla="*/ 1622104 w 3970212"/>
                <a:gd name="connsiteY11" fmla="*/ 1866605 h 3218903"/>
                <a:gd name="connsiteX12" fmla="*/ 1382188 w 3970212"/>
                <a:gd name="connsiteY12" fmla="*/ 1730803 h 3218903"/>
                <a:gd name="connsiteX13" fmla="*/ 1142271 w 3970212"/>
                <a:gd name="connsiteY13" fmla="*/ 1581421 h 3218903"/>
                <a:gd name="connsiteX14" fmla="*/ 1001942 w 3970212"/>
                <a:gd name="connsiteY14" fmla="*/ 1454672 h 3218903"/>
                <a:gd name="connsiteX15" fmla="*/ 947621 w 3970212"/>
                <a:gd name="connsiteY15" fmla="*/ 1386771 h 3218903"/>
                <a:gd name="connsiteX16" fmla="*/ 902354 w 3970212"/>
                <a:gd name="connsiteY16" fmla="*/ 1309817 h 3218903"/>
                <a:gd name="connsiteX17" fmla="*/ 870667 w 3970212"/>
                <a:gd name="connsiteY17" fmla="*/ 1250969 h 3218903"/>
                <a:gd name="connsiteX18" fmla="*/ 884247 w 3970212"/>
                <a:gd name="connsiteY18" fmla="*/ 1029160 h 3218903"/>
                <a:gd name="connsiteX19" fmla="*/ 861613 w 3970212"/>
                <a:gd name="connsiteY19" fmla="*/ 784716 h 3218903"/>
                <a:gd name="connsiteX20" fmla="*/ 870667 w 3970212"/>
                <a:gd name="connsiteY20" fmla="*/ 608173 h 3218903"/>
                <a:gd name="connsiteX21" fmla="*/ 852560 w 3970212"/>
                <a:gd name="connsiteY21" fmla="*/ 553853 h 3218903"/>
                <a:gd name="connsiteX22" fmla="*/ 734865 w 3970212"/>
                <a:gd name="connsiteY22" fmla="*/ 395417 h 3218903"/>
                <a:gd name="connsiteX23" fmla="*/ 590009 w 3970212"/>
                <a:gd name="connsiteY23" fmla="*/ 187187 h 3218903"/>
                <a:gd name="connsiteX24" fmla="*/ 513055 w 3970212"/>
                <a:gd name="connsiteY24" fmla="*/ 110233 h 3218903"/>
                <a:gd name="connsiteX25" fmla="*/ 431574 w 3970212"/>
                <a:gd name="connsiteY25" fmla="*/ 6118 h 3218903"/>
                <a:gd name="connsiteX26" fmla="*/ 359146 w 3970212"/>
                <a:gd name="connsiteY26" fmla="*/ 24225 h 3218903"/>
                <a:gd name="connsiteX27" fmla="*/ 363673 w 3970212"/>
                <a:gd name="connsiteY27" fmla="*/ 123813 h 3218903"/>
                <a:gd name="connsiteX28" fmla="*/ 399887 w 3970212"/>
                <a:gd name="connsiteY28" fmla="*/ 223401 h 3218903"/>
                <a:gd name="connsiteX29" fmla="*/ 427047 w 3970212"/>
                <a:gd name="connsiteY29" fmla="*/ 259615 h 3218903"/>
                <a:gd name="connsiteX30" fmla="*/ 395360 w 3970212"/>
                <a:gd name="connsiteY30" fmla="*/ 227928 h 3218903"/>
                <a:gd name="connsiteX31" fmla="*/ 322932 w 3970212"/>
                <a:gd name="connsiteY31" fmla="*/ 164554 h 3218903"/>
                <a:gd name="connsiteX32" fmla="*/ 182603 w 3970212"/>
                <a:gd name="connsiteY32" fmla="*/ 74019 h 3218903"/>
                <a:gd name="connsiteX33" fmla="*/ 114702 w 3970212"/>
                <a:gd name="connsiteY33" fmla="*/ 105706 h 3218903"/>
                <a:gd name="connsiteX34" fmla="*/ 123756 w 3970212"/>
                <a:gd name="connsiteY34" fmla="*/ 182661 h 3218903"/>
                <a:gd name="connsiteX35" fmla="*/ 205237 w 3970212"/>
                <a:gd name="connsiteY35" fmla="*/ 268668 h 3218903"/>
                <a:gd name="connsiteX36" fmla="*/ 264085 w 3970212"/>
                <a:gd name="connsiteY36" fmla="*/ 313936 h 3218903"/>
                <a:gd name="connsiteX37" fmla="*/ 327459 w 3970212"/>
                <a:gd name="connsiteY37" fmla="*/ 418051 h 3218903"/>
                <a:gd name="connsiteX38" fmla="*/ 372726 w 3970212"/>
                <a:gd name="connsiteY38" fmla="*/ 467845 h 3218903"/>
                <a:gd name="connsiteX39" fmla="*/ 386306 w 3970212"/>
                <a:gd name="connsiteY39" fmla="*/ 495005 h 3218903"/>
                <a:gd name="connsiteX40" fmla="*/ 304825 w 3970212"/>
                <a:gd name="connsiteY40" fmla="*/ 504059 h 3218903"/>
                <a:gd name="connsiteX41" fmla="*/ 223344 w 3970212"/>
                <a:gd name="connsiteY41" fmla="*/ 454265 h 3218903"/>
                <a:gd name="connsiteX42" fmla="*/ 200710 w 3970212"/>
                <a:gd name="connsiteY42" fmla="*/ 431631 h 3218903"/>
                <a:gd name="connsiteX43" fmla="*/ 64908 w 3970212"/>
                <a:gd name="connsiteY43" fmla="*/ 399944 h 3218903"/>
                <a:gd name="connsiteX44" fmla="*/ 6061 w 3970212"/>
                <a:gd name="connsiteY44" fmla="*/ 408997 h 3218903"/>
                <a:gd name="connsiteX45" fmla="*/ 10588 w 3970212"/>
                <a:gd name="connsiteY45" fmla="*/ 485952 h 3218903"/>
                <a:gd name="connsiteX46" fmla="*/ 83015 w 3970212"/>
                <a:gd name="connsiteY46" fmla="*/ 526692 h 3218903"/>
                <a:gd name="connsiteX47" fmla="*/ 141863 w 3970212"/>
                <a:gd name="connsiteY47" fmla="*/ 540272 h 3218903"/>
                <a:gd name="connsiteX48" fmla="*/ 182603 w 3970212"/>
                <a:gd name="connsiteY48" fmla="*/ 590066 h 3218903"/>
                <a:gd name="connsiteX49" fmla="*/ 255031 w 3970212"/>
                <a:gd name="connsiteY49" fmla="*/ 639861 h 3218903"/>
                <a:gd name="connsiteX50" fmla="*/ 273138 w 3970212"/>
                <a:gd name="connsiteY50" fmla="*/ 685128 h 3218903"/>
                <a:gd name="connsiteX51" fmla="*/ 313879 w 3970212"/>
                <a:gd name="connsiteY51" fmla="*/ 766609 h 3218903"/>
                <a:gd name="connsiteX52" fmla="*/ 209764 w 3970212"/>
                <a:gd name="connsiteY52" fmla="*/ 694181 h 3218903"/>
                <a:gd name="connsiteX53" fmla="*/ 69435 w 3970212"/>
                <a:gd name="connsiteY53" fmla="*/ 676074 h 3218903"/>
                <a:gd name="connsiteX54" fmla="*/ 37748 w 3970212"/>
                <a:gd name="connsiteY54" fmla="*/ 707762 h 3218903"/>
                <a:gd name="connsiteX55" fmla="*/ 64908 w 3970212"/>
                <a:gd name="connsiteY55" fmla="*/ 766609 h 3218903"/>
                <a:gd name="connsiteX56" fmla="*/ 128283 w 3970212"/>
                <a:gd name="connsiteY56" fmla="*/ 807350 h 3218903"/>
                <a:gd name="connsiteX57" fmla="*/ 169023 w 3970212"/>
                <a:gd name="connsiteY57" fmla="*/ 811876 h 3218903"/>
                <a:gd name="connsiteX58" fmla="*/ 196184 w 3970212"/>
                <a:gd name="connsiteY58" fmla="*/ 861670 h 3218903"/>
                <a:gd name="connsiteX59" fmla="*/ 232398 w 3970212"/>
                <a:gd name="connsiteY59" fmla="*/ 884304 h 3218903"/>
                <a:gd name="connsiteX60" fmla="*/ 268611 w 3970212"/>
                <a:gd name="connsiteY60" fmla="*/ 970312 h 3218903"/>
                <a:gd name="connsiteX61" fmla="*/ 327459 w 3970212"/>
                <a:gd name="connsiteY61" fmla="*/ 1006526 h 3218903"/>
                <a:gd name="connsiteX62" fmla="*/ 295772 w 3970212"/>
                <a:gd name="connsiteY62" fmla="*/ 1092534 h 3218903"/>
                <a:gd name="connsiteX63" fmla="*/ 304825 w 3970212"/>
                <a:gd name="connsiteY63" fmla="*/ 1228336 h 3218903"/>
                <a:gd name="connsiteX64" fmla="*/ 322932 w 3970212"/>
                <a:gd name="connsiteY64" fmla="*/ 1445619 h 3218903"/>
                <a:gd name="connsiteX65" fmla="*/ 395360 w 3970212"/>
                <a:gd name="connsiteY65" fmla="*/ 1567841 h 3218903"/>
                <a:gd name="connsiteX66" fmla="*/ 472314 w 3970212"/>
                <a:gd name="connsiteY66" fmla="*/ 1626688 h 3218903"/>
                <a:gd name="connsiteX67" fmla="*/ 513055 w 3970212"/>
                <a:gd name="connsiteY67" fmla="*/ 1649322 h 3218903"/>
                <a:gd name="connsiteX68" fmla="*/ 594536 w 3970212"/>
                <a:gd name="connsiteY68" fmla="*/ 1712696 h 3218903"/>
                <a:gd name="connsiteX69" fmla="*/ 716758 w 3970212"/>
                <a:gd name="connsiteY69" fmla="*/ 1862078 h 3218903"/>
                <a:gd name="connsiteX70" fmla="*/ 920461 w 3970212"/>
                <a:gd name="connsiteY70" fmla="*/ 2083888 h 3218903"/>
                <a:gd name="connsiteX71" fmla="*/ 1133217 w 3970212"/>
                <a:gd name="connsiteY71" fmla="*/ 2378126 h 3218903"/>
                <a:gd name="connsiteX72" fmla="*/ 1332394 w 3970212"/>
                <a:gd name="connsiteY72" fmla="*/ 2649730 h 3218903"/>
                <a:gd name="connsiteX73" fmla="*/ 1662845 w 3970212"/>
                <a:gd name="connsiteY73" fmla="*/ 2971129 h 3218903"/>
                <a:gd name="connsiteX74" fmla="*/ 2061198 w 3970212"/>
                <a:gd name="connsiteY74" fmla="*/ 3179357 h 3218903"/>
                <a:gd name="connsiteX75" fmla="*/ 2359962 w 3970212"/>
                <a:gd name="connsiteY75" fmla="*/ 3201990 h 3218903"/>
                <a:gd name="connsiteX76" fmla="*/ 2744734 w 3970212"/>
                <a:gd name="connsiteY76" fmla="*/ 2975653 h 3218903"/>
                <a:gd name="connsiteX77" fmla="*/ 3097819 w 3970212"/>
                <a:gd name="connsiteY77" fmla="*/ 2826272 h 3218903"/>
                <a:gd name="connsiteX78" fmla="*/ 3722508 w 3970212"/>
                <a:gd name="connsiteY78" fmla="*/ 2391706 h 3218903"/>
                <a:gd name="connsiteX79" fmla="*/ 3944318 w 3970212"/>
                <a:gd name="connsiteY79" fmla="*/ 2169896 h 3218903"/>
                <a:gd name="connsiteX80" fmla="*/ 3917158 w 3970212"/>
                <a:gd name="connsiteY80" fmla="*/ 2043147 h 3218903"/>
                <a:gd name="connsiteX81" fmla="*/ 3555019 w 3970212"/>
                <a:gd name="connsiteY81" fmla="*/ 1373191 h 3218903"/>
                <a:gd name="connsiteX0" fmla="*/ 3555019 w 3970212"/>
                <a:gd name="connsiteY0" fmla="*/ 1373191 h 3218903"/>
                <a:gd name="connsiteX1" fmla="*/ 3487118 w 3970212"/>
                <a:gd name="connsiteY1" fmla="*/ 1309815 h 3218903"/>
                <a:gd name="connsiteX2" fmla="*/ 3183827 w 3970212"/>
                <a:gd name="connsiteY2" fmla="*/ 1427512 h 3218903"/>
                <a:gd name="connsiteX3" fmla="*/ 2885063 w 3970212"/>
                <a:gd name="connsiteY3" fmla="*/ 1595001 h 3218903"/>
                <a:gd name="connsiteX4" fmla="*/ 2636093 w 3970212"/>
                <a:gd name="connsiteY4" fmla="*/ 1803231 h 3218903"/>
                <a:gd name="connsiteX5" fmla="*/ 2436916 w 3970212"/>
                <a:gd name="connsiteY5" fmla="*/ 1984300 h 3218903"/>
                <a:gd name="connsiteX6" fmla="*/ 2296588 w 3970212"/>
                <a:gd name="connsiteY6" fmla="*/ 2160843 h 3218903"/>
                <a:gd name="connsiteX7" fmla="*/ 2160786 w 3970212"/>
                <a:gd name="connsiteY7" fmla="*/ 2301171 h 3218903"/>
                <a:gd name="connsiteX8" fmla="*/ 2151732 w 3970212"/>
                <a:gd name="connsiteY8" fmla="*/ 2319278 h 3218903"/>
                <a:gd name="connsiteX9" fmla="*/ 2074778 w 3970212"/>
                <a:gd name="connsiteY9" fmla="*/ 2251377 h 3218903"/>
                <a:gd name="connsiteX10" fmla="*/ 1997823 w 3970212"/>
                <a:gd name="connsiteY10" fmla="*/ 2156316 h 3218903"/>
                <a:gd name="connsiteX11" fmla="*/ 1821281 w 3970212"/>
                <a:gd name="connsiteY11" fmla="*/ 2011461 h 3218903"/>
                <a:gd name="connsiteX12" fmla="*/ 1622104 w 3970212"/>
                <a:gd name="connsiteY12" fmla="*/ 1866605 h 3218903"/>
                <a:gd name="connsiteX13" fmla="*/ 1382188 w 3970212"/>
                <a:gd name="connsiteY13" fmla="*/ 1730803 h 3218903"/>
                <a:gd name="connsiteX14" fmla="*/ 1142271 w 3970212"/>
                <a:gd name="connsiteY14" fmla="*/ 1581421 h 3218903"/>
                <a:gd name="connsiteX15" fmla="*/ 1001942 w 3970212"/>
                <a:gd name="connsiteY15" fmla="*/ 1454672 h 3218903"/>
                <a:gd name="connsiteX16" fmla="*/ 947621 w 3970212"/>
                <a:gd name="connsiteY16" fmla="*/ 1386771 h 3218903"/>
                <a:gd name="connsiteX17" fmla="*/ 902354 w 3970212"/>
                <a:gd name="connsiteY17" fmla="*/ 1309817 h 3218903"/>
                <a:gd name="connsiteX18" fmla="*/ 870667 w 3970212"/>
                <a:gd name="connsiteY18" fmla="*/ 1250969 h 3218903"/>
                <a:gd name="connsiteX19" fmla="*/ 884247 w 3970212"/>
                <a:gd name="connsiteY19" fmla="*/ 1029160 h 3218903"/>
                <a:gd name="connsiteX20" fmla="*/ 861613 w 3970212"/>
                <a:gd name="connsiteY20" fmla="*/ 784716 h 3218903"/>
                <a:gd name="connsiteX21" fmla="*/ 870667 w 3970212"/>
                <a:gd name="connsiteY21" fmla="*/ 608173 h 3218903"/>
                <a:gd name="connsiteX22" fmla="*/ 852560 w 3970212"/>
                <a:gd name="connsiteY22" fmla="*/ 553853 h 3218903"/>
                <a:gd name="connsiteX23" fmla="*/ 734865 w 3970212"/>
                <a:gd name="connsiteY23" fmla="*/ 395417 h 3218903"/>
                <a:gd name="connsiteX24" fmla="*/ 590009 w 3970212"/>
                <a:gd name="connsiteY24" fmla="*/ 187187 h 3218903"/>
                <a:gd name="connsiteX25" fmla="*/ 513055 w 3970212"/>
                <a:gd name="connsiteY25" fmla="*/ 110233 h 3218903"/>
                <a:gd name="connsiteX26" fmla="*/ 431574 w 3970212"/>
                <a:gd name="connsiteY26" fmla="*/ 6118 h 3218903"/>
                <a:gd name="connsiteX27" fmla="*/ 359146 w 3970212"/>
                <a:gd name="connsiteY27" fmla="*/ 24225 h 3218903"/>
                <a:gd name="connsiteX28" fmla="*/ 363673 w 3970212"/>
                <a:gd name="connsiteY28" fmla="*/ 123813 h 3218903"/>
                <a:gd name="connsiteX29" fmla="*/ 399887 w 3970212"/>
                <a:gd name="connsiteY29" fmla="*/ 223401 h 3218903"/>
                <a:gd name="connsiteX30" fmla="*/ 427047 w 3970212"/>
                <a:gd name="connsiteY30" fmla="*/ 259615 h 3218903"/>
                <a:gd name="connsiteX31" fmla="*/ 395360 w 3970212"/>
                <a:gd name="connsiteY31" fmla="*/ 227928 h 3218903"/>
                <a:gd name="connsiteX32" fmla="*/ 322932 w 3970212"/>
                <a:gd name="connsiteY32" fmla="*/ 164554 h 3218903"/>
                <a:gd name="connsiteX33" fmla="*/ 182603 w 3970212"/>
                <a:gd name="connsiteY33" fmla="*/ 74019 h 3218903"/>
                <a:gd name="connsiteX34" fmla="*/ 114702 w 3970212"/>
                <a:gd name="connsiteY34" fmla="*/ 105706 h 3218903"/>
                <a:gd name="connsiteX35" fmla="*/ 123756 w 3970212"/>
                <a:gd name="connsiteY35" fmla="*/ 182661 h 3218903"/>
                <a:gd name="connsiteX36" fmla="*/ 205237 w 3970212"/>
                <a:gd name="connsiteY36" fmla="*/ 268668 h 3218903"/>
                <a:gd name="connsiteX37" fmla="*/ 264085 w 3970212"/>
                <a:gd name="connsiteY37" fmla="*/ 313936 h 3218903"/>
                <a:gd name="connsiteX38" fmla="*/ 327459 w 3970212"/>
                <a:gd name="connsiteY38" fmla="*/ 418051 h 3218903"/>
                <a:gd name="connsiteX39" fmla="*/ 372726 w 3970212"/>
                <a:gd name="connsiteY39" fmla="*/ 467845 h 3218903"/>
                <a:gd name="connsiteX40" fmla="*/ 386306 w 3970212"/>
                <a:gd name="connsiteY40" fmla="*/ 495005 h 3218903"/>
                <a:gd name="connsiteX41" fmla="*/ 304825 w 3970212"/>
                <a:gd name="connsiteY41" fmla="*/ 504059 h 3218903"/>
                <a:gd name="connsiteX42" fmla="*/ 223344 w 3970212"/>
                <a:gd name="connsiteY42" fmla="*/ 454265 h 3218903"/>
                <a:gd name="connsiteX43" fmla="*/ 200710 w 3970212"/>
                <a:gd name="connsiteY43" fmla="*/ 431631 h 3218903"/>
                <a:gd name="connsiteX44" fmla="*/ 64908 w 3970212"/>
                <a:gd name="connsiteY44" fmla="*/ 399944 h 3218903"/>
                <a:gd name="connsiteX45" fmla="*/ 6061 w 3970212"/>
                <a:gd name="connsiteY45" fmla="*/ 408997 h 3218903"/>
                <a:gd name="connsiteX46" fmla="*/ 10588 w 3970212"/>
                <a:gd name="connsiteY46" fmla="*/ 485952 h 3218903"/>
                <a:gd name="connsiteX47" fmla="*/ 83015 w 3970212"/>
                <a:gd name="connsiteY47" fmla="*/ 526692 h 3218903"/>
                <a:gd name="connsiteX48" fmla="*/ 141863 w 3970212"/>
                <a:gd name="connsiteY48" fmla="*/ 540272 h 3218903"/>
                <a:gd name="connsiteX49" fmla="*/ 182603 w 3970212"/>
                <a:gd name="connsiteY49" fmla="*/ 590066 h 3218903"/>
                <a:gd name="connsiteX50" fmla="*/ 255031 w 3970212"/>
                <a:gd name="connsiteY50" fmla="*/ 639861 h 3218903"/>
                <a:gd name="connsiteX51" fmla="*/ 273138 w 3970212"/>
                <a:gd name="connsiteY51" fmla="*/ 685128 h 3218903"/>
                <a:gd name="connsiteX52" fmla="*/ 313879 w 3970212"/>
                <a:gd name="connsiteY52" fmla="*/ 766609 h 3218903"/>
                <a:gd name="connsiteX53" fmla="*/ 209764 w 3970212"/>
                <a:gd name="connsiteY53" fmla="*/ 694181 h 3218903"/>
                <a:gd name="connsiteX54" fmla="*/ 69435 w 3970212"/>
                <a:gd name="connsiteY54" fmla="*/ 676074 h 3218903"/>
                <a:gd name="connsiteX55" fmla="*/ 37748 w 3970212"/>
                <a:gd name="connsiteY55" fmla="*/ 707762 h 3218903"/>
                <a:gd name="connsiteX56" fmla="*/ 64908 w 3970212"/>
                <a:gd name="connsiteY56" fmla="*/ 766609 h 3218903"/>
                <a:gd name="connsiteX57" fmla="*/ 128283 w 3970212"/>
                <a:gd name="connsiteY57" fmla="*/ 807350 h 3218903"/>
                <a:gd name="connsiteX58" fmla="*/ 169023 w 3970212"/>
                <a:gd name="connsiteY58" fmla="*/ 811876 h 3218903"/>
                <a:gd name="connsiteX59" fmla="*/ 196184 w 3970212"/>
                <a:gd name="connsiteY59" fmla="*/ 861670 h 3218903"/>
                <a:gd name="connsiteX60" fmla="*/ 232398 w 3970212"/>
                <a:gd name="connsiteY60" fmla="*/ 884304 h 3218903"/>
                <a:gd name="connsiteX61" fmla="*/ 268611 w 3970212"/>
                <a:gd name="connsiteY61" fmla="*/ 970312 h 3218903"/>
                <a:gd name="connsiteX62" fmla="*/ 327459 w 3970212"/>
                <a:gd name="connsiteY62" fmla="*/ 1006526 h 3218903"/>
                <a:gd name="connsiteX63" fmla="*/ 295772 w 3970212"/>
                <a:gd name="connsiteY63" fmla="*/ 1092534 h 3218903"/>
                <a:gd name="connsiteX64" fmla="*/ 304825 w 3970212"/>
                <a:gd name="connsiteY64" fmla="*/ 1228336 h 3218903"/>
                <a:gd name="connsiteX65" fmla="*/ 322932 w 3970212"/>
                <a:gd name="connsiteY65" fmla="*/ 1445619 h 3218903"/>
                <a:gd name="connsiteX66" fmla="*/ 395360 w 3970212"/>
                <a:gd name="connsiteY66" fmla="*/ 1567841 h 3218903"/>
                <a:gd name="connsiteX67" fmla="*/ 472314 w 3970212"/>
                <a:gd name="connsiteY67" fmla="*/ 1626688 h 3218903"/>
                <a:gd name="connsiteX68" fmla="*/ 513055 w 3970212"/>
                <a:gd name="connsiteY68" fmla="*/ 1649322 h 3218903"/>
                <a:gd name="connsiteX69" fmla="*/ 594536 w 3970212"/>
                <a:gd name="connsiteY69" fmla="*/ 1712696 h 3218903"/>
                <a:gd name="connsiteX70" fmla="*/ 716758 w 3970212"/>
                <a:gd name="connsiteY70" fmla="*/ 1862078 h 3218903"/>
                <a:gd name="connsiteX71" fmla="*/ 920461 w 3970212"/>
                <a:gd name="connsiteY71" fmla="*/ 2083888 h 3218903"/>
                <a:gd name="connsiteX72" fmla="*/ 1133217 w 3970212"/>
                <a:gd name="connsiteY72" fmla="*/ 2378126 h 3218903"/>
                <a:gd name="connsiteX73" fmla="*/ 1332394 w 3970212"/>
                <a:gd name="connsiteY73" fmla="*/ 2649730 h 3218903"/>
                <a:gd name="connsiteX74" fmla="*/ 1662845 w 3970212"/>
                <a:gd name="connsiteY74" fmla="*/ 2971129 h 3218903"/>
                <a:gd name="connsiteX75" fmla="*/ 2061198 w 3970212"/>
                <a:gd name="connsiteY75" fmla="*/ 3179357 h 3218903"/>
                <a:gd name="connsiteX76" fmla="*/ 2359962 w 3970212"/>
                <a:gd name="connsiteY76" fmla="*/ 3201990 h 3218903"/>
                <a:gd name="connsiteX77" fmla="*/ 2744734 w 3970212"/>
                <a:gd name="connsiteY77" fmla="*/ 2975653 h 3218903"/>
                <a:gd name="connsiteX78" fmla="*/ 3097819 w 3970212"/>
                <a:gd name="connsiteY78" fmla="*/ 2826272 h 3218903"/>
                <a:gd name="connsiteX79" fmla="*/ 3722508 w 3970212"/>
                <a:gd name="connsiteY79" fmla="*/ 2391706 h 3218903"/>
                <a:gd name="connsiteX80" fmla="*/ 3944318 w 3970212"/>
                <a:gd name="connsiteY80" fmla="*/ 2169896 h 3218903"/>
                <a:gd name="connsiteX81" fmla="*/ 3917158 w 3970212"/>
                <a:gd name="connsiteY81" fmla="*/ 2043147 h 3218903"/>
                <a:gd name="connsiteX82" fmla="*/ 3555019 w 3970212"/>
                <a:gd name="connsiteY82" fmla="*/ 1373191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427047 w 3967900"/>
                <a:gd name="connsiteY30" fmla="*/ 259615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526635 w 3967900"/>
                <a:gd name="connsiteY31" fmla="*/ 368255 h 3218903"/>
                <a:gd name="connsiteX32" fmla="*/ 395360 w 3967900"/>
                <a:gd name="connsiteY32" fmla="*/ 227928 h 3218903"/>
                <a:gd name="connsiteX33" fmla="*/ 322932 w 3967900"/>
                <a:gd name="connsiteY33" fmla="*/ 164554 h 3218903"/>
                <a:gd name="connsiteX34" fmla="*/ 182603 w 3967900"/>
                <a:gd name="connsiteY34" fmla="*/ 74019 h 3218903"/>
                <a:gd name="connsiteX35" fmla="*/ 114702 w 3967900"/>
                <a:gd name="connsiteY35" fmla="*/ 105706 h 3218903"/>
                <a:gd name="connsiteX36" fmla="*/ 123756 w 3967900"/>
                <a:gd name="connsiteY36" fmla="*/ 182661 h 3218903"/>
                <a:gd name="connsiteX37" fmla="*/ 205237 w 3967900"/>
                <a:gd name="connsiteY37" fmla="*/ 268668 h 3218903"/>
                <a:gd name="connsiteX38" fmla="*/ 264085 w 3967900"/>
                <a:gd name="connsiteY38" fmla="*/ 313936 h 3218903"/>
                <a:gd name="connsiteX39" fmla="*/ 327459 w 3967900"/>
                <a:gd name="connsiteY39" fmla="*/ 418051 h 3218903"/>
                <a:gd name="connsiteX40" fmla="*/ 372726 w 3967900"/>
                <a:gd name="connsiteY40" fmla="*/ 467845 h 3218903"/>
                <a:gd name="connsiteX41" fmla="*/ 386306 w 3967900"/>
                <a:gd name="connsiteY41" fmla="*/ 495005 h 3218903"/>
                <a:gd name="connsiteX42" fmla="*/ 304825 w 3967900"/>
                <a:gd name="connsiteY42" fmla="*/ 504059 h 3218903"/>
                <a:gd name="connsiteX43" fmla="*/ 223344 w 3967900"/>
                <a:gd name="connsiteY43" fmla="*/ 454265 h 3218903"/>
                <a:gd name="connsiteX44" fmla="*/ 200710 w 3967900"/>
                <a:gd name="connsiteY44" fmla="*/ 431631 h 3218903"/>
                <a:gd name="connsiteX45" fmla="*/ 64908 w 3967900"/>
                <a:gd name="connsiteY45" fmla="*/ 399944 h 3218903"/>
                <a:gd name="connsiteX46" fmla="*/ 6061 w 3967900"/>
                <a:gd name="connsiteY46" fmla="*/ 408997 h 3218903"/>
                <a:gd name="connsiteX47" fmla="*/ 10588 w 3967900"/>
                <a:gd name="connsiteY47" fmla="*/ 485952 h 3218903"/>
                <a:gd name="connsiteX48" fmla="*/ 83015 w 3967900"/>
                <a:gd name="connsiteY48" fmla="*/ 526692 h 3218903"/>
                <a:gd name="connsiteX49" fmla="*/ 141863 w 3967900"/>
                <a:gd name="connsiteY49" fmla="*/ 540272 h 3218903"/>
                <a:gd name="connsiteX50" fmla="*/ 182603 w 3967900"/>
                <a:gd name="connsiteY50" fmla="*/ 590066 h 3218903"/>
                <a:gd name="connsiteX51" fmla="*/ 255031 w 3967900"/>
                <a:gd name="connsiteY51" fmla="*/ 639861 h 3218903"/>
                <a:gd name="connsiteX52" fmla="*/ 273138 w 3967900"/>
                <a:gd name="connsiteY52" fmla="*/ 685128 h 3218903"/>
                <a:gd name="connsiteX53" fmla="*/ 313879 w 3967900"/>
                <a:gd name="connsiteY53" fmla="*/ 766609 h 3218903"/>
                <a:gd name="connsiteX54" fmla="*/ 209764 w 3967900"/>
                <a:gd name="connsiteY54" fmla="*/ 694181 h 3218903"/>
                <a:gd name="connsiteX55" fmla="*/ 69435 w 3967900"/>
                <a:gd name="connsiteY55" fmla="*/ 676074 h 3218903"/>
                <a:gd name="connsiteX56" fmla="*/ 37748 w 3967900"/>
                <a:gd name="connsiteY56" fmla="*/ 707762 h 3218903"/>
                <a:gd name="connsiteX57" fmla="*/ 64908 w 3967900"/>
                <a:gd name="connsiteY57" fmla="*/ 766609 h 3218903"/>
                <a:gd name="connsiteX58" fmla="*/ 128283 w 3967900"/>
                <a:gd name="connsiteY58" fmla="*/ 807350 h 3218903"/>
                <a:gd name="connsiteX59" fmla="*/ 169023 w 3967900"/>
                <a:gd name="connsiteY59" fmla="*/ 811876 h 3218903"/>
                <a:gd name="connsiteX60" fmla="*/ 196184 w 3967900"/>
                <a:gd name="connsiteY60" fmla="*/ 861670 h 3218903"/>
                <a:gd name="connsiteX61" fmla="*/ 232398 w 3967900"/>
                <a:gd name="connsiteY61" fmla="*/ 884304 h 3218903"/>
                <a:gd name="connsiteX62" fmla="*/ 268611 w 3967900"/>
                <a:gd name="connsiteY62" fmla="*/ 970312 h 3218903"/>
                <a:gd name="connsiteX63" fmla="*/ 327459 w 3967900"/>
                <a:gd name="connsiteY63" fmla="*/ 1006526 h 3218903"/>
                <a:gd name="connsiteX64" fmla="*/ 295772 w 3967900"/>
                <a:gd name="connsiteY64" fmla="*/ 1092534 h 3218903"/>
                <a:gd name="connsiteX65" fmla="*/ 304825 w 3967900"/>
                <a:gd name="connsiteY65" fmla="*/ 1228336 h 3218903"/>
                <a:gd name="connsiteX66" fmla="*/ 322932 w 3967900"/>
                <a:gd name="connsiteY66" fmla="*/ 1445619 h 3218903"/>
                <a:gd name="connsiteX67" fmla="*/ 395360 w 3967900"/>
                <a:gd name="connsiteY67" fmla="*/ 1567841 h 3218903"/>
                <a:gd name="connsiteX68" fmla="*/ 472314 w 3967900"/>
                <a:gd name="connsiteY68" fmla="*/ 1626688 h 3218903"/>
                <a:gd name="connsiteX69" fmla="*/ 513055 w 3967900"/>
                <a:gd name="connsiteY69" fmla="*/ 1649322 h 3218903"/>
                <a:gd name="connsiteX70" fmla="*/ 594536 w 3967900"/>
                <a:gd name="connsiteY70" fmla="*/ 1712696 h 3218903"/>
                <a:gd name="connsiteX71" fmla="*/ 716758 w 3967900"/>
                <a:gd name="connsiteY71" fmla="*/ 1862078 h 3218903"/>
                <a:gd name="connsiteX72" fmla="*/ 920461 w 3967900"/>
                <a:gd name="connsiteY72" fmla="*/ 2083888 h 3218903"/>
                <a:gd name="connsiteX73" fmla="*/ 1133217 w 3967900"/>
                <a:gd name="connsiteY73" fmla="*/ 2378126 h 3218903"/>
                <a:gd name="connsiteX74" fmla="*/ 1332394 w 3967900"/>
                <a:gd name="connsiteY74" fmla="*/ 2649730 h 3218903"/>
                <a:gd name="connsiteX75" fmla="*/ 1662845 w 3967900"/>
                <a:gd name="connsiteY75" fmla="*/ 2971129 h 3218903"/>
                <a:gd name="connsiteX76" fmla="*/ 2061198 w 3967900"/>
                <a:gd name="connsiteY76" fmla="*/ 3179357 h 3218903"/>
                <a:gd name="connsiteX77" fmla="*/ 2359962 w 3967900"/>
                <a:gd name="connsiteY77" fmla="*/ 3201990 h 3218903"/>
                <a:gd name="connsiteX78" fmla="*/ 2744734 w 3967900"/>
                <a:gd name="connsiteY78" fmla="*/ 2975653 h 3218903"/>
                <a:gd name="connsiteX79" fmla="*/ 3097819 w 3967900"/>
                <a:gd name="connsiteY79" fmla="*/ 2826272 h 3218903"/>
                <a:gd name="connsiteX80" fmla="*/ 3722508 w 3967900"/>
                <a:gd name="connsiteY80" fmla="*/ 2391706 h 3218903"/>
                <a:gd name="connsiteX81" fmla="*/ 3944318 w 3967900"/>
                <a:gd name="connsiteY81" fmla="*/ 2169896 h 3218903"/>
                <a:gd name="connsiteX82" fmla="*/ 3917158 w 3967900"/>
                <a:gd name="connsiteY82" fmla="*/ 2043147 h 3218903"/>
                <a:gd name="connsiteX83" fmla="*/ 3600286 w 3967900"/>
                <a:gd name="connsiteY8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395360 w 3967900"/>
                <a:gd name="connsiteY33" fmla="*/ 227928 h 3218903"/>
                <a:gd name="connsiteX34" fmla="*/ 322932 w 3967900"/>
                <a:gd name="connsiteY34" fmla="*/ 164554 h 3218903"/>
                <a:gd name="connsiteX35" fmla="*/ 182603 w 3967900"/>
                <a:gd name="connsiteY35" fmla="*/ 74019 h 3218903"/>
                <a:gd name="connsiteX36" fmla="*/ 114702 w 3967900"/>
                <a:gd name="connsiteY36" fmla="*/ 105706 h 3218903"/>
                <a:gd name="connsiteX37" fmla="*/ 123756 w 3967900"/>
                <a:gd name="connsiteY37" fmla="*/ 182661 h 3218903"/>
                <a:gd name="connsiteX38" fmla="*/ 205237 w 3967900"/>
                <a:gd name="connsiteY38" fmla="*/ 268668 h 3218903"/>
                <a:gd name="connsiteX39" fmla="*/ 264085 w 3967900"/>
                <a:gd name="connsiteY39" fmla="*/ 313936 h 3218903"/>
                <a:gd name="connsiteX40" fmla="*/ 327459 w 3967900"/>
                <a:gd name="connsiteY40" fmla="*/ 418051 h 3218903"/>
                <a:gd name="connsiteX41" fmla="*/ 372726 w 3967900"/>
                <a:gd name="connsiteY41" fmla="*/ 467845 h 3218903"/>
                <a:gd name="connsiteX42" fmla="*/ 386306 w 3967900"/>
                <a:gd name="connsiteY42" fmla="*/ 495005 h 3218903"/>
                <a:gd name="connsiteX43" fmla="*/ 304825 w 3967900"/>
                <a:gd name="connsiteY43" fmla="*/ 504059 h 3218903"/>
                <a:gd name="connsiteX44" fmla="*/ 223344 w 3967900"/>
                <a:gd name="connsiteY44" fmla="*/ 454265 h 3218903"/>
                <a:gd name="connsiteX45" fmla="*/ 200710 w 3967900"/>
                <a:gd name="connsiteY45" fmla="*/ 431631 h 3218903"/>
                <a:gd name="connsiteX46" fmla="*/ 64908 w 3967900"/>
                <a:gd name="connsiteY46" fmla="*/ 399944 h 3218903"/>
                <a:gd name="connsiteX47" fmla="*/ 6061 w 3967900"/>
                <a:gd name="connsiteY47" fmla="*/ 408997 h 3218903"/>
                <a:gd name="connsiteX48" fmla="*/ 10588 w 3967900"/>
                <a:gd name="connsiteY48" fmla="*/ 485952 h 3218903"/>
                <a:gd name="connsiteX49" fmla="*/ 83015 w 3967900"/>
                <a:gd name="connsiteY49" fmla="*/ 526692 h 3218903"/>
                <a:gd name="connsiteX50" fmla="*/ 141863 w 3967900"/>
                <a:gd name="connsiteY50" fmla="*/ 540272 h 3218903"/>
                <a:gd name="connsiteX51" fmla="*/ 182603 w 3967900"/>
                <a:gd name="connsiteY51" fmla="*/ 590066 h 3218903"/>
                <a:gd name="connsiteX52" fmla="*/ 255031 w 3967900"/>
                <a:gd name="connsiteY52" fmla="*/ 639861 h 3218903"/>
                <a:gd name="connsiteX53" fmla="*/ 273138 w 3967900"/>
                <a:gd name="connsiteY53" fmla="*/ 685128 h 3218903"/>
                <a:gd name="connsiteX54" fmla="*/ 313879 w 3967900"/>
                <a:gd name="connsiteY54" fmla="*/ 766609 h 3218903"/>
                <a:gd name="connsiteX55" fmla="*/ 209764 w 3967900"/>
                <a:gd name="connsiteY55" fmla="*/ 694181 h 3218903"/>
                <a:gd name="connsiteX56" fmla="*/ 69435 w 3967900"/>
                <a:gd name="connsiteY56" fmla="*/ 676074 h 3218903"/>
                <a:gd name="connsiteX57" fmla="*/ 37748 w 3967900"/>
                <a:gd name="connsiteY57" fmla="*/ 707762 h 3218903"/>
                <a:gd name="connsiteX58" fmla="*/ 64908 w 3967900"/>
                <a:gd name="connsiteY58" fmla="*/ 766609 h 3218903"/>
                <a:gd name="connsiteX59" fmla="*/ 128283 w 3967900"/>
                <a:gd name="connsiteY59" fmla="*/ 807350 h 3218903"/>
                <a:gd name="connsiteX60" fmla="*/ 169023 w 3967900"/>
                <a:gd name="connsiteY60" fmla="*/ 811876 h 3218903"/>
                <a:gd name="connsiteX61" fmla="*/ 196184 w 3967900"/>
                <a:gd name="connsiteY61" fmla="*/ 861670 h 3218903"/>
                <a:gd name="connsiteX62" fmla="*/ 232398 w 3967900"/>
                <a:gd name="connsiteY62" fmla="*/ 884304 h 3218903"/>
                <a:gd name="connsiteX63" fmla="*/ 268611 w 3967900"/>
                <a:gd name="connsiteY63" fmla="*/ 970312 h 3218903"/>
                <a:gd name="connsiteX64" fmla="*/ 327459 w 3967900"/>
                <a:gd name="connsiteY64" fmla="*/ 1006526 h 3218903"/>
                <a:gd name="connsiteX65" fmla="*/ 295772 w 3967900"/>
                <a:gd name="connsiteY65" fmla="*/ 1092534 h 3218903"/>
                <a:gd name="connsiteX66" fmla="*/ 304825 w 3967900"/>
                <a:gd name="connsiteY66" fmla="*/ 1228336 h 3218903"/>
                <a:gd name="connsiteX67" fmla="*/ 322932 w 3967900"/>
                <a:gd name="connsiteY67" fmla="*/ 1445619 h 3218903"/>
                <a:gd name="connsiteX68" fmla="*/ 395360 w 3967900"/>
                <a:gd name="connsiteY68" fmla="*/ 1567841 h 3218903"/>
                <a:gd name="connsiteX69" fmla="*/ 472314 w 3967900"/>
                <a:gd name="connsiteY69" fmla="*/ 1626688 h 3218903"/>
                <a:gd name="connsiteX70" fmla="*/ 513055 w 3967900"/>
                <a:gd name="connsiteY70" fmla="*/ 1649322 h 3218903"/>
                <a:gd name="connsiteX71" fmla="*/ 594536 w 3967900"/>
                <a:gd name="connsiteY71" fmla="*/ 1712696 h 3218903"/>
                <a:gd name="connsiteX72" fmla="*/ 716758 w 3967900"/>
                <a:gd name="connsiteY72" fmla="*/ 1862078 h 3218903"/>
                <a:gd name="connsiteX73" fmla="*/ 920461 w 3967900"/>
                <a:gd name="connsiteY73" fmla="*/ 2083888 h 3218903"/>
                <a:gd name="connsiteX74" fmla="*/ 1133217 w 3967900"/>
                <a:gd name="connsiteY74" fmla="*/ 2378126 h 3218903"/>
                <a:gd name="connsiteX75" fmla="*/ 1332394 w 3967900"/>
                <a:gd name="connsiteY75" fmla="*/ 2649730 h 3218903"/>
                <a:gd name="connsiteX76" fmla="*/ 1662845 w 3967900"/>
                <a:gd name="connsiteY76" fmla="*/ 2971129 h 3218903"/>
                <a:gd name="connsiteX77" fmla="*/ 2061198 w 3967900"/>
                <a:gd name="connsiteY77" fmla="*/ 3179357 h 3218903"/>
                <a:gd name="connsiteX78" fmla="*/ 2359962 w 3967900"/>
                <a:gd name="connsiteY78" fmla="*/ 3201990 h 3218903"/>
                <a:gd name="connsiteX79" fmla="*/ 2744734 w 3967900"/>
                <a:gd name="connsiteY79" fmla="*/ 2975653 h 3218903"/>
                <a:gd name="connsiteX80" fmla="*/ 3097819 w 3967900"/>
                <a:gd name="connsiteY80" fmla="*/ 2826272 h 3218903"/>
                <a:gd name="connsiteX81" fmla="*/ 3722508 w 3967900"/>
                <a:gd name="connsiteY81" fmla="*/ 2391706 h 3218903"/>
                <a:gd name="connsiteX82" fmla="*/ 3944318 w 3967900"/>
                <a:gd name="connsiteY82" fmla="*/ 2169896 h 3218903"/>
                <a:gd name="connsiteX83" fmla="*/ 3917158 w 3967900"/>
                <a:gd name="connsiteY83" fmla="*/ 2043147 h 3218903"/>
                <a:gd name="connsiteX84" fmla="*/ 3600286 w 3967900"/>
                <a:gd name="connsiteY8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395360 w 3967900"/>
                <a:gd name="connsiteY34" fmla="*/ 227928 h 3218903"/>
                <a:gd name="connsiteX35" fmla="*/ 322932 w 3967900"/>
                <a:gd name="connsiteY35" fmla="*/ 164554 h 3218903"/>
                <a:gd name="connsiteX36" fmla="*/ 182603 w 3967900"/>
                <a:gd name="connsiteY36" fmla="*/ 74019 h 3218903"/>
                <a:gd name="connsiteX37" fmla="*/ 114702 w 3967900"/>
                <a:gd name="connsiteY37" fmla="*/ 105706 h 3218903"/>
                <a:gd name="connsiteX38" fmla="*/ 123756 w 3967900"/>
                <a:gd name="connsiteY38" fmla="*/ 182661 h 3218903"/>
                <a:gd name="connsiteX39" fmla="*/ 205237 w 3967900"/>
                <a:gd name="connsiteY39" fmla="*/ 268668 h 3218903"/>
                <a:gd name="connsiteX40" fmla="*/ 264085 w 3967900"/>
                <a:gd name="connsiteY40" fmla="*/ 313936 h 3218903"/>
                <a:gd name="connsiteX41" fmla="*/ 327459 w 3967900"/>
                <a:gd name="connsiteY41" fmla="*/ 418051 h 3218903"/>
                <a:gd name="connsiteX42" fmla="*/ 372726 w 3967900"/>
                <a:gd name="connsiteY42" fmla="*/ 467845 h 3218903"/>
                <a:gd name="connsiteX43" fmla="*/ 386306 w 3967900"/>
                <a:gd name="connsiteY43" fmla="*/ 495005 h 3218903"/>
                <a:gd name="connsiteX44" fmla="*/ 304825 w 3967900"/>
                <a:gd name="connsiteY44" fmla="*/ 504059 h 3218903"/>
                <a:gd name="connsiteX45" fmla="*/ 223344 w 3967900"/>
                <a:gd name="connsiteY45" fmla="*/ 454265 h 3218903"/>
                <a:gd name="connsiteX46" fmla="*/ 200710 w 3967900"/>
                <a:gd name="connsiteY46" fmla="*/ 431631 h 3218903"/>
                <a:gd name="connsiteX47" fmla="*/ 64908 w 3967900"/>
                <a:gd name="connsiteY47" fmla="*/ 399944 h 3218903"/>
                <a:gd name="connsiteX48" fmla="*/ 6061 w 3967900"/>
                <a:gd name="connsiteY48" fmla="*/ 408997 h 3218903"/>
                <a:gd name="connsiteX49" fmla="*/ 10588 w 3967900"/>
                <a:gd name="connsiteY49" fmla="*/ 485952 h 3218903"/>
                <a:gd name="connsiteX50" fmla="*/ 83015 w 3967900"/>
                <a:gd name="connsiteY50" fmla="*/ 526692 h 3218903"/>
                <a:gd name="connsiteX51" fmla="*/ 141863 w 3967900"/>
                <a:gd name="connsiteY51" fmla="*/ 540272 h 3218903"/>
                <a:gd name="connsiteX52" fmla="*/ 182603 w 3967900"/>
                <a:gd name="connsiteY52" fmla="*/ 590066 h 3218903"/>
                <a:gd name="connsiteX53" fmla="*/ 255031 w 3967900"/>
                <a:gd name="connsiteY53" fmla="*/ 639861 h 3218903"/>
                <a:gd name="connsiteX54" fmla="*/ 273138 w 3967900"/>
                <a:gd name="connsiteY54" fmla="*/ 685128 h 3218903"/>
                <a:gd name="connsiteX55" fmla="*/ 313879 w 3967900"/>
                <a:gd name="connsiteY55" fmla="*/ 766609 h 3218903"/>
                <a:gd name="connsiteX56" fmla="*/ 209764 w 3967900"/>
                <a:gd name="connsiteY56" fmla="*/ 694181 h 3218903"/>
                <a:gd name="connsiteX57" fmla="*/ 69435 w 3967900"/>
                <a:gd name="connsiteY57" fmla="*/ 676074 h 3218903"/>
                <a:gd name="connsiteX58" fmla="*/ 37748 w 3967900"/>
                <a:gd name="connsiteY58" fmla="*/ 707762 h 3218903"/>
                <a:gd name="connsiteX59" fmla="*/ 64908 w 3967900"/>
                <a:gd name="connsiteY59" fmla="*/ 766609 h 3218903"/>
                <a:gd name="connsiteX60" fmla="*/ 128283 w 3967900"/>
                <a:gd name="connsiteY60" fmla="*/ 807350 h 3218903"/>
                <a:gd name="connsiteX61" fmla="*/ 169023 w 3967900"/>
                <a:gd name="connsiteY61" fmla="*/ 811876 h 3218903"/>
                <a:gd name="connsiteX62" fmla="*/ 196184 w 3967900"/>
                <a:gd name="connsiteY62" fmla="*/ 861670 h 3218903"/>
                <a:gd name="connsiteX63" fmla="*/ 232398 w 3967900"/>
                <a:gd name="connsiteY63" fmla="*/ 884304 h 3218903"/>
                <a:gd name="connsiteX64" fmla="*/ 268611 w 3967900"/>
                <a:gd name="connsiteY64" fmla="*/ 970312 h 3218903"/>
                <a:gd name="connsiteX65" fmla="*/ 327459 w 3967900"/>
                <a:gd name="connsiteY65" fmla="*/ 1006526 h 3218903"/>
                <a:gd name="connsiteX66" fmla="*/ 295772 w 3967900"/>
                <a:gd name="connsiteY66" fmla="*/ 1092534 h 3218903"/>
                <a:gd name="connsiteX67" fmla="*/ 304825 w 3967900"/>
                <a:gd name="connsiteY67" fmla="*/ 1228336 h 3218903"/>
                <a:gd name="connsiteX68" fmla="*/ 322932 w 3967900"/>
                <a:gd name="connsiteY68" fmla="*/ 1445619 h 3218903"/>
                <a:gd name="connsiteX69" fmla="*/ 395360 w 3967900"/>
                <a:gd name="connsiteY69" fmla="*/ 1567841 h 3218903"/>
                <a:gd name="connsiteX70" fmla="*/ 472314 w 3967900"/>
                <a:gd name="connsiteY70" fmla="*/ 1626688 h 3218903"/>
                <a:gd name="connsiteX71" fmla="*/ 513055 w 3967900"/>
                <a:gd name="connsiteY71" fmla="*/ 1649322 h 3218903"/>
                <a:gd name="connsiteX72" fmla="*/ 594536 w 3967900"/>
                <a:gd name="connsiteY72" fmla="*/ 1712696 h 3218903"/>
                <a:gd name="connsiteX73" fmla="*/ 716758 w 3967900"/>
                <a:gd name="connsiteY73" fmla="*/ 1862078 h 3218903"/>
                <a:gd name="connsiteX74" fmla="*/ 920461 w 3967900"/>
                <a:gd name="connsiteY74" fmla="*/ 2083888 h 3218903"/>
                <a:gd name="connsiteX75" fmla="*/ 1133217 w 3967900"/>
                <a:gd name="connsiteY75" fmla="*/ 2378126 h 3218903"/>
                <a:gd name="connsiteX76" fmla="*/ 1332394 w 3967900"/>
                <a:gd name="connsiteY76" fmla="*/ 2649730 h 3218903"/>
                <a:gd name="connsiteX77" fmla="*/ 1662845 w 3967900"/>
                <a:gd name="connsiteY77" fmla="*/ 2971129 h 3218903"/>
                <a:gd name="connsiteX78" fmla="*/ 2061198 w 3967900"/>
                <a:gd name="connsiteY78" fmla="*/ 3179357 h 3218903"/>
                <a:gd name="connsiteX79" fmla="*/ 2359962 w 3967900"/>
                <a:gd name="connsiteY79" fmla="*/ 3201990 h 3218903"/>
                <a:gd name="connsiteX80" fmla="*/ 2744734 w 3967900"/>
                <a:gd name="connsiteY80" fmla="*/ 2975653 h 3218903"/>
                <a:gd name="connsiteX81" fmla="*/ 3097819 w 3967900"/>
                <a:gd name="connsiteY81" fmla="*/ 2826272 h 3218903"/>
                <a:gd name="connsiteX82" fmla="*/ 3722508 w 3967900"/>
                <a:gd name="connsiteY82" fmla="*/ 2391706 h 3218903"/>
                <a:gd name="connsiteX83" fmla="*/ 3944318 w 3967900"/>
                <a:gd name="connsiteY83" fmla="*/ 2169896 h 3218903"/>
                <a:gd name="connsiteX84" fmla="*/ 3917158 w 3967900"/>
                <a:gd name="connsiteY84" fmla="*/ 2043147 h 3218903"/>
                <a:gd name="connsiteX85" fmla="*/ 3600286 w 3967900"/>
                <a:gd name="connsiteY8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395360 w 3967900"/>
                <a:gd name="connsiteY35" fmla="*/ 227928 h 3218903"/>
                <a:gd name="connsiteX36" fmla="*/ 322932 w 3967900"/>
                <a:gd name="connsiteY36" fmla="*/ 164554 h 3218903"/>
                <a:gd name="connsiteX37" fmla="*/ 182603 w 3967900"/>
                <a:gd name="connsiteY37" fmla="*/ 74019 h 3218903"/>
                <a:gd name="connsiteX38" fmla="*/ 114702 w 3967900"/>
                <a:gd name="connsiteY38" fmla="*/ 105706 h 3218903"/>
                <a:gd name="connsiteX39" fmla="*/ 123756 w 3967900"/>
                <a:gd name="connsiteY39" fmla="*/ 182661 h 3218903"/>
                <a:gd name="connsiteX40" fmla="*/ 205237 w 3967900"/>
                <a:gd name="connsiteY40" fmla="*/ 268668 h 3218903"/>
                <a:gd name="connsiteX41" fmla="*/ 264085 w 3967900"/>
                <a:gd name="connsiteY41" fmla="*/ 313936 h 3218903"/>
                <a:gd name="connsiteX42" fmla="*/ 327459 w 3967900"/>
                <a:gd name="connsiteY42" fmla="*/ 418051 h 3218903"/>
                <a:gd name="connsiteX43" fmla="*/ 372726 w 3967900"/>
                <a:gd name="connsiteY43" fmla="*/ 467845 h 3218903"/>
                <a:gd name="connsiteX44" fmla="*/ 386306 w 3967900"/>
                <a:gd name="connsiteY44" fmla="*/ 495005 h 3218903"/>
                <a:gd name="connsiteX45" fmla="*/ 304825 w 3967900"/>
                <a:gd name="connsiteY45" fmla="*/ 504059 h 3218903"/>
                <a:gd name="connsiteX46" fmla="*/ 223344 w 3967900"/>
                <a:gd name="connsiteY46" fmla="*/ 454265 h 3218903"/>
                <a:gd name="connsiteX47" fmla="*/ 200710 w 3967900"/>
                <a:gd name="connsiteY47" fmla="*/ 431631 h 3218903"/>
                <a:gd name="connsiteX48" fmla="*/ 64908 w 3967900"/>
                <a:gd name="connsiteY48" fmla="*/ 399944 h 3218903"/>
                <a:gd name="connsiteX49" fmla="*/ 6061 w 3967900"/>
                <a:gd name="connsiteY49" fmla="*/ 408997 h 3218903"/>
                <a:gd name="connsiteX50" fmla="*/ 10588 w 3967900"/>
                <a:gd name="connsiteY50" fmla="*/ 485952 h 3218903"/>
                <a:gd name="connsiteX51" fmla="*/ 83015 w 3967900"/>
                <a:gd name="connsiteY51" fmla="*/ 526692 h 3218903"/>
                <a:gd name="connsiteX52" fmla="*/ 141863 w 3967900"/>
                <a:gd name="connsiteY52" fmla="*/ 540272 h 3218903"/>
                <a:gd name="connsiteX53" fmla="*/ 182603 w 3967900"/>
                <a:gd name="connsiteY53" fmla="*/ 590066 h 3218903"/>
                <a:gd name="connsiteX54" fmla="*/ 255031 w 3967900"/>
                <a:gd name="connsiteY54" fmla="*/ 639861 h 3218903"/>
                <a:gd name="connsiteX55" fmla="*/ 273138 w 3967900"/>
                <a:gd name="connsiteY55" fmla="*/ 685128 h 3218903"/>
                <a:gd name="connsiteX56" fmla="*/ 313879 w 3967900"/>
                <a:gd name="connsiteY56" fmla="*/ 766609 h 3218903"/>
                <a:gd name="connsiteX57" fmla="*/ 209764 w 3967900"/>
                <a:gd name="connsiteY57" fmla="*/ 694181 h 3218903"/>
                <a:gd name="connsiteX58" fmla="*/ 69435 w 3967900"/>
                <a:gd name="connsiteY58" fmla="*/ 676074 h 3218903"/>
                <a:gd name="connsiteX59" fmla="*/ 37748 w 3967900"/>
                <a:gd name="connsiteY59" fmla="*/ 707762 h 3218903"/>
                <a:gd name="connsiteX60" fmla="*/ 64908 w 3967900"/>
                <a:gd name="connsiteY60" fmla="*/ 766609 h 3218903"/>
                <a:gd name="connsiteX61" fmla="*/ 128283 w 3967900"/>
                <a:gd name="connsiteY61" fmla="*/ 807350 h 3218903"/>
                <a:gd name="connsiteX62" fmla="*/ 169023 w 3967900"/>
                <a:gd name="connsiteY62" fmla="*/ 811876 h 3218903"/>
                <a:gd name="connsiteX63" fmla="*/ 196184 w 3967900"/>
                <a:gd name="connsiteY63" fmla="*/ 861670 h 3218903"/>
                <a:gd name="connsiteX64" fmla="*/ 232398 w 3967900"/>
                <a:gd name="connsiteY64" fmla="*/ 884304 h 3218903"/>
                <a:gd name="connsiteX65" fmla="*/ 268611 w 3967900"/>
                <a:gd name="connsiteY65" fmla="*/ 970312 h 3218903"/>
                <a:gd name="connsiteX66" fmla="*/ 327459 w 3967900"/>
                <a:gd name="connsiteY66" fmla="*/ 1006526 h 3218903"/>
                <a:gd name="connsiteX67" fmla="*/ 295772 w 3967900"/>
                <a:gd name="connsiteY67" fmla="*/ 1092534 h 3218903"/>
                <a:gd name="connsiteX68" fmla="*/ 304825 w 3967900"/>
                <a:gd name="connsiteY68" fmla="*/ 1228336 h 3218903"/>
                <a:gd name="connsiteX69" fmla="*/ 322932 w 3967900"/>
                <a:gd name="connsiteY69" fmla="*/ 1445619 h 3218903"/>
                <a:gd name="connsiteX70" fmla="*/ 395360 w 3967900"/>
                <a:gd name="connsiteY70" fmla="*/ 1567841 h 3218903"/>
                <a:gd name="connsiteX71" fmla="*/ 472314 w 3967900"/>
                <a:gd name="connsiteY71" fmla="*/ 1626688 h 3218903"/>
                <a:gd name="connsiteX72" fmla="*/ 513055 w 3967900"/>
                <a:gd name="connsiteY72" fmla="*/ 1649322 h 3218903"/>
                <a:gd name="connsiteX73" fmla="*/ 594536 w 3967900"/>
                <a:gd name="connsiteY73" fmla="*/ 1712696 h 3218903"/>
                <a:gd name="connsiteX74" fmla="*/ 716758 w 3967900"/>
                <a:gd name="connsiteY74" fmla="*/ 1862078 h 3218903"/>
                <a:gd name="connsiteX75" fmla="*/ 920461 w 3967900"/>
                <a:gd name="connsiteY75" fmla="*/ 2083888 h 3218903"/>
                <a:gd name="connsiteX76" fmla="*/ 1133217 w 3967900"/>
                <a:gd name="connsiteY76" fmla="*/ 2378126 h 3218903"/>
                <a:gd name="connsiteX77" fmla="*/ 1332394 w 3967900"/>
                <a:gd name="connsiteY77" fmla="*/ 2649730 h 3218903"/>
                <a:gd name="connsiteX78" fmla="*/ 1662845 w 3967900"/>
                <a:gd name="connsiteY78" fmla="*/ 2971129 h 3218903"/>
                <a:gd name="connsiteX79" fmla="*/ 2061198 w 3967900"/>
                <a:gd name="connsiteY79" fmla="*/ 3179357 h 3218903"/>
                <a:gd name="connsiteX80" fmla="*/ 2359962 w 3967900"/>
                <a:gd name="connsiteY80" fmla="*/ 3201990 h 3218903"/>
                <a:gd name="connsiteX81" fmla="*/ 2744734 w 3967900"/>
                <a:gd name="connsiteY81" fmla="*/ 2975653 h 3218903"/>
                <a:gd name="connsiteX82" fmla="*/ 3097819 w 3967900"/>
                <a:gd name="connsiteY82" fmla="*/ 2826272 h 3218903"/>
                <a:gd name="connsiteX83" fmla="*/ 3722508 w 3967900"/>
                <a:gd name="connsiteY83" fmla="*/ 2391706 h 3218903"/>
                <a:gd name="connsiteX84" fmla="*/ 3944318 w 3967900"/>
                <a:gd name="connsiteY84" fmla="*/ 2169896 h 3218903"/>
                <a:gd name="connsiteX85" fmla="*/ 3917158 w 3967900"/>
                <a:gd name="connsiteY85" fmla="*/ 2043147 h 3218903"/>
                <a:gd name="connsiteX86" fmla="*/ 3600286 w 3967900"/>
                <a:gd name="connsiteY8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430725 w 3967900"/>
                <a:gd name="connsiteY35" fmla="*/ 253695 h 3218903"/>
                <a:gd name="connsiteX36" fmla="*/ 395360 w 3967900"/>
                <a:gd name="connsiteY36" fmla="*/ 227928 h 3218903"/>
                <a:gd name="connsiteX37" fmla="*/ 322932 w 3967900"/>
                <a:gd name="connsiteY37" fmla="*/ 164554 h 3218903"/>
                <a:gd name="connsiteX38" fmla="*/ 182603 w 3967900"/>
                <a:gd name="connsiteY38" fmla="*/ 74019 h 3218903"/>
                <a:gd name="connsiteX39" fmla="*/ 114702 w 3967900"/>
                <a:gd name="connsiteY39" fmla="*/ 105706 h 3218903"/>
                <a:gd name="connsiteX40" fmla="*/ 123756 w 3967900"/>
                <a:gd name="connsiteY40" fmla="*/ 182661 h 3218903"/>
                <a:gd name="connsiteX41" fmla="*/ 205237 w 3967900"/>
                <a:gd name="connsiteY41" fmla="*/ 268668 h 3218903"/>
                <a:gd name="connsiteX42" fmla="*/ 264085 w 3967900"/>
                <a:gd name="connsiteY42" fmla="*/ 313936 h 3218903"/>
                <a:gd name="connsiteX43" fmla="*/ 327459 w 3967900"/>
                <a:gd name="connsiteY43" fmla="*/ 418051 h 3218903"/>
                <a:gd name="connsiteX44" fmla="*/ 372726 w 3967900"/>
                <a:gd name="connsiteY44" fmla="*/ 467845 h 3218903"/>
                <a:gd name="connsiteX45" fmla="*/ 386306 w 3967900"/>
                <a:gd name="connsiteY45" fmla="*/ 495005 h 3218903"/>
                <a:gd name="connsiteX46" fmla="*/ 304825 w 3967900"/>
                <a:gd name="connsiteY46" fmla="*/ 504059 h 3218903"/>
                <a:gd name="connsiteX47" fmla="*/ 223344 w 3967900"/>
                <a:gd name="connsiteY47" fmla="*/ 454265 h 3218903"/>
                <a:gd name="connsiteX48" fmla="*/ 200710 w 3967900"/>
                <a:gd name="connsiteY48" fmla="*/ 431631 h 3218903"/>
                <a:gd name="connsiteX49" fmla="*/ 64908 w 3967900"/>
                <a:gd name="connsiteY49" fmla="*/ 399944 h 3218903"/>
                <a:gd name="connsiteX50" fmla="*/ 6061 w 3967900"/>
                <a:gd name="connsiteY50" fmla="*/ 408997 h 3218903"/>
                <a:gd name="connsiteX51" fmla="*/ 10588 w 3967900"/>
                <a:gd name="connsiteY51" fmla="*/ 485952 h 3218903"/>
                <a:gd name="connsiteX52" fmla="*/ 83015 w 3967900"/>
                <a:gd name="connsiteY52" fmla="*/ 526692 h 3218903"/>
                <a:gd name="connsiteX53" fmla="*/ 141863 w 3967900"/>
                <a:gd name="connsiteY53" fmla="*/ 540272 h 3218903"/>
                <a:gd name="connsiteX54" fmla="*/ 182603 w 3967900"/>
                <a:gd name="connsiteY54" fmla="*/ 590066 h 3218903"/>
                <a:gd name="connsiteX55" fmla="*/ 255031 w 3967900"/>
                <a:gd name="connsiteY55" fmla="*/ 639861 h 3218903"/>
                <a:gd name="connsiteX56" fmla="*/ 273138 w 3967900"/>
                <a:gd name="connsiteY56" fmla="*/ 685128 h 3218903"/>
                <a:gd name="connsiteX57" fmla="*/ 313879 w 3967900"/>
                <a:gd name="connsiteY57" fmla="*/ 766609 h 3218903"/>
                <a:gd name="connsiteX58" fmla="*/ 209764 w 3967900"/>
                <a:gd name="connsiteY58" fmla="*/ 694181 h 3218903"/>
                <a:gd name="connsiteX59" fmla="*/ 69435 w 3967900"/>
                <a:gd name="connsiteY59" fmla="*/ 676074 h 3218903"/>
                <a:gd name="connsiteX60" fmla="*/ 37748 w 3967900"/>
                <a:gd name="connsiteY60" fmla="*/ 707762 h 3218903"/>
                <a:gd name="connsiteX61" fmla="*/ 64908 w 3967900"/>
                <a:gd name="connsiteY61" fmla="*/ 766609 h 3218903"/>
                <a:gd name="connsiteX62" fmla="*/ 128283 w 3967900"/>
                <a:gd name="connsiteY62" fmla="*/ 807350 h 3218903"/>
                <a:gd name="connsiteX63" fmla="*/ 169023 w 3967900"/>
                <a:gd name="connsiteY63" fmla="*/ 811876 h 3218903"/>
                <a:gd name="connsiteX64" fmla="*/ 196184 w 3967900"/>
                <a:gd name="connsiteY64" fmla="*/ 861670 h 3218903"/>
                <a:gd name="connsiteX65" fmla="*/ 232398 w 3967900"/>
                <a:gd name="connsiteY65" fmla="*/ 884304 h 3218903"/>
                <a:gd name="connsiteX66" fmla="*/ 268611 w 3967900"/>
                <a:gd name="connsiteY66" fmla="*/ 970312 h 3218903"/>
                <a:gd name="connsiteX67" fmla="*/ 327459 w 3967900"/>
                <a:gd name="connsiteY67" fmla="*/ 1006526 h 3218903"/>
                <a:gd name="connsiteX68" fmla="*/ 295772 w 3967900"/>
                <a:gd name="connsiteY68" fmla="*/ 1092534 h 3218903"/>
                <a:gd name="connsiteX69" fmla="*/ 304825 w 3967900"/>
                <a:gd name="connsiteY69" fmla="*/ 1228336 h 3218903"/>
                <a:gd name="connsiteX70" fmla="*/ 322932 w 3967900"/>
                <a:gd name="connsiteY70" fmla="*/ 1445619 h 3218903"/>
                <a:gd name="connsiteX71" fmla="*/ 395360 w 3967900"/>
                <a:gd name="connsiteY71" fmla="*/ 1567841 h 3218903"/>
                <a:gd name="connsiteX72" fmla="*/ 472314 w 3967900"/>
                <a:gd name="connsiteY72" fmla="*/ 1626688 h 3218903"/>
                <a:gd name="connsiteX73" fmla="*/ 513055 w 3967900"/>
                <a:gd name="connsiteY73" fmla="*/ 1649322 h 3218903"/>
                <a:gd name="connsiteX74" fmla="*/ 594536 w 3967900"/>
                <a:gd name="connsiteY74" fmla="*/ 1712696 h 3218903"/>
                <a:gd name="connsiteX75" fmla="*/ 716758 w 3967900"/>
                <a:gd name="connsiteY75" fmla="*/ 1862078 h 3218903"/>
                <a:gd name="connsiteX76" fmla="*/ 920461 w 3967900"/>
                <a:gd name="connsiteY76" fmla="*/ 2083888 h 3218903"/>
                <a:gd name="connsiteX77" fmla="*/ 1133217 w 3967900"/>
                <a:gd name="connsiteY77" fmla="*/ 2378126 h 3218903"/>
                <a:gd name="connsiteX78" fmla="*/ 1332394 w 3967900"/>
                <a:gd name="connsiteY78" fmla="*/ 2649730 h 3218903"/>
                <a:gd name="connsiteX79" fmla="*/ 1662845 w 3967900"/>
                <a:gd name="connsiteY79" fmla="*/ 2971129 h 3218903"/>
                <a:gd name="connsiteX80" fmla="*/ 2061198 w 3967900"/>
                <a:gd name="connsiteY80" fmla="*/ 3179357 h 3218903"/>
                <a:gd name="connsiteX81" fmla="*/ 2359962 w 3967900"/>
                <a:gd name="connsiteY81" fmla="*/ 3201990 h 3218903"/>
                <a:gd name="connsiteX82" fmla="*/ 2744734 w 3967900"/>
                <a:gd name="connsiteY82" fmla="*/ 2975653 h 3218903"/>
                <a:gd name="connsiteX83" fmla="*/ 3097819 w 3967900"/>
                <a:gd name="connsiteY83" fmla="*/ 2826272 h 3218903"/>
                <a:gd name="connsiteX84" fmla="*/ 3722508 w 3967900"/>
                <a:gd name="connsiteY84" fmla="*/ 2391706 h 3218903"/>
                <a:gd name="connsiteX85" fmla="*/ 3944318 w 3967900"/>
                <a:gd name="connsiteY85" fmla="*/ 2169896 h 3218903"/>
                <a:gd name="connsiteX86" fmla="*/ 3917158 w 3967900"/>
                <a:gd name="connsiteY86" fmla="*/ 2043147 h 3218903"/>
                <a:gd name="connsiteX87" fmla="*/ 3600286 w 3967900"/>
                <a:gd name="connsiteY8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26635 w 3967900"/>
                <a:gd name="connsiteY33" fmla="*/ 368255 h 3218903"/>
                <a:gd name="connsiteX34" fmla="*/ 445154 w 3967900"/>
                <a:gd name="connsiteY34" fmla="*/ 273193 h 3218903"/>
                <a:gd name="connsiteX35" fmla="*/ 468825 w 3967900"/>
                <a:gd name="connsiteY35" fmla="*/ 227502 h 3218903"/>
                <a:gd name="connsiteX36" fmla="*/ 430725 w 3967900"/>
                <a:gd name="connsiteY36" fmla="*/ 253695 h 3218903"/>
                <a:gd name="connsiteX37" fmla="*/ 395360 w 3967900"/>
                <a:gd name="connsiteY37" fmla="*/ 227928 h 3218903"/>
                <a:gd name="connsiteX38" fmla="*/ 322932 w 3967900"/>
                <a:gd name="connsiteY38" fmla="*/ 164554 h 3218903"/>
                <a:gd name="connsiteX39" fmla="*/ 182603 w 3967900"/>
                <a:gd name="connsiteY39" fmla="*/ 74019 h 3218903"/>
                <a:gd name="connsiteX40" fmla="*/ 114702 w 3967900"/>
                <a:gd name="connsiteY40" fmla="*/ 105706 h 3218903"/>
                <a:gd name="connsiteX41" fmla="*/ 123756 w 3967900"/>
                <a:gd name="connsiteY41" fmla="*/ 182661 h 3218903"/>
                <a:gd name="connsiteX42" fmla="*/ 205237 w 3967900"/>
                <a:gd name="connsiteY42" fmla="*/ 268668 h 3218903"/>
                <a:gd name="connsiteX43" fmla="*/ 264085 w 3967900"/>
                <a:gd name="connsiteY43" fmla="*/ 313936 h 3218903"/>
                <a:gd name="connsiteX44" fmla="*/ 327459 w 3967900"/>
                <a:gd name="connsiteY44" fmla="*/ 418051 h 3218903"/>
                <a:gd name="connsiteX45" fmla="*/ 372726 w 3967900"/>
                <a:gd name="connsiteY45" fmla="*/ 467845 h 3218903"/>
                <a:gd name="connsiteX46" fmla="*/ 386306 w 3967900"/>
                <a:gd name="connsiteY46" fmla="*/ 495005 h 3218903"/>
                <a:gd name="connsiteX47" fmla="*/ 304825 w 3967900"/>
                <a:gd name="connsiteY47" fmla="*/ 504059 h 3218903"/>
                <a:gd name="connsiteX48" fmla="*/ 223344 w 3967900"/>
                <a:gd name="connsiteY48" fmla="*/ 454265 h 3218903"/>
                <a:gd name="connsiteX49" fmla="*/ 200710 w 3967900"/>
                <a:gd name="connsiteY49" fmla="*/ 431631 h 3218903"/>
                <a:gd name="connsiteX50" fmla="*/ 64908 w 3967900"/>
                <a:gd name="connsiteY50" fmla="*/ 399944 h 3218903"/>
                <a:gd name="connsiteX51" fmla="*/ 6061 w 3967900"/>
                <a:gd name="connsiteY51" fmla="*/ 408997 h 3218903"/>
                <a:gd name="connsiteX52" fmla="*/ 10588 w 3967900"/>
                <a:gd name="connsiteY52" fmla="*/ 485952 h 3218903"/>
                <a:gd name="connsiteX53" fmla="*/ 83015 w 3967900"/>
                <a:gd name="connsiteY53" fmla="*/ 526692 h 3218903"/>
                <a:gd name="connsiteX54" fmla="*/ 141863 w 3967900"/>
                <a:gd name="connsiteY54" fmla="*/ 540272 h 3218903"/>
                <a:gd name="connsiteX55" fmla="*/ 182603 w 3967900"/>
                <a:gd name="connsiteY55" fmla="*/ 590066 h 3218903"/>
                <a:gd name="connsiteX56" fmla="*/ 255031 w 3967900"/>
                <a:gd name="connsiteY56" fmla="*/ 639861 h 3218903"/>
                <a:gd name="connsiteX57" fmla="*/ 273138 w 3967900"/>
                <a:gd name="connsiteY57" fmla="*/ 685128 h 3218903"/>
                <a:gd name="connsiteX58" fmla="*/ 313879 w 3967900"/>
                <a:gd name="connsiteY58" fmla="*/ 766609 h 3218903"/>
                <a:gd name="connsiteX59" fmla="*/ 209764 w 3967900"/>
                <a:gd name="connsiteY59" fmla="*/ 694181 h 3218903"/>
                <a:gd name="connsiteX60" fmla="*/ 69435 w 3967900"/>
                <a:gd name="connsiteY60" fmla="*/ 676074 h 3218903"/>
                <a:gd name="connsiteX61" fmla="*/ 37748 w 3967900"/>
                <a:gd name="connsiteY61" fmla="*/ 707762 h 3218903"/>
                <a:gd name="connsiteX62" fmla="*/ 64908 w 3967900"/>
                <a:gd name="connsiteY62" fmla="*/ 766609 h 3218903"/>
                <a:gd name="connsiteX63" fmla="*/ 128283 w 3967900"/>
                <a:gd name="connsiteY63" fmla="*/ 807350 h 3218903"/>
                <a:gd name="connsiteX64" fmla="*/ 169023 w 3967900"/>
                <a:gd name="connsiteY64" fmla="*/ 811876 h 3218903"/>
                <a:gd name="connsiteX65" fmla="*/ 196184 w 3967900"/>
                <a:gd name="connsiteY65" fmla="*/ 861670 h 3218903"/>
                <a:gd name="connsiteX66" fmla="*/ 232398 w 3967900"/>
                <a:gd name="connsiteY66" fmla="*/ 884304 h 3218903"/>
                <a:gd name="connsiteX67" fmla="*/ 268611 w 3967900"/>
                <a:gd name="connsiteY67" fmla="*/ 970312 h 3218903"/>
                <a:gd name="connsiteX68" fmla="*/ 327459 w 3967900"/>
                <a:gd name="connsiteY68" fmla="*/ 1006526 h 3218903"/>
                <a:gd name="connsiteX69" fmla="*/ 295772 w 3967900"/>
                <a:gd name="connsiteY69" fmla="*/ 1092534 h 3218903"/>
                <a:gd name="connsiteX70" fmla="*/ 304825 w 3967900"/>
                <a:gd name="connsiteY70" fmla="*/ 1228336 h 3218903"/>
                <a:gd name="connsiteX71" fmla="*/ 322932 w 3967900"/>
                <a:gd name="connsiteY71" fmla="*/ 1445619 h 3218903"/>
                <a:gd name="connsiteX72" fmla="*/ 395360 w 3967900"/>
                <a:gd name="connsiteY72" fmla="*/ 1567841 h 3218903"/>
                <a:gd name="connsiteX73" fmla="*/ 472314 w 3967900"/>
                <a:gd name="connsiteY73" fmla="*/ 1626688 h 3218903"/>
                <a:gd name="connsiteX74" fmla="*/ 513055 w 3967900"/>
                <a:gd name="connsiteY74" fmla="*/ 1649322 h 3218903"/>
                <a:gd name="connsiteX75" fmla="*/ 594536 w 3967900"/>
                <a:gd name="connsiteY75" fmla="*/ 1712696 h 3218903"/>
                <a:gd name="connsiteX76" fmla="*/ 716758 w 3967900"/>
                <a:gd name="connsiteY76" fmla="*/ 1862078 h 3218903"/>
                <a:gd name="connsiteX77" fmla="*/ 920461 w 3967900"/>
                <a:gd name="connsiteY77" fmla="*/ 2083888 h 3218903"/>
                <a:gd name="connsiteX78" fmla="*/ 1133217 w 3967900"/>
                <a:gd name="connsiteY78" fmla="*/ 2378126 h 3218903"/>
                <a:gd name="connsiteX79" fmla="*/ 1332394 w 3967900"/>
                <a:gd name="connsiteY79" fmla="*/ 2649730 h 3218903"/>
                <a:gd name="connsiteX80" fmla="*/ 1662845 w 3967900"/>
                <a:gd name="connsiteY80" fmla="*/ 2971129 h 3218903"/>
                <a:gd name="connsiteX81" fmla="*/ 2061198 w 3967900"/>
                <a:gd name="connsiteY81" fmla="*/ 3179357 h 3218903"/>
                <a:gd name="connsiteX82" fmla="*/ 2359962 w 3967900"/>
                <a:gd name="connsiteY82" fmla="*/ 3201990 h 3218903"/>
                <a:gd name="connsiteX83" fmla="*/ 2744734 w 3967900"/>
                <a:gd name="connsiteY83" fmla="*/ 2975653 h 3218903"/>
                <a:gd name="connsiteX84" fmla="*/ 3097819 w 3967900"/>
                <a:gd name="connsiteY84" fmla="*/ 2826272 h 3218903"/>
                <a:gd name="connsiteX85" fmla="*/ 3722508 w 3967900"/>
                <a:gd name="connsiteY85" fmla="*/ 2391706 h 3218903"/>
                <a:gd name="connsiteX86" fmla="*/ 3944318 w 3967900"/>
                <a:gd name="connsiteY86" fmla="*/ 2169896 h 3218903"/>
                <a:gd name="connsiteX87" fmla="*/ 3917158 w 3967900"/>
                <a:gd name="connsiteY87" fmla="*/ 2043147 h 3218903"/>
                <a:gd name="connsiteX88" fmla="*/ 3600286 w 3967900"/>
                <a:gd name="connsiteY8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40263 w 3967900"/>
                <a:gd name="connsiteY33" fmla="*/ 408477 h 3218903"/>
                <a:gd name="connsiteX34" fmla="*/ 526635 w 3967900"/>
                <a:gd name="connsiteY34" fmla="*/ 368255 h 3218903"/>
                <a:gd name="connsiteX35" fmla="*/ 445154 w 3967900"/>
                <a:gd name="connsiteY35" fmla="*/ 273193 h 3218903"/>
                <a:gd name="connsiteX36" fmla="*/ 468825 w 3967900"/>
                <a:gd name="connsiteY36" fmla="*/ 227502 h 3218903"/>
                <a:gd name="connsiteX37" fmla="*/ 430725 w 3967900"/>
                <a:gd name="connsiteY37" fmla="*/ 253695 h 3218903"/>
                <a:gd name="connsiteX38" fmla="*/ 395360 w 3967900"/>
                <a:gd name="connsiteY38" fmla="*/ 227928 h 3218903"/>
                <a:gd name="connsiteX39" fmla="*/ 322932 w 3967900"/>
                <a:gd name="connsiteY39" fmla="*/ 164554 h 3218903"/>
                <a:gd name="connsiteX40" fmla="*/ 182603 w 3967900"/>
                <a:gd name="connsiteY40" fmla="*/ 74019 h 3218903"/>
                <a:gd name="connsiteX41" fmla="*/ 114702 w 3967900"/>
                <a:gd name="connsiteY41" fmla="*/ 105706 h 3218903"/>
                <a:gd name="connsiteX42" fmla="*/ 123756 w 3967900"/>
                <a:gd name="connsiteY42" fmla="*/ 182661 h 3218903"/>
                <a:gd name="connsiteX43" fmla="*/ 205237 w 3967900"/>
                <a:gd name="connsiteY43" fmla="*/ 268668 h 3218903"/>
                <a:gd name="connsiteX44" fmla="*/ 264085 w 3967900"/>
                <a:gd name="connsiteY44" fmla="*/ 313936 h 3218903"/>
                <a:gd name="connsiteX45" fmla="*/ 327459 w 3967900"/>
                <a:gd name="connsiteY45" fmla="*/ 418051 h 3218903"/>
                <a:gd name="connsiteX46" fmla="*/ 372726 w 3967900"/>
                <a:gd name="connsiteY46" fmla="*/ 467845 h 3218903"/>
                <a:gd name="connsiteX47" fmla="*/ 386306 w 3967900"/>
                <a:gd name="connsiteY47" fmla="*/ 495005 h 3218903"/>
                <a:gd name="connsiteX48" fmla="*/ 304825 w 3967900"/>
                <a:gd name="connsiteY48" fmla="*/ 504059 h 3218903"/>
                <a:gd name="connsiteX49" fmla="*/ 223344 w 3967900"/>
                <a:gd name="connsiteY49" fmla="*/ 454265 h 3218903"/>
                <a:gd name="connsiteX50" fmla="*/ 200710 w 3967900"/>
                <a:gd name="connsiteY50" fmla="*/ 431631 h 3218903"/>
                <a:gd name="connsiteX51" fmla="*/ 64908 w 3967900"/>
                <a:gd name="connsiteY51" fmla="*/ 399944 h 3218903"/>
                <a:gd name="connsiteX52" fmla="*/ 6061 w 3967900"/>
                <a:gd name="connsiteY52" fmla="*/ 408997 h 3218903"/>
                <a:gd name="connsiteX53" fmla="*/ 10588 w 3967900"/>
                <a:gd name="connsiteY53" fmla="*/ 485952 h 3218903"/>
                <a:gd name="connsiteX54" fmla="*/ 83015 w 3967900"/>
                <a:gd name="connsiteY54" fmla="*/ 526692 h 3218903"/>
                <a:gd name="connsiteX55" fmla="*/ 141863 w 3967900"/>
                <a:gd name="connsiteY55" fmla="*/ 540272 h 3218903"/>
                <a:gd name="connsiteX56" fmla="*/ 182603 w 3967900"/>
                <a:gd name="connsiteY56" fmla="*/ 590066 h 3218903"/>
                <a:gd name="connsiteX57" fmla="*/ 255031 w 3967900"/>
                <a:gd name="connsiteY57" fmla="*/ 639861 h 3218903"/>
                <a:gd name="connsiteX58" fmla="*/ 273138 w 3967900"/>
                <a:gd name="connsiteY58" fmla="*/ 685128 h 3218903"/>
                <a:gd name="connsiteX59" fmla="*/ 313879 w 3967900"/>
                <a:gd name="connsiteY59" fmla="*/ 766609 h 3218903"/>
                <a:gd name="connsiteX60" fmla="*/ 209764 w 3967900"/>
                <a:gd name="connsiteY60" fmla="*/ 694181 h 3218903"/>
                <a:gd name="connsiteX61" fmla="*/ 69435 w 3967900"/>
                <a:gd name="connsiteY61" fmla="*/ 676074 h 3218903"/>
                <a:gd name="connsiteX62" fmla="*/ 37748 w 3967900"/>
                <a:gd name="connsiteY62" fmla="*/ 707762 h 3218903"/>
                <a:gd name="connsiteX63" fmla="*/ 64908 w 3967900"/>
                <a:gd name="connsiteY63" fmla="*/ 766609 h 3218903"/>
                <a:gd name="connsiteX64" fmla="*/ 128283 w 3967900"/>
                <a:gd name="connsiteY64" fmla="*/ 807350 h 3218903"/>
                <a:gd name="connsiteX65" fmla="*/ 169023 w 3967900"/>
                <a:gd name="connsiteY65" fmla="*/ 811876 h 3218903"/>
                <a:gd name="connsiteX66" fmla="*/ 196184 w 3967900"/>
                <a:gd name="connsiteY66" fmla="*/ 861670 h 3218903"/>
                <a:gd name="connsiteX67" fmla="*/ 232398 w 3967900"/>
                <a:gd name="connsiteY67" fmla="*/ 884304 h 3218903"/>
                <a:gd name="connsiteX68" fmla="*/ 268611 w 3967900"/>
                <a:gd name="connsiteY68" fmla="*/ 970312 h 3218903"/>
                <a:gd name="connsiteX69" fmla="*/ 327459 w 3967900"/>
                <a:gd name="connsiteY69" fmla="*/ 1006526 h 3218903"/>
                <a:gd name="connsiteX70" fmla="*/ 295772 w 3967900"/>
                <a:gd name="connsiteY70" fmla="*/ 1092534 h 3218903"/>
                <a:gd name="connsiteX71" fmla="*/ 304825 w 3967900"/>
                <a:gd name="connsiteY71" fmla="*/ 1228336 h 3218903"/>
                <a:gd name="connsiteX72" fmla="*/ 322932 w 3967900"/>
                <a:gd name="connsiteY72" fmla="*/ 1445619 h 3218903"/>
                <a:gd name="connsiteX73" fmla="*/ 395360 w 3967900"/>
                <a:gd name="connsiteY73" fmla="*/ 1567841 h 3218903"/>
                <a:gd name="connsiteX74" fmla="*/ 472314 w 3967900"/>
                <a:gd name="connsiteY74" fmla="*/ 1626688 h 3218903"/>
                <a:gd name="connsiteX75" fmla="*/ 513055 w 3967900"/>
                <a:gd name="connsiteY75" fmla="*/ 1649322 h 3218903"/>
                <a:gd name="connsiteX76" fmla="*/ 594536 w 3967900"/>
                <a:gd name="connsiteY76" fmla="*/ 1712696 h 3218903"/>
                <a:gd name="connsiteX77" fmla="*/ 716758 w 3967900"/>
                <a:gd name="connsiteY77" fmla="*/ 1862078 h 3218903"/>
                <a:gd name="connsiteX78" fmla="*/ 920461 w 3967900"/>
                <a:gd name="connsiteY78" fmla="*/ 2083888 h 3218903"/>
                <a:gd name="connsiteX79" fmla="*/ 1133217 w 3967900"/>
                <a:gd name="connsiteY79" fmla="*/ 2378126 h 3218903"/>
                <a:gd name="connsiteX80" fmla="*/ 1332394 w 3967900"/>
                <a:gd name="connsiteY80" fmla="*/ 2649730 h 3218903"/>
                <a:gd name="connsiteX81" fmla="*/ 1662845 w 3967900"/>
                <a:gd name="connsiteY81" fmla="*/ 2971129 h 3218903"/>
                <a:gd name="connsiteX82" fmla="*/ 2061198 w 3967900"/>
                <a:gd name="connsiteY82" fmla="*/ 3179357 h 3218903"/>
                <a:gd name="connsiteX83" fmla="*/ 2359962 w 3967900"/>
                <a:gd name="connsiteY83" fmla="*/ 3201990 h 3218903"/>
                <a:gd name="connsiteX84" fmla="*/ 2744734 w 3967900"/>
                <a:gd name="connsiteY84" fmla="*/ 2975653 h 3218903"/>
                <a:gd name="connsiteX85" fmla="*/ 3097819 w 3967900"/>
                <a:gd name="connsiteY85" fmla="*/ 2826272 h 3218903"/>
                <a:gd name="connsiteX86" fmla="*/ 3722508 w 3967900"/>
                <a:gd name="connsiteY86" fmla="*/ 2391706 h 3218903"/>
                <a:gd name="connsiteX87" fmla="*/ 3944318 w 3967900"/>
                <a:gd name="connsiteY87" fmla="*/ 2169896 h 3218903"/>
                <a:gd name="connsiteX88" fmla="*/ 3917158 w 3967900"/>
                <a:gd name="connsiteY88" fmla="*/ 2043147 h 3218903"/>
                <a:gd name="connsiteX89" fmla="*/ 3600286 w 3967900"/>
                <a:gd name="connsiteY8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69023 w 3967900"/>
                <a:gd name="connsiteY66" fmla="*/ 811876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71169 w 3967900"/>
                <a:gd name="connsiteY67" fmla="*/ 825195 h 3218903"/>
                <a:gd name="connsiteX68" fmla="*/ 196184 w 3967900"/>
                <a:gd name="connsiteY68" fmla="*/ 861670 h 3218903"/>
                <a:gd name="connsiteX69" fmla="*/ 232398 w 3967900"/>
                <a:gd name="connsiteY69" fmla="*/ 884304 h 3218903"/>
                <a:gd name="connsiteX70" fmla="*/ 268611 w 3967900"/>
                <a:gd name="connsiteY70" fmla="*/ 970312 h 3218903"/>
                <a:gd name="connsiteX71" fmla="*/ 327459 w 3967900"/>
                <a:gd name="connsiteY71" fmla="*/ 1006526 h 3218903"/>
                <a:gd name="connsiteX72" fmla="*/ 295772 w 3967900"/>
                <a:gd name="connsiteY72" fmla="*/ 1092534 h 3218903"/>
                <a:gd name="connsiteX73" fmla="*/ 304825 w 3967900"/>
                <a:gd name="connsiteY73" fmla="*/ 1228336 h 3218903"/>
                <a:gd name="connsiteX74" fmla="*/ 322932 w 3967900"/>
                <a:gd name="connsiteY74" fmla="*/ 1445619 h 3218903"/>
                <a:gd name="connsiteX75" fmla="*/ 395360 w 3967900"/>
                <a:gd name="connsiteY75" fmla="*/ 1567841 h 3218903"/>
                <a:gd name="connsiteX76" fmla="*/ 472314 w 3967900"/>
                <a:gd name="connsiteY76" fmla="*/ 1626688 h 3218903"/>
                <a:gd name="connsiteX77" fmla="*/ 513055 w 3967900"/>
                <a:gd name="connsiteY77" fmla="*/ 1649322 h 3218903"/>
                <a:gd name="connsiteX78" fmla="*/ 594536 w 3967900"/>
                <a:gd name="connsiteY78" fmla="*/ 1712696 h 3218903"/>
                <a:gd name="connsiteX79" fmla="*/ 716758 w 3967900"/>
                <a:gd name="connsiteY79" fmla="*/ 1862078 h 3218903"/>
                <a:gd name="connsiteX80" fmla="*/ 920461 w 3967900"/>
                <a:gd name="connsiteY80" fmla="*/ 2083888 h 3218903"/>
                <a:gd name="connsiteX81" fmla="*/ 1133217 w 3967900"/>
                <a:gd name="connsiteY81" fmla="*/ 2378126 h 3218903"/>
                <a:gd name="connsiteX82" fmla="*/ 1332394 w 3967900"/>
                <a:gd name="connsiteY82" fmla="*/ 2649730 h 3218903"/>
                <a:gd name="connsiteX83" fmla="*/ 1662845 w 3967900"/>
                <a:gd name="connsiteY83" fmla="*/ 2971129 h 3218903"/>
                <a:gd name="connsiteX84" fmla="*/ 2061198 w 3967900"/>
                <a:gd name="connsiteY84" fmla="*/ 3179357 h 3218903"/>
                <a:gd name="connsiteX85" fmla="*/ 2359962 w 3967900"/>
                <a:gd name="connsiteY85" fmla="*/ 3201990 h 3218903"/>
                <a:gd name="connsiteX86" fmla="*/ 2744734 w 3967900"/>
                <a:gd name="connsiteY86" fmla="*/ 2975653 h 3218903"/>
                <a:gd name="connsiteX87" fmla="*/ 3097819 w 3967900"/>
                <a:gd name="connsiteY87" fmla="*/ 2826272 h 3218903"/>
                <a:gd name="connsiteX88" fmla="*/ 3722508 w 3967900"/>
                <a:gd name="connsiteY88" fmla="*/ 2391706 h 3218903"/>
                <a:gd name="connsiteX89" fmla="*/ 3944318 w 3967900"/>
                <a:gd name="connsiteY89" fmla="*/ 2169896 h 3218903"/>
                <a:gd name="connsiteX90" fmla="*/ 3917158 w 3967900"/>
                <a:gd name="connsiteY90" fmla="*/ 2043147 h 3218903"/>
                <a:gd name="connsiteX91" fmla="*/ 3600286 w 3967900"/>
                <a:gd name="connsiteY9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2398 w 3967900"/>
                <a:gd name="connsiteY70" fmla="*/ 884304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37844 w 3967900"/>
                <a:gd name="connsiteY71" fmla="*/ 896633 h 3218903"/>
                <a:gd name="connsiteX72" fmla="*/ 268611 w 3967900"/>
                <a:gd name="connsiteY72" fmla="*/ 970312 h 3218903"/>
                <a:gd name="connsiteX73" fmla="*/ 327459 w 3967900"/>
                <a:gd name="connsiteY73" fmla="*/ 1006526 h 3218903"/>
                <a:gd name="connsiteX74" fmla="*/ 295772 w 3967900"/>
                <a:gd name="connsiteY74" fmla="*/ 1092534 h 3218903"/>
                <a:gd name="connsiteX75" fmla="*/ 304825 w 3967900"/>
                <a:gd name="connsiteY75" fmla="*/ 1228336 h 3218903"/>
                <a:gd name="connsiteX76" fmla="*/ 322932 w 3967900"/>
                <a:gd name="connsiteY76" fmla="*/ 1445619 h 3218903"/>
                <a:gd name="connsiteX77" fmla="*/ 395360 w 3967900"/>
                <a:gd name="connsiteY77" fmla="*/ 1567841 h 3218903"/>
                <a:gd name="connsiteX78" fmla="*/ 472314 w 3967900"/>
                <a:gd name="connsiteY78" fmla="*/ 1626688 h 3218903"/>
                <a:gd name="connsiteX79" fmla="*/ 513055 w 3967900"/>
                <a:gd name="connsiteY79" fmla="*/ 1649322 h 3218903"/>
                <a:gd name="connsiteX80" fmla="*/ 594536 w 3967900"/>
                <a:gd name="connsiteY80" fmla="*/ 1712696 h 3218903"/>
                <a:gd name="connsiteX81" fmla="*/ 716758 w 3967900"/>
                <a:gd name="connsiteY81" fmla="*/ 1862078 h 3218903"/>
                <a:gd name="connsiteX82" fmla="*/ 920461 w 3967900"/>
                <a:gd name="connsiteY82" fmla="*/ 2083888 h 3218903"/>
                <a:gd name="connsiteX83" fmla="*/ 1133217 w 3967900"/>
                <a:gd name="connsiteY83" fmla="*/ 2378126 h 3218903"/>
                <a:gd name="connsiteX84" fmla="*/ 1332394 w 3967900"/>
                <a:gd name="connsiteY84" fmla="*/ 2649730 h 3218903"/>
                <a:gd name="connsiteX85" fmla="*/ 1662845 w 3967900"/>
                <a:gd name="connsiteY85" fmla="*/ 2971129 h 3218903"/>
                <a:gd name="connsiteX86" fmla="*/ 2061198 w 3967900"/>
                <a:gd name="connsiteY86" fmla="*/ 3179357 h 3218903"/>
                <a:gd name="connsiteX87" fmla="*/ 2359962 w 3967900"/>
                <a:gd name="connsiteY87" fmla="*/ 3201990 h 3218903"/>
                <a:gd name="connsiteX88" fmla="*/ 2744734 w 3967900"/>
                <a:gd name="connsiteY88" fmla="*/ 2975653 h 3218903"/>
                <a:gd name="connsiteX89" fmla="*/ 3097819 w 3967900"/>
                <a:gd name="connsiteY89" fmla="*/ 2826272 h 3218903"/>
                <a:gd name="connsiteX90" fmla="*/ 3722508 w 3967900"/>
                <a:gd name="connsiteY90" fmla="*/ 2391706 h 3218903"/>
                <a:gd name="connsiteX91" fmla="*/ 3944318 w 3967900"/>
                <a:gd name="connsiteY91" fmla="*/ 2169896 h 3218903"/>
                <a:gd name="connsiteX92" fmla="*/ 3917158 w 3967900"/>
                <a:gd name="connsiteY92" fmla="*/ 2043147 h 3218903"/>
                <a:gd name="connsiteX93" fmla="*/ 3600286 w 3967900"/>
                <a:gd name="connsiteY9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90079 w 3967900"/>
                <a:gd name="connsiteY60" fmla="*/ 838046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209764 w 3967900"/>
                <a:gd name="connsiteY62" fmla="*/ 694181 h 3218903"/>
                <a:gd name="connsiteX63" fmla="*/ 69435 w 3967900"/>
                <a:gd name="connsiteY63" fmla="*/ 676074 h 3218903"/>
                <a:gd name="connsiteX64" fmla="*/ 37748 w 3967900"/>
                <a:gd name="connsiteY64" fmla="*/ 707762 h 3218903"/>
                <a:gd name="connsiteX65" fmla="*/ 64908 w 3967900"/>
                <a:gd name="connsiteY65" fmla="*/ 766609 h 3218903"/>
                <a:gd name="connsiteX66" fmla="*/ 128283 w 3967900"/>
                <a:gd name="connsiteY66" fmla="*/ 807350 h 3218903"/>
                <a:gd name="connsiteX67" fmla="*/ 171169 w 3967900"/>
                <a:gd name="connsiteY67" fmla="*/ 818052 h 3218903"/>
                <a:gd name="connsiteX68" fmla="*/ 192835 w 3967900"/>
                <a:gd name="connsiteY68" fmla="*/ 771395 h 3218903"/>
                <a:gd name="connsiteX69" fmla="*/ 171169 w 3967900"/>
                <a:gd name="connsiteY69" fmla="*/ 825195 h 3218903"/>
                <a:gd name="connsiteX70" fmla="*/ 196184 w 3967900"/>
                <a:gd name="connsiteY70" fmla="*/ 861670 h 3218903"/>
                <a:gd name="connsiteX71" fmla="*/ 233081 w 3967900"/>
                <a:gd name="connsiteY71" fmla="*/ 887108 h 3218903"/>
                <a:gd name="connsiteX72" fmla="*/ 268117 w 3967900"/>
                <a:gd name="connsiteY72" fmla="*/ 843822 h 3218903"/>
                <a:gd name="connsiteX73" fmla="*/ 237844 w 3967900"/>
                <a:gd name="connsiteY73" fmla="*/ 896633 h 3218903"/>
                <a:gd name="connsiteX74" fmla="*/ 268611 w 3967900"/>
                <a:gd name="connsiteY74" fmla="*/ 970312 h 3218903"/>
                <a:gd name="connsiteX75" fmla="*/ 327459 w 3967900"/>
                <a:gd name="connsiteY75" fmla="*/ 1006526 h 3218903"/>
                <a:gd name="connsiteX76" fmla="*/ 295772 w 3967900"/>
                <a:gd name="connsiteY76" fmla="*/ 1092534 h 3218903"/>
                <a:gd name="connsiteX77" fmla="*/ 304825 w 3967900"/>
                <a:gd name="connsiteY77" fmla="*/ 1228336 h 3218903"/>
                <a:gd name="connsiteX78" fmla="*/ 322932 w 3967900"/>
                <a:gd name="connsiteY78" fmla="*/ 1445619 h 3218903"/>
                <a:gd name="connsiteX79" fmla="*/ 395360 w 3967900"/>
                <a:gd name="connsiteY79" fmla="*/ 1567841 h 3218903"/>
                <a:gd name="connsiteX80" fmla="*/ 472314 w 3967900"/>
                <a:gd name="connsiteY80" fmla="*/ 1626688 h 3218903"/>
                <a:gd name="connsiteX81" fmla="*/ 513055 w 3967900"/>
                <a:gd name="connsiteY81" fmla="*/ 1649322 h 3218903"/>
                <a:gd name="connsiteX82" fmla="*/ 594536 w 3967900"/>
                <a:gd name="connsiteY82" fmla="*/ 1712696 h 3218903"/>
                <a:gd name="connsiteX83" fmla="*/ 716758 w 3967900"/>
                <a:gd name="connsiteY83" fmla="*/ 1862078 h 3218903"/>
                <a:gd name="connsiteX84" fmla="*/ 920461 w 3967900"/>
                <a:gd name="connsiteY84" fmla="*/ 2083888 h 3218903"/>
                <a:gd name="connsiteX85" fmla="*/ 1133217 w 3967900"/>
                <a:gd name="connsiteY85" fmla="*/ 2378126 h 3218903"/>
                <a:gd name="connsiteX86" fmla="*/ 1332394 w 3967900"/>
                <a:gd name="connsiteY86" fmla="*/ 2649730 h 3218903"/>
                <a:gd name="connsiteX87" fmla="*/ 1662845 w 3967900"/>
                <a:gd name="connsiteY87" fmla="*/ 2971129 h 3218903"/>
                <a:gd name="connsiteX88" fmla="*/ 2061198 w 3967900"/>
                <a:gd name="connsiteY88" fmla="*/ 3179357 h 3218903"/>
                <a:gd name="connsiteX89" fmla="*/ 2359962 w 3967900"/>
                <a:gd name="connsiteY89" fmla="*/ 3201990 h 3218903"/>
                <a:gd name="connsiteX90" fmla="*/ 2744734 w 3967900"/>
                <a:gd name="connsiteY90" fmla="*/ 2975653 h 3218903"/>
                <a:gd name="connsiteX91" fmla="*/ 3097819 w 3967900"/>
                <a:gd name="connsiteY91" fmla="*/ 2826272 h 3218903"/>
                <a:gd name="connsiteX92" fmla="*/ 3722508 w 3967900"/>
                <a:gd name="connsiteY92" fmla="*/ 2391706 h 3218903"/>
                <a:gd name="connsiteX93" fmla="*/ 3944318 w 3967900"/>
                <a:gd name="connsiteY93" fmla="*/ 2169896 h 3218903"/>
                <a:gd name="connsiteX94" fmla="*/ 3917158 w 3967900"/>
                <a:gd name="connsiteY94" fmla="*/ 2043147 h 3218903"/>
                <a:gd name="connsiteX95" fmla="*/ 3600286 w 3967900"/>
                <a:gd name="connsiteY9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302138 w 3967900"/>
                <a:gd name="connsiteY62" fmla="*/ 746614 h 3218903"/>
                <a:gd name="connsiteX63" fmla="*/ 209764 w 3967900"/>
                <a:gd name="connsiteY63" fmla="*/ 694181 h 3218903"/>
                <a:gd name="connsiteX64" fmla="*/ 69435 w 3967900"/>
                <a:gd name="connsiteY64" fmla="*/ 676074 h 3218903"/>
                <a:gd name="connsiteX65" fmla="*/ 37748 w 3967900"/>
                <a:gd name="connsiteY65" fmla="*/ 707762 h 3218903"/>
                <a:gd name="connsiteX66" fmla="*/ 64908 w 3967900"/>
                <a:gd name="connsiteY66" fmla="*/ 766609 h 3218903"/>
                <a:gd name="connsiteX67" fmla="*/ 128283 w 3967900"/>
                <a:gd name="connsiteY67" fmla="*/ 807350 h 3218903"/>
                <a:gd name="connsiteX68" fmla="*/ 171169 w 3967900"/>
                <a:gd name="connsiteY68" fmla="*/ 818052 h 3218903"/>
                <a:gd name="connsiteX69" fmla="*/ 192835 w 3967900"/>
                <a:gd name="connsiteY69" fmla="*/ 771395 h 3218903"/>
                <a:gd name="connsiteX70" fmla="*/ 171169 w 3967900"/>
                <a:gd name="connsiteY70" fmla="*/ 825195 h 3218903"/>
                <a:gd name="connsiteX71" fmla="*/ 196184 w 3967900"/>
                <a:gd name="connsiteY71" fmla="*/ 861670 h 3218903"/>
                <a:gd name="connsiteX72" fmla="*/ 233081 w 3967900"/>
                <a:gd name="connsiteY72" fmla="*/ 887108 h 3218903"/>
                <a:gd name="connsiteX73" fmla="*/ 268117 w 3967900"/>
                <a:gd name="connsiteY73" fmla="*/ 843822 h 3218903"/>
                <a:gd name="connsiteX74" fmla="*/ 237844 w 3967900"/>
                <a:gd name="connsiteY74" fmla="*/ 896633 h 3218903"/>
                <a:gd name="connsiteX75" fmla="*/ 268611 w 3967900"/>
                <a:gd name="connsiteY75" fmla="*/ 970312 h 3218903"/>
                <a:gd name="connsiteX76" fmla="*/ 327459 w 3967900"/>
                <a:gd name="connsiteY76" fmla="*/ 1006526 h 3218903"/>
                <a:gd name="connsiteX77" fmla="*/ 295772 w 3967900"/>
                <a:gd name="connsiteY77" fmla="*/ 1092534 h 3218903"/>
                <a:gd name="connsiteX78" fmla="*/ 304825 w 3967900"/>
                <a:gd name="connsiteY78" fmla="*/ 1228336 h 3218903"/>
                <a:gd name="connsiteX79" fmla="*/ 322932 w 3967900"/>
                <a:gd name="connsiteY79" fmla="*/ 1445619 h 3218903"/>
                <a:gd name="connsiteX80" fmla="*/ 395360 w 3967900"/>
                <a:gd name="connsiteY80" fmla="*/ 1567841 h 3218903"/>
                <a:gd name="connsiteX81" fmla="*/ 472314 w 3967900"/>
                <a:gd name="connsiteY81" fmla="*/ 1626688 h 3218903"/>
                <a:gd name="connsiteX82" fmla="*/ 513055 w 3967900"/>
                <a:gd name="connsiteY82" fmla="*/ 1649322 h 3218903"/>
                <a:gd name="connsiteX83" fmla="*/ 594536 w 3967900"/>
                <a:gd name="connsiteY83" fmla="*/ 1712696 h 3218903"/>
                <a:gd name="connsiteX84" fmla="*/ 716758 w 3967900"/>
                <a:gd name="connsiteY84" fmla="*/ 1862078 h 3218903"/>
                <a:gd name="connsiteX85" fmla="*/ 920461 w 3967900"/>
                <a:gd name="connsiteY85" fmla="*/ 2083888 h 3218903"/>
                <a:gd name="connsiteX86" fmla="*/ 1133217 w 3967900"/>
                <a:gd name="connsiteY86" fmla="*/ 2378126 h 3218903"/>
                <a:gd name="connsiteX87" fmla="*/ 1332394 w 3967900"/>
                <a:gd name="connsiteY87" fmla="*/ 2649730 h 3218903"/>
                <a:gd name="connsiteX88" fmla="*/ 1662845 w 3967900"/>
                <a:gd name="connsiteY88" fmla="*/ 2971129 h 3218903"/>
                <a:gd name="connsiteX89" fmla="*/ 2061198 w 3967900"/>
                <a:gd name="connsiteY89" fmla="*/ 3179357 h 3218903"/>
                <a:gd name="connsiteX90" fmla="*/ 2359962 w 3967900"/>
                <a:gd name="connsiteY90" fmla="*/ 3201990 h 3218903"/>
                <a:gd name="connsiteX91" fmla="*/ 2744734 w 3967900"/>
                <a:gd name="connsiteY91" fmla="*/ 2975653 h 3218903"/>
                <a:gd name="connsiteX92" fmla="*/ 3097819 w 3967900"/>
                <a:gd name="connsiteY92" fmla="*/ 2826272 h 3218903"/>
                <a:gd name="connsiteX93" fmla="*/ 3722508 w 3967900"/>
                <a:gd name="connsiteY93" fmla="*/ 2391706 h 3218903"/>
                <a:gd name="connsiteX94" fmla="*/ 3944318 w 3967900"/>
                <a:gd name="connsiteY94" fmla="*/ 2169896 h 3218903"/>
                <a:gd name="connsiteX95" fmla="*/ 3917158 w 3967900"/>
                <a:gd name="connsiteY95" fmla="*/ 2043147 h 3218903"/>
                <a:gd name="connsiteX96" fmla="*/ 3600286 w 3967900"/>
                <a:gd name="connsiteY9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56881 w 3967900"/>
                <a:gd name="connsiteY56" fmla="*/ 506108 h 3218903"/>
                <a:gd name="connsiteX57" fmla="*/ 141863 w 3967900"/>
                <a:gd name="connsiteY57" fmla="*/ 540272 h 3218903"/>
                <a:gd name="connsiteX58" fmla="*/ 182603 w 3967900"/>
                <a:gd name="connsiteY58" fmla="*/ 590066 h 3218903"/>
                <a:gd name="connsiteX59" fmla="*/ 255031 w 3967900"/>
                <a:gd name="connsiteY59" fmla="*/ 639861 h 3218903"/>
                <a:gd name="connsiteX60" fmla="*/ 273138 w 3967900"/>
                <a:gd name="connsiteY60" fmla="*/ 685128 h 3218903"/>
                <a:gd name="connsiteX61" fmla="*/ 299756 w 3967900"/>
                <a:gd name="connsiteY61" fmla="*/ 744233 h 3218903"/>
                <a:gd name="connsiteX62" fmla="*/ 390079 w 3967900"/>
                <a:gd name="connsiteY62" fmla="*/ 838046 h 3218903"/>
                <a:gd name="connsiteX63" fmla="*/ 302138 w 3967900"/>
                <a:gd name="connsiteY63" fmla="*/ 746614 h 3218903"/>
                <a:gd name="connsiteX64" fmla="*/ 209764 w 3967900"/>
                <a:gd name="connsiteY64" fmla="*/ 694181 h 3218903"/>
                <a:gd name="connsiteX65" fmla="*/ 69435 w 3967900"/>
                <a:gd name="connsiteY65" fmla="*/ 676074 h 3218903"/>
                <a:gd name="connsiteX66" fmla="*/ 37748 w 3967900"/>
                <a:gd name="connsiteY66" fmla="*/ 707762 h 3218903"/>
                <a:gd name="connsiteX67" fmla="*/ 64908 w 3967900"/>
                <a:gd name="connsiteY67" fmla="*/ 766609 h 3218903"/>
                <a:gd name="connsiteX68" fmla="*/ 128283 w 3967900"/>
                <a:gd name="connsiteY68" fmla="*/ 807350 h 3218903"/>
                <a:gd name="connsiteX69" fmla="*/ 171169 w 3967900"/>
                <a:gd name="connsiteY69" fmla="*/ 818052 h 3218903"/>
                <a:gd name="connsiteX70" fmla="*/ 192835 w 3967900"/>
                <a:gd name="connsiteY70" fmla="*/ 771395 h 3218903"/>
                <a:gd name="connsiteX71" fmla="*/ 171169 w 3967900"/>
                <a:gd name="connsiteY71" fmla="*/ 825195 h 3218903"/>
                <a:gd name="connsiteX72" fmla="*/ 196184 w 3967900"/>
                <a:gd name="connsiteY72" fmla="*/ 861670 h 3218903"/>
                <a:gd name="connsiteX73" fmla="*/ 233081 w 3967900"/>
                <a:gd name="connsiteY73" fmla="*/ 887108 h 3218903"/>
                <a:gd name="connsiteX74" fmla="*/ 268117 w 3967900"/>
                <a:gd name="connsiteY74" fmla="*/ 843822 h 3218903"/>
                <a:gd name="connsiteX75" fmla="*/ 237844 w 3967900"/>
                <a:gd name="connsiteY75" fmla="*/ 896633 h 3218903"/>
                <a:gd name="connsiteX76" fmla="*/ 268611 w 3967900"/>
                <a:gd name="connsiteY76" fmla="*/ 970312 h 3218903"/>
                <a:gd name="connsiteX77" fmla="*/ 327459 w 3967900"/>
                <a:gd name="connsiteY77" fmla="*/ 1006526 h 3218903"/>
                <a:gd name="connsiteX78" fmla="*/ 295772 w 3967900"/>
                <a:gd name="connsiteY78" fmla="*/ 1092534 h 3218903"/>
                <a:gd name="connsiteX79" fmla="*/ 304825 w 3967900"/>
                <a:gd name="connsiteY79" fmla="*/ 1228336 h 3218903"/>
                <a:gd name="connsiteX80" fmla="*/ 322932 w 3967900"/>
                <a:gd name="connsiteY80" fmla="*/ 1445619 h 3218903"/>
                <a:gd name="connsiteX81" fmla="*/ 395360 w 3967900"/>
                <a:gd name="connsiteY81" fmla="*/ 1567841 h 3218903"/>
                <a:gd name="connsiteX82" fmla="*/ 472314 w 3967900"/>
                <a:gd name="connsiteY82" fmla="*/ 1626688 h 3218903"/>
                <a:gd name="connsiteX83" fmla="*/ 513055 w 3967900"/>
                <a:gd name="connsiteY83" fmla="*/ 1649322 h 3218903"/>
                <a:gd name="connsiteX84" fmla="*/ 594536 w 3967900"/>
                <a:gd name="connsiteY84" fmla="*/ 1712696 h 3218903"/>
                <a:gd name="connsiteX85" fmla="*/ 716758 w 3967900"/>
                <a:gd name="connsiteY85" fmla="*/ 1862078 h 3218903"/>
                <a:gd name="connsiteX86" fmla="*/ 920461 w 3967900"/>
                <a:gd name="connsiteY86" fmla="*/ 2083888 h 3218903"/>
                <a:gd name="connsiteX87" fmla="*/ 1133217 w 3967900"/>
                <a:gd name="connsiteY87" fmla="*/ 2378126 h 3218903"/>
                <a:gd name="connsiteX88" fmla="*/ 1332394 w 3967900"/>
                <a:gd name="connsiteY88" fmla="*/ 2649730 h 3218903"/>
                <a:gd name="connsiteX89" fmla="*/ 1662845 w 3967900"/>
                <a:gd name="connsiteY89" fmla="*/ 2971129 h 3218903"/>
                <a:gd name="connsiteX90" fmla="*/ 2061198 w 3967900"/>
                <a:gd name="connsiteY90" fmla="*/ 3179357 h 3218903"/>
                <a:gd name="connsiteX91" fmla="*/ 2359962 w 3967900"/>
                <a:gd name="connsiteY91" fmla="*/ 3201990 h 3218903"/>
                <a:gd name="connsiteX92" fmla="*/ 2744734 w 3967900"/>
                <a:gd name="connsiteY92" fmla="*/ 2975653 h 3218903"/>
                <a:gd name="connsiteX93" fmla="*/ 3097819 w 3967900"/>
                <a:gd name="connsiteY93" fmla="*/ 2826272 h 3218903"/>
                <a:gd name="connsiteX94" fmla="*/ 3722508 w 3967900"/>
                <a:gd name="connsiteY94" fmla="*/ 2391706 h 3218903"/>
                <a:gd name="connsiteX95" fmla="*/ 3944318 w 3967900"/>
                <a:gd name="connsiteY95" fmla="*/ 2169896 h 3218903"/>
                <a:gd name="connsiteX96" fmla="*/ 3917158 w 3967900"/>
                <a:gd name="connsiteY96" fmla="*/ 2043147 h 3218903"/>
                <a:gd name="connsiteX97" fmla="*/ 3600286 w 3967900"/>
                <a:gd name="connsiteY9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35450 w 3967900"/>
                <a:gd name="connsiteY56" fmla="*/ 539445 h 3218903"/>
                <a:gd name="connsiteX57" fmla="*/ 156881 w 3967900"/>
                <a:gd name="connsiteY57" fmla="*/ 506108 h 3218903"/>
                <a:gd name="connsiteX58" fmla="*/ 141863 w 3967900"/>
                <a:gd name="connsiteY58" fmla="*/ 540272 h 3218903"/>
                <a:gd name="connsiteX59" fmla="*/ 182603 w 3967900"/>
                <a:gd name="connsiteY59" fmla="*/ 590066 h 3218903"/>
                <a:gd name="connsiteX60" fmla="*/ 255031 w 3967900"/>
                <a:gd name="connsiteY60" fmla="*/ 639861 h 3218903"/>
                <a:gd name="connsiteX61" fmla="*/ 273138 w 3967900"/>
                <a:gd name="connsiteY61" fmla="*/ 685128 h 3218903"/>
                <a:gd name="connsiteX62" fmla="*/ 299756 w 3967900"/>
                <a:gd name="connsiteY62" fmla="*/ 744233 h 3218903"/>
                <a:gd name="connsiteX63" fmla="*/ 390079 w 3967900"/>
                <a:gd name="connsiteY63" fmla="*/ 838046 h 3218903"/>
                <a:gd name="connsiteX64" fmla="*/ 302138 w 3967900"/>
                <a:gd name="connsiteY64" fmla="*/ 746614 h 3218903"/>
                <a:gd name="connsiteX65" fmla="*/ 209764 w 3967900"/>
                <a:gd name="connsiteY65" fmla="*/ 694181 h 3218903"/>
                <a:gd name="connsiteX66" fmla="*/ 69435 w 3967900"/>
                <a:gd name="connsiteY66" fmla="*/ 676074 h 3218903"/>
                <a:gd name="connsiteX67" fmla="*/ 37748 w 3967900"/>
                <a:gd name="connsiteY67" fmla="*/ 707762 h 3218903"/>
                <a:gd name="connsiteX68" fmla="*/ 64908 w 3967900"/>
                <a:gd name="connsiteY68" fmla="*/ 766609 h 3218903"/>
                <a:gd name="connsiteX69" fmla="*/ 128283 w 3967900"/>
                <a:gd name="connsiteY69" fmla="*/ 807350 h 3218903"/>
                <a:gd name="connsiteX70" fmla="*/ 171169 w 3967900"/>
                <a:gd name="connsiteY70" fmla="*/ 818052 h 3218903"/>
                <a:gd name="connsiteX71" fmla="*/ 192835 w 3967900"/>
                <a:gd name="connsiteY71" fmla="*/ 771395 h 3218903"/>
                <a:gd name="connsiteX72" fmla="*/ 171169 w 3967900"/>
                <a:gd name="connsiteY72" fmla="*/ 825195 h 3218903"/>
                <a:gd name="connsiteX73" fmla="*/ 196184 w 3967900"/>
                <a:gd name="connsiteY73" fmla="*/ 861670 h 3218903"/>
                <a:gd name="connsiteX74" fmla="*/ 233081 w 3967900"/>
                <a:gd name="connsiteY74" fmla="*/ 887108 h 3218903"/>
                <a:gd name="connsiteX75" fmla="*/ 268117 w 3967900"/>
                <a:gd name="connsiteY75" fmla="*/ 843822 h 3218903"/>
                <a:gd name="connsiteX76" fmla="*/ 237844 w 3967900"/>
                <a:gd name="connsiteY76" fmla="*/ 896633 h 3218903"/>
                <a:gd name="connsiteX77" fmla="*/ 268611 w 3967900"/>
                <a:gd name="connsiteY77" fmla="*/ 970312 h 3218903"/>
                <a:gd name="connsiteX78" fmla="*/ 327459 w 3967900"/>
                <a:gd name="connsiteY78" fmla="*/ 1006526 h 3218903"/>
                <a:gd name="connsiteX79" fmla="*/ 295772 w 3967900"/>
                <a:gd name="connsiteY79" fmla="*/ 1092534 h 3218903"/>
                <a:gd name="connsiteX80" fmla="*/ 304825 w 3967900"/>
                <a:gd name="connsiteY80" fmla="*/ 1228336 h 3218903"/>
                <a:gd name="connsiteX81" fmla="*/ 322932 w 3967900"/>
                <a:gd name="connsiteY81" fmla="*/ 1445619 h 3218903"/>
                <a:gd name="connsiteX82" fmla="*/ 395360 w 3967900"/>
                <a:gd name="connsiteY82" fmla="*/ 1567841 h 3218903"/>
                <a:gd name="connsiteX83" fmla="*/ 472314 w 3967900"/>
                <a:gd name="connsiteY83" fmla="*/ 1626688 h 3218903"/>
                <a:gd name="connsiteX84" fmla="*/ 513055 w 3967900"/>
                <a:gd name="connsiteY84" fmla="*/ 1649322 h 3218903"/>
                <a:gd name="connsiteX85" fmla="*/ 594536 w 3967900"/>
                <a:gd name="connsiteY85" fmla="*/ 1712696 h 3218903"/>
                <a:gd name="connsiteX86" fmla="*/ 716758 w 3967900"/>
                <a:gd name="connsiteY86" fmla="*/ 1862078 h 3218903"/>
                <a:gd name="connsiteX87" fmla="*/ 920461 w 3967900"/>
                <a:gd name="connsiteY87" fmla="*/ 2083888 h 3218903"/>
                <a:gd name="connsiteX88" fmla="*/ 1133217 w 3967900"/>
                <a:gd name="connsiteY88" fmla="*/ 2378126 h 3218903"/>
                <a:gd name="connsiteX89" fmla="*/ 1332394 w 3967900"/>
                <a:gd name="connsiteY89" fmla="*/ 2649730 h 3218903"/>
                <a:gd name="connsiteX90" fmla="*/ 1662845 w 3967900"/>
                <a:gd name="connsiteY90" fmla="*/ 2971129 h 3218903"/>
                <a:gd name="connsiteX91" fmla="*/ 2061198 w 3967900"/>
                <a:gd name="connsiteY91" fmla="*/ 3179357 h 3218903"/>
                <a:gd name="connsiteX92" fmla="*/ 2359962 w 3967900"/>
                <a:gd name="connsiteY92" fmla="*/ 3201990 h 3218903"/>
                <a:gd name="connsiteX93" fmla="*/ 2744734 w 3967900"/>
                <a:gd name="connsiteY93" fmla="*/ 2975653 h 3218903"/>
                <a:gd name="connsiteX94" fmla="*/ 3097819 w 3967900"/>
                <a:gd name="connsiteY94" fmla="*/ 2826272 h 3218903"/>
                <a:gd name="connsiteX95" fmla="*/ 3722508 w 3967900"/>
                <a:gd name="connsiteY95" fmla="*/ 2391706 h 3218903"/>
                <a:gd name="connsiteX96" fmla="*/ 3944318 w 3967900"/>
                <a:gd name="connsiteY96" fmla="*/ 2169896 h 3218903"/>
                <a:gd name="connsiteX97" fmla="*/ 3917158 w 3967900"/>
                <a:gd name="connsiteY97" fmla="*/ 2043147 h 3218903"/>
                <a:gd name="connsiteX98" fmla="*/ 3600286 w 3967900"/>
                <a:gd name="connsiteY9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71181 w 3967900"/>
                <a:gd name="connsiteY45" fmla="*/ 241789 h 3218903"/>
                <a:gd name="connsiteX46" fmla="*/ 264085 w 3967900"/>
                <a:gd name="connsiteY46" fmla="*/ 313936 h 3218903"/>
                <a:gd name="connsiteX47" fmla="*/ 327459 w 3967900"/>
                <a:gd name="connsiteY47" fmla="*/ 418051 h 3218903"/>
                <a:gd name="connsiteX48" fmla="*/ 372726 w 3967900"/>
                <a:gd name="connsiteY48" fmla="*/ 467845 h 3218903"/>
                <a:gd name="connsiteX49" fmla="*/ 386306 w 3967900"/>
                <a:gd name="connsiteY49" fmla="*/ 495005 h 3218903"/>
                <a:gd name="connsiteX50" fmla="*/ 304825 w 3967900"/>
                <a:gd name="connsiteY50" fmla="*/ 504059 h 3218903"/>
                <a:gd name="connsiteX51" fmla="*/ 223344 w 3967900"/>
                <a:gd name="connsiteY51" fmla="*/ 454265 h 3218903"/>
                <a:gd name="connsiteX52" fmla="*/ 200710 w 3967900"/>
                <a:gd name="connsiteY52" fmla="*/ 431631 h 3218903"/>
                <a:gd name="connsiteX53" fmla="*/ 64908 w 3967900"/>
                <a:gd name="connsiteY53" fmla="*/ 399944 h 3218903"/>
                <a:gd name="connsiteX54" fmla="*/ 6061 w 3967900"/>
                <a:gd name="connsiteY54" fmla="*/ 408997 h 3218903"/>
                <a:gd name="connsiteX55" fmla="*/ 10588 w 3967900"/>
                <a:gd name="connsiteY55" fmla="*/ 485952 h 3218903"/>
                <a:gd name="connsiteX56" fmla="*/ 83015 w 3967900"/>
                <a:gd name="connsiteY56" fmla="*/ 526692 h 3218903"/>
                <a:gd name="connsiteX57" fmla="*/ 135450 w 3967900"/>
                <a:gd name="connsiteY57" fmla="*/ 539445 h 3218903"/>
                <a:gd name="connsiteX58" fmla="*/ 156881 w 3967900"/>
                <a:gd name="connsiteY58" fmla="*/ 506108 h 3218903"/>
                <a:gd name="connsiteX59" fmla="*/ 141863 w 3967900"/>
                <a:gd name="connsiteY59" fmla="*/ 540272 h 3218903"/>
                <a:gd name="connsiteX60" fmla="*/ 182603 w 3967900"/>
                <a:gd name="connsiteY60" fmla="*/ 590066 h 3218903"/>
                <a:gd name="connsiteX61" fmla="*/ 255031 w 3967900"/>
                <a:gd name="connsiteY61" fmla="*/ 639861 h 3218903"/>
                <a:gd name="connsiteX62" fmla="*/ 273138 w 3967900"/>
                <a:gd name="connsiteY62" fmla="*/ 685128 h 3218903"/>
                <a:gd name="connsiteX63" fmla="*/ 299756 w 3967900"/>
                <a:gd name="connsiteY63" fmla="*/ 744233 h 3218903"/>
                <a:gd name="connsiteX64" fmla="*/ 390079 w 3967900"/>
                <a:gd name="connsiteY64" fmla="*/ 838046 h 3218903"/>
                <a:gd name="connsiteX65" fmla="*/ 302138 w 3967900"/>
                <a:gd name="connsiteY65" fmla="*/ 746614 h 3218903"/>
                <a:gd name="connsiteX66" fmla="*/ 209764 w 3967900"/>
                <a:gd name="connsiteY66" fmla="*/ 694181 h 3218903"/>
                <a:gd name="connsiteX67" fmla="*/ 69435 w 3967900"/>
                <a:gd name="connsiteY67" fmla="*/ 676074 h 3218903"/>
                <a:gd name="connsiteX68" fmla="*/ 37748 w 3967900"/>
                <a:gd name="connsiteY68" fmla="*/ 707762 h 3218903"/>
                <a:gd name="connsiteX69" fmla="*/ 64908 w 3967900"/>
                <a:gd name="connsiteY69" fmla="*/ 766609 h 3218903"/>
                <a:gd name="connsiteX70" fmla="*/ 128283 w 3967900"/>
                <a:gd name="connsiteY70" fmla="*/ 807350 h 3218903"/>
                <a:gd name="connsiteX71" fmla="*/ 171169 w 3967900"/>
                <a:gd name="connsiteY71" fmla="*/ 818052 h 3218903"/>
                <a:gd name="connsiteX72" fmla="*/ 192835 w 3967900"/>
                <a:gd name="connsiteY72" fmla="*/ 771395 h 3218903"/>
                <a:gd name="connsiteX73" fmla="*/ 171169 w 3967900"/>
                <a:gd name="connsiteY73" fmla="*/ 825195 h 3218903"/>
                <a:gd name="connsiteX74" fmla="*/ 196184 w 3967900"/>
                <a:gd name="connsiteY74" fmla="*/ 861670 h 3218903"/>
                <a:gd name="connsiteX75" fmla="*/ 233081 w 3967900"/>
                <a:gd name="connsiteY75" fmla="*/ 887108 h 3218903"/>
                <a:gd name="connsiteX76" fmla="*/ 268117 w 3967900"/>
                <a:gd name="connsiteY76" fmla="*/ 843822 h 3218903"/>
                <a:gd name="connsiteX77" fmla="*/ 237844 w 3967900"/>
                <a:gd name="connsiteY77" fmla="*/ 896633 h 3218903"/>
                <a:gd name="connsiteX78" fmla="*/ 268611 w 3967900"/>
                <a:gd name="connsiteY78" fmla="*/ 970312 h 3218903"/>
                <a:gd name="connsiteX79" fmla="*/ 327459 w 3967900"/>
                <a:gd name="connsiteY79" fmla="*/ 1006526 h 3218903"/>
                <a:gd name="connsiteX80" fmla="*/ 295772 w 3967900"/>
                <a:gd name="connsiteY80" fmla="*/ 1092534 h 3218903"/>
                <a:gd name="connsiteX81" fmla="*/ 304825 w 3967900"/>
                <a:gd name="connsiteY81" fmla="*/ 1228336 h 3218903"/>
                <a:gd name="connsiteX82" fmla="*/ 322932 w 3967900"/>
                <a:gd name="connsiteY82" fmla="*/ 1445619 h 3218903"/>
                <a:gd name="connsiteX83" fmla="*/ 395360 w 3967900"/>
                <a:gd name="connsiteY83" fmla="*/ 1567841 h 3218903"/>
                <a:gd name="connsiteX84" fmla="*/ 472314 w 3967900"/>
                <a:gd name="connsiteY84" fmla="*/ 1626688 h 3218903"/>
                <a:gd name="connsiteX85" fmla="*/ 513055 w 3967900"/>
                <a:gd name="connsiteY85" fmla="*/ 1649322 h 3218903"/>
                <a:gd name="connsiteX86" fmla="*/ 594536 w 3967900"/>
                <a:gd name="connsiteY86" fmla="*/ 1712696 h 3218903"/>
                <a:gd name="connsiteX87" fmla="*/ 716758 w 3967900"/>
                <a:gd name="connsiteY87" fmla="*/ 1862078 h 3218903"/>
                <a:gd name="connsiteX88" fmla="*/ 920461 w 3967900"/>
                <a:gd name="connsiteY88" fmla="*/ 2083888 h 3218903"/>
                <a:gd name="connsiteX89" fmla="*/ 1133217 w 3967900"/>
                <a:gd name="connsiteY89" fmla="*/ 2378126 h 3218903"/>
                <a:gd name="connsiteX90" fmla="*/ 1332394 w 3967900"/>
                <a:gd name="connsiteY90" fmla="*/ 2649730 h 3218903"/>
                <a:gd name="connsiteX91" fmla="*/ 1662845 w 3967900"/>
                <a:gd name="connsiteY91" fmla="*/ 2971129 h 3218903"/>
                <a:gd name="connsiteX92" fmla="*/ 2061198 w 3967900"/>
                <a:gd name="connsiteY92" fmla="*/ 3179357 h 3218903"/>
                <a:gd name="connsiteX93" fmla="*/ 2359962 w 3967900"/>
                <a:gd name="connsiteY93" fmla="*/ 3201990 h 3218903"/>
                <a:gd name="connsiteX94" fmla="*/ 2744734 w 3967900"/>
                <a:gd name="connsiteY94" fmla="*/ 2975653 h 3218903"/>
                <a:gd name="connsiteX95" fmla="*/ 3097819 w 3967900"/>
                <a:gd name="connsiteY95" fmla="*/ 2826272 h 3218903"/>
                <a:gd name="connsiteX96" fmla="*/ 3722508 w 3967900"/>
                <a:gd name="connsiteY96" fmla="*/ 2391706 h 3218903"/>
                <a:gd name="connsiteX97" fmla="*/ 3944318 w 3967900"/>
                <a:gd name="connsiteY97" fmla="*/ 2169896 h 3218903"/>
                <a:gd name="connsiteX98" fmla="*/ 3917158 w 3967900"/>
                <a:gd name="connsiteY98" fmla="*/ 2043147 h 3218903"/>
                <a:gd name="connsiteX99" fmla="*/ 3600286 w 3967900"/>
                <a:gd name="connsiteY9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64085 w 3967900"/>
                <a:gd name="connsiteY47" fmla="*/ 313936 h 3218903"/>
                <a:gd name="connsiteX48" fmla="*/ 327459 w 3967900"/>
                <a:gd name="connsiteY48" fmla="*/ 418051 h 3218903"/>
                <a:gd name="connsiteX49" fmla="*/ 372726 w 3967900"/>
                <a:gd name="connsiteY49" fmla="*/ 467845 h 3218903"/>
                <a:gd name="connsiteX50" fmla="*/ 386306 w 3967900"/>
                <a:gd name="connsiteY50" fmla="*/ 495005 h 3218903"/>
                <a:gd name="connsiteX51" fmla="*/ 304825 w 3967900"/>
                <a:gd name="connsiteY51" fmla="*/ 504059 h 3218903"/>
                <a:gd name="connsiteX52" fmla="*/ 223344 w 3967900"/>
                <a:gd name="connsiteY52" fmla="*/ 454265 h 3218903"/>
                <a:gd name="connsiteX53" fmla="*/ 200710 w 3967900"/>
                <a:gd name="connsiteY53" fmla="*/ 431631 h 3218903"/>
                <a:gd name="connsiteX54" fmla="*/ 64908 w 3967900"/>
                <a:gd name="connsiteY54" fmla="*/ 399944 h 3218903"/>
                <a:gd name="connsiteX55" fmla="*/ 6061 w 3967900"/>
                <a:gd name="connsiteY55" fmla="*/ 408997 h 3218903"/>
                <a:gd name="connsiteX56" fmla="*/ 10588 w 3967900"/>
                <a:gd name="connsiteY56" fmla="*/ 485952 h 3218903"/>
                <a:gd name="connsiteX57" fmla="*/ 83015 w 3967900"/>
                <a:gd name="connsiteY57" fmla="*/ 526692 h 3218903"/>
                <a:gd name="connsiteX58" fmla="*/ 135450 w 3967900"/>
                <a:gd name="connsiteY58" fmla="*/ 539445 h 3218903"/>
                <a:gd name="connsiteX59" fmla="*/ 156881 w 3967900"/>
                <a:gd name="connsiteY59" fmla="*/ 506108 h 3218903"/>
                <a:gd name="connsiteX60" fmla="*/ 141863 w 3967900"/>
                <a:gd name="connsiteY60" fmla="*/ 540272 h 3218903"/>
                <a:gd name="connsiteX61" fmla="*/ 182603 w 3967900"/>
                <a:gd name="connsiteY61" fmla="*/ 590066 h 3218903"/>
                <a:gd name="connsiteX62" fmla="*/ 255031 w 3967900"/>
                <a:gd name="connsiteY62" fmla="*/ 639861 h 3218903"/>
                <a:gd name="connsiteX63" fmla="*/ 273138 w 3967900"/>
                <a:gd name="connsiteY63" fmla="*/ 685128 h 3218903"/>
                <a:gd name="connsiteX64" fmla="*/ 299756 w 3967900"/>
                <a:gd name="connsiteY64" fmla="*/ 744233 h 3218903"/>
                <a:gd name="connsiteX65" fmla="*/ 390079 w 3967900"/>
                <a:gd name="connsiteY65" fmla="*/ 838046 h 3218903"/>
                <a:gd name="connsiteX66" fmla="*/ 302138 w 3967900"/>
                <a:gd name="connsiteY66" fmla="*/ 746614 h 3218903"/>
                <a:gd name="connsiteX67" fmla="*/ 209764 w 3967900"/>
                <a:gd name="connsiteY67" fmla="*/ 694181 h 3218903"/>
                <a:gd name="connsiteX68" fmla="*/ 69435 w 3967900"/>
                <a:gd name="connsiteY68" fmla="*/ 676074 h 3218903"/>
                <a:gd name="connsiteX69" fmla="*/ 37748 w 3967900"/>
                <a:gd name="connsiteY69" fmla="*/ 707762 h 3218903"/>
                <a:gd name="connsiteX70" fmla="*/ 64908 w 3967900"/>
                <a:gd name="connsiteY70" fmla="*/ 766609 h 3218903"/>
                <a:gd name="connsiteX71" fmla="*/ 128283 w 3967900"/>
                <a:gd name="connsiteY71" fmla="*/ 807350 h 3218903"/>
                <a:gd name="connsiteX72" fmla="*/ 171169 w 3967900"/>
                <a:gd name="connsiteY72" fmla="*/ 818052 h 3218903"/>
                <a:gd name="connsiteX73" fmla="*/ 192835 w 3967900"/>
                <a:gd name="connsiteY73" fmla="*/ 771395 h 3218903"/>
                <a:gd name="connsiteX74" fmla="*/ 171169 w 3967900"/>
                <a:gd name="connsiteY74" fmla="*/ 825195 h 3218903"/>
                <a:gd name="connsiteX75" fmla="*/ 196184 w 3967900"/>
                <a:gd name="connsiteY75" fmla="*/ 861670 h 3218903"/>
                <a:gd name="connsiteX76" fmla="*/ 233081 w 3967900"/>
                <a:gd name="connsiteY76" fmla="*/ 887108 h 3218903"/>
                <a:gd name="connsiteX77" fmla="*/ 268117 w 3967900"/>
                <a:gd name="connsiteY77" fmla="*/ 843822 h 3218903"/>
                <a:gd name="connsiteX78" fmla="*/ 237844 w 3967900"/>
                <a:gd name="connsiteY78" fmla="*/ 896633 h 3218903"/>
                <a:gd name="connsiteX79" fmla="*/ 268611 w 3967900"/>
                <a:gd name="connsiteY79" fmla="*/ 970312 h 3218903"/>
                <a:gd name="connsiteX80" fmla="*/ 327459 w 3967900"/>
                <a:gd name="connsiteY80" fmla="*/ 1006526 h 3218903"/>
                <a:gd name="connsiteX81" fmla="*/ 295772 w 3967900"/>
                <a:gd name="connsiteY81" fmla="*/ 1092534 h 3218903"/>
                <a:gd name="connsiteX82" fmla="*/ 304825 w 3967900"/>
                <a:gd name="connsiteY82" fmla="*/ 1228336 h 3218903"/>
                <a:gd name="connsiteX83" fmla="*/ 322932 w 3967900"/>
                <a:gd name="connsiteY83" fmla="*/ 1445619 h 3218903"/>
                <a:gd name="connsiteX84" fmla="*/ 395360 w 3967900"/>
                <a:gd name="connsiteY84" fmla="*/ 1567841 h 3218903"/>
                <a:gd name="connsiteX85" fmla="*/ 472314 w 3967900"/>
                <a:gd name="connsiteY85" fmla="*/ 1626688 h 3218903"/>
                <a:gd name="connsiteX86" fmla="*/ 513055 w 3967900"/>
                <a:gd name="connsiteY86" fmla="*/ 1649322 h 3218903"/>
                <a:gd name="connsiteX87" fmla="*/ 594536 w 3967900"/>
                <a:gd name="connsiteY87" fmla="*/ 1712696 h 3218903"/>
                <a:gd name="connsiteX88" fmla="*/ 716758 w 3967900"/>
                <a:gd name="connsiteY88" fmla="*/ 1862078 h 3218903"/>
                <a:gd name="connsiteX89" fmla="*/ 920461 w 3967900"/>
                <a:gd name="connsiteY89" fmla="*/ 2083888 h 3218903"/>
                <a:gd name="connsiteX90" fmla="*/ 1133217 w 3967900"/>
                <a:gd name="connsiteY90" fmla="*/ 2378126 h 3218903"/>
                <a:gd name="connsiteX91" fmla="*/ 1332394 w 3967900"/>
                <a:gd name="connsiteY91" fmla="*/ 2649730 h 3218903"/>
                <a:gd name="connsiteX92" fmla="*/ 1662845 w 3967900"/>
                <a:gd name="connsiteY92" fmla="*/ 2971129 h 3218903"/>
                <a:gd name="connsiteX93" fmla="*/ 2061198 w 3967900"/>
                <a:gd name="connsiteY93" fmla="*/ 3179357 h 3218903"/>
                <a:gd name="connsiteX94" fmla="*/ 2359962 w 3967900"/>
                <a:gd name="connsiteY94" fmla="*/ 3201990 h 3218903"/>
                <a:gd name="connsiteX95" fmla="*/ 2744734 w 3967900"/>
                <a:gd name="connsiteY95" fmla="*/ 2975653 h 3218903"/>
                <a:gd name="connsiteX96" fmla="*/ 3097819 w 3967900"/>
                <a:gd name="connsiteY96" fmla="*/ 2826272 h 3218903"/>
                <a:gd name="connsiteX97" fmla="*/ 3722508 w 3967900"/>
                <a:gd name="connsiteY97" fmla="*/ 2391706 h 3218903"/>
                <a:gd name="connsiteX98" fmla="*/ 3944318 w 3967900"/>
                <a:gd name="connsiteY98" fmla="*/ 2169896 h 3218903"/>
                <a:gd name="connsiteX99" fmla="*/ 3917158 w 3967900"/>
                <a:gd name="connsiteY99" fmla="*/ 2043147 h 3218903"/>
                <a:gd name="connsiteX100" fmla="*/ 3600286 w 3967900"/>
                <a:gd name="connsiteY10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72726 w 3967900"/>
                <a:gd name="connsiteY50" fmla="*/ 46784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66431 w 3967900"/>
                <a:gd name="connsiteY51" fmla="*/ 460864 h 3218903"/>
                <a:gd name="connsiteX52" fmla="*/ 386306 w 3967900"/>
                <a:gd name="connsiteY52" fmla="*/ 495005 h 3218903"/>
                <a:gd name="connsiteX53" fmla="*/ 304825 w 3967900"/>
                <a:gd name="connsiteY53" fmla="*/ 504059 h 3218903"/>
                <a:gd name="connsiteX54" fmla="*/ 223344 w 3967900"/>
                <a:gd name="connsiteY54" fmla="*/ 454265 h 3218903"/>
                <a:gd name="connsiteX55" fmla="*/ 200710 w 3967900"/>
                <a:gd name="connsiteY55" fmla="*/ 431631 h 3218903"/>
                <a:gd name="connsiteX56" fmla="*/ 64908 w 3967900"/>
                <a:gd name="connsiteY56" fmla="*/ 399944 h 3218903"/>
                <a:gd name="connsiteX57" fmla="*/ 6061 w 3967900"/>
                <a:gd name="connsiteY57" fmla="*/ 408997 h 3218903"/>
                <a:gd name="connsiteX58" fmla="*/ 10588 w 3967900"/>
                <a:gd name="connsiteY58" fmla="*/ 485952 h 3218903"/>
                <a:gd name="connsiteX59" fmla="*/ 83015 w 3967900"/>
                <a:gd name="connsiteY59" fmla="*/ 526692 h 3218903"/>
                <a:gd name="connsiteX60" fmla="*/ 135450 w 3967900"/>
                <a:gd name="connsiteY60" fmla="*/ 539445 h 3218903"/>
                <a:gd name="connsiteX61" fmla="*/ 156881 w 3967900"/>
                <a:gd name="connsiteY61" fmla="*/ 506108 h 3218903"/>
                <a:gd name="connsiteX62" fmla="*/ 141863 w 3967900"/>
                <a:gd name="connsiteY62" fmla="*/ 540272 h 3218903"/>
                <a:gd name="connsiteX63" fmla="*/ 182603 w 3967900"/>
                <a:gd name="connsiteY63" fmla="*/ 590066 h 3218903"/>
                <a:gd name="connsiteX64" fmla="*/ 255031 w 3967900"/>
                <a:gd name="connsiteY64" fmla="*/ 639861 h 3218903"/>
                <a:gd name="connsiteX65" fmla="*/ 273138 w 3967900"/>
                <a:gd name="connsiteY65" fmla="*/ 685128 h 3218903"/>
                <a:gd name="connsiteX66" fmla="*/ 299756 w 3967900"/>
                <a:gd name="connsiteY66" fmla="*/ 744233 h 3218903"/>
                <a:gd name="connsiteX67" fmla="*/ 390079 w 3967900"/>
                <a:gd name="connsiteY67" fmla="*/ 838046 h 3218903"/>
                <a:gd name="connsiteX68" fmla="*/ 302138 w 3967900"/>
                <a:gd name="connsiteY68" fmla="*/ 746614 h 3218903"/>
                <a:gd name="connsiteX69" fmla="*/ 209764 w 3967900"/>
                <a:gd name="connsiteY69" fmla="*/ 694181 h 3218903"/>
                <a:gd name="connsiteX70" fmla="*/ 69435 w 3967900"/>
                <a:gd name="connsiteY70" fmla="*/ 676074 h 3218903"/>
                <a:gd name="connsiteX71" fmla="*/ 37748 w 3967900"/>
                <a:gd name="connsiteY71" fmla="*/ 707762 h 3218903"/>
                <a:gd name="connsiteX72" fmla="*/ 64908 w 3967900"/>
                <a:gd name="connsiteY72" fmla="*/ 766609 h 3218903"/>
                <a:gd name="connsiteX73" fmla="*/ 128283 w 3967900"/>
                <a:gd name="connsiteY73" fmla="*/ 807350 h 3218903"/>
                <a:gd name="connsiteX74" fmla="*/ 171169 w 3967900"/>
                <a:gd name="connsiteY74" fmla="*/ 818052 h 3218903"/>
                <a:gd name="connsiteX75" fmla="*/ 192835 w 3967900"/>
                <a:gd name="connsiteY75" fmla="*/ 771395 h 3218903"/>
                <a:gd name="connsiteX76" fmla="*/ 171169 w 3967900"/>
                <a:gd name="connsiteY76" fmla="*/ 825195 h 3218903"/>
                <a:gd name="connsiteX77" fmla="*/ 196184 w 3967900"/>
                <a:gd name="connsiteY77" fmla="*/ 861670 h 3218903"/>
                <a:gd name="connsiteX78" fmla="*/ 233081 w 3967900"/>
                <a:gd name="connsiteY78" fmla="*/ 887108 h 3218903"/>
                <a:gd name="connsiteX79" fmla="*/ 268117 w 3967900"/>
                <a:gd name="connsiteY79" fmla="*/ 843822 h 3218903"/>
                <a:gd name="connsiteX80" fmla="*/ 237844 w 3967900"/>
                <a:gd name="connsiteY80" fmla="*/ 896633 h 3218903"/>
                <a:gd name="connsiteX81" fmla="*/ 268611 w 3967900"/>
                <a:gd name="connsiteY81" fmla="*/ 970312 h 3218903"/>
                <a:gd name="connsiteX82" fmla="*/ 327459 w 3967900"/>
                <a:gd name="connsiteY82" fmla="*/ 1006526 h 3218903"/>
                <a:gd name="connsiteX83" fmla="*/ 295772 w 3967900"/>
                <a:gd name="connsiteY83" fmla="*/ 1092534 h 3218903"/>
                <a:gd name="connsiteX84" fmla="*/ 304825 w 3967900"/>
                <a:gd name="connsiteY84" fmla="*/ 1228336 h 3218903"/>
                <a:gd name="connsiteX85" fmla="*/ 322932 w 3967900"/>
                <a:gd name="connsiteY85" fmla="*/ 1445619 h 3218903"/>
                <a:gd name="connsiteX86" fmla="*/ 395360 w 3967900"/>
                <a:gd name="connsiteY86" fmla="*/ 1567841 h 3218903"/>
                <a:gd name="connsiteX87" fmla="*/ 472314 w 3967900"/>
                <a:gd name="connsiteY87" fmla="*/ 1626688 h 3218903"/>
                <a:gd name="connsiteX88" fmla="*/ 513055 w 3967900"/>
                <a:gd name="connsiteY88" fmla="*/ 1649322 h 3218903"/>
                <a:gd name="connsiteX89" fmla="*/ 594536 w 3967900"/>
                <a:gd name="connsiteY89" fmla="*/ 1712696 h 3218903"/>
                <a:gd name="connsiteX90" fmla="*/ 716758 w 3967900"/>
                <a:gd name="connsiteY90" fmla="*/ 1862078 h 3218903"/>
                <a:gd name="connsiteX91" fmla="*/ 920461 w 3967900"/>
                <a:gd name="connsiteY91" fmla="*/ 2083888 h 3218903"/>
                <a:gd name="connsiteX92" fmla="*/ 1133217 w 3967900"/>
                <a:gd name="connsiteY92" fmla="*/ 2378126 h 3218903"/>
                <a:gd name="connsiteX93" fmla="*/ 1332394 w 3967900"/>
                <a:gd name="connsiteY93" fmla="*/ 2649730 h 3218903"/>
                <a:gd name="connsiteX94" fmla="*/ 1662845 w 3967900"/>
                <a:gd name="connsiteY94" fmla="*/ 2971129 h 3218903"/>
                <a:gd name="connsiteX95" fmla="*/ 2061198 w 3967900"/>
                <a:gd name="connsiteY95" fmla="*/ 3179357 h 3218903"/>
                <a:gd name="connsiteX96" fmla="*/ 2359962 w 3967900"/>
                <a:gd name="connsiteY96" fmla="*/ 3201990 h 3218903"/>
                <a:gd name="connsiteX97" fmla="*/ 2744734 w 3967900"/>
                <a:gd name="connsiteY97" fmla="*/ 2975653 h 3218903"/>
                <a:gd name="connsiteX98" fmla="*/ 3097819 w 3967900"/>
                <a:gd name="connsiteY98" fmla="*/ 2826272 h 3218903"/>
                <a:gd name="connsiteX99" fmla="*/ 3722508 w 3967900"/>
                <a:gd name="connsiteY99" fmla="*/ 2391706 h 3218903"/>
                <a:gd name="connsiteX100" fmla="*/ 3944318 w 3967900"/>
                <a:gd name="connsiteY100" fmla="*/ 2169896 h 3218903"/>
                <a:gd name="connsiteX101" fmla="*/ 3917158 w 3967900"/>
                <a:gd name="connsiteY101" fmla="*/ 2043147 h 3218903"/>
                <a:gd name="connsiteX102" fmla="*/ 3600286 w 3967900"/>
                <a:gd name="connsiteY10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27459 w 3967900"/>
                <a:gd name="connsiteY83" fmla="*/ 1006526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06028 w 3967900"/>
                <a:gd name="connsiteY83" fmla="*/ 999382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7900" h="3218903">
                  <a:moveTo>
                    <a:pt x="3600286" y="1450145"/>
                  </a:moveTo>
                  <a:cubicBezTo>
                    <a:pt x="3528613" y="1327923"/>
                    <a:pt x="3548983" y="1300762"/>
                    <a:pt x="3487118" y="1309815"/>
                  </a:cubicBezTo>
                  <a:cubicBezTo>
                    <a:pt x="3425253" y="1318869"/>
                    <a:pt x="3284169" y="1379981"/>
                    <a:pt x="3183827" y="1427512"/>
                  </a:cubicBezTo>
                  <a:cubicBezTo>
                    <a:pt x="3083485" y="1475043"/>
                    <a:pt x="2976352" y="1532381"/>
                    <a:pt x="2885063" y="1595001"/>
                  </a:cubicBezTo>
                  <a:cubicBezTo>
                    <a:pt x="2793774" y="1657621"/>
                    <a:pt x="2710784" y="1738348"/>
                    <a:pt x="2636093" y="1803231"/>
                  </a:cubicBezTo>
                  <a:cubicBezTo>
                    <a:pt x="2561402" y="1868114"/>
                    <a:pt x="2493500" y="1924698"/>
                    <a:pt x="2436916" y="1984300"/>
                  </a:cubicBezTo>
                  <a:cubicBezTo>
                    <a:pt x="2380332" y="2043902"/>
                    <a:pt x="2342610" y="2108031"/>
                    <a:pt x="2296588" y="2160843"/>
                  </a:cubicBezTo>
                  <a:cubicBezTo>
                    <a:pt x="2250566" y="2213655"/>
                    <a:pt x="2184929" y="2274765"/>
                    <a:pt x="2160786" y="2301171"/>
                  </a:cubicBezTo>
                  <a:cubicBezTo>
                    <a:pt x="2136643" y="2327577"/>
                    <a:pt x="2166067" y="2327577"/>
                    <a:pt x="2151732" y="2319278"/>
                  </a:cubicBezTo>
                  <a:cubicBezTo>
                    <a:pt x="2137397" y="2310979"/>
                    <a:pt x="2100429" y="2278537"/>
                    <a:pt x="2074778" y="2251377"/>
                  </a:cubicBezTo>
                  <a:cubicBezTo>
                    <a:pt x="2049127" y="2224217"/>
                    <a:pt x="2040072" y="2196302"/>
                    <a:pt x="1997823" y="2156316"/>
                  </a:cubicBezTo>
                  <a:cubicBezTo>
                    <a:pt x="1955574" y="2116330"/>
                    <a:pt x="1883901" y="2059746"/>
                    <a:pt x="1821281" y="2011461"/>
                  </a:cubicBezTo>
                  <a:cubicBezTo>
                    <a:pt x="1758661" y="1963176"/>
                    <a:pt x="1695286" y="1913381"/>
                    <a:pt x="1622104" y="1866605"/>
                  </a:cubicBezTo>
                  <a:cubicBezTo>
                    <a:pt x="1548922" y="1819829"/>
                    <a:pt x="1462160" y="1778334"/>
                    <a:pt x="1382188" y="1730803"/>
                  </a:cubicBezTo>
                  <a:cubicBezTo>
                    <a:pt x="1302216" y="1683272"/>
                    <a:pt x="1205645" y="1627443"/>
                    <a:pt x="1142271" y="1581421"/>
                  </a:cubicBezTo>
                  <a:cubicBezTo>
                    <a:pt x="1078897" y="1535399"/>
                    <a:pt x="1034384" y="1487114"/>
                    <a:pt x="1001942" y="1454672"/>
                  </a:cubicBezTo>
                  <a:cubicBezTo>
                    <a:pt x="969500" y="1422230"/>
                    <a:pt x="964219" y="1410914"/>
                    <a:pt x="947621" y="1386771"/>
                  </a:cubicBezTo>
                  <a:cubicBezTo>
                    <a:pt x="931023" y="1362629"/>
                    <a:pt x="915180" y="1332451"/>
                    <a:pt x="902354" y="1309817"/>
                  </a:cubicBezTo>
                  <a:cubicBezTo>
                    <a:pt x="889528" y="1287183"/>
                    <a:pt x="873685" y="1297745"/>
                    <a:pt x="870667" y="1250969"/>
                  </a:cubicBezTo>
                  <a:cubicBezTo>
                    <a:pt x="867649" y="1204193"/>
                    <a:pt x="885756" y="1106869"/>
                    <a:pt x="884247" y="1029160"/>
                  </a:cubicBezTo>
                  <a:cubicBezTo>
                    <a:pt x="882738" y="951451"/>
                    <a:pt x="863876" y="854880"/>
                    <a:pt x="861613" y="784716"/>
                  </a:cubicBezTo>
                  <a:cubicBezTo>
                    <a:pt x="859350" y="714552"/>
                    <a:pt x="872176" y="646650"/>
                    <a:pt x="870667" y="608173"/>
                  </a:cubicBezTo>
                  <a:cubicBezTo>
                    <a:pt x="869158" y="569696"/>
                    <a:pt x="875194" y="589312"/>
                    <a:pt x="852560" y="553853"/>
                  </a:cubicBezTo>
                  <a:cubicBezTo>
                    <a:pt x="829926" y="518394"/>
                    <a:pt x="778623" y="456528"/>
                    <a:pt x="734865" y="395417"/>
                  </a:cubicBezTo>
                  <a:cubicBezTo>
                    <a:pt x="691106" y="334306"/>
                    <a:pt x="626977" y="234718"/>
                    <a:pt x="590009" y="187187"/>
                  </a:cubicBezTo>
                  <a:cubicBezTo>
                    <a:pt x="553041" y="139656"/>
                    <a:pt x="539461" y="140411"/>
                    <a:pt x="513055" y="110233"/>
                  </a:cubicBezTo>
                  <a:cubicBezTo>
                    <a:pt x="486649" y="80055"/>
                    <a:pt x="457225" y="20453"/>
                    <a:pt x="431574" y="6118"/>
                  </a:cubicBezTo>
                  <a:cubicBezTo>
                    <a:pt x="405923" y="-8217"/>
                    <a:pt x="370463" y="4609"/>
                    <a:pt x="359146" y="24225"/>
                  </a:cubicBezTo>
                  <a:cubicBezTo>
                    <a:pt x="347829" y="43841"/>
                    <a:pt x="356883" y="90617"/>
                    <a:pt x="363673" y="123813"/>
                  </a:cubicBezTo>
                  <a:cubicBezTo>
                    <a:pt x="370463" y="157009"/>
                    <a:pt x="373481" y="181906"/>
                    <a:pt x="399887" y="223401"/>
                  </a:cubicBezTo>
                  <a:cubicBezTo>
                    <a:pt x="426293" y="264896"/>
                    <a:pt x="489667" y="314688"/>
                    <a:pt x="522108" y="372781"/>
                  </a:cubicBezTo>
                  <a:cubicBezTo>
                    <a:pt x="554549" y="430874"/>
                    <a:pt x="591510" y="564820"/>
                    <a:pt x="594536" y="571960"/>
                  </a:cubicBezTo>
                  <a:cubicBezTo>
                    <a:pt x="597562" y="579100"/>
                    <a:pt x="542165" y="446439"/>
                    <a:pt x="540263" y="415620"/>
                  </a:cubicBezTo>
                  <a:cubicBezTo>
                    <a:pt x="538361" y="384801"/>
                    <a:pt x="590269" y="388633"/>
                    <a:pt x="583125" y="387045"/>
                  </a:cubicBezTo>
                  <a:cubicBezTo>
                    <a:pt x="575981" y="385458"/>
                    <a:pt x="549678" y="411609"/>
                    <a:pt x="540263" y="408477"/>
                  </a:cubicBezTo>
                  <a:cubicBezTo>
                    <a:pt x="530848" y="405345"/>
                    <a:pt x="541693" y="385246"/>
                    <a:pt x="526635" y="368255"/>
                  </a:cubicBezTo>
                  <a:cubicBezTo>
                    <a:pt x="511577" y="351264"/>
                    <a:pt x="460345" y="291096"/>
                    <a:pt x="445154" y="273193"/>
                  </a:cubicBezTo>
                  <a:cubicBezTo>
                    <a:pt x="429963" y="255290"/>
                    <a:pt x="474008" y="235514"/>
                    <a:pt x="468825" y="227502"/>
                  </a:cubicBezTo>
                  <a:cubicBezTo>
                    <a:pt x="463642" y="219490"/>
                    <a:pt x="442969" y="253624"/>
                    <a:pt x="430725" y="253695"/>
                  </a:cubicBezTo>
                  <a:cubicBezTo>
                    <a:pt x="418481" y="253766"/>
                    <a:pt x="413325" y="242785"/>
                    <a:pt x="395360" y="227928"/>
                  </a:cubicBezTo>
                  <a:cubicBezTo>
                    <a:pt x="377395" y="213071"/>
                    <a:pt x="358391" y="190205"/>
                    <a:pt x="322932" y="164554"/>
                  </a:cubicBezTo>
                  <a:cubicBezTo>
                    <a:pt x="287472" y="138902"/>
                    <a:pt x="217308" y="83827"/>
                    <a:pt x="182603" y="74019"/>
                  </a:cubicBezTo>
                  <a:cubicBezTo>
                    <a:pt x="147898" y="64211"/>
                    <a:pt x="124510" y="87599"/>
                    <a:pt x="114702" y="105706"/>
                  </a:cubicBezTo>
                  <a:cubicBezTo>
                    <a:pt x="104894" y="123813"/>
                    <a:pt x="108667" y="155501"/>
                    <a:pt x="123756" y="182661"/>
                  </a:cubicBezTo>
                  <a:cubicBezTo>
                    <a:pt x="138845" y="209821"/>
                    <a:pt x="187810" y="251670"/>
                    <a:pt x="205237" y="268668"/>
                  </a:cubicBezTo>
                  <a:cubicBezTo>
                    <a:pt x="222664" y="285666"/>
                    <a:pt x="217328" y="289132"/>
                    <a:pt x="228319" y="284652"/>
                  </a:cubicBezTo>
                  <a:cubicBezTo>
                    <a:pt x="239310" y="280172"/>
                    <a:pt x="265228" y="240599"/>
                    <a:pt x="271181" y="241789"/>
                  </a:cubicBezTo>
                  <a:cubicBezTo>
                    <a:pt x="277134" y="242980"/>
                    <a:pt x="234264" y="279771"/>
                    <a:pt x="233081" y="291795"/>
                  </a:cubicBezTo>
                  <a:cubicBezTo>
                    <a:pt x="231898" y="303819"/>
                    <a:pt x="248355" y="292893"/>
                    <a:pt x="264085" y="313936"/>
                  </a:cubicBezTo>
                  <a:cubicBezTo>
                    <a:pt x="279815" y="334979"/>
                    <a:pt x="310401" y="395548"/>
                    <a:pt x="327459" y="418051"/>
                  </a:cubicBezTo>
                  <a:cubicBezTo>
                    <a:pt x="344517" y="440554"/>
                    <a:pt x="354521" y="450184"/>
                    <a:pt x="366431" y="448958"/>
                  </a:cubicBezTo>
                  <a:cubicBezTo>
                    <a:pt x="378341" y="447732"/>
                    <a:pt x="398919" y="408711"/>
                    <a:pt x="398919" y="410695"/>
                  </a:cubicBezTo>
                  <a:cubicBezTo>
                    <a:pt x="398919" y="412679"/>
                    <a:pt x="368533" y="446812"/>
                    <a:pt x="366431" y="460864"/>
                  </a:cubicBezTo>
                  <a:cubicBezTo>
                    <a:pt x="364329" y="474916"/>
                    <a:pt x="396574" y="487806"/>
                    <a:pt x="386306" y="495005"/>
                  </a:cubicBezTo>
                  <a:cubicBezTo>
                    <a:pt x="376038" y="502204"/>
                    <a:pt x="331985" y="510849"/>
                    <a:pt x="304825" y="504059"/>
                  </a:cubicBezTo>
                  <a:cubicBezTo>
                    <a:pt x="277665" y="497269"/>
                    <a:pt x="240697" y="466336"/>
                    <a:pt x="223344" y="454265"/>
                  </a:cubicBezTo>
                  <a:cubicBezTo>
                    <a:pt x="205991" y="442194"/>
                    <a:pt x="227116" y="440684"/>
                    <a:pt x="200710" y="431631"/>
                  </a:cubicBezTo>
                  <a:cubicBezTo>
                    <a:pt x="174304" y="422578"/>
                    <a:pt x="97349" y="403716"/>
                    <a:pt x="64908" y="399944"/>
                  </a:cubicBezTo>
                  <a:cubicBezTo>
                    <a:pt x="32467" y="396172"/>
                    <a:pt x="15114" y="394662"/>
                    <a:pt x="6061" y="408997"/>
                  </a:cubicBezTo>
                  <a:cubicBezTo>
                    <a:pt x="-2992" y="423332"/>
                    <a:pt x="-2238" y="466336"/>
                    <a:pt x="10588" y="485952"/>
                  </a:cubicBezTo>
                  <a:cubicBezTo>
                    <a:pt x="23414" y="505568"/>
                    <a:pt x="62205" y="517777"/>
                    <a:pt x="83015" y="526692"/>
                  </a:cubicBezTo>
                  <a:cubicBezTo>
                    <a:pt x="103825" y="535607"/>
                    <a:pt x="123139" y="542876"/>
                    <a:pt x="135450" y="539445"/>
                  </a:cubicBezTo>
                  <a:cubicBezTo>
                    <a:pt x="147761" y="536014"/>
                    <a:pt x="153431" y="502002"/>
                    <a:pt x="156881" y="506108"/>
                  </a:cubicBezTo>
                  <a:cubicBezTo>
                    <a:pt x="160331" y="510214"/>
                    <a:pt x="137576" y="526279"/>
                    <a:pt x="141863" y="540272"/>
                  </a:cubicBezTo>
                  <a:cubicBezTo>
                    <a:pt x="146150" y="554265"/>
                    <a:pt x="163742" y="573468"/>
                    <a:pt x="182603" y="590066"/>
                  </a:cubicBezTo>
                  <a:cubicBezTo>
                    <a:pt x="201464" y="606664"/>
                    <a:pt x="239942" y="624017"/>
                    <a:pt x="255031" y="639861"/>
                  </a:cubicBezTo>
                  <a:cubicBezTo>
                    <a:pt x="270120" y="655705"/>
                    <a:pt x="265684" y="667733"/>
                    <a:pt x="273138" y="685128"/>
                  </a:cubicBezTo>
                  <a:cubicBezTo>
                    <a:pt x="280592" y="702523"/>
                    <a:pt x="280266" y="718747"/>
                    <a:pt x="299756" y="744233"/>
                  </a:cubicBezTo>
                  <a:cubicBezTo>
                    <a:pt x="319246" y="769719"/>
                    <a:pt x="389682" y="837649"/>
                    <a:pt x="390079" y="838046"/>
                  </a:cubicBezTo>
                  <a:cubicBezTo>
                    <a:pt x="390476" y="838443"/>
                    <a:pt x="332190" y="770591"/>
                    <a:pt x="302138" y="746614"/>
                  </a:cubicBezTo>
                  <a:cubicBezTo>
                    <a:pt x="272086" y="722637"/>
                    <a:pt x="248548" y="705938"/>
                    <a:pt x="209764" y="694181"/>
                  </a:cubicBezTo>
                  <a:cubicBezTo>
                    <a:pt x="170980" y="682424"/>
                    <a:pt x="98104" y="673810"/>
                    <a:pt x="69435" y="676074"/>
                  </a:cubicBezTo>
                  <a:cubicBezTo>
                    <a:pt x="40766" y="678337"/>
                    <a:pt x="38502" y="692673"/>
                    <a:pt x="37748" y="707762"/>
                  </a:cubicBezTo>
                  <a:cubicBezTo>
                    <a:pt x="36994" y="722851"/>
                    <a:pt x="49819" y="750011"/>
                    <a:pt x="64908" y="766609"/>
                  </a:cubicBezTo>
                  <a:cubicBezTo>
                    <a:pt x="79997" y="783207"/>
                    <a:pt x="110573" y="798776"/>
                    <a:pt x="128283" y="807350"/>
                  </a:cubicBezTo>
                  <a:cubicBezTo>
                    <a:pt x="145993" y="815924"/>
                    <a:pt x="160410" y="824044"/>
                    <a:pt x="171169" y="818052"/>
                  </a:cubicBezTo>
                  <a:cubicBezTo>
                    <a:pt x="181928" y="812060"/>
                    <a:pt x="192835" y="770205"/>
                    <a:pt x="192835" y="771395"/>
                  </a:cubicBezTo>
                  <a:cubicBezTo>
                    <a:pt x="192835" y="772585"/>
                    <a:pt x="170611" y="810149"/>
                    <a:pt x="171169" y="825195"/>
                  </a:cubicBezTo>
                  <a:cubicBezTo>
                    <a:pt x="171727" y="840241"/>
                    <a:pt x="185865" y="851351"/>
                    <a:pt x="196184" y="861670"/>
                  </a:cubicBezTo>
                  <a:cubicBezTo>
                    <a:pt x="206503" y="871989"/>
                    <a:pt x="221092" y="890083"/>
                    <a:pt x="233081" y="887108"/>
                  </a:cubicBezTo>
                  <a:cubicBezTo>
                    <a:pt x="245070" y="884133"/>
                    <a:pt x="267323" y="842235"/>
                    <a:pt x="268117" y="843822"/>
                  </a:cubicBezTo>
                  <a:cubicBezTo>
                    <a:pt x="268911" y="845409"/>
                    <a:pt x="237762" y="875551"/>
                    <a:pt x="237844" y="896633"/>
                  </a:cubicBezTo>
                  <a:cubicBezTo>
                    <a:pt x="237926" y="917715"/>
                    <a:pt x="257247" y="953187"/>
                    <a:pt x="268611" y="970312"/>
                  </a:cubicBezTo>
                  <a:cubicBezTo>
                    <a:pt x="279975" y="987437"/>
                    <a:pt x="301501" y="979012"/>
                    <a:pt x="306028" y="999382"/>
                  </a:cubicBezTo>
                  <a:cubicBezTo>
                    <a:pt x="310555" y="1019752"/>
                    <a:pt x="295972" y="1054375"/>
                    <a:pt x="295772" y="1092534"/>
                  </a:cubicBezTo>
                  <a:cubicBezTo>
                    <a:pt x="295572" y="1130693"/>
                    <a:pt x="300298" y="1169489"/>
                    <a:pt x="304825" y="1228336"/>
                  </a:cubicBezTo>
                  <a:cubicBezTo>
                    <a:pt x="309352" y="1287183"/>
                    <a:pt x="307843" y="1389035"/>
                    <a:pt x="322932" y="1445619"/>
                  </a:cubicBezTo>
                  <a:cubicBezTo>
                    <a:pt x="338021" y="1502203"/>
                    <a:pt x="370463" y="1537663"/>
                    <a:pt x="395360" y="1567841"/>
                  </a:cubicBezTo>
                  <a:cubicBezTo>
                    <a:pt x="420257" y="1598019"/>
                    <a:pt x="452698" y="1613108"/>
                    <a:pt x="472314" y="1626688"/>
                  </a:cubicBezTo>
                  <a:cubicBezTo>
                    <a:pt x="491930" y="1640268"/>
                    <a:pt x="492685" y="1634987"/>
                    <a:pt x="513055" y="1649322"/>
                  </a:cubicBezTo>
                  <a:cubicBezTo>
                    <a:pt x="533425" y="1663657"/>
                    <a:pt x="560586" y="1677237"/>
                    <a:pt x="594536" y="1712696"/>
                  </a:cubicBezTo>
                  <a:cubicBezTo>
                    <a:pt x="628486" y="1748155"/>
                    <a:pt x="662437" y="1800213"/>
                    <a:pt x="716758" y="1862078"/>
                  </a:cubicBezTo>
                  <a:cubicBezTo>
                    <a:pt x="771079" y="1923943"/>
                    <a:pt x="851051" y="1997880"/>
                    <a:pt x="920461" y="2083888"/>
                  </a:cubicBezTo>
                  <a:cubicBezTo>
                    <a:pt x="989871" y="2169896"/>
                    <a:pt x="1064562" y="2283819"/>
                    <a:pt x="1133217" y="2378126"/>
                  </a:cubicBezTo>
                  <a:cubicBezTo>
                    <a:pt x="1201872" y="2472433"/>
                    <a:pt x="1244123" y="2550896"/>
                    <a:pt x="1332394" y="2649730"/>
                  </a:cubicBezTo>
                  <a:cubicBezTo>
                    <a:pt x="1420665" y="2748564"/>
                    <a:pt x="1541378" y="2882858"/>
                    <a:pt x="1662845" y="2971129"/>
                  </a:cubicBezTo>
                  <a:cubicBezTo>
                    <a:pt x="1784312" y="3059400"/>
                    <a:pt x="1945012" y="3140880"/>
                    <a:pt x="2061198" y="3179357"/>
                  </a:cubicBezTo>
                  <a:cubicBezTo>
                    <a:pt x="2177384" y="3217834"/>
                    <a:pt x="2243022" y="3233677"/>
                    <a:pt x="2359962" y="3201990"/>
                  </a:cubicBezTo>
                  <a:cubicBezTo>
                    <a:pt x="2463322" y="3111456"/>
                    <a:pt x="2621758" y="3035255"/>
                    <a:pt x="2744734" y="2975653"/>
                  </a:cubicBezTo>
                  <a:cubicBezTo>
                    <a:pt x="2867710" y="2916051"/>
                    <a:pt x="2921277" y="2910017"/>
                    <a:pt x="3097819" y="2826272"/>
                  </a:cubicBezTo>
                  <a:cubicBezTo>
                    <a:pt x="3274361" y="2742527"/>
                    <a:pt x="3581425" y="2501102"/>
                    <a:pt x="3722508" y="2391706"/>
                  </a:cubicBezTo>
                  <a:cubicBezTo>
                    <a:pt x="3863591" y="2282310"/>
                    <a:pt x="3905841" y="2212900"/>
                    <a:pt x="3944318" y="2169896"/>
                  </a:cubicBezTo>
                  <a:cubicBezTo>
                    <a:pt x="3982795" y="2126892"/>
                    <a:pt x="3974497" y="2163106"/>
                    <a:pt x="3917158" y="2043147"/>
                  </a:cubicBezTo>
                  <a:cubicBezTo>
                    <a:pt x="3859819" y="1923189"/>
                    <a:pt x="3671959" y="1572367"/>
                    <a:pt x="3600286" y="145014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3114676" y="2505075"/>
              <a:ext cx="188118" cy="119062"/>
            </a:xfrm>
            <a:custGeom>
              <a:avLst/>
              <a:gdLst>
                <a:gd name="connsiteX0" fmla="*/ 164306 w 164306"/>
                <a:gd name="connsiteY0" fmla="*/ 0 h 88106"/>
                <a:gd name="connsiteX1" fmla="*/ 104775 w 164306"/>
                <a:gd name="connsiteY1" fmla="*/ 16669 h 88106"/>
                <a:gd name="connsiteX2" fmla="*/ 78581 w 164306"/>
                <a:gd name="connsiteY2" fmla="*/ 33338 h 88106"/>
                <a:gd name="connsiteX3" fmla="*/ 61912 w 164306"/>
                <a:gd name="connsiteY3" fmla="*/ 66675 h 88106"/>
                <a:gd name="connsiteX4" fmla="*/ 0 w 164306"/>
                <a:gd name="connsiteY4" fmla="*/ 88106 h 88106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119062">
                  <a:moveTo>
                    <a:pt x="188118" y="0"/>
                  </a:moveTo>
                  <a:cubicBezTo>
                    <a:pt x="165496" y="5556"/>
                    <a:pt x="142875" y="11113"/>
                    <a:pt x="128587" y="16669"/>
                  </a:cubicBezTo>
                  <a:cubicBezTo>
                    <a:pt x="114299" y="22225"/>
                    <a:pt x="109537" y="25004"/>
                    <a:pt x="102393" y="33338"/>
                  </a:cubicBezTo>
                  <a:cubicBezTo>
                    <a:pt x="95249" y="41672"/>
                    <a:pt x="102790" y="52388"/>
                    <a:pt x="85724" y="66675"/>
                  </a:cubicBezTo>
                  <a:cubicBezTo>
                    <a:pt x="68659" y="80962"/>
                    <a:pt x="14882" y="81954"/>
                    <a:pt x="0" y="119062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881313" y="2807494"/>
              <a:ext cx="80962" cy="152400"/>
            </a:xfrm>
            <a:custGeom>
              <a:avLst/>
              <a:gdLst>
                <a:gd name="connsiteX0" fmla="*/ 80962 w 80962"/>
                <a:gd name="connsiteY0" fmla="*/ 0 h 152400"/>
                <a:gd name="connsiteX1" fmla="*/ 16668 w 80962"/>
                <a:gd name="connsiteY1" fmla="*/ 83344 h 152400"/>
                <a:gd name="connsiteX2" fmla="*/ 0 w 8096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52400">
                  <a:moveTo>
                    <a:pt x="80962" y="0"/>
                  </a:moveTo>
                  <a:cubicBezTo>
                    <a:pt x="55562" y="28972"/>
                    <a:pt x="30162" y="57944"/>
                    <a:pt x="16668" y="83344"/>
                  </a:cubicBezTo>
                  <a:cubicBezTo>
                    <a:pt x="3174" y="108744"/>
                    <a:pt x="0" y="152400"/>
                    <a:pt x="0" y="15240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863304" y="2447330"/>
              <a:ext cx="389484" cy="543520"/>
            </a:xfrm>
            <a:custGeom>
              <a:avLst/>
              <a:gdLst>
                <a:gd name="connsiteX0" fmla="*/ 389484 w 389484"/>
                <a:gd name="connsiteY0" fmla="*/ 364926 h 543520"/>
                <a:gd name="connsiteX1" fmla="*/ 301377 w 389484"/>
                <a:gd name="connsiteY1" fmla="*/ 226814 h 543520"/>
                <a:gd name="connsiteX2" fmla="*/ 270421 w 389484"/>
                <a:gd name="connsiteY2" fmla="*/ 191095 h 543520"/>
                <a:gd name="connsiteX3" fmla="*/ 172790 w 389484"/>
                <a:gd name="connsiteY3" fmla="*/ 112514 h 543520"/>
                <a:gd name="connsiteX4" fmla="*/ 96590 w 389484"/>
                <a:gd name="connsiteY4" fmla="*/ 5358 h 543520"/>
                <a:gd name="connsiteX5" fmla="*/ 29915 w 389484"/>
                <a:gd name="connsiteY5" fmla="*/ 19645 h 543520"/>
                <a:gd name="connsiteX6" fmla="*/ 1340 w 389484"/>
                <a:gd name="connsiteY6" fmla="*/ 50601 h 543520"/>
                <a:gd name="connsiteX7" fmla="*/ 8484 w 389484"/>
                <a:gd name="connsiteY7" fmla="*/ 141089 h 543520"/>
                <a:gd name="connsiteX8" fmla="*/ 41821 w 389484"/>
                <a:gd name="connsiteY8" fmla="*/ 241101 h 543520"/>
                <a:gd name="connsiteX9" fmla="*/ 115640 w 389484"/>
                <a:gd name="connsiteY9" fmla="*/ 314920 h 543520"/>
                <a:gd name="connsiteX10" fmla="*/ 129927 w 389484"/>
                <a:gd name="connsiteY10" fmla="*/ 357783 h 543520"/>
                <a:gd name="connsiteX11" fmla="*/ 158502 w 389484"/>
                <a:gd name="connsiteY11" fmla="*/ 441126 h 543520"/>
                <a:gd name="connsiteX12" fmla="*/ 201365 w 389484"/>
                <a:gd name="connsiteY12" fmla="*/ 503039 h 543520"/>
                <a:gd name="connsiteX13" fmla="*/ 239465 w 389484"/>
                <a:gd name="connsiteY13" fmla="*/ 543520 h 5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84" h="543520">
                  <a:moveTo>
                    <a:pt x="389484" y="364926"/>
                  </a:moveTo>
                  <a:cubicBezTo>
                    <a:pt x="355352" y="310356"/>
                    <a:pt x="321221" y="255786"/>
                    <a:pt x="301377" y="226814"/>
                  </a:cubicBezTo>
                  <a:cubicBezTo>
                    <a:pt x="281533" y="197842"/>
                    <a:pt x="291852" y="210145"/>
                    <a:pt x="270421" y="191095"/>
                  </a:cubicBezTo>
                  <a:cubicBezTo>
                    <a:pt x="248990" y="172045"/>
                    <a:pt x="201762" y="143470"/>
                    <a:pt x="172790" y="112514"/>
                  </a:cubicBezTo>
                  <a:cubicBezTo>
                    <a:pt x="143818" y="81558"/>
                    <a:pt x="120402" y="20836"/>
                    <a:pt x="96590" y="5358"/>
                  </a:cubicBezTo>
                  <a:cubicBezTo>
                    <a:pt x="72777" y="-10120"/>
                    <a:pt x="45790" y="12104"/>
                    <a:pt x="29915" y="19645"/>
                  </a:cubicBezTo>
                  <a:cubicBezTo>
                    <a:pt x="14040" y="27185"/>
                    <a:pt x="4912" y="30360"/>
                    <a:pt x="1340" y="50601"/>
                  </a:cubicBezTo>
                  <a:cubicBezTo>
                    <a:pt x="-2232" y="70842"/>
                    <a:pt x="1737" y="109339"/>
                    <a:pt x="8484" y="141089"/>
                  </a:cubicBezTo>
                  <a:cubicBezTo>
                    <a:pt x="15231" y="172839"/>
                    <a:pt x="23962" y="212129"/>
                    <a:pt x="41821" y="241101"/>
                  </a:cubicBezTo>
                  <a:cubicBezTo>
                    <a:pt x="59680" y="270073"/>
                    <a:pt x="100956" y="295473"/>
                    <a:pt x="115640" y="314920"/>
                  </a:cubicBezTo>
                  <a:cubicBezTo>
                    <a:pt x="130324" y="334367"/>
                    <a:pt x="122783" y="336749"/>
                    <a:pt x="129927" y="357783"/>
                  </a:cubicBezTo>
                  <a:cubicBezTo>
                    <a:pt x="137071" y="378817"/>
                    <a:pt x="146596" y="416917"/>
                    <a:pt x="158502" y="441126"/>
                  </a:cubicBezTo>
                  <a:cubicBezTo>
                    <a:pt x="170408" y="465335"/>
                    <a:pt x="187871" y="485973"/>
                    <a:pt x="201365" y="503039"/>
                  </a:cubicBezTo>
                  <a:cubicBezTo>
                    <a:pt x="214859" y="520105"/>
                    <a:pt x="239465" y="543520"/>
                    <a:pt x="239465" y="5435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6977" y="2917031"/>
              <a:ext cx="35786" cy="188119"/>
            </a:xfrm>
            <a:custGeom>
              <a:avLst/>
              <a:gdLst>
                <a:gd name="connsiteX0" fmla="*/ 11973 w 35786"/>
                <a:gd name="connsiteY0" fmla="*/ 0 h 188119"/>
                <a:gd name="connsiteX1" fmla="*/ 67 w 35786"/>
                <a:gd name="connsiteY1" fmla="*/ 76200 h 188119"/>
                <a:gd name="connsiteX2" fmla="*/ 16736 w 35786"/>
                <a:gd name="connsiteY2" fmla="*/ 147638 h 188119"/>
                <a:gd name="connsiteX3" fmla="*/ 35786 w 35786"/>
                <a:gd name="connsiteY3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86" h="188119">
                  <a:moveTo>
                    <a:pt x="11973" y="0"/>
                  </a:moveTo>
                  <a:cubicBezTo>
                    <a:pt x="5623" y="25797"/>
                    <a:pt x="-727" y="51594"/>
                    <a:pt x="67" y="76200"/>
                  </a:cubicBezTo>
                  <a:cubicBezTo>
                    <a:pt x="861" y="100806"/>
                    <a:pt x="10783" y="128985"/>
                    <a:pt x="16736" y="147638"/>
                  </a:cubicBezTo>
                  <a:cubicBezTo>
                    <a:pt x="22689" y="166291"/>
                    <a:pt x="29237" y="177205"/>
                    <a:pt x="35786" y="188119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980828" y="2997993"/>
              <a:ext cx="119574" cy="364075"/>
            </a:xfrm>
            <a:custGeom>
              <a:avLst/>
              <a:gdLst>
                <a:gd name="connsiteX0" fmla="*/ 23856 w 119120"/>
                <a:gd name="connsiteY0" fmla="*/ 0 h 342644"/>
                <a:gd name="connsiteX1" fmla="*/ 43 w 119120"/>
                <a:gd name="connsiteY1" fmla="*/ 95250 h 342644"/>
                <a:gd name="connsiteX2" fmla="*/ 19093 w 119120"/>
                <a:gd name="connsiteY2" fmla="*/ 192881 h 342644"/>
                <a:gd name="connsiteX3" fmla="*/ 57193 w 119120"/>
                <a:gd name="connsiteY3" fmla="*/ 269081 h 342644"/>
                <a:gd name="connsiteX4" fmla="*/ 109581 w 119120"/>
                <a:gd name="connsiteY4" fmla="*/ 335756 h 342644"/>
                <a:gd name="connsiteX5" fmla="*/ 119106 w 119120"/>
                <a:gd name="connsiteY5" fmla="*/ 340519 h 342644"/>
                <a:gd name="connsiteX0" fmla="*/ 38598 w 119574"/>
                <a:gd name="connsiteY0" fmla="*/ 0 h 364075"/>
                <a:gd name="connsiteX1" fmla="*/ 497 w 119574"/>
                <a:gd name="connsiteY1" fmla="*/ 116681 h 364075"/>
                <a:gd name="connsiteX2" fmla="*/ 19547 w 119574"/>
                <a:gd name="connsiteY2" fmla="*/ 214312 h 364075"/>
                <a:gd name="connsiteX3" fmla="*/ 57647 w 119574"/>
                <a:gd name="connsiteY3" fmla="*/ 290512 h 364075"/>
                <a:gd name="connsiteX4" fmla="*/ 110035 w 119574"/>
                <a:gd name="connsiteY4" fmla="*/ 357187 h 364075"/>
                <a:gd name="connsiteX5" fmla="*/ 119560 w 119574"/>
                <a:gd name="connsiteY5" fmla="*/ 361950 h 3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74" h="364075">
                  <a:moveTo>
                    <a:pt x="38598" y="0"/>
                  </a:moveTo>
                  <a:cubicBezTo>
                    <a:pt x="27088" y="31551"/>
                    <a:pt x="3672" y="80962"/>
                    <a:pt x="497" y="116681"/>
                  </a:cubicBezTo>
                  <a:cubicBezTo>
                    <a:pt x="-2678" y="152400"/>
                    <a:pt x="10022" y="185340"/>
                    <a:pt x="19547" y="214312"/>
                  </a:cubicBezTo>
                  <a:cubicBezTo>
                    <a:pt x="29072" y="243284"/>
                    <a:pt x="42566" y="266699"/>
                    <a:pt x="57647" y="290512"/>
                  </a:cubicBezTo>
                  <a:cubicBezTo>
                    <a:pt x="72728" y="314325"/>
                    <a:pt x="99716" y="345281"/>
                    <a:pt x="110035" y="357187"/>
                  </a:cubicBezTo>
                  <a:cubicBezTo>
                    <a:pt x="120354" y="369093"/>
                    <a:pt x="119560" y="361950"/>
                    <a:pt x="119560" y="36195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390900" y="3240881"/>
              <a:ext cx="50006" cy="159544"/>
            </a:xfrm>
            <a:custGeom>
              <a:avLst/>
              <a:gdLst>
                <a:gd name="connsiteX0" fmla="*/ 50006 w 50006"/>
                <a:gd name="connsiteY0" fmla="*/ 0 h 159544"/>
                <a:gd name="connsiteX1" fmla="*/ 35719 w 50006"/>
                <a:gd name="connsiteY1" fmla="*/ 54769 h 159544"/>
                <a:gd name="connsiteX2" fmla="*/ 0 w 50006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" h="159544">
                  <a:moveTo>
                    <a:pt x="50006" y="0"/>
                  </a:moveTo>
                  <a:cubicBezTo>
                    <a:pt x="47029" y="14089"/>
                    <a:pt x="44053" y="28178"/>
                    <a:pt x="35719" y="54769"/>
                  </a:cubicBezTo>
                  <a:cubicBezTo>
                    <a:pt x="27385" y="81360"/>
                    <a:pt x="13692" y="120452"/>
                    <a:pt x="0" y="159544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019425" y="2633663"/>
              <a:ext cx="100012" cy="83344"/>
            </a:xfrm>
            <a:custGeom>
              <a:avLst/>
              <a:gdLst>
                <a:gd name="connsiteX0" fmla="*/ 100012 w 100012"/>
                <a:gd name="connsiteY0" fmla="*/ 0 h 83344"/>
                <a:gd name="connsiteX1" fmla="*/ 52387 w 100012"/>
                <a:gd name="connsiteY1" fmla="*/ 26194 h 83344"/>
                <a:gd name="connsiteX2" fmla="*/ 0 w 100012"/>
                <a:gd name="connsiteY2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83344">
                  <a:moveTo>
                    <a:pt x="100012" y="0"/>
                  </a:moveTo>
                  <a:cubicBezTo>
                    <a:pt x="84533" y="6151"/>
                    <a:pt x="69055" y="12303"/>
                    <a:pt x="52387" y="26194"/>
                  </a:cubicBezTo>
                  <a:cubicBezTo>
                    <a:pt x="35719" y="40085"/>
                    <a:pt x="17859" y="61714"/>
                    <a:pt x="0" y="8334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99118" y="2459831"/>
              <a:ext cx="120307" cy="129337"/>
            </a:xfrm>
            <a:custGeom>
              <a:avLst/>
              <a:gdLst>
                <a:gd name="connsiteX0" fmla="*/ 120307 w 120307"/>
                <a:gd name="connsiteY0" fmla="*/ 100013 h 129337"/>
                <a:gd name="connsiteX1" fmla="*/ 75063 w 120307"/>
                <a:gd name="connsiteY1" fmla="*/ 128588 h 129337"/>
                <a:gd name="connsiteX2" fmla="*/ 39345 w 120307"/>
                <a:gd name="connsiteY2" fmla="*/ 116682 h 129337"/>
                <a:gd name="connsiteX3" fmla="*/ 3626 w 120307"/>
                <a:gd name="connsiteY3" fmla="*/ 71438 h 129337"/>
                <a:gd name="connsiteX4" fmla="*/ 3626 w 120307"/>
                <a:gd name="connsiteY4" fmla="*/ 47625 h 129337"/>
                <a:gd name="connsiteX5" fmla="*/ 25057 w 120307"/>
                <a:gd name="connsiteY5" fmla="*/ 16669 h 129337"/>
                <a:gd name="connsiteX6" fmla="*/ 48870 w 120307"/>
                <a:gd name="connsiteY6" fmla="*/ 0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7" h="129337">
                  <a:moveTo>
                    <a:pt x="120307" y="100013"/>
                  </a:moveTo>
                  <a:cubicBezTo>
                    <a:pt x="104432" y="112911"/>
                    <a:pt x="88557" y="125810"/>
                    <a:pt x="75063" y="128588"/>
                  </a:cubicBezTo>
                  <a:cubicBezTo>
                    <a:pt x="61569" y="131366"/>
                    <a:pt x="51251" y="126207"/>
                    <a:pt x="39345" y="116682"/>
                  </a:cubicBezTo>
                  <a:cubicBezTo>
                    <a:pt x="27439" y="107157"/>
                    <a:pt x="9579" y="82947"/>
                    <a:pt x="3626" y="71438"/>
                  </a:cubicBezTo>
                  <a:cubicBezTo>
                    <a:pt x="-2327" y="59928"/>
                    <a:pt x="54" y="56753"/>
                    <a:pt x="3626" y="47625"/>
                  </a:cubicBezTo>
                  <a:cubicBezTo>
                    <a:pt x="7198" y="38497"/>
                    <a:pt x="17516" y="24606"/>
                    <a:pt x="25057" y="16669"/>
                  </a:cubicBezTo>
                  <a:cubicBezTo>
                    <a:pt x="32598" y="8732"/>
                    <a:pt x="40734" y="4366"/>
                    <a:pt x="4887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3524146" y="4969467"/>
            <a:ext cx="1710531" cy="1166907"/>
          </a:xfrm>
          <a:custGeom>
            <a:avLst/>
            <a:gdLst>
              <a:gd name="connsiteX0" fmla="*/ 276 w 1710531"/>
              <a:gd name="connsiteY0" fmla="*/ 1126278 h 1166907"/>
              <a:gd name="connsiteX1" fmla="*/ 168526 w 1710531"/>
              <a:gd name="connsiteY1" fmla="*/ 1166512 h 1166907"/>
              <a:gd name="connsiteX2" fmla="*/ 428215 w 1710531"/>
              <a:gd name="connsiteY2" fmla="*/ 1137251 h 1166907"/>
              <a:gd name="connsiteX3" fmla="*/ 907361 w 1710531"/>
              <a:gd name="connsiteY3" fmla="*/ 1001920 h 1166907"/>
              <a:gd name="connsiteX4" fmla="*/ 1327985 w 1710531"/>
              <a:gd name="connsiteY4" fmla="*/ 767834 h 1166907"/>
              <a:gd name="connsiteX5" fmla="*/ 1573044 w 1710531"/>
              <a:gd name="connsiteY5" fmla="*/ 559350 h 1166907"/>
              <a:gd name="connsiteX6" fmla="*/ 1704718 w 1710531"/>
              <a:gd name="connsiteY6" fmla="*/ 449622 h 1166907"/>
              <a:gd name="connsiteX7" fmla="*/ 1675457 w 1710531"/>
              <a:gd name="connsiteY7" fmla="*/ 383786 h 1166907"/>
              <a:gd name="connsiteX8" fmla="*/ 1569386 w 1710531"/>
              <a:gd name="connsiteY8" fmla="*/ 241139 h 1166907"/>
              <a:gd name="connsiteX9" fmla="*/ 1445028 w 1710531"/>
              <a:gd name="connsiteY9" fmla="*/ 14368 h 1166907"/>
              <a:gd name="connsiteX10" fmla="*/ 1346273 w 1710531"/>
              <a:gd name="connsiteY10" fmla="*/ 32656 h 1166907"/>
              <a:gd name="connsiteX11" fmla="*/ 1090241 w 1710531"/>
              <a:gd name="connsiteY11" fmla="*/ 109466 h 1166907"/>
              <a:gd name="connsiteX12" fmla="*/ 845182 w 1710531"/>
              <a:gd name="connsiteY12" fmla="*/ 270400 h 1166907"/>
              <a:gd name="connsiteX13" fmla="*/ 687905 w 1710531"/>
              <a:gd name="connsiteY13" fmla="*/ 424019 h 1166907"/>
              <a:gd name="connsiteX14" fmla="*/ 523313 w 1710531"/>
              <a:gd name="connsiteY14" fmla="*/ 621530 h 1166907"/>
              <a:gd name="connsiteX15" fmla="*/ 384324 w 1710531"/>
              <a:gd name="connsiteY15" fmla="*/ 786122 h 1166907"/>
              <a:gd name="connsiteX16" fmla="*/ 256308 w 1710531"/>
              <a:gd name="connsiteY16" fmla="*/ 987290 h 1166907"/>
              <a:gd name="connsiteX17" fmla="*/ 131950 w 1710531"/>
              <a:gd name="connsiteY17" fmla="*/ 1064099 h 1166907"/>
              <a:gd name="connsiteX18" fmla="*/ 276 w 1710531"/>
              <a:gd name="connsiteY18" fmla="*/ 1126278 h 11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0531" h="1166907">
                <a:moveTo>
                  <a:pt x="276" y="1126278"/>
                </a:moveTo>
                <a:cubicBezTo>
                  <a:pt x="6372" y="1143347"/>
                  <a:pt x="97203" y="1164683"/>
                  <a:pt x="168526" y="1166512"/>
                </a:cubicBezTo>
                <a:cubicBezTo>
                  <a:pt x="239849" y="1168341"/>
                  <a:pt x="305076" y="1164683"/>
                  <a:pt x="428215" y="1137251"/>
                </a:cubicBezTo>
                <a:cubicBezTo>
                  <a:pt x="551354" y="1109819"/>
                  <a:pt x="757399" y="1063489"/>
                  <a:pt x="907361" y="1001920"/>
                </a:cubicBezTo>
                <a:cubicBezTo>
                  <a:pt x="1057323" y="940351"/>
                  <a:pt x="1217038" y="841596"/>
                  <a:pt x="1327985" y="767834"/>
                </a:cubicBezTo>
                <a:cubicBezTo>
                  <a:pt x="1438932" y="694072"/>
                  <a:pt x="1510255" y="612385"/>
                  <a:pt x="1573044" y="559350"/>
                </a:cubicBezTo>
                <a:cubicBezTo>
                  <a:pt x="1635833" y="506315"/>
                  <a:pt x="1687649" y="478883"/>
                  <a:pt x="1704718" y="449622"/>
                </a:cubicBezTo>
                <a:cubicBezTo>
                  <a:pt x="1721787" y="420361"/>
                  <a:pt x="1698012" y="418533"/>
                  <a:pt x="1675457" y="383786"/>
                </a:cubicBezTo>
                <a:cubicBezTo>
                  <a:pt x="1652902" y="349039"/>
                  <a:pt x="1607791" y="302709"/>
                  <a:pt x="1569386" y="241139"/>
                </a:cubicBezTo>
                <a:cubicBezTo>
                  <a:pt x="1530981" y="179569"/>
                  <a:pt x="1482213" y="49115"/>
                  <a:pt x="1445028" y="14368"/>
                </a:cubicBezTo>
                <a:cubicBezTo>
                  <a:pt x="1407843" y="-20379"/>
                  <a:pt x="1405404" y="16806"/>
                  <a:pt x="1346273" y="32656"/>
                </a:cubicBezTo>
                <a:cubicBezTo>
                  <a:pt x="1287142" y="48506"/>
                  <a:pt x="1173756" y="69842"/>
                  <a:pt x="1090241" y="109466"/>
                </a:cubicBezTo>
                <a:cubicBezTo>
                  <a:pt x="1006726" y="149090"/>
                  <a:pt x="912238" y="217975"/>
                  <a:pt x="845182" y="270400"/>
                </a:cubicBezTo>
                <a:cubicBezTo>
                  <a:pt x="778126" y="322825"/>
                  <a:pt x="741550" y="365497"/>
                  <a:pt x="687905" y="424019"/>
                </a:cubicBezTo>
                <a:cubicBezTo>
                  <a:pt x="634260" y="482541"/>
                  <a:pt x="523313" y="621530"/>
                  <a:pt x="523313" y="621530"/>
                </a:cubicBezTo>
                <a:cubicBezTo>
                  <a:pt x="472716" y="681880"/>
                  <a:pt x="428825" y="725162"/>
                  <a:pt x="384324" y="786122"/>
                </a:cubicBezTo>
                <a:cubicBezTo>
                  <a:pt x="339823" y="847082"/>
                  <a:pt x="298370" y="940960"/>
                  <a:pt x="256308" y="987290"/>
                </a:cubicBezTo>
                <a:cubicBezTo>
                  <a:pt x="214246" y="1033619"/>
                  <a:pt x="173403" y="1046421"/>
                  <a:pt x="131950" y="1064099"/>
                </a:cubicBezTo>
                <a:cubicBezTo>
                  <a:pt x="90497" y="1081777"/>
                  <a:pt x="-5820" y="1109209"/>
                  <a:pt x="276" y="1126278"/>
                </a:cubicBezTo>
                <a:close/>
              </a:path>
            </a:pathLst>
          </a:custGeom>
          <a:gradFill flip="none" rotWithShape="1">
            <a:gsLst>
              <a:gs pos="73000">
                <a:srgbClr val="FF5050"/>
              </a:gs>
              <a:gs pos="90000">
                <a:srgbClr val="FFDB57"/>
              </a:gs>
            </a:gsLst>
            <a:lin ang="90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435835" y="967337"/>
            <a:ext cx="417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ochrana před vnějším poškozením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4427226" y="1391745"/>
            <a:ext cx="4469495" cy="2678317"/>
            <a:chOff x="3366137" y="1378533"/>
            <a:chExt cx="4469495" cy="267831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34" name="Volný tvar 33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432732" y="2736158"/>
            <a:ext cx="398952" cy="282329"/>
            <a:chOff x="5432732" y="2736158"/>
            <a:chExt cx="398952" cy="282329"/>
          </a:xfrm>
        </p:grpSpPr>
        <p:sp>
          <p:nvSpPr>
            <p:cNvPr id="58" name="Oblouk 57"/>
            <p:cNvSpPr/>
            <p:nvPr/>
          </p:nvSpPr>
          <p:spPr>
            <a:xfrm rot="20573353">
              <a:off x="5432732" y="283848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 rot="2214508">
              <a:off x="5723684" y="27361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 rot="2214508">
              <a:off x="5643370" y="2756093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lus 62"/>
            <p:cNvSpPr/>
            <p:nvPr/>
          </p:nvSpPr>
          <p:spPr>
            <a:xfrm>
              <a:off x="5650878" y="285063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571150" y="1978758"/>
            <a:ext cx="180000" cy="337075"/>
            <a:chOff x="5571150" y="1978758"/>
            <a:chExt cx="180000" cy="337075"/>
          </a:xfrm>
        </p:grpSpPr>
        <p:sp>
          <p:nvSpPr>
            <p:cNvPr id="69" name="Volný tvar 68"/>
            <p:cNvSpPr/>
            <p:nvPr/>
          </p:nvSpPr>
          <p:spPr>
            <a:xfrm>
              <a:off x="5719699" y="1978758"/>
              <a:ext cx="30289" cy="165100"/>
            </a:xfrm>
            <a:custGeom>
              <a:avLst/>
              <a:gdLst>
                <a:gd name="connsiteX0" fmla="*/ 15875 w 29108"/>
                <a:gd name="connsiteY0" fmla="*/ 0 h 139700"/>
                <a:gd name="connsiteX1" fmla="*/ 28575 w 29108"/>
                <a:gd name="connsiteY1" fmla="*/ 88900 h 139700"/>
                <a:gd name="connsiteX2" fmla="*/ 0 w 29108"/>
                <a:gd name="connsiteY2" fmla="*/ 139700 h 139700"/>
                <a:gd name="connsiteX0" fmla="*/ 22225 w 30289"/>
                <a:gd name="connsiteY0" fmla="*/ 0 h 165100"/>
                <a:gd name="connsiteX1" fmla="*/ 28575 w 30289"/>
                <a:gd name="connsiteY1" fmla="*/ 114300 h 165100"/>
                <a:gd name="connsiteX2" fmla="*/ 0 w 30289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89" h="165100">
                  <a:moveTo>
                    <a:pt x="22225" y="0"/>
                  </a:moveTo>
                  <a:cubicBezTo>
                    <a:pt x="29898" y="32808"/>
                    <a:pt x="32279" y="86783"/>
                    <a:pt x="28575" y="114300"/>
                  </a:cubicBezTo>
                  <a:cubicBezTo>
                    <a:pt x="24871" y="141817"/>
                    <a:pt x="12964" y="151341"/>
                    <a:pt x="0" y="1651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louk 69"/>
            <p:cNvSpPr/>
            <p:nvPr/>
          </p:nvSpPr>
          <p:spPr>
            <a:xfrm rot="18165342">
              <a:off x="5571150" y="213583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3524310" y="4837293"/>
            <a:ext cx="8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5183237" y="786770"/>
            <a:ext cx="2452450" cy="1502905"/>
            <a:chOff x="5183237" y="786770"/>
            <a:chExt cx="2452450" cy="1502905"/>
          </a:xfrm>
        </p:grpSpPr>
        <p:sp>
          <p:nvSpPr>
            <p:cNvPr id="71" name="Ovál 70"/>
            <p:cNvSpPr/>
            <p:nvPr/>
          </p:nvSpPr>
          <p:spPr>
            <a:xfrm rot="21254281">
              <a:off x="5607150" y="2181675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V="1">
              <a:off x="5183237" y="1312429"/>
              <a:ext cx="437533" cy="955007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693" h="1728654">
                  <a:moveTo>
                    <a:pt x="749693" y="43693"/>
                  </a:moveTo>
                  <a:cubicBezTo>
                    <a:pt x="720499" y="51610"/>
                    <a:pt x="432805" y="3985"/>
                    <a:pt x="326676" y="794"/>
                  </a:cubicBezTo>
                  <a:cubicBezTo>
                    <a:pt x="220547" y="-2397"/>
                    <a:pt x="163390" y="3763"/>
                    <a:pt x="112920" y="24545"/>
                  </a:cubicBezTo>
                  <a:cubicBezTo>
                    <a:pt x="62450" y="45327"/>
                    <a:pt x="42658" y="52254"/>
                    <a:pt x="23855" y="125485"/>
                  </a:cubicBezTo>
                  <a:cubicBezTo>
                    <a:pt x="5052" y="198716"/>
                    <a:pt x="-886" y="307574"/>
                    <a:pt x="104" y="463932"/>
                  </a:cubicBezTo>
                  <a:cubicBezTo>
                    <a:pt x="1094" y="620291"/>
                    <a:pt x="18907" y="893423"/>
                    <a:pt x="29793" y="1063636"/>
                  </a:cubicBezTo>
                  <a:cubicBezTo>
                    <a:pt x="40679" y="1233849"/>
                    <a:pt x="57502" y="1374374"/>
                    <a:pt x="65419" y="1485210"/>
                  </a:cubicBezTo>
                  <a:cubicBezTo>
                    <a:pt x="73336" y="1596046"/>
                    <a:pt x="75315" y="1662350"/>
                    <a:pt x="77294" y="1728654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flipH="1" flipV="1">
              <a:off x="5220791" y="979656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5351594" y="786770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dráha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5702854" y="1074802"/>
            <a:ext cx="3445816" cy="1781600"/>
            <a:chOff x="5702854" y="1074802"/>
            <a:chExt cx="3445816" cy="1781600"/>
          </a:xfrm>
        </p:grpSpPr>
        <p:grpSp>
          <p:nvGrpSpPr>
            <p:cNvPr id="28" name="Skupina 27"/>
            <p:cNvGrpSpPr/>
            <p:nvPr/>
          </p:nvGrpSpPr>
          <p:grpSpPr>
            <a:xfrm>
              <a:off x="5702854" y="2437892"/>
              <a:ext cx="318659" cy="418510"/>
              <a:chOff x="5702854" y="2437892"/>
              <a:chExt cx="318659" cy="418510"/>
            </a:xfrm>
          </p:grpSpPr>
          <p:sp>
            <p:nvSpPr>
              <p:cNvPr id="49" name="Oblouk 48"/>
              <p:cNvSpPr/>
              <p:nvPr/>
            </p:nvSpPr>
            <p:spPr>
              <a:xfrm rot="18013126">
                <a:off x="5702854" y="2676402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 rot="21254281">
                <a:off x="5832555" y="243789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 rot="21254281">
                <a:off x="5818810" y="2502457"/>
                <a:ext cx="87795" cy="193933"/>
              </a:xfrm>
              <a:custGeom>
                <a:avLst/>
                <a:gdLst>
                  <a:gd name="connsiteX0" fmla="*/ 23751 w 47945"/>
                  <a:gd name="connsiteY0" fmla="*/ 0 h 475013"/>
                  <a:gd name="connsiteX1" fmla="*/ 23751 w 47945"/>
                  <a:gd name="connsiteY1" fmla="*/ 178130 h 475013"/>
                  <a:gd name="connsiteX2" fmla="*/ 47502 w 47945"/>
                  <a:gd name="connsiteY2" fmla="*/ 344384 h 475013"/>
                  <a:gd name="connsiteX3" fmla="*/ 0 w 47945"/>
                  <a:gd name="connsiteY3" fmla="*/ 475013 h 475013"/>
                  <a:gd name="connsiteX0" fmla="*/ 17 w 230799"/>
                  <a:gd name="connsiteY0" fmla="*/ 0 h 496361"/>
                  <a:gd name="connsiteX1" fmla="*/ 202822 w 230799"/>
                  <a:gd name="connsiteY1" fmla="*/ 199478 h 496361"/>
                  <a:gd name="connsiteX2" fmla="*/ 226573 w 230799"/>
                  <a:gd name="connsiteY2" fmla="*/ 365732 h 496361"/>
                  <a:gd name="connsiteX3" fmla="*/ 179071 w 230799"/>
                  <a:gd name="connsiteY3" fmla="*/ 496361 h 496361"/>
                  <a:gd name="connsiteX0" fmla="*/ 23 w 226817"/>
                  <a:gd name="connsiteY0" fmla="*/ 0 h 496361"/>
                  <a:gd name="connsiteX1" fmla="*/ 160132 w 226817"/>
                  <a:gd name="connsiteY1" fmla="*/ 192362 h 496361"/>
                  <a:gd name="connsiteX2" fmla="*/ 226579 w 226817"/>
                  <a:gd name="connsiteY2" fmla="*/ 365732 h 496361"/>
                  <a:gd name="connsiteX3" fmla="*/ 179077 w 226817"/>
                  <a:gd name="connsiteY3" fmla="*/ 496361 h 496361"/>
                  <a:gd name="connsiteX0" fmla="*/ 20 w 226814"/>
                  <a:gd name="connsiteY0" fmla="*/ 0 h 496361"/>
                  <a:gd name="connsiteX1" fmla="*/ 160129 w 226814"/>
                  <a:gd name="connsiteY1" fmla="*/ 192362 h 496361"/>
                  <a:gd name="connsiteX2" fmla="*/ 226576 w 226814"/>
                  <a:gd name="connsiteY2" fmla="*/ 365732 h 496361"/>
                  <a:gd name="connsiteX3" fmla="*/ 179074 w 226814"/>
                  <a:gd name="connsiteY3" fmla="*/ 496361 h 496361"/>
                  <a:gd name="connsiteX0" fmla="*/ 22 w 196796"/>
                  <a:gd name="connsiteY0" fmla="*/ 0 h 496361"/>
                  <a:gd name="connsiteX1" fmla="*/ 160131 w 196796"/>
                  <a:gd name="connsiteY1" fmla="*/ 192362 h 496361"/>
                  <a:gd name="connsiteX2" fmla="*/ 194556 w 196796"/>
                  <a:gd name="connsiteY2" fmla="*/ 358616 h 496361"/>
                  <a:gd name="connsiteX3" fmla="*/ 179076 w 196796"/>
                  <a:gd name="connsiteY3" fmla="*/ 496361 h 496361"/>
                  <a:gd name="connsiteX0" fmla="*/ 35068 w 245537"/>
                  <a:gd name="connsiteY0" fmla="*/ 0 h 496361"/>
                  <a:gd name="connsiteX1" fmla="*/ 10162 w 245537"/>
                  <a:gd name="connsiteY1" fmla="*/ 64275 h 496361"/>
                  <a:gd name="connsiteX2" fmla="*/ 229602 w 245537"/>
                  <a:gd name="connsiteY2" fmla="*/ 358616 h 496361"/>
                  <a:gd name="connsiteX3" fmla="*/ 214122 w 245537"/>
                  <a:gd name="connsiteY3" fmla="*/ 496361 h 496361"/>
                  <a:gd name="connsiteX0" fmla="*/ 34212 w 215066"/>
                  <a:gd name="connsiteY0" fmla="*/ 0 h 496361"/>
                  <a:gd name="connsiteX1" fmla="*/ 9306 w 215066"/>
                  <a:gd name="connsiteY1" fmla="*/ 64275 h 496361"/>
                  <a:gd name="connsiteX2" fmla="*/ 18826 w 215066"/>
                  <a:gd name="connsiteY2" fmla="*/ 145137 h 496361"/>
                  <a:gd name="connsiteX3" fmla="*/ 213266 w 215066"/>
                  <a:gd name="connsiteY3" fmla="*/ 496361 h 496361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40387 w 55773"/>
                  <a:gd name="connsiteY2" fmla="*/ 145137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45099 w 55773"/>
                  <a:gd name="connsiteY1" fmla="*/ 57159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95" h="193933">
                    <a:moveTo>
                      <a:pt x="87795" y="0"/>
                    </a:moveTo>
                    <a:cubicBezTo>
                      <a:pt x="64468" y="53250"/>
                      <a:pt x="55965" y="59062"/>
                      <a:pt x="45099" y="82065"/>
                    </a:cubicBezTo>
                    <a:cubicBezTo>
                      <a:pt x="34233" y="105068"/>
                      <a:pt x="30113" y="119376"/>
                      <a:pt x="22597" y="138021"/>
                    </a:cubicBezTo>
                    <a:cubicBezTo>
                      <a:pt x="15081" y="156666"/>
                      <a:pt x="21772" y="153358"/>
                      <a:pt x="0" y="1939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5877513" y="2570093"/>
                <a:ext cx="144000" cy="144000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8" name="TextovéPole 87"/>
            <p:cNvSpPr txBox="1"/>
            <p:nvPr/>
          </p:nvSpPr>
          <p:spPr>
            <a:xfrm>
              <a:off x="7595577" y="1074802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6021513" y="1312429"/>
              <a:ext cx="1574064" cy="1387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Přímá spojnice 91"/>
          <p:cNvCxnSpPr/>
          <p:nvPr/>
        </p:nvCxnSpPr>
        <p:spPr>
          <a:xfrm flipH="1">
            <a:off x="5234678" y="1312429"/>
            <a:ext cx="400551" cy="9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4502328" y="2873450"/>
            <a:ext cx="3500270" cy="2674700"/>
            <a:chOff x="4502328" y="2873450"/>
            <a:chExt cx="3500270" cy="26747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4502328" y="4869887"/>
              <a:ext cx="832704" cy="678263"/>
              <a:chOff x="5531618" y="3305908"/>
              <a:chExt cx="832704" cy="67826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5637125" y="3305908"/>
                <a:ext cx="727197" cy="678263"/>
              </a:xfrm>
              <a:custGeom>
                <a:avLst/>
                <a:gdLst>
                  <a:gd name="connsiteX0" fmla="*/ 703385 w 703385"/>
                  <a:gd name="connsiteY0" fmla="*/ 0 h 678263"/>
                  <a:gd name="connsiteX1" fmla="*/ 628022 w 703385"/>
                  <a:gd name="connsiteY1" fmla="*/ 120580 h 678263"/>
                  <a:gd name="connsiteX2" fmla="*/ 346668 w 703385"/>
                  <a:gd name="connsiteY2" fmla="*/ 291402 h 678263"/>
                  <a:gd name="connsiteX3" fmla="*/ 130629 w 703385"/>
                  <a:gd name="connsiteY3" fmla="*/ 452176 h 678263"/>
                  <a:gd name="connsiteX4" fmla="*/ 60290 w 703385"/>
                  <a:gd name="connsiteY4" fmla="*/ 622997 h 678263"/>
                  <a:gd name="connsiteX5" fmla="*/ 0 w 703385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97" h="678263">
                    <a:moveTo>
                      <a:pt x="727197" y="0"/>
                    </a:moveTo>
                    <a:cubicBezTo>
                      <a:pt x="685904" y="59819"/>
                      <a:pt x="691444" y="72013"/>
                      <a:pt x="628022" y="120580"/>
                    </a:cubicBezTo>
                    <a:cubicBezTo>
                      <a:pt x="564601" y="169147"/>
                      <a:pt x="429567" y="236136"/>
                      <a:pt x="346668" y="291402"/>
                    </a:cubicBezTo>
                    <a:cubicBezTo>
                      <a:pt x="263769" y="346668"/>
                      <a:pt x="178359" y="396910"/>
                      <a:pt x="130629" y="452176"/>
                    </a:cubicBezTo>
                    <a:cubicBezTo>
                      <a:pt x="82899" y="507442"/>
                      <a:pt x="82061" y="585316"/>
                      <a:pt x="60290" y="622997"/>
                    </a:cubicBezTo>
                    <a:cubicBezTo>
                      <a:pt x="38519" y="660678"/>
                      <a:pt x="19259" y="669470"/>
                      <a:pt x="0" y="6782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5531618" y="3803301"/>
                <a:ext cx="366764" cy="158887"/>
              </a:xfrm>
              <a:custGeom>
                <a:avLst/>
                <a:gdLst>
                  <a:gd name="connsiteX0" fmla="*/ 366764 w 366764"/>
                  <a:gd name="connsiteY0" fmla="*/ 0 h 158887"/>
                  <a:gd name="connsiteX1" fmla="*/ 311498 w 366764"/>
                  <a:gd name="connsiteY1" fmla="*/ 40194 h 158887"/>
                  <a:gd name="connsiteX2" fmla="*/ 261257 w 366764"/>
                  <a:gd name="connsiteY2" fmla="*/ 40194 h 158887"/>
                  <a:gd name="connsiteX3" fmla="*/ 211015 w 366764"/>
                  <a:gd name="connsiteY3" fmla="*/ 20097 h 158887"/>
                  <a:gd name="connsiteX4" fmla="*/ 205991 w 366764"/>
                  <a:gd name="connsiteY4" fmla="*/ 35169 h 158887"/>
                  <a:gd name="connsiteX5" fmla="*/ 135652 w 366764"/>
                  <a:gd name="connsiteY5" fmla="*/ 80387 h 158887"/>
                  <a:gd name="connsiteX6" fmla="*/ 60290 w 366764"/>
                  <a:gd name="connsiteY6" fmla="*/ 155750 h 158887"/>
                  <a:gd name="connsiteX7" fmla="*/ 0 w 366764"/>
                  <a:gd name="connsiteY7" fmla="*/ 145701 h 1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64" h="158887">
                    <a:moveTo>
                      <a:pt x="366764" y="0"/>
                    </a:moveTo>
                    <a:cubicBezTo>
                      <a:pt x="347923" y="16747"/>
                      <a:pt x="329082" y="33495"/>
                      <a:pt x="311498" y="40194"/>
                    </a:cubicBezTo>
                    <a:cubicBezTo>
                      <a:pt x="293913" y="46893"/>
                      <a:pt x="278004" y="43543"/>
                      <a:pt x="261257" y="40194"/>
                    </a:cubicBezTo>
                    <a:cubicBezTo>
                      <a:pt x="244510" y="36845"/>
                      <a:pt x="220226" y="20934"/>
                      <a:pt x="211015" y="20097"/>
                    </a:cubicBezTo>
                    <a:cubicBezTo>
                      <a:pt x="201804" y="19260"/>
                      <a:pt x="218552" y="25121"/>
                      <a:pt x="205991" y="35169"/>
                    </a:cubicBezTo>
                    <a:cubicBezTo>
                      <a:pt x="193430" y="45217"/>
                      <a:pt x="159936" y="60290"/>
                      <a:pt x="135652" y="80387"/>
                    </a:cubicBezTo>
                    <a:cubicBezTo>
                      <a:pt x="111368" y="100484"/>
                      <a:pt x="82899" y="144864"/>
                      <a:pt x="60290" y="155750"/>
                    </a:cubicBezTo>
                    <a:cubicBezTo>
                      <a:pt x="37681" y="166636"/>
                      <a:pt x="0" y="145701"/>
                      <a:pt x="0" y="14570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5566787" y="3732963"/>
                <a:ext cx="341644" cy="175846"/>
              </a:xfrm>
              <a:custGeom>
                <a:avLst/>
                <a:gdLst>
                  <a:gd name="connsiteX0" fmla="*/ 341644 w 341644"/>
                  <a:gd name="connsiteY0" fmla="*/ 0 h 175846"/>
                  <a:gd name="connsiteX1" fmla="*/ 256233 w 341644"/>
                  <a:gd name="connsiteY1" fmla="*/ 65314 h 175846"/>
                  <a:gd name="connsiteX2" fmla="*/ 211015 w 341644"/>
                  <a:gd name="connsiteY2" fmla="*/ 75362 h 175846"/>
                  <a:gd name="connsiteX3" fmla="*/ 165798 w 341644"/>
                  <a:gd name="connsiteY3" fmla="*/ 105507 h 175846"/>
                  <a:gd name="connsiteX4" fmla="*/ 135653 w 341644"/>
                  <a:gd name="connsiteY4" fmla="*/ 120580 h 175846"/>
                  <a:gd name="connsiteX5" fmla="*/ 25121 w 341644"/>
                  <a:gd name="connsiteY5" fmla="*/ 135652 h 175846"/>
                  <a:gd name="connsiteX6" fmla="*/ 0 w 341644"/>
                  <a:gd name="connsiteY6" fmla="*/ 17584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644" h="175846">
                    <a:moveTo>
                      <a:pt x="341644" y="0"/>
                    </a:moveTo>
                    <a:cubicBezTo>
                      <a:pt x="309824" y="26377"/>
                      <a:pt x="278004" y="52754"/>
                      <a:pt x="256233" y="65314"/>
                    </a:cubicBezTo>
                    <a:cubicBezTo>
                      <a:pt x="234462" y="77874"/>
                      <a:pt x="226087" y="68663"/>
                      <a:pt x="211015" y="75362"/>
                    </a:cubicBezTo>
                    <a:cubicBezTo>
                      <a:pt x="195942" y="82061"/>
                      <a:pt x="178358" y="97971"/>
                      <a:pt x="165798" y="105507"/>
                    </a:cubicBezTo>
                    <a:cubicBezTo>
                      <a:pt x="153238" y="113043"/>
                      <a:pt x="159099" y="115556"/>
                      <a:pt x="135653" y="120580"/>
                    </a:cubicBezTo>
                    <a:cubicBezTo>
                      <a:pt x="112207" y="125604"/>
                      <a:pt x="47730" y="126441"/>
                      <a:pt x="25121" y="135652"/>
                    </a:cubicBezTo>
                    <a:cubicBezTo>
                      <a:pt x="2512" y="144863"/>
                      <a:pt x="1256" y="160354"/>
                      <a:pt x="0" y="1758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5628602" y="4207631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  <p:sp>
          <p:nvSpPr>
            <p:cNvPr id="57" name="Ovál 56"/>
            <p:cNvSpPr/>
            <p:nvPr/>
          </p:nvSpPr>
          <p:spPr>
            <a:xfrm rot="18646644">
              <a:off x="5454259" y="287345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323298" y="2936493"/>
              <a:ext cx="287526" cy="1951364"/>
            </a:xfrm>
            <a:custGeom>
              <a:avLst/>
              <a:gdLst>
                <a:gd name="connsiteX0" fmla="*/ 0 w 286650"/>
                <a:gd name="connsiteY0" fmla="*/ 2361063 h 2361063"/>
                <a:gd name="connsiteX1" fmla="*/ 150125 w 286650"/>
                <a:gd name="connsiteY1" fmla="*/ 2047164 h 2361063"/>
                <a:gd name="connsiteX2" fmla="*/ 286603 w 286650"/>
                <a:gd name="connsiteY2" fmla="*/ 1514902 h 2361063"/>
                <a:gd name="connsiteX3" fmla="*/ 163773 w 286650"/>
                <a:gd name="connsiteY3" fmla="*/ 750627 h 2361063"/>
                <a:gd name="connsiteX4" fmla="*/ 13648 w 286650"/>
                <a:gd name="connsiteY4" fmla="*/ 272955 h 2361063"/>
                <a:gd name="connsiteX5" fmla="*/ 150125 w 286650"/>
                <a:gd name="connsiteY5" fmla="*/ 0 h 2361063"/>
                <a:gd name="connsiteX0" fmla="*/ 0 w 287526"/>
                <a:gd name="connsiteY0" fmla="*/ 2361063 h 2361063"/>
                <a:gd name="connsiteX1" fmla="*/ 150125 w 287526"/>
                <a:gd name="connsiteY1" fmla="*/ 2047164 h 2361063"/>
                <a:gd name="connsiteX2" fmla="*/ 286603 w 287526"/>
                <a:gd name="connsiteY2" fmla="*/ 1514902 h 2361063"/>
                <a:gd name="connsiteX3" fmla="*/ 80646 w 287526"/>
                <a:gd name="connsiteY3" fmla="*/ 916881 h 2361063"/>
                <a:gd name="connsiteX4" fmla="*/ 13648 w 287526"/>
                <a:gd name="connsiteY4" fmla="*/ 272955 h 2361063"/>
                <a:gd name="connsiteX5" fmla="*/ 150125 w 287526"/>
                <a:gd name="connsiteY5" fmla="*/ 0 h 2361063"/>
                <a:gd name="connsiteX0" fmla="*/ 5913 w 293439"/>
                <a:gd name="connsiteY0" fmla="*/ 2361063 h 2361063"/>
                <a:gd name="connsiteX1" fmla="*/ 156038 w 293439"/>
                <a:gd name="connsiteY1" fmla="*/ 2047164 h 2361063"/>
                <a:gd name="connsiteX2" fmla="*/ 292516 w 293439"/>
                <a:gd name="connsiteY2" fmla="*/ 1514902 h 2361063"/>
                <a:gd name="connsiteX3" fmla="*/ 86559 w 293439"/>
                <a:gd name="connsiteY3" fmla="*/ 916881 h 2361063"/>
                <a:gd name="connsiteX4" fmla="*/ 1748 w 293439"/>
                <a:gd name="connsiteY4" fmla="*/ 593589 h 2361063"/>
                <a:gd name="connsiteX5" fmla="*/ 156038 w 293439"/>
                <a:gd name="connsiteY5" fmla="*/ 0 h 2361063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0 w 287526"/>
                <a:gd name="connsiteY0" fmla="*/ 1951364 h 1951364"/>
                <a:gd name="connsiteX1" fmla="*/ 150125 w 287526"/>
                <a:gd name="connsiteY1" fmla="*/ 1637465 h 1951364"/>
                <a:gd name="connsiteX2" fmla="*/ 286603 w 287526"/>
                <a:gd name="connsiteY2" fmla="*/ 1105203 h 1951364"/>
                <a:gd name="connsiteX3" fmla="*/ 80646 w 287526"/>
                <a:gd name="connsiteY3" fmla="*/ 507182 h 1951364"/>
                <a:gd name="connsiteX4" fmla="*/ 13648 w 287526"/>
                <a:gd name="connsiteY4" fmla="*/ 231391 h 1951364"/>
                <a:gd name="connsiteX5" fmla="*/ 167938 w 287526"/>
                <a:gd name="connsiteY5" fmla="*/ 0 h 19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26" h="1951364">
                  <a:moveTo>
                    <a:pt x="0" y="1951364"/>
                  </a:moveTo>
                  <a:cubicBezTo>
                    <a:pt x="51179" y="1864928"/>
                    <a:pt x="102358" y="1778492"/>
                    <a:pt x="150125" y="1637465"/>
                  </a:cubicBezTo>
                  <a:cubicBezTo>
                    <a:pt x="197892" y="1496438"/>
                    <a:pt x="298183" y="1293583"/>
                    <a:pt x="286603" y="1105203"/>
                  </a:cubicBezTo>
                  <a:cubicBezTo>
                    <a:pt x="275023" y="916823"/>
                    <a:pt x="126138" y="652817"/>
                    <a:pt x="80646" y="507182"/>
                  </a:cubicBezTo>
                  <a:cubicBezTo>
                    <a:pt x="35154" y="361547"/>
                    <a:pt x="-901" y="315921"/>
                    <a:pt x="13648" y="231391"/>
                  </a:cubicBezTo>
                  <a:cubicBezTo>
                    <a:pt x="28197" y="146861"/>
                    <a:pt x="62936" y="50175"/>
                    <a:pt x="16793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4" name="Přímá spojnice 93"/>
            <p:cNvCxnSpPr>
              <a:endCxn id="64" idx="2"/>
            </p:cNvCxnSpPr>
            <p:nvPr/>
          </p:nvCxnSpPr>
          <p:spPr>
            <a:xfrm flipH="1" flipV="1">
              <a:off x="5609901" y="4041696"/>
              <a:ext cx="369560" cy="209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Přímá spojnice 95"/>
          <p:cNvCxnSpPr/>
          <p:nvPr/>
        </p:nvCxnSpPr>
        <p:spPr>
          <a:xfrm flipH="1" flipV="1">
            <a:off x="3932379" y="5162777"/>
            <a:ext cx="447032" cy="449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3089498" y="2237046"/>
            <a:ext cx="2517921" cy="2507534"/>
            <a:chOff x="3089498" y="2237046"/>
            <a:chExt cx="2517921" cy="2507534"/>
          </a:xfrm>
        </p:grpSpPr>
        <p:sp>
          <p:nvSpPr>
            <p:cNvPr id="72" name="Volný tvar 71"/>
            <p:cNvSpPr/>
            <p:nvPr/>
          </p:nvSpPr>
          <p:spPr>
            <a:xfrm>
              <a:off x="5167928" y="2237046"/>
              <a:ext cx="439491" cy="2238499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439491 w 439491"/>
                <a:gd name="connsiteY0" fmla="*/ 0 h 2238499"/>
                <a:gd name="connsiteX1" fmla="*/ 326676 w 439491"/>
                <a:gd name="connsiteY1" fmla="*/ 23751 h 2238499"/>
                <a:gd name="connsiteX2" fmla="*/ 112920 w 439491"/>
                <a:gd name="connsiteY2" fmla="*/ 47502 h 2238499"/>
                <a:gd name="connsiteX3" fmla="*/ 23855 w 439491"/>
                <a:gd name="connsiteY3" fmla="*/ 148442 h 2238499"/>
                <a:gd name="connsiteX4" fmla="*/ 104 w 439491"/>
                <a:gd name="connsiteY4" fmla="*/ 486889 h 2238499"/>
                <a:gd name="connsiteX5" fmla="*/ 29793 w 439491"/>
                <a:gd name="connsiteY5" fmla="*/ 1086593 h 2238499"/>
                <a:gd name="connsiteX6" fmla="*/ 65419 w 439491"/>
                <a:gd name="connsiteY6" fmla="*/ 1508167 h 2238499"/>
                <a:gd name="connsiteX7" fmla="*/ 77294 w 439491"/>
                <a:gd name="connsiteY7" fmla="*/ 2238499 h 22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91" h="2238499">
                  <a:moveTo>
                    <a:pt x="439491" y="0"/>
                  </a:moveTo>
                  <a:cubicBezTo>
                    <a:pt x="410297" y="7917"/>
                    <a:pt x="381104" y="15834"/>
                    <a:pt x="326676" y="23751"/>
                  </a:cubicBezTo>
                  <a:cubicBezTo>
                    <a:pt x="272247" y="31668"/>
                    <a:pt x="163390" y="26720"/>
                    <a:pt x="112920" y="47502"/>
                  </a:cubicBezTo>
                  <a:cubicBezTo>
                    <a:pt x="62450" y="68284"/>
                    <a:pt x="42658" y="75211"/>
                    <a:pt x="23855" y="148442"/>
                  </a:cubicBezTo>
                  <a:cubicBezTo>
                    <a:pt x="5052" y="221673"/>
                    <a:pt x="-886" y="330531"/>
                    <a:pt x="104" y="486889"/>
                  </a:cubicBezTo>
                  <a:cubicBezTo>
                    <a:pt x="1094" y="643248"/>
                    <a:pt x="18907" y="916380"/>
                    <a:pt x="29793" y="1086593"/>
                  </a:cubicBezTo>
                  <a:cubicBezTo>
                    <a:pt x="40679" y="1256806"/>
                    <a:pt x="57502" y="1316183"/>
                    <a:pt x="65419" y="1508167"/>
                  </a:cubicBezTo>
                  <a:cubicBezTo>
                    <a:pt x="73336" y="1700151"/>
                    <a:pt x="75315" y="2172195"/>
                    <a:pt x="77294" y="223849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 flipH="1" flipV="1">
              <a:off x="5243352" y="4456580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3089498" y="4118263"/>
              <a:ext cx="2201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dráha interneuronu</a:t>
              </a:r>
            </a:p>
          </p:txBody>
        </p:sp>
        <p:cxnSp>
          <p:nvCxnSpPr>
            <p:cNvPr id="98" name="Přímá spojnice 97"/>
            <p:cNvCxnSpPr>
              <a:stCxn id="72" idx="7"/>
            </p:cNvCxnSpPr>
            <p:nvPr/>
          </p:nvCxnSpPr>
          <p:spPr>
            <a:xfrm flipH="1">
              <a:off x="4685710" y="4475545"/>
              <a:ext cx="559512" cy="4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ovéPole 64"/>
          <p:cNvSpPr txBox="1"/>
          <p:nvPr/>
        </p:nvSpPr>
        <p:spPr>
          <a:xfrm>
            <a:off x="403456" y="318507"/>
            <a:ext cx="854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Flexorový (únikový) reflex</a:t>
            </a:r>
          </a:p>
          <a:p>
            <a:r>
              <a:rPr lang="cs-CZ" dirty="0"/>
              <a:t> (</a:t>
            </a:r>
            <a:r>
              <a:rPr lang="cs-CZ" dirty="0" err="1"/>
              <a:t>exteroreceptorový</a:t>
            </a:r>
            <a:r>
              <a:rPr lang="cs-CZ" dirty="0"/>
              <a:t>, </a:t>
            </a:r>
            <a:r>
              <a:rPr lang="cs-CZ" dirty="0" err="1"/>
              <a:t>polysynaptický</a:t>
            </a:r>
            <a:r>
              <a:rPr lang="cs-CZ" dirty="0"/>
              <a:t>)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1970143" y="1270072"/>
            <a:ext cx="4009317" cy="5026452"/>
            <a:chOff x="1970143" y="1270072"/>
            <a:chExt cx="4009317" cy="5026452"/>
          </a:xfrm>
        </p:grpSpPr>
        <p:sp>
          <p:nvSpPr>
            <p:cNvPr id="51" name="Oblouk 50"/>
            <p:cNvSpPr/>
            <p:nvPr/>
          </p:nvSpPr>
          <p:spPr>
            <a:xfrm rot="16200000">
              <a:off x="5799460" y="238739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970143" y="1270072"/>
              <a:ext cx="3936821" cy="5026452"/>
              <a:chOff x="1970143" y="1270072"/>
              <a:chExt cx="3936821" cy="5026452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1970143" y="3608819"/>
                <a:ext cx="3677697" cy="2687705"/>
              </a:xfrm>
              <a:custGeom>
                <a:avLst/>
                <a:gdLst>
                  <a:gd name="connsiteX0" fmla="*/ 0 w 3677697"/>
                  <a:gd name="connsiteY0" fmla="*/ 0 h 2687705"/>
                  <a:gd name="connsiteX1" fmla="*/ 75363 w 3677697"/>
                  <a:gd name="connsiteY1" fmla="*/ 125604 h 2687705"/>
                  <a:gd name="connsiteX2" fmla="*/ 246185 w 3677697"/>
                  <a:gd name="connsiteY2" fmla="*/ 346668 h 2687705"/>
                  <a:gd name="connsiteX3" fmla="*/ 346668 w 3677697"/>
                  <a:gd name="connsiteY3" fmla="*/ 547635 h 2687705"/>
                  <a:gd name="connsiteX4" fmla="*/ 341644 w 3677697"/>
                  <a:gd name="connsiteY4" fmla="*/ 788795 h 2687705"/>
                  <a:gd name="connsiteX5" fmla="*/ 326571 w 3677697"/>
                  <a:gd name="connsiteY5" fmla="*/ 1135463 h 2687705"/>
                  <a:gd name="connsiteX6" fmla="*/ 306475 w 3677697"/>
                  <a:gd name="connsiteY6" fmla="*/ 1361551 h 2687705"/>
                  <a:gd name="connsiteX7" fmla="*/ 396910 w 3677697"/>
                  <a:gd name="connsiteY7" fmla="*/ 1522325 h 2687705"/>
                  <a:gd name="connsiteX8" fmla="*/ 788796 w 3677697"/>
                  <a:gd name="connsiteY8" fmla="*/ 1984549 h 2687705"/>
                  <a:gd name="connsiteX9" fmla="*/ 1301262 w 3677697"/>
                  <a:gd name="connsiteY9" fmla="*/ 2451797 h 2687705"/>
                  <a:gd name="connsiteX10" fmla="*/ 1572567 w 3677697"/>
                  <a:gd name="connsiteY10" fmla="*/ 2642716 h 2687705"/>
                  <a:gd name="connsiteX11" fmla="*/ 1838848 w 3677697"/>
                  <a:gd name="connsiteY11" fmla="*/ 2682909 h 2687705"/>
                  <a:gd name="connsiteX12" fmla="*/ 2346290 w 3677697"/>
                  <a:gd name="connsiteY12" fmla="*/ 2562329 h 2687705"/>
                  <a:gd name="connsiteX13" fmla="*/ 2808514 w 3677697"/>
                  <a:gd name="connsiteY13" fmla="*/ 2311120 h 2687705"/>
                  <a:gd name="connsiteX14" fmla="*/ 3180303 w 3677697"/>
                  <a:gd name="connsiteY14" fmla="*/ 2039815 h 2687705"/>
                  <a:gd name="connsiteX15" fmla="*/ 3436536 w 3677697"/>
                  <a:gd name="connsiteY15" fmla="*/ 1823775 h 2687705"/>
                  <a:gd name="connsiteX16" fmla="*/ 3632479 w 3677697"/>
                  <a:gd name="connsiteY16" fmla="*/ 1522325 h 2687705"/>
                  <a:gd name="connsiteX17" fmla="*/ 3677697 w 3677697"/>
                  <a:gd name="connsiteY17" fmla="*/ 1321358 h 26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77697" h="2687705">
                    <a:moveTo>
                      <a:pt x="0" y="0"/>
                    </a:moveTo>
                    <a:cubicBezTo>
                      <a:pt x="17166" y="33913"/>
                      <a:pt x="34332" y="67826"/>
                      <a:pt x="75363" y="125604"/>
                    </a:cubicBezTo>
                    <a:cubicBezTo>
                      <a:pt x="116394" y="183382"/>
                      <a:pt x="200968" y="276330"/>
                      <a:pt x="246185" y="346668"/>
                    </a:cubicBezTo>
                    <a:cubicBezTo>
                      <a:pt x="291402" y="417006"/>
                      <a:pt x="330758" y="473947"/>
                      <a:pt x="346668" y="547635"/>
                    </a:cubicBezTo>
                    <a:cubicBezTo>
                      <a:pt x="362578" y="621323"/>
                      <a:pt x="344993" y="690824"/>
                      <a:pt x="341644" y="788795"/>
                    </a:cubicBezTo>
                    <a:cubicBezTo>
                      <a:pt x="338295" y="886766"/>
                      <a:pt x="332432" y="1040004"/>
                      <a:pt x="326571" y="1135463"/>
                    </a:cubicBezTo>
                    <a:cubicBezTo>
                      <a:pt x="320710" y="1230922"/>
                      <a:pt x="294752" y="1297074"/>
                      <a:pt x="306475" y="1361551"/>
                    </a:cubicBezTo>
                    <a:cubicBezTo>
                      <a:pt x="318198" y="1426028"/>
                      <a:pt x="316523" y="1418492"/>
                      <a:pt x="396910" y="1522325"/>
                    </a:cubicBezTo>
                    <a:cubicBezTo>
                      <a:pt x="477297" y="1626158"/>
                      <a:pt x="638071" y="1829637"/>
                      <a:pt x="788796" y="1984549"/>
                    </a:cubicBezTo>
                    <a:cubicBezTo>
                      <a:pt x="939521" y="2139461"/>
                      <a:pt x="1170634" y="2342103"/>
                      <a:pt x="1301262" y="2451797"/>
                    </a:cubicBezTo>
                    <a:cubicBezTo>
                      <a:pt x="1431890" y="2561491"/>
                      <a:pt x="1482969" y="2604197"/>
                      <a:pt x="1572567" y="2642716"/>
                    </a:cubicBezTo>
                    <a:cubicBezTo>
                      <a:pt x="1662165" y="2681235"/>
                      <a:pt x="1709894" y="2696307"/>
                      <a:pt x="1838848" y="2682909"/>
                    </a:cubicBezTo>
                    <a:cubicBezTo>
                      <a:pt x="1967802" y="2669511"/>
                      <a:pt x="2184679" y="2624294"/>
                      <a:pt x="2346290" y="2562329"/>
                    </a:cubicBezTo>
                    <a:cubicBezTo>
                      <a:pt x="2507901" y="2500364"/>
                      <a:pt x="2669512" y="2398206"/>
                      <a:pt x="2808514" y="2311120"/>
                    </a:cubicBezTo>
                    <a:cubicBezTo>
                      <a:pt x="2947516" y="2224034"/>
                      <a:pt x="3075633" y="2121039"/>
                      <a:pt x="3180303" y="2039815"/>
                    </a:cubicBezTo>
                    <a:cubicBezTo>
                      <a:pt x="3284973" y="1958591"/>
                      <a:pt x="3361173" y="1910023"/>
                      <a:pt x="3436536" y="1823775"/>
                    </a:cubicBezTo>
                    <a:cubicBezTo>
                      <a:pt x="3511899" y="1737527"/>
                      <a:pt x="3592286" y="1606061"/>
                      <a:pt x="3632479" y="1522325"/>
                    </a:cubicBezTo>
                    <a:cubicBezTo>
                      <a:pt x="3672673" y="1438589"/>
                      <a:pt x="3675185" y="1379973"/>
                      <a:pt x="3677697" y="132135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916112" y="1519192"/>
                <a:ext cx="1990852" cy="3430407"/>
              </a:xfrm>
              <a:custGeom>
                <a:avLst/>
                <a:gdLst>
                  <a:gd name="connsiteX0" fmla="*/ 2209672 w 2340300"/>
                  <a:gd name="connsiteY0" fmla="*/ 4079295 h 4079295"/>
                  <a:gd name="connsiteX1" fmla="*/ 2162170 w 2340300"/>
                  <a:gd name="connsiteY1" fmla="*/ 3651783 h 4079295"/>
                  <a:gd name="connsiteX2" fmla="*/ 1770285 w 2340300"/>
                  <a:gd name="connsiteY2" fmla="*/ 2986765 h 4079295"/>
                  <a:gd name="connsiteX3" fmla="*/ 463999 w 2340300"/>
                  <a:gd name="connsiteY3" fmla="*/ 2297996 h 4079295"/>
                  <a:gd name="connsiteX4" fmla="*/ 861 w 2340300"/>
                  <a:gd name="connsiteY4" fmla="*/ 1062963 h 4079295"/>
                  <a:gd name="connsiteX5" fmla="*/ 380872 w 2340300"/>
                  <a:gd name="connsiteY5" fmla="*/ 184189 h 4079295"/>
                  <a:gd name="connsiteX6" fmla="*/ 1437776 w 2340300"/>
                  <a:gd name="connsiteY6" fmla="*/ 29809 h 4079295"/>
                  <a:gd name="connsiteX7" fmla="*/ 2150295 w 2340300"/>
                  <a:gd name="connsiteY7" fmla="*/ 599825 h 4079295"/>
                  <a:gd name="connsiteX8" fmla="*/ 2340300 w 2340300"/>
                  <a:gd name="connsiteY8" fmla="*/ 837331 h 4079295"/>
                  <a:gd name="connsiteX0" fmla="*/ 2209672 w 2359350"/>
                  <a:gd name="connsiteY0" fmla="*/ 4079295 h 4079295"/>
                  <a:gd name="connsiteX1" fmla="*/ 2162170 w 2359350"/>
                  <a:gd name="connsiteY1" fmla="*/ 3651783 h 4079295"/>
                  <a:gd name="connsiteX2" fmla="*/ 1770285 w 2359350"/>
                  <a:gd name="connsiteY2" fmla="*/ 2986765 h 4079295"/>
                  <a:gd name="connsiteX3" fmla="*/ 463999 w 2359350"/>
                  <a:gd name="connsiteY3" fmla="*/ 2297996 h 4079295"/>
                  <a:gd name="connsiteX4" fmla="*/ 861 w 2359350"/>
                  <a:gd name="connsiteY4" fmla="*/ 1062963 h 4079295"/>
                  <a:gd name="connsiteX5" fmla="*/ 380872 w 2359350"/>
                  <a:gd name="connsiteY5" fmla="*/ 184189 h 4079295"/>
                  <a:gd name="connsiteX6" fmla="*/ 1437776 w 2359350"/>
                  <a:gd name="connsiteY6" fmla="*/ 29809 h 4079295"/>
                  <a:gd name="connsiteX7" fmla="*/ 2150295 w 2359350"/>
                  <a:gd name="connsiteY7" fmla="*/ 599825 h 4079295"/>
                  <a:gd name="connsiteX8" fmla="*/ 2359350 w 2359350"/>
                  <a:gd name="connsiteY8" fmla="*/ 946869 h 4079295"/>
                  <a:gd name="connsiteX0" fmla="*/ 2209672 w 2449837"/>
                  <a:gd name="connsiteY0" fmla="*/ 4079295 h 4079295"/>
                  <a:gd name="connsiteX1" fmla="*/ 2162170 w 2449837"/>
                  <a:gd name="connsiteY1" fmla="*/ 3651783 h 4079295"/>
                  <a:gd name="connsiteX2" fmla="*/ 1770285 w 2449837"/>
                  <a:gd name="connsiteY2" fmla="*/ 2986765 h 4079295"/>
                  <a:gd name="connsiteX3" fmla="*/ 463999 w 2449837"/>
                  <a:gd name="connsiteY3" fmla="*/ 2297996 h 4079295"/>
                  <a:gd name="connsiteX4" fmla="*/ 861 w 2449837"/>
                  <a:gd name="connsiteY4" fmla="*/ 1062963 h 4079295"/>
                  <a:gd name="connsiteX5" fmla="*/ 380872 w 2449837"/>
                  <a:gd name="connsiteY5" fmla="*/ 184189 h 4079295"/>
                  <a:gd name="connsiteX6" fmla="*/ 1437776 w 2449837"/>
                  <a:gd name="connsiteY6" fmla="*/ 29809 h 4079295"/>
                  <a:gd name="connsiteX7" fmla="*/ 2150295 w 2449837"/>
                  <a:gd name="connsiteY7" fmla="*/ 599825 h 4079295"/>
                  <a:gd name="connsiteX8" fmla="*/ 2449837 w 2449837"/>
                  <a:gd name="connsiteY8" fmla="*/ 1132607 h 4079295"/>
                  <a:gd name="connsiteX0" fmla="*/ 2204909 w 2449837"/>
                  <a:gd name="connsiteY0" fmla="*/ 4103107 h 4103107"/>
                  <a:gd name="connsiteX1" fmla="*/ 2162170 w 2449837"/>
                  <a:gd name="connsiteY1" fmla="*/ 3651783 h 4103107"/>
                  <a:gd name="connsiteX2" fmla="*/ 1770285 w 2449837"/>
                  <a:gd name="connsiteY2" fmla="*/ 2986765 h 4103107"/>
                  <a:gd name="connsiteX3" fmla="*/ 463999 w 2449837"/>
                  <a:gd name="connsiteY3" fmla="*/ 2297996 h 4103107"/>
                  <a:gd name="connsiteX4" fmla="*/ 861 w 2449837"/>
                  <a:gd name="connsiteY4" fmla="*/ 1062963 h 4103107"/>
                  <a:gd name="connsiteX5" fmla="*/ 380872 w 2449837"/>
                  <a:gd name="connsiteY5" fmla="*/ 184189 h 4103107"/>
                  <a:gd name="connsiteX6" fmla="*/ 1437776 w 2449837"/>
                  <a:gd name="connsiteY6" fmla="*/ 29809 h 4103107"/>
                  <a:gd name="connsiteX7" fmla="*/ 2150295 w 2449837"/>
                  <a:gd name="connsiteY7" fmla="*/ 599825 h 4103107"/>
                  <a:gd name="connsiteX8" fmla="*/ 2449837 w 2449837"/>
                  <a:gd name="connsiteY8" fmla="*/ 1132607 h 4103107"/>
                  <a:gd name="connsiteX0" fmla="*/ 2204867 w 2449795"/>
                  <a:gd name="connsiteY0" fmla="*/ 4004194 h 4004194"/>
                  <a:gd name="connsiteX1" fmla="*/ 2162128 w 2449795"/>
                  <a:gd name="connsiteY1" fmla="*/ 3552870 h 4004194"/>
                  <a:gd name="connsiteX2" fmla="*/ 1770243 w 2449795"/>
                  <a:gd name="connsiteY2" fmla="*/ 2887852 h 4004194"/>
                  <a:gd name="connsiteX3" fmla="*/ 463957 w 2449795"/>
                  <a:gd name="connsiteY3" fmla="*/ 2199083 h 4004194"/>
                  <a:gd name="connsiteX4" fmla="*/ 819 w 2449795"/>
                  <a:gd name="connsiteY4" fmla="*/ 964050 h 4004194"/>
                  <a:gd name="connsiteX5" fmla="*/ 380830 w 2449795"/>
                  <a:gd name="connsiteY5" fmla="*/ 85276 h 4004194"/>
                  <a:gd name="connsiteX6" fmla="*/ 1383143 w 2449795"/>
                  <a:gd name="connsiteY6" fmla="*/ 81022 h 4004194"/>
                  <a:gd name="connsiteX7" fmla="*/ 2150253 w 2449795"/>
                  <a:gd name="connsiteY7" fmla="*/ 500912 h 4004194"/>
                  <a:gd name="connsiteX8" fmla="*/ 2449795 w 2449795"/>
                  <a:gd name="connsiteY8" fmla="*/ 1033694 h 4004194"/>
                  <a:gd name="connsiteX0" fmla="*/ 2204541 w 2449469"/>
                  <a:gd name="connsiteY0" fmla="*/ 3923204 h 3923204"/>
                  <a:gd name="connsiteX1" fmla="*/ 2161802 w 2449469"/>
                  <a:gd name="connsiteY1" fmla="*/ 3471880 h 3923204"/>
                  <a:gd name="connsiteX2" fmla="*/ 1769917 w 2449469"/>
                  <a:gd name="connsiteY2" fmla="*/ 2806862 h 3923204"/>
                  <a:gd name="connsiteX3" fmla="*/ 463631 w 2449469"/>
                  <a:gd name="connsiteY3" fmla="*/ 2118093 h 3923204"/>
                  <a:gd name="connsiteX4" fmla="*/ 493 w 2449469"/>
                  <a:gd name="connsiteY4" fmla="*/ 883060 h 3923204"/>
                  <a:gd name="connsiteX5" fmla="*/ 530630 w 2449469"/>
                  <a:gd name="connsiteY5" fmla="*/ 400072 h 3923204"/>
                  <a:gd name="connsiteX6" fmla="*/ 1382817 w 2449469"/>
                  <a:gd name="connsiteY6" fmla="*/ 32 h 3923204"/>
                  <a:gd name="connsiteX7" fmla="*/ 2149927 w 2449469"/>
                  <a:gd name="connsiteY7" fmla="*/ 419922 h 3923204"/>
                  <a:gd name="connsiteX8" fmla="*/ 2449469 w 2449469"/>
                  <a:gd name="connsiteY8" fmla="*/ 952704 h 3923204"/>
                  <a:gd name="connsiteX0" fmla="*/ 1903704 w 2148632"/>
                  <a:gd name="connsiteY0" fmla="*/ 3923219 h 3923219"/>
                  <a:gd name="connsiteX1" fmla="*/ 1860965 w 2148632"/>
                  <a:gd name="connsiteY1" fmla="*/ 3471895 h 3923219"/>
                  <a:gd name="connsiteX2" fmla="*/ 1469080 w 2148632"/>
                  <a:gd name="connsiteY2" fmla="*/ 2806877 h 3923219"/>
                  <a:gd name="connsiteX3" fmla="*/ 162794 w 2148632"/>
                  <a:gd name="connsiteY3" fmla="*/ 2118108 h 3923219"/>
                  <a:gd name="connsiteX4" fmla="*/ 27202 w 2148632"/>
                  <a:gd name="connsiteY4" fmla="*/ 1401690 h 3923219"/>
                  <a:gd name="connsiteX5" fmla="*/ 229793 w 2148632"/>
                  <a:gd name="connsiteY5" fmla="*/ 400087 h 3923219"/>
                  <a:gd name="connsiteX6" fmla="*/ 1081980 w 2148632"/>
                  <a:gd name="connsiteY6" fmla="*/ 47 h 3923219"/>
                  <a:gd name="connsiteX7" fmla="*/ 1849090 w 2148632"/>
                  <a:gd name="connsiteY7" fmla="*/ 419937 h 3923219"/>
                  <a:gd name="connsiteX8" fmla="*/ 2148632 w 2148632"/>
                  <a:gd name="connsiteY8" fmla="*/ 952719 h 3923219"/>
                  <a:gd name="connsiteX0" fmla="*/ 1895163 w 2140091"/>
                  <a:gd name="connsiteY0" fmla="*/ 3923219 h 3923219"/>
                  <a:gd name="connsiteX1" fmla="*/ 1852424 w 2140091"/>
                  <a:gd name="connsiteY1" fmla="*/ 3471895 h 3923219"/>
                  <a:gd name="connsiteX2" fmla="*/ 1460539 w 2140091"/>
                  <a:gd name="connsiteY2" fmla="*/ 2806877 h 3923219"/>
                  <a:gd name="connsiteX3" fmla="*/ 577333 w 2140091"/>
                  <a:gd name="connsiteY3" fmla="*/ 2186347 h 3923219"/>
                  <a:gd name="connsiteX4" fmla="*/ 18661 w 2140091"/>
                  <a:gd name="connsiteY4" fmla="*/ 1401690 h 3923219"/>
                  <a:gd name="connsiteX5" fmla="*/ 221252 w 2140091"/>
                  <a:gd name="connsiteY5" fmla="*/ 400087 h 3923219"/>
                  <a:gd name="connsiteX6" fmla="*/ 1073439 w 2140091"/>
                  <a:gd name="connsiteY6" fmla="*/ 47 h 3923219"/>
                  <a:gd name="connsiteX7" fmla="*/ 1840549 w 2140091"/>
                  <a:gd name="connsiteY7" fmla="*/ 419937 h 3923219"/>
                  <a:gd name="connsiteX8" fmla="*/ 2140091 w 2140091"/>
                  <a:gd name="connsiteY8" fmla="*/ 952719 h 3923219"/>
                  <a:gd name="connsiteX0" fmla="*/ 1779022 w 2023950"/>
                  <a:gd name="connsiteY0" fmla="*/ 3923237 h 3923237"/>
                  <a:gd name="connsiteX1" fmla="*/ 1736283 w 2023950"/>
                  <a:gd name="connsiteY1" fmla="*/ 3471913 h 3923237"/>
                  <a:gd name="connsiteX2" fmla="*/ 1344398 w 2023950"/>
                  <a:gd name="connsiteY2" fmla="*/ 2806895 h 3923237"/>
                  <a:gd name="connsiteX3" fmla="*/ 461192 w 2023950"/>
                  <a:gd name="connsiteY3" fmla="*/ 2186365 h 3923237"/>
                  <a:gd name="connsiteX4" fmla="*/ 52646 w 2023950"/>
                  <a:gd name="connsiteY4" fmla="*/ 1688311 h 3923237"/>
                  <a:gd name="connsiteX5" fmla="*/ 105111 w 2023950"/>
                  <a:gd name="connsiteY5" fmla="*/ 400105 h 3923237"/>
                  <a:gd name="connsiteX6" fmla="*/ 957298 w 2023950"/>
                  <a:gd name="connsiteY6" fmla="*/ 65 h 3923237"/>
                  <a:gd name="connsiteX7" fmla="*/ 1724408 w 2023950"/>
                  <a:gd name="connsiteY7" fmla="*/ 419955 h 3923237"/>
                  <a:gd name="connsiteX8" fmla="*/ 2023950 w 2023950"/>
                  <a:gd name="connsiteY8" fmla="*/ 952737 h 3923237"/>
                  <a:gd name="connsiteX0" fmla="*/ 1754522 w 1999450"/>
                  <a:gd name="connsiteY0" fmla="*/ 3930627 h 3930627"/>
                  <a:gd name="connsiteX1" fmla="*/ 1711783 w 1999450"/>
                  <a:gd name="connsiteY1" fmla="*/ 3479303 h 3930627"/>
                  <a:gd name="connsiteX2" fmla="*/ 1319898 w 1999450"/>
                  <a:gd name="connsiteY2" fmla="*/ 2814285 h 3930627"/>
                  <a:gd name="connsiteX3" fmla="*/ 436692 w 1999450"/>
                  <a:gd name="connsiteY3" fmla="*/ 2193755 h 3930627"/>
                  <a:gd name="connsiteX4" fmla="*/ 28146 w 1999450"/>
                  <a:gd name="connsiteY4" fmla="*/ 1695701 h 3930627"/>
                  <a:gd name="connsiteX5" fmla="*/ 135202 w 1999450"/>
                  <a:gd name="connsiteY5" fmla="*/ 789632 h 3930627"/>
                  <a:gd name="connsiteX6" fmla="*/ 932798 w 1999450"/>
                  <a:gd name="connsiteY6" fmla="*/ 7455 h 3930627"/>
                  <a:gd name="connsiteX7" fmla="*/ 1699908 w 1999450"/>
                  <a:gd name="connsiteY7" fmla="*/ 427345 h 3930627"/>
                  <a:gd name="connsiteX8" fmla="*/ 1999450 w 1999450"/>
                  <a:gd name="connsiteY8" fmla="*/ 960127 h 3930627"/>
                  <a:gd name="connsiteX0" fmla="*/ 1751457 w 1996385"/>
                  <a:gd name="connsiteY0" fmla="*/ 3669094 h 3669094"/>
                  <a:gd name="connsiteX1" fmla="*/ 1708718 w 1996385"/>
                  <a:gd name="connsiteY1" fmla="*/ 3217770 h 3669094"/>
                  <a:gd name="connsiteX2" fmla="*/ 1316833 w 1996385"/>
                  <a:gd name="connsiteY2" fmla="*/ 2552752 h 3669094"/>
                  <a:gd name="connsiteX3" fmla="*/ 433627 w 1996385"/>
                  <a:gd name="connsiteY3" fmla="*/ 1932222 h 3669094"/>
                  <a:gd name="connsiteX4" fmla="*/ 25081 w 1996385"/>
                  <a:gd name="connsiteY4" fmla="*/ 1434168 h 3669094"/>
                  <a:gd name="connsiteX5" fmla="*/ 132137 w 1996385"/>
                  <a:gd name="connsiteY5" fmla="*/ 528099 h 3669094"/>
                  <a:gd name="connsiteX6" fmla="*/ 847847 w 1996385"/>
                  <a:gd name="connsiteY6" fmla="*/ 18877 h 3669094"/>
                  <a:gd name="connsiteX7" fmla="*/ 1696843 w 1996385"/>
                  <a:gd name="connsiteY7" fmla="*/ 165812 h 3669094"/>
                  <a:gd name="connsiteX8" fmla="*/ 1996385 w 1996385"/>
                  <a:gd name="connsiteY8" fmla="*/ 698594 h 3669094"/>
                  <a:gd name="connsiteX0" fmla="*/ 1751457 w 2008260"/>
                  <a:gd name="connsiteY0" fmla="*/ 3679267 h 3679267"/>
                  <a:gd name="connsiteX1" fmla="*/ 1708718 w 2008260"/>
                  <a:gd name="connsiteY1" fmla="*/ 3227943 h 3679267"/>
                  <a:gd name="connsiteX2" fmla="*/ 1316833 w 2008260"/>
                  <a:gd name="connsiteY2" fmla="*/ 2562925 h 3679267"/>
                  <a:gd name="connsiteX3" fmla="*/ 433627 w 2008260"/>
                  <a:gd name="connsiteY3" fmla="*/ 1942395 h 3679267"/>
                  <a:gd name="connsiteX4" fmla="*/ 25081 w 2008260"/>
                  <a:gd name="connsiteY4" fmla="*/ 1444341 h 3679267"/>
                  <a:gd name="connsiteX5" fmla="*/ 132137 w 2008260"/>
                  <a:gd name="connsiteY5" fmla="*/ 538272 h 3679267"/>
                  <a:gd name="connsiteX6" fmla="*/ 847847 w 2008260"/>
                  <a:gd name="connsiteY6" fmla="*/ 29050 h 3679267"/>
                  <a:gd name="connsiteX7" fmla="*/ 1696843 w 2008260"/>
                  <a:gd name="connsiteY7" fmla="*/ 175985 h 3679267"/>
                  <a:gd name="connsiteX8" fmla="*/ 2008260 w 2008260"/>
                  <a:gd name="connsiteY8" fmla="*/ 1112528 h 3679267"/>
                  <a:gd name="connsiteX0" fmla="*/ 1751457 w 2008260"/>
                  <a:gd name="connsiteY0" fmla="*/ 3650937 h 3650937"/>
                  <a:gd name="connsiteX1" fmla="*/ 1708718 w 2008260"/>
                  <a:gd name="connsiteY1" fmla="*/ 3199613 h 3650937"/>
                  <a:gd name="connsiteX2" fmla="*/ 1316833 w 2008260"/>
                  <a:gd name="connsiteY2" fmla="*/ 2534595 h 3650937"/>
                  <a:gd name="connsiteX3" fmla="*/ 433627 w 2008260"/>
                  <a:gd name="connsiteY3" fmla="*/ 1914065 h 3650937"/>
                  <a:gd name="connsiteX4" fmla="*/ 25081 w 2008260"/>
                  <a:gd name="connsiteY4" fmla="*/ 1416011 h 3650937"/>
                  <a:gd name="connsiteX5" fmla="*/ 132137 w 2008260"/>
                  <a:gd name="connsiteY5" fmla="*/ 509942 h 3650937"/>
                  <a:gd name="connsiteX6" fmla="*/ 847847 w 2008260"/>
                  <a:gd name="connsiteY6" fmla="*/ 720 h 3650937"/>
                  <a:gd name="connsiteX7" fmla="*/ 1839347 w 2008260"/>
                  <a:gd name="connsiteY7" fmla="*/ 414850 h 3650937"/>
                  <a:gd name="connsiteX8" fmla="*/ 2008260 w 2008260"/>
                  <a:gd name="connsiteY8" fmla="*/ 1084198 h 3650937"/>
                  <a:gd name="connsiteX0" fmla="*/ 1758572 w 2015375"/>
                  <a:gd name="connsiteY0" fmla="*/ 3497237 h 3497237"/>
                  <a:gd name="connsiteX1" fmla="*/ 1715833 w 2015375"/>
                  <a:gd name="connsiteY1" fmla="*/ 3045913 h 3497237"/>
                  <a:gd name="connsiteX2" fmla="*/ 1323948 w 2015375"/>
                  <a:gd name="connsiteY2" fmla="*/ 2380895 h 3497237"/>
                  <a:gd name="connsiteX3" fmla="*/ 440742 w 2015375"/>
                  <a:gd name="connsiteY3" fmla="*/ 1760365 h 3497237"/>
                  <a:gd name="connsiteX4" fmla="*/ 32196 w 2015375"/>
                  <a:gd name="connsiteY4" fmla="*/ 1262311 h 3497237"/>
                  <a:gd name="connsiteX5" fmla="*/ 139252 w 2015375"/>
                  <a:gd name="connsiteY5" fmla="*/ 356242 h 3497237"/>
                  <a:gd name="connsiteX6" fmla="*/ 1033092 w 2015375"/>
                  <a:gd name="connsiteY6" fmla="*/ 1400 h 3497237"/>
                  <a:gd name="connsiteX7" fmla="*/ 1846462 w 2015375"/>
                  <a:gd name="connsiteY7" fmla="*/ 261150 h 3497237"/>
                  <a:gd name="connsiteX8" fmla="*/ 2015375 w 2015375"/>
                  <a:gd name="connsiteY8" fmla="*/ 930498 h 3497237"/>
                  <a:gd name="connsiteX0" fmla="*/ 1730332 w 1987135"/>
                  <a:gd name="connsiteY0" fmla="*/ 3511486 h 3511486"/>
                  <a:gd name="connsiteX1" fmla="*/ 1687593 w 1987135"/>
                  <a:gd name="connsiteY1" fmla="*/ 3060162 h 3511486"/>
                  <a:gd name="connsiteX2" fmla="*/ 1295708 w 1987135"/>
                  <a:gd name="connsiteY2" fmla="*/ 2395144 h 3511486"/>
                  <a:gd name="connsiteX3" fmla="*/ 412502 w 1987135"/>
                  <a:gd name="connsiteY3" fmla="*/ 1774614 h 3511486"/>
                  <a:gd name="connsiteX4" fmla="*/ 3956 w 1987135"/>
                  <a:gd name="connsiteY4" fmla="*/ 1276560 h 3511486"/>
                  <a:gd name="connsiteX5" fmla="*/ 253516 w 1987135"/>
                  <a:gd name="connsiteY5" fmla="*/ 691125 h 3511486"/>
                  <a:gd name="connsiteX6" fmla="*/ 1004852 w 1987135"/>
                  <a:gd name="connsiteY6" fmla="*/ 15649 h 3511486"/>
                  <a:gd name="connsiteX7" fmla="*/ 1818222 w 1987135"/>
                  <a:gd name="connsiteY7" fmla="*/ 275399 h 3511486"/>
                  <a:gd name="connsiteX8" fmla="*/ 1987135 w 1987135"/>
                  <a:gd name="connsiteY8" fmla="*/ 944747 h 3511486"/>
                  <a:gd name="connsiteX0" fmla="*/ 1730386 w 1987189"/>
                  <a:gd name="connsiteY0" fmla="*/ 3445331 h 3445331"/>
                  <a:gd name="connsiteX1" fmla="*/ 1687647 w 1987189"/>
                  <a:gd name="connsiteY1" fmla="*/ 2994007 h 3445331"/>
                  <a:gd name="connsiteX2" fmla="*/ 1295762 w 1987189"/>
                  <a:gd name="connsiteY2" fmla="*/ 2328989 h 3445331"/>
                  <a:gd name="connsiteX3" fmla="*/ 412556 w 1987189"/>
                  <a:gd name="connsiteY3" fmla="*/ 1708459 h 3445331"/>
                  <a:gd name="connsiteX4" fmla="*/ 4010 w 1987189"/>
                  <a:gd name="connsiteY4" fmla="*/ 1210405 h 3445331"/>
                  <a:gd name="connsiteX5" fmla="*/ 253570 w 1987189"/>
                  <a:gd name="connsiteY5" fmla="*/ 624970 h 3445331"/>
                  <a:gd name="connsiteX6" fmla="*/ 1016781 w 1987189"/>
                  <a:gd name="connsiteY6" fmla="*/ 20746 h 3445331"/>
                  <a:gd name="connsiteX7" fmla="*/ 1818276 w 1987189"/>
                  <a:gd name="connsiteY7" fmla="*/ 209244 h 3445331"/>
                  <a:gd name="connsiteX8" fmla="*/ 1987189 w 1987189"/>
                  <a:gd name="connsiteY8" fmla="*/ 878592 h 3445331"/>
                  <a:gd name="connsiteX0" fmla="*/ 1747010 w 2003813"/>
                  <a:gd name="connsiteY0" fmla="*/ 3439660 h 3439660"/>
                  <a:gd name="connsiteX1" fmla="*/ 1704271 w 2003813"/>
                  <a:gd name="connsiteY1" fmla="*/ 2988336 h 3439660"/>
                  <a:gd name="connsiteX2" fmla="*/ 1312386 w 2003813"/>
                  <a:gd name="connsiteY2" fmla="*/ 2323318 h 3439660"/>
                  <a:gd name="connsiteX3" fmla="*/ 429180 w 2003813"/>
                  <a:gd name="connsiteY3" fmla="*/ 1702788 h 3439660"/>
                  <a:gd name="connsiteX4" fmla="*/ 20634 w 2003813"/>
                  <a:gd name="connsiteY4" fmla="*/ 1204734 h 3439660"/>
                  <a:gd name="connsiteX5" fmla="*/ 163316 w 2003813"/>
                  <a:gd name="connsiteY5" fmla="*/ 530234 h 3439660"/>
                  <a:gd name="connsiteX6" fmla="*/ 1033405 w 2003813"/>
                  <a:gd name="connsiteY6" fmla="*/ 15075 h 3439660"/>
                  <a:gd name="connsiteX7" fmla="*/ 1834900 w 2003813"/>
                  <a:gd name="connsiteY7" fmla="*/ 203573 h 3439660"/>
                  <a:gd name="connsiteX8" fmla="*/ 2003813 w 2003813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299425 w 1990852"/>
                  <a:gd name="connsiteY2" fmla="*/ 2323318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02245 w 1990852"/>
                  <a:gd name="connsiteY1" fmla="*/ 3006149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0967 h 3430967"/>
                  <a:gd name="connsiteX1" fmla="*/ 1602245 w 1990852"/>
                  <a:gd name="connsiteY1" fmla="*/ 2997456 h 3430967"/>
                  <a:gd name="connsiteX2" fmla="*/ 1055981 w 1990852"/>
                  <a:gd name="connsiteY2" fmla="*/ 2552131 h 3430967"/>
                  <a:gd name="connsiteX3" fmla="*/ 238089 w 1990852"/>
                  <a:gd name="connsiteY3" fmla="*/ 1806911 h 3430967"/>
                  <a:gd name="connsiteX4" fmla="*/ 7673 w 1990852"/>
                  <a:gd name="connsiteY4" fmla="*/ 1196041 h 3430967"/>
                  <a:gd name="connsiteX5" fmla="*/ 150355 w 1990852"/>
                  <a:gd name="connsiteY5" fmla="*/ 521541 h 3430967"/>
                  <a:gd name="connsiteX6" fmla="*/ 1020444 w 1990852"/>
                  <a:gd name="connsiteY6" fmla="*/ 6382 h 3430967"/>
                  <a:gd name="connsiteX7" fmla="*/ 1702670 w 1990852"/>
                  <a:gd name="connsiteY7" fmla="*/ 274393 h 3430967"/>
                  <a:gd name="connsiteX8" fmla="*/ 1990852 w 1990852"/>
                  <a:gd name="connsiteY8" fmla="*/ 864228 h 3430967"/>
                  <a:gd name="connsiteX0" fmla="*/ 1734049 w 1990852"/>
                  <a:gd name="connsiteY0" fmla="*/ 3430407 h 3430407"/>
                  <a:gd name="connsiteX1" fmla="*/ 1602245 w 1990852"/>
                  <a:gd name="connsiteY1" fmla="*/ 2996896 h 3430407"/>
                  <a:gd name="connsiteX2" fmla="*/ 1055981 w 1990852"/>
                  <a:gd name="connsiteY2" fmla="*/ 2551571 h 3430407"/>
                  <a:gd name="connsiteX3" fmla="*/ 238089 w 1990852"/>
                  <a:gd name="connsiteY3" fmla="*/ 1806351 h 3430407"/>
                  <a:gd name="connsiteX4" fmla="*/ 7673 w 1990852"/>
                  <a:gd name="connsiteY4" fmla="*/ 1195481 h 3430407"/>
                  <a:gd name="connsiteX5" fmla="*/ 150355 w 1990852"/>
                  <a:gd name="connsiteY5" fmla="*/ 520981 h 3430407"/>
                  <a:gd name="connsiteX6" fmla="*/ 1020444 w 1990852"/>
                  <a:gd name="connsiteY6" fmla="*/ 5822 h 3430407"/>
                  <a:gd name="connsiteX7" fmla="*/ 1694718 w 1990852"/>
                  <a:gd name="connsiteY7" fmla="*/ 281785 h 3430407"/>
                  <a:gd name="connsiteX8" fmla="*/ 1990852 w 1990852"/>
                  <a:gd name="connsiteY8" fmla="*/ 863668 h 343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852" h="3430407">
                    <a:moveTo>
                      <a:pt x="1734049" y="3430407"/>
                    </a:moveTo>
                    <a:cubicBezTo>
                      <a:pt x="1746913" y="3307695"/>
                      <a:pt x="1715256" y="3143369"/>
                      <a:pt x="1602245" y="2996896"/>
                    </a:cubicBezTo>
                    <a:cubicBezTo>
                      <a:pt x="1489234" y="2850423"/>
                      <a:pt x="1283340" y="2749995"/>
                      <a:pt x="1055981" y="2551571"/>
                    </a:cubicBezTo>
                    <a:cubicBezTo>
                      <a:pt x="828622" y="2353147"/>
                      <a:pt x="412807" y="2032366"/>
                      <a:pt x="238089" y="1806351"/>
                    </a:cubicBezTo>
                    <a:cubicBezTo>
                      <a:pt x="63371" y="1580336"/>
                      <a:pt x="22295" y="1409709"/>
                      <a:pt x="7673" y="1195481"/>
                    </a:cubicBezTo>
                    <a:cubicBezTo>
                      <a:pt x="-6949" y="981253"/>
                      <a:pt x="-18440" y="719257"/>
                      <a:pt x="150355" y="520981"/>
                    </a:cubicBezTo>
                    <a:cubicBezTo>
                      <a:pt x="319150" y="322705"/>
                      <a:pt x="763050" y="45688"/>
                      <a:pt x="1020444" y="5822"/>
                    </a:cubicBezTo>
                    <a:cubicBezTo>
                      <a:pt x="1277838" y="-34044"/>
                      <a:pt x="1532983" y="138811"/>
                      <a:pt x="1694718" y="281785"/>
                    </a:cubicBezTo>
                    <a:cubicBezTo>
                      <a:pt x="1856453" y="424759"/>
                      <a:pt x="1971060" y="812208"/>
                      <a:pt x="1990852" y="86366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900865" y="127007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3" name="Přímá spojnice 82"/>
              <p:cNvCxnSpPr/>
              <p:nvPr/>
            </p:nvCxnSpPr>
            <p:spPr>
              <a:xfrm flipV="1">
                <a:off x="4969664" y="1376306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2347935" y="2574499"/>
                <a:ext cx="1630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 od </a:t>
                </a:r>
                <a:r>
                  <a:rPr lang="cs-CZ" dirty="0" err="1">
                    <a:sym typeface="Symbol"/>
                  </a:rPr>
                  <a:t>nociceptoru</a:t>
                </a:r>
                <a:endParaRPr lang="cs-CZ" dirty="0"/>
              </a:p>
            </p:txBody>
          </p:sp>
          <p:cxnSp>
            <p:nvCxnSpPr>
              <p:cNvPr id="101" name="Přímá spojnice 100"/>
              <p:cNvCxnSpPr>
                <a:stCxn id="46" idx="3"/>
              </p:cNvCxnSpPr>
              <p:nvPr/>
            </p:nvCxnSpPr>
            <p:spPr>
              <a:xfrm flipH="1" flipV="1">
                <a:off x="3680406" y="3123569"/>
                <a:ext cx="473795" cy="2019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Skupina 72"/>
          <p:cNvGrpSpPr/>
          <p:nvPr/>
        </p:nvGrpSpPr>
        <p:grpSpPr>
          <a:xfrm>
            <a:off x="1897304" y="3206459"/>
            <a:ext cx="2126552" cy="784830"/>
            <a:chOff x="1897304" y="3206459"/>
            <a:chExt cx="2126552" cy="784830"/>
          </a:xfrm>
        </p:grpSpPr>
        <p:grpSp>
          <p:nvGrpSpPr>
            <p:cNvPr id="44" name="Skupina 43"/>
            <p:cNvGrpSpPr/>
            <p:nvPr/>
          </p:nvGrpSpPr>
          <p:grpSpPr>
            <a:xfrm>
              <a:off x="1897304" y="3529529"/>
              <a:ext cx="97154" cy="128639"/>
              <a:chOff x="1800420" y="2209800"/>
              <a:chExt cx="97154" cy="128639"/>
            </a:xfrm>
          </p:grpSpPr>
          <p:sp>
            <p:nvSpPr>
              <p:cNvPr id="41" name="Volný tvar 40"/>
              <p:cNvSpPr/>
              <p:nvPr/>
            </p:nvSpPr>
            <p:spPr>
              <a:xfrm rot="20342640">
                <a:off x="1812132" y="2219325"/>
                <a:ext cx="61913" cy="67461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3" h="67461">
                    <a:moveTo>
                      <a:pt x="0" y="0"/>
                    </a:moveTo>
                    <a:cubicBezTo>
                      <a:pt x="12700" y="19447"/>
                      <a:pt x="25401" y="38894"/>
                      <a:pt x="33338" y="50006"/>
                    </a:cubicBezTo>
                    <a:cubicBezTo>
                      <a:pt x="41276" y="61119"/>
                      <a:pt x="44053" y="70247"/>
                      <a:pt x="47625" y="66675"/>
                    </a:cubicBezTo>
                    <a:cubicBezTo>
                      <a:pt x="51197" y="63103"/>
                      <a:pt x="52388" y="39687"/>
                      <a:pt x="54769" y="28575"/>
                    </a:cubicBezTo>
                    <a:cubicBezTo>
                      <a:pt x="57150" y="17463"/>
                      <a:pt x="61913" y="0"/>
                      <a:pt x="61913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rot="17623763">
                <a:off x="1823395" y="2264260"/>
                <a:ext cx="51204" cy="97154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  <a:gd name="connsiteX0" fmla="*/ 0 w 51372"/>
                  <a:gd name="connsiteY0" fmla="*/ 18855 h 67311"/>
                  <a:gd name="connsiteX1" fmla="*/ 22797 w 51372"/>
                  <a:gd name="connsiteY1" fmla="*/ 50006 h 67311"/>
                  <a:gd name="connsiteX2" fmla="*/ 37084 w 51372"/>
                  <a:gd name="connsiteY2" fmla="*/ 66675 h 67311"/>
                  <a:gd name="connsiteX3" fmla="*/ 44228 w 51372"/>
                  <a:gd name="connsiteY3" fmla="*/ 28575 h 67311"/>
                  <a:gd name="connsiteX4" fmla="*/ 51372 w 51372"/>
                  <a:gd name="connsiteY4" fmla="*/ 0 h 67311"/>
                  <a:gd name="connsiteX0" fmla="*/ 0 w 54079"/>
                  <a:gd name="connsiteY0" fmla="*/ 27972 h 76428"/>
                  <a:gd name="connsiteX1" fmla="*/ 22797 w 54079"/>
                  <a:gd name="connsiteY1" fmla="*/ 59123 h 76428"/>
                  <a:gd name="connsiteX2" fmla="*/ 37084 w 54079"/>
                  <a:gd name="connsiteY2" fmla="*/ 75792 h 76428"/>
                  <a:gd name="connsiteX3" fmla="*/ 44228 w 54079"/>
                  <a:gd name="connsiteY3" fmla="*/ 37692 h 76428"/>
                  <a:gd name="connsiteX4" fmla="*/ 54079 w 54079"/>
                  <a:gd name="connsiteY4" fmla="*/ 0 h 76428"/>
                  <a:gd name="connsiteX0" fmla="*/ 0 w 51204"/>
                  <a:gd name="connsiteY0" fmla="*/ 33115 h 76396"/>
                  <a:gd name="connsiteX1" fmla="*/ 19922 w 51204"/>
                  <a:gd name="connsiteY1" fmla="*/ 59123 h 76396"/>
                  <a:gd name="connsiteX2" fmla="*/ 34209 w 51204"/>
                  <a:gd name="connsiteY2" fmla="*/ 75792 h 76396"/>
                  <a:gd name="connsiteX3" fmla="*/ 41353 w 51204"/>
                  <a:gd name="connsiteY3" fmla="*/ 37692 h 76396"/>
                  <a:gd name="connsiteX4" fmla="*/ 51204 w 51204"/>
                  <a:gd name="connsiteY4" fmla="*/ 0 h 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4" h="76396">
                    <a:moveTo>
                      <a:pt x="0" y="33115"/>
                    </a:moveTo>
                    <a:cubicBezTo>
                      <a:pt x="12700" y="52562"/>
                      <a:pt x="14221" y="52010"/>
                      <a:pt x="19922" y="59123"/>
                    </a:cubicBezTo>
                    <a:cubicBezTo>
                      <a:pt x="25623" y="66236"/>
                      <a:pt x="30637" y="79364"/>
                      <a:pt x="34209" y="75792"/>
                    </a:cubicBezTo>
                    <a:cubicBezTo>
                      <a:pt x="37781" y="72220"/>
                      <a:pt x="38521" y="50324"/>
                      <a:pt x="41353" y="37692"/>
                    </a:cubicBezTo>
                    <a:cubicBezTo>
                      <a:pt x="44185" y="25060"/>
                      <a:pt x="51204" y="0"/>
                      <a:pt x="51204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831181" y="2209800"/>
                <a:ext cx="64828" cy="113827"/>
              </a:xfrm>
              <a:custGeom>
                <a:avLst/>
                <a:gdLst>
                  <a:gd name="connsiteX0" fmla="*/ 0 w 64828"/>
                  <a:gd name="connsiteY0" fmla="*/ 0 h 113827"/>
                  <a:gd name="connsiteX1" fmla="*/ 59532 w 64828"/>
                  <a:gd name="connsiteY1" fmla="*/ 109538 h 113827"/>
                  <a:gd name="connsiteX2" fmla="*/ 61913 w 64828"/>
                  <a:gd name="connsiteY2" fmla="*/ 88106 h 113827"/>
                  <a:gd name="connsiteX3" fmla="*/ 59532 w 64828"/>
                  <a:gd name="connsiteY3" fmla="*/ 54769 h 11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8" h="113827">
                    <a:moveTo>
                      <a:pt x="0" y="0"/>
                    </a:moveTo>
                    <a:cubicBezTo>
                      <a:pt x="24606" y="47427"/>
                      <a:pt x="49213" y="94854"/>
                      <a:pt x="59532" y="109538"/>
                    </a:cubicBezTo>
                    <a:cubicBezTo>
                      <a:pt x="69851" y="124222"/>
                      <a:pt x="61913" y="97234"/>
                      <a:pt x="61913" y="88106"/>
                    </a:cubicBezTo>
                    <a:cubicBezTo>
                      <a:pt x="61913" y="78978"/>
                      <a:pt x="60722" y="66873"/>
                      <a:pt x="59532" y="54769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TextovéPole 86"/>
            <p:cNvSpPr txBox="1"/>
            <p:nvPr/>
          </p:nvSpPr>
          <p:spPr>
            <a:xfrm>
              <a:off x="2627026" y="3206459"/>
              <a:ext cx="1396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 err="1"/>
                <a:t>extero</a:t>
              </a:r>
              <a:r>
                <a:rPr lang="cs-CZ" dirty="0"/>
                <a:t>-receptor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  <p:cxnSp>
          <p:nvCxnSpPr>
            <p:cNvPr id="106" name="Přímá spojnice 105"/>
            <p:cNvCxnSpPr>
              <a:stCxn id="87" idx="1"/>
              <a:endCxn id="43" idx="1"/>
            </p:cNvCxnSpPr>
            <p:nvPr/>
          </p:nvCxnSpPr>
          <p:spPr>
            <a:xfrm flipH="1">
              <a:off x="1987597" y="3598874"/>
              <a:ext cx="639429" cy="401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bdélník 112"/>
          <p:cNvSpPr/>
          <p:nvPr/>
        </p:nvSpPr>
        <p:spPr>
          <a:xfrm>
            <a:off x="431161" y="1302842"/>
            <a:ext cx="34850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z exteroreceptoru je v míše přepojena přes několik interneuronů k </a:t>
            </a:r>
            <a:r>
              <a:rPr lang="el-GR" dirty="0"/>
              <a:t>α</a:t>
            </a:r>
            <a:r>
              <a:rPr lang="cs-CZ" dirty="0"/>
              <a:t>-motoneuronu příslušného flexoru </a:t>
            </a:r>
          </a:p>
          <a:p>
            <a:pPr>
              <a:lnSpc>
                <a:spcPts val="1800"/>
              </a:lnSpc>
            </a:pPr>
            <a:r>
              <a:rPr lang="cs-CZ" dirty="0">
                <a:sym typeface="Symbol"/>
              </a:rPr>
              <a:t></a:t>
            </a:r>
            <a:r>
              <a:rPr lang="cs-CZ" dirty="0"/>
              <a:t>omezení dalšího poškození tkáně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5795378" y="4948426"/>
            <a:ext cx="3321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je ascendentními a descendentními drahami vedena k sousedním segmentům míchy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5795378" y="5812522"/>
            <a:ext cx="33203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Díky většímu počtu interneuronů lze reflex více modulovat vyššími nervovými centry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6" grpId="0"/>
      <p:bldP spid="113" grpId="0"/>
      <p:bldP spid="114" grpId="0"/>
      <p:bldP spid="1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ýbuch 1 109"/>
          <p:cNvSpPr/>
          <p:nvPr/>
        </p:nvSpPr>
        <p:spPr>
          <a:xfrm>
            <a:off x="2572850" y="5323483"/>
            <a:ext cx="576064" cy="5600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1139789"/>
            <a:ext cx="2388825" cy="5390486"/>
            <a:chOff x="1820076" y="854015"/>
            <a:chExt cx="2853546" cy="5409847"/>
          </a:xfrm>
        </p:grpSpPr>
        <p:grpSp>
          <p:nvGrpSpPr>
            <p:cNvPr id="14" name="Skupina 13"/>
            <p:cNvGrpSpPr/>
            <p:nvPr/>
          </p:nvGrpSpPr>
          <p:grpSpPr>
            <a:xfrm>
              <a:off x="1820076" y="854015"/>
              <a:ext cx="2853546" cy="5409847"/>
              <a:chOff x="1820076" y="854015"/>
              <a:chExt cx="2853546" cy="5409847"/>
            </a:xfrm>
            <a:solidFill>
              <a:srgbClr val="FFB793"/>
            </a:solidFill>
          </p:grpSpPr>
          <p:sp>
            <p:nvSpPr>
              <p:cNvPr id="3" name="Volný tvar 2"/>
              <p:cNvSpPr/>
              <p:nvPr/>
            </p:nvSpPr>
            <p:spPr>
              <a:xfrm>
                <a:off x="1820076" y="854015"/>
                <a:ext cx="2853546" cy="4581112"/>
              </a:xfrm>
              <a:custGeom>
                <a:avLst/>
                <a:gdLst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33011 w 2852480"/>
                  <a:gd name="connsiteY4" fmla="*/ 117319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194290 w 2852480"/>
                  <a:gd name="connsiteY4" fmla="*/ 1197021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599318 w 2852480"/>
                  <a:gd name="connsiteY48" fmla="*/ 1164875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46815 w 2853546"/>
                  <a:gd name="connsiteY32" fmla="*/ 4451230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28944 w 2853546"/>
                  <a:gd name="connsiteY32" fmla="*/ 4445273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853546" h="4581112">
                    <a:moveTo>
                      <a:pt x="181252" y="0"/>
                    </a:moveTo>
                    <a:cubicBezTo>
                      <a:pt x="127337" y="63979"/>
                      <a:pt x="73422" y="127959"/>
                      <a:pt x="43230" y="224287"/>
                    </a:cubicBezTo>
                    <a:cubicBezTo>
                      <a:pt x="13038" y="320615"/>
                      <a:pt x="-1340" y="457200"/>
                      <a:pt x="98" y="577970"/>
                    </a:cubicBezTo>
                    <a:cubicBezTo>
                      <a:pt x="1536" y="698740"/>
                      <a:pt x="16512" y="846227"/>
                      <a:pt x="51856" y="948906"/>
                    </a:cubicBezTo>
                    <a:cubicBezTo>
                      <a:pt x="87200" y="1051585"/>
                      <a:pt x="151776" y="1125032"/>
                      <a:pt x="212161" y="1194043"/>
                    </a:cubicBezTo>
                    <a:cubicBezTo>
                      <a:pt x="272546" y="1263054"/>
                      <a:pt x="306729" y="1303376"/>
                      <a:pt x="414166" y="1362974"/>
                    </a:cubicBezTo>
                    <a:cubicBezTo>
                      <a:pt x="521603" y="1422572"/>
                      <a:pt x="688567" y="1504185"/>
                      <a:pt x="856782" y="1551630"/>
                    </a:cubicBezTo>
                    <a:cubicBezTo>
                      <a:pt x="1024997" y="1599075"/>
                      <a:pt x="1300256" y="1631643"/>
                      <a:pt x="1423456" y="1647645"/>
                    </a:cubicBezTo>
                    <a:cubicBezTo>
                      <a:pt x="1546656" y="1663647"/>
                      <a:pt x="1521222" y="1646207"/>
                      <a:pt x="1595984" y="1647645"/>
                    </a:cubicBezTo>
                    <a:cubicBezTo>
                      <a:pt x="1670746" y="1649083"/>
                      <a:pt x="1872030" y="1656272"/>
                      <a:pt x="1872030" y="1656272"/>
                    </a:cubicBezTo>
                    <a:cubicBezTo>
                      <a:pt x="1948230" y="1659147"/>
                      <a:pt x="2002863" y="1646208"/>
                      <a:pt x="2053184" y="1664898"/>
                    </a:cubicBezTo>
                    <a:cubicBezTo>
                      <a:pt x="2103505" y="1683589"/>
                      <a:pt x="2159577" y="1745411"/>
                      <a:pt x="2173954" y="1768415"/>
                    </a:cubicBezTo>
                    <a:cubicBezTo>
                      <a:pt x="2188331" y="1791419"/>
                      <a:pt x="2163891" y="1758351"/>
                      <a:pt x="2139449" y="1802921"/>
                    </a:cubicBezTo>
                    <a:cubicBezTo>
                      <a:pt x="2115008" y="1847491"/>
                      <a:pt x="2058935" y="1958196"/>
                      <a:pt x="2027305" y="2035834"/>
                    </a:cubicBezTo>
                    <a:cubicBezTo>
                      <a:pt x="1995675" y="2113472"/>
                      <a:pt x="1964044" y="2173857"/>
                      <a:pt x="1949667" y="2268747"/>
                    </a:cubicBezTo>
                    <a:cubicBezTo>
                      <a:pt x="1935290" y="2363637"/>
                      <a:pt x="1942479" y="2494471"/>
                      <a:pt x="1941041" y="2605177"/>
                    </a:cubicBezTo>
                    <a:cubicBezTo>
                      <a:pt x="1939603" y="2715883"/>
                      <a:pt x="1945354" y="2809336"/>
                      <a:pt x="1941041" y="2932981"/>
                    </a:cubicBezTo>
                    <a:cubicBezTo>
                      <a:pt x="1936728" y="3056626"/>
                      <a:pt x="1923789" y="3262222"/>
                      <a:pt x="1915162" y="3347049"/>
                    </a:cubicBezTo>
                    <a:cubicBezTo>
                      <a:pt x="1906535" y="3431876"/>
                      <a:pt x="1906535" y="3408872"/>
                      <a:pt x="1889282" y="3441940"/>
                    </a:cubicBezTo>
                    <a:cubicBezTo>
                      <a:pt x="1872029" y="3475008"/>
                      <a:pt x="1811645" y="3545457"/>
                      <a:pt x="1811645" y="3545457"/>
                    </a:cubicBezTo>
                    <a:cubicBezTo>
                      <a:pt x="1785766" y="3579963"/>
                      <a:pt x="1744071" y="3611593"/>
                      <a:pt x="1734007" y="3648974"/>
                    </a:cubicBezTo>
                    <a:cubicBezTo>
                      <a:pt x="1723943" y="3686355"/>
                      <a:pt x="1725381" y="3722298"/>
                      <a:pt x="1751260" y="3769743"/>
                    </a:cubicBezTo>
                    <a:cubicBezTo>
                      <a:pt x="1777139" y="3817188"/>
                      <a:pt x="1850463" y="3881886"/>
                      <a:pt x="1889282" y="3933645"/>
                    </a:cubicBezTo>
                    <a:cubicBezTo>
                      <a:pt x="1928101" y="3985404"/>
                      <a:pt x="1958294" y="4029973"/>
                      <a:pt x="1984173" y="4080294"/>
                    </a:cubicBezTo>
                    <a:cubicBezTo>
                      <a:pt x="2010052" y="4130615"/>
                      <a:pt x="2011490" y="4185249"/>
                      <a:pt x="2044558" y="4235570"/>
                    </a:cubicBezTo>
                    <a:cubicBezTo>
                      <a:pt x="2077626" y="4285891"/>
                      <a:pt x="2146638" y="4349151"/>
                      <a:pt x="2182581" y="4382219"/>
                    </a:cubicBezTo>
                    <a:cubicBezTo>
                      <a:pt x="2218524" y="4415287"/>
                      <a:pt x="2231463" y="4409536"/>
                      <a:pt x="2260218" y="4433977"/>
                    </a:cubicBezTo>
                    <a:cubicBezTo>
                      <a:pt x="2288973" y="4458418"/>
                      <a:pt x="2317728" y="4505864"/>
                      <a:pt x="2355109" y="4528868"/>
                    </a:cubicBezTo>
                    <a:cubicBezTo>
                      <a:pt x="2392490" y="4551872"/>
                      <a:pt x="2438498" y="4563374"/>
                      <a:pt x="2484505" y="4572000"/>
                    </a:cubicBezTo>
                    <a:cubicBezTo>
                      <a:pt x="2530513" y="4580627"/>
                      <a:pt x="2589460" y="4582065"/>
                      <a:pt x="2631154" y="4580627"/>
                    </a:cubicBezTo>
                    <a:cubicBezTo>
                      <a:pt x="2672848" y="4579189"/>
                      <a:pt x="2704479" y="4576314"/>
                      <a:pt x="2734671" y="4563374"/>
                    </a:cubicBezTo>
                    <a:cubicBezTo>
                      <a:pt x="2764863" y="4550434"/>
                      <a:pt x="2796597" y="4522672"/>
                      <a:pt x="2812309" y="4502989"/>
                    </a:cubicBezTo>
                    <a:cubicBezTo>
                      <a:pt x="2828021" y="4483306"/>
                      <a:pt x="2841884" y="4466839"/>
                      <a:pt x="2828944" y="4445273"/>
                    </a:cubicBezTo>
                    <a:cubicBezTo>
                      <a:pt x="2816004" y="4423707"/>
                      <a:pt x="2769074" y="4409981"/>
                      <a:pt x="2734671" y="4373593"/>
                    </a:cubicBezTo>
                    <a:cubicBezTo>
                      <a:pt x="2700268" y="4337205"/>
                      <a:pt x="2657034" y="4274388"/>
                      <a:pt x="2622528" y="4226943"/>
                    </a:cubicBezTo>
                    <a:cubicBezTo>
                      <a:pt x="2588022" y="4179498"/>
                      <a:pt x="2559267" y="4147868"/>
                      <a:pt x="2527637" y="4088921"/>
                    </a:cubicBezTo>
                    <a:cubicBezTo>
                      <a:pt x="2496007" y="4029974"/>
                      <a:pt x="2462940" y="3939396"/>
                      <a:pt x="2432747" y="3873260"/>
                    </a:cubicBezTo>
                    <a:cubicBezTo>
                      <a:pt x="2402555" y="3807124"/>
                      <a:pt x="2362297" y="3762555"/>
                      <a:pt x="2346482" y="3692106"/>
                    </a:cubicBezTo>
                    <a:cubicBezTo>
                      <a:pt x="2330667" y="3621657"/>
                      <a:pt x="2339294" y="3541143"/>
                      <a:pt x="2337856" y="3450566"/>
                    </a:cubicBezTo>
                    <a:cubicBezTo>
                      <a:pt x="2336418" y="3359989"/>
                      <a:pt x="2330667" y="3247846"/>
                      <a:pt x="2337856" y="3148642"/>
                    </a:cubicBezTo>
                    <a:cubicBezTo>
                      <a:pt x="2345045" y="3049438"/>
                      <a:pt x="2360860" y="2945920"/>
                      <a:pt x="2380988" y="2855343"/>
                    </a:cubicBezTo>
                    <a:cubicBezTo>
                      <a:pt x="2401116" y="2764766"/>
                      <a:pt x="2432747" y="2690003"/>
                      <a:pt x="2458626" y="2605177"/>
                    </a:cubicBezTo>
                    <a:cubicBezTo>
                      <a:pt x="2484505" y="2520351"/>
                      <a:pt x="2501758" y="2441276"/>
                      <a:pt x="2536264" y="2346385"/>
                    </a:cubicBezTo>
                    <a:cubicBezTo>
                      <a:pt x="2570770" y="2251495"/>
                      <a:pt x="2631154" y="2124974"/>
                      <a:pt x="2665660" y="2035834"/>
                    </a:cubicBezTo>
                    <a:cubicBezTo>
                      <a:pt x="2700166" y="1946694"/>
                      <a:pt x="2714543" y="1883434"/>
                      <a:pt x="2743298" y="1811547"/>
                    </a:cubicBezTo>
                    <a:cubicBezTo>
                      <a:pt x="2772053" y="1739660"/>
                      <a:pt x="2820935" y="1662022"/>
                      <a:pt x="2838188" y="1604513"/>
                    </a:cubicBezTo>
                    <a:cubicBezTo>
                      <a:pt x="2855441" y="1547004"/>
                      <a:pt x="2857924" y="1516315"/>
                      <a:pt x="2846815" y="1466491"/>
                    </a:cubicBezTo>
                    <a:cubicBezTo>
                      <a:pt x="2835706" y="1416667"/>
                      <a:pt x="2812787" y="1355836"/>
                      <a:pt x="2771537" y="1305567"/>
                    </a:cubicBezTo>
                    <a:cubicBezTo>
                      <a:pt x="2730288" y="1255298"/>
                      <a:pt x="2673036" y="1205628"/>
                      <a:pt x="2599318" y="1164875"/>
                    </a:cubicBezTo>
                    <a:cubicBezTo>
                      <a:pt x="2525600" y="1124122"/>
                      <a:pt x="2418815" y="1102795"/>
                      <a:pt x="2329230" y="1061049"/>
                    </a:cubicBezTo>
                    <a:cubicBezTo>
                      <a:pt x="2239646" y="1019303"/>
                      <a:pt x="2142324" y="957532"/>
                      <a:pt x="2061811" y="914400"/>
                    </a:cubicBezTo>
                    <a:cubicBezTo>
                      <a:pt x="1981298" y="871268"/>
                      <a:pt x="1920912" y="834486"/>
                      <a:pt x="1846150" y="802257"/>
                    </a:cubicBezTo>
                    <a:cubicBezTo>
                      <a:pt x="1771388" y="770028"/>
                      <a:pt x="1678329" y="746851"/>
                      <a:pt x="1613237" y="721023"/>
                    </a:cubicBezTo>
                    <a:cubicBezTo>
                      <a:pt x="1548146" y="695195"/>
                      <a:pt x="1496354" y="664286"/>
                      <a:pt x="1455601" y="647291"/>
                    </a:cubicBezTo>
                    <a:cubicBezTo>
                      <a:pt x="1414848" y="630296"/>
                      <a:pt x="1389054" y="634918"/>
                      <a:pt x="1368720" y="619051"/>
                    </a:cubicBezTo>
                    <a:cubicBezTo>
                      <a:pt x="1348386" y="603184"/>
                      <a:pt x="1353228" y="604945"/>
                      <a:pt x="1333596" y="552091"/>
                    </a:cubicBezTo>
                    <a:cubicBezTo>
                      <a:pt x="1313964" y="499237"/>
                      <a:pt x="1263268" y="363748"/>
                      <a:pt x="1250928" y="301925"/>
                    </a:cubicBezTo>
                    <a:cubicBezTo>
                      <a:pt x="1238588" y="240102"/>
                      <a:pt x="1258116" y="212785"/>
                      <a:pt x="1259554" y="181155"/>
                    </a:cubicBezTo>
                    <a:cubicBezTo>
                      <a:pt x="1260992" y="149525"/>
                      <a:pt x="1259554" y="112143"/>
                      <a:pt x="1259554" y="112143"/>
                    </a:cubicBezTo>
                    <a:lnTo>
                      <a:pt x="1259554" y="112143"/>
                    </a:lnTo>
                    <a:lnTo>
                      <a:pt x="1069773" y="103517"/>
                    </a:lnTo>
                    <a:cubicBezTo>
                      <a:pt x="973445" y="99204"/>
                      <a:pt x="787976" y="94890"/>
                      <a:pt x="681584" y="86264"/>
                    </a:cubicBezTo>
                    <a:cubicBezTo>
                      <a:pt x="575192" y="77638"/>
                      <a:pt x="431418" y="51759"/>
                      <a:pt x="431418" y="51759"/>
                    </a:cubicBezTo>
                    <a:lnTo>
                      <a:pt x="1812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4267593" y="5319499"/>
                <a:ext cx="20974" cy="93036"/>
              </a:xfrm>
              <a:custGeom>
                <a:avLst/>
                <a:gdLst>
                  <a:gd name="connsiteX0" fmla="*/ 20978 w 20978"/>
                  <a:gd name="connsiteY0" fmla="*/ 85330 h 85330"/>
                  <a:gd name="connsiteX1" fmla="*/ 3107 w 20978"/>
                  <a:gd name="connsiteY1" fmla="*/ 10867 h 85330"/>
                  <a:gd name="connsiteX2" fmla="*/ 128 w 20978"/>
                  <a:gd name="connsiteY2" fmla="*/ 1932 h 85330"/>
                  <a:gd name="connsiteX0" fmla="*/ 20852 w 29602"/>
                  <a:gd name="connsiteY0" fmla="*/ 83540 h 83540"/>
                  <a:gd name="connsiteX1" fmla="*/ 29174 w 29602"/>
                  <a:gd name="connsiteY1" fmla="*/ 42414 h 83540"/>
                  <a:gd name="connsiteX2" fmla="*/ 2 w 29602"/>
                  <a:gd name="connsiteY2" fmla="*/ 142 h 83540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34373"/>
                  <a:gd name="connsiteY0" fmla="*/ 83562 h 83562"/>
                  <a:gd name="connsiteX1" fmla="*/ 29174 w 34373"/>
                  <a:gd name="connsiteY1" fmla="*/ 42436 h 83562"/>
                  <a:gd name="connsiteX2" fmla="*/ 2 w 34373"/>
                  <a:gd name="connsiteY2" fmla="*/ 164 h 83562"/>
                  <a:gd name="connsiteX0" fmla="*/ 11328 w 20974"/>
                  <a:gd name="connsiteY0" fmla="*/ 93036 h 93036"/>
                  <a:gd name="connsiteX1" fmla="*/ 19650 w 20974"/>
                  <a:gd name="connsiteY1" fmla="*/ 51910 h 93036"/>
                  <a:gd name="connsiteX2" fmla="*/ 3 w 20974"/>
                  <a:gd name="connsiteY2" fmla="*/ 113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74" h="93036">
                    <a:moveTo>
                      <a:pt x="11328" y="93036"/>
                    </a:moveTo>
                    <a:cubicBezTo>
                      <a:pt x="23180" y="81803"/>
                      <a:pt x="21537" y="67397"/>
                      <a:pt x="19650" y="51910"/>
                    </a:cubicBezTo>
                    <a:cubicBezTo>
                      <a:pt x="17763" y="36423"/>
                      <a:pt x="-245" y="-2370"/>
                      <a:pt x="3" y="113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4342663" y="5296978"/>
                <a:ext cx="51720" cy="132830"/>
              </a:xfrm>
              <a:custGeom>
                <a:avLst/>
                <a:gdLst>
                  <a:gd name="connsiteX0" fmla="*/ 29785 w 35080"/>
                  <a:gd name="connsiteY0" fmla="*/ 116161 h 116161"/>
                  <a:gd name="connsiteX1" fmla="*/ 32764 w 35080"/>
                  <a:gd name="connsiteY1" fmla="*/ 50634 h 116161"/>
                  <a:gd name="connsiteX2" fmla="*/ 0 w 35080"/>
                  <a:gd name="connsiteY2" fmla="*/ 0 h 116161"/>
                  <a:gd name="connsiteX0" fmla="*/ 29785 w 39012"/>
                  <a:gd name="connsiteY0" fmla="*/ 116161 h 116161"/>
                  <a:gd name="connsiteX1" fmla="*/ 37526 w 39012"/>
                  <a:gd name="connsiteY1" fmla="*/ 67303 h 116161"/>
                  <a:gd name="connsiteX2" fmla="*/ 0 w 39012"/>
                  <a:gd name="connsiteY2" fmla="*/ 0 h 116161"/>
                  <a:gd name="connsiteX0" fmla="*/ 41691 w 51720"/>
                  <a:gd name="connsiteY0" fmla="*/ 132830 h 132830"/>
                  <a:gd name="connsiteX1" fmla="*/ 49432 w 51720"/>
                  <a:gd name="connsiteY1" fmla="*/ 83972 h 132830"/>
                  <a:gd name="connsiteX2" fmla="*/ 0 w 51720"/>
                  <a:gd name="connsiteY2" fmla="*/ 0 h 1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20" h="132830">
                    <a:moveTo>
                      <a:pt x="41691" y="132830"/>
                    </a:moveTo>
                    <a:cubicBezTo>
                      <a:pt x="45662" y="109746"/>
                      <a:pt x="56380" y="106110"/>
                      <a:pt x="49432" y="83972"/>
                    </a:cubicBezTo>
                    <a:cubicBezTo>
                      <a:pt x="42484" y="61834"/>
                      <a:pt x="13900" y="1563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4409990" y="5292215"/>
                <a:ext cx="87805" cy="140571"/>
              </a:xfrm>
              <a:custGeom>
                <a:avLst/>
                <a:gdLst>
                  <a:gd name="connsiteX0" fmla="*/ 50634 w 62757"/>
                  <a:gd name="connsiteY0" fmla="*/ 119140 h 119140"/>
                  <a:gd name="connsiteX1" fmla="*/ 62548 w 62757"/>
                  <a:gd name="connsiteY1" fmla="*/ 65527 h 119140"/>
                  <a:gd name="connsiteX2" fmla="*/ 41699 w 62757"/>
                  <a:gd name="connsiteY2" fmla="*/ 47656 h 119140"/>
                  <a:gd name="connsiteX3" fmla="*/ 0 w 62757"/>
                  <a:gd name="connsiteY3" fmla="*/ 0 h 119140"/>
                  <a:gd name="connsiteX0" fmla="*/ 50634 w 65091"/>
                  <a:gd name="connsiteY0" fmla="*/ 119140 h 119140"/>
                  <a:gd name="connsiteX1" fmla="*/ 64929 w 65091"/>
                  <a:gd name="connsiteY1" fmla="*/ 82196 h 119140"/>
                  <a:gd name="connsiteX2" fmla="*/ 41699 w 65091"/>
                  <a:gd name="connsiteY2" fmla="*/ 47656 h 119140"/>
                  <a:gd name="connsiteX3" fmla="*/ 0 w 65091"/>
                  <a:gd name="connsiteY3" fmla="*/ 0 h 119140"/>
                  <a:gd name="connsiteX0" fmla="*/ 50634 w 65365"/>
                  <a:gd name="connsiteY0" fmla="*/ 119140 h 119140"/>
                  <a:gd name="connsiteX1" fmla="*/ 64929 w 65365"/>
                  <a:gd name="connsiteY1" fmla="*/ 82196 h 119140"/>
                  <a:gd name="connsiteX2" fmla="*/ 34555 w 65365"/>
                  <a:gd name="connsiteY2" fmla="*/ 38131 h 119140"/>
                  <a:gd name="connsiteX3" fmla="*/ 0 w 65365"/>
                  <a:gd name="connsiteY3" fmla="*/ 0 h 119140"/>
                  <a:gd name="connsiteX0" fmla="*/ 50634 w 56849"/>
                  <a:gd name="connsiteY0" fmla="*/ 119140 h 119140"/>
                  <a:gd name="connsiteX1" fmla="*/ 55404 w 56849"/>
                  <a:gd name="connsiteY1" fmla="*/ 82196 h 119140"/>
                  <a:gd name="connsiteX2" fmla="*/ 34555 w 56849"/>
                  <a:gd name="connsiteY2" fmla="*/ 38131 h 119140"/>
                  <a:gd name="connsiteX3" fmla="*/ 0 w 56849"/>
                  <a:gd name="connsiteY3" fmla="*/ 0 h 119140"/>
                  <a:gd name="connsiteX0" fmla="*/ 81590 w 87805"/>
                  <a:gd name="connsiteY0" fmla="*/ 140571 h 140571"/>
                  <a:gd name="connsiteX1" fmla="*/ 86360 w 87805"/>
                  <a:gd name="connsiteY1" fmla="*/ 103627 h 140571"/>
                  <a:gd name="connsiteX2" fmla="*/ 65511 w 87805"/>
                  <a:gd name="connsiteY2" fmla="*/ 59562 h 140571"/>
                  <a:gd name="connsiteX3" fmla="*/ 0 w 87805"/>
                  <a:gd name="connsiteY3" fmla="*/ 0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05" h="140571">
                    <a:moveTo>
                      <a:pt x="81590" y="140571"/>
                    </a:moveTo>
                    <a:cubicBezTo>
                      <a:pt x="88291" y="119721"/>
                      <a:pt x="89040" y="117129"/>
                      <a:pt x="86360" y="103627"/>
                    </a:cubicBezTo>
                    <a:cubicBezTo>
                      <a:pt x="83680" y="90126"/>
                      <a:pt x="79904" y="76833"/>
                      <a:pt x="65511" y="59562"/>
                    </a:cubicBezTo>
                    <a:cubicBezTo>
                      <a:pt x="51118" y="42291"/>
                      <a:pt x="15637" y="1836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480279" y="5261841"/>
                <a:ext cx="92479" cy="156053"/>
              </a:xfrm>
              <a:custGeom>
                <a:avLst/>
                <a:gdLst>
                  <a:gd name="connsiteX0" fmla="*/ 56591 w 66905"/>
                  <a:gd name="connsiteY0" fmla="*/ 125097 h 125097"/>
                  <a:gd name="connsiteX1" fmla="*/ 62548 w 66905"/>
                  <a:gd name="connsiteY1" fmla="*/ 53613 h 125097"/>
                  <a:gd name="connsiteX2" fmla="*/ 0 w 66905"/>
                  <a:gd name="connsiteY2" fmla="*/ 0 h 125097"/>
                  <a:gd name="connsiteX0" fmla="*/ 82785 w 95040"/>
                  <a:gd name="connsiteY0" fmla="*/ 156053 h 156053"/>
                  <a:gd name="connsiteX1" fmla="*/ 88742 w 95040"/>
                  <a:gd name="connsiteY1" fmla="*/ 84569 h 156053"/>
                  <a:gd name="connsiteX2" fmla="*/ 0 w 95040"/>
                  <a:gd name="connsiteY2" fmla="*/ 0 h 156053"/>
                  <a:gd name="connsiteX0" fmla="*/ 82785 w 92479"/>
                  <a:gd name="connsiteY0" fmla="*/ 156053 h 156053"/>
                  <a:gd name="connsiteX1" fmla="*/ 88742 w 92479"/>
                  <a:gd name="connsiteY1" fmla="*/ 84569 h 156053"/>
                  <a:gd name="connsiteX2" fmla="*/ 34570 w 92479"/>
                  <a:gd name="connsiteY2" fmla="*/ 43584 h 156053"/>
                  <a:gd name="connsiteX3" fmla="*/ 0 w 92479"/>
                  <a:gd name="connsiteY3" fmla="*/ 0 h 1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79" h="156053">
                    <a:moveTo>
                      <a:pt x="82785" y="156053"/>
                    </a:moveTo>
                    <a:cubicBezTo>
                      <a:pt x="90479" y="130735"/>
                      <a:pt x="96778" y="103314"/>
                      <a:pt x="88742" y="84569"/>
                    </a:cubicBezTo>
                    <a:cubicBezTo>
                      <a:pt x="80706" y="65824"/>
                      <a:pt x="49360" y="57679"/>
                      <a:pt x="34570" y="43584"/>
                    </a:cubicBezTo>
                    <a:cubicBezTo>
                      <a:pt x="19780" y="29489"/>
                      <a:pt x="7349" y="6073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284797" y="2246581"/>
                <a:ext cx="1364636" cy="4017281"/>
              </a:xfrm>
              <a:custGeom>
                <a:avLst/>
                <a:gdLst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492523 w 1396658"/>
                  <a:gd name="connsiteY57" fmla="*/ 203288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511573 w 1396658"/>
                  <a:gd name="connsiteY57" fmla="*/ 189000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90667 w 1396658"/>
                  <a:gd name="connsiteY55" fmla="*/ 250960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176013 w 1396658"/>
                  <a:gd name="connsiteY32" fmla="*/ 3711308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77224"/>
                  <a:gd name="connsiteY0" fmla="*/ 5301 h 4004535"/>
                  <a:gd name="connsiteX1" fmla="*/ 62619 w 1377224"/>
                  <a:gd name="connsiteY1" fmla="*/ 182721 h 4004535"/>
                  <a:gd name="connsiteX2" fmla="*/ 83091 w 1377224"/>
                  <a:gd name="connsiteY2" fmla="*/ 326023 h 4004535"/>
                  <a:gd name="connsiteX3" fmla="*/ 103562 w 1377224"/>
                  <a:gd name="connsiteY3" fmla="*/ 612626 h 4004535"/>
                  <a:gd name="connsiteX4" fmla="*/ 137682 w 1377224"/>
                  <a:gd name="connsiteY4" fmla="*/ 885581 h 4004535"/>
                  <a:gd name="connsiteX5" fmla="*/ 199097 w 1377224"/>
                  <a:gd name="connsiteY5" fmla="*/ 1144889 h 4004535"/>
                  <a:gd name="connsiteX6" fmla="*/ 212744 w 1377224"/>
                  <a:gd name="connsiteY6" fmla="*/ 1431492 h 4004535"/>
                  <a:gd name="connsiteX7" fmla="*/ 158153 w 1377224"/>
                  <a:gd name="connsiteY7" fmla="*/ 1636208 h 4004535"/>
                  <a:gd name="connsiteX8" fmla="*/ 103562 w 1377224"/>
                  <a:gd name="connsiteY8" fmla="*/ 1977402 h 4004535"/>
                  <a:gd name="connsiteX9" fmla="*/ 83091 w 1377224"/>
                  <a:gd name="connsiteY9" fmla="*/ 2243533 h 4004535"/>
                  <a:gd name="connsiteX10" fmla="*/ 124034 w 1377224"/>
                  <a:gd name="connsiteY10" fmla="*/ 2612023 h 4004535"/>
                  <a:gd name="connsiteX11" fmla="*/ 144505 w 1377224"/>
                  <a:gd name="connsiteY11" fmla="*/ 2837211 h 4004535"/>
                  <a:gd name="connsiteX12" fmla="*/ 151329 w 1377224"/>
                  <a:gd name="connsiteY12" fmla="*/ 3130638 h 4004535"/>
                  <a:gd name="connsiteX13" fmla="*/ 117210 w 1377224"/>
                  <a:gd name="connsiteY13" fmla="*/ 3389945 h 4004535"/>
                  <a:gd name="connsiteX14" fmla="*/ 83091 w 1377224"/>
                  <a:gd name="connsiteY14" fmla="*/ 3621957 h 4004535"/>
                  <a:gd name="connsiteX15" fmla="*/ 83091 w 1377224"/>
                  <a:gd name="connsiteY15" fmla="*/ 3778907 h 4004535"/>
                  <a:gd name="connsiteX16" fmla="*/ 103562 w 1377224"/>
                  <a:gd name="connsiteY16" fmla="*/ 3860793 h 4004535"/>
                  <a:gd name="connsiteX17" fmla="*/ 226392 w 1377224"/>
                  <a:gd name="connsiteY17" fmla="*/ 3881265 h 4004535"/>
                  <a:gd name="connsiteX18" fmla="*/ 369694 w 1377224"/>
                  <a:gd name="connsiteY18" fmla="*/ 3853969 h 4004535"/>
                  <a:gd name="connsiteX19" fmla="*/ 458404 w 1377224"/>
                  <a:gd name="connsiteY19" fmla="*/ 3847145 h 4004535"/>
                  <a:gd name="connsiteX20" fmla="*/ 629001 w 1377224"/>
                  <a:gd name="connsiteY20" fmla="*/ 3881265 h 4004535"/>
                  <a:gd name="connsiteX21" fmla="*/ 745007 w 1377224"/>
                  <a:gd name="connsiteY21" fmla="*/ 3881265 h 4004535"/>
                  <a:gd name="connsiteX22" fmla="*/ 813246 w 1377224"/>
                  <a:gd name="connsiteY22" fmla="*/ 3915384 h 4004535"/>
                  <a:gd name="connsiteX23" fmla="*/ 936076 w 1377224"/>
                  <a:gd name="connsiteY23" fmla="*/ 3969975 h 4004535"/>
                  <a:gd name="connsiteX24" fmla="*/ 1045258 w 1377224"/>
                  <a:gd name="connsiteY24" fmla="*/ 3963151 h 4004535"/>
                  <a:gd name="connsiteX25" fmla="*/ 1106673 w 1377224"/>
                  <a:gd name="connsiteY25" fmla="*/ 3976799 h 4004535"/>
                  <a:gd name="connsiteX26" fmla="*/ 1181735 w 1377224"/>
                  <a:gd name="connsiteY26" fmla="*/ 4004095 h 4004535"/>
                  <a:gd name="connsiteX27" fmla="*/ 1311389 w 1377224"/>
                  <a:gd name="connsiteY27" fmla="*/ 3990447 h 4004535"/>
                  <a:gd name="connsiteX28" fmla="*/ 1362320 w 1377224"/>
                  <a:gd name="connsiteY28" fmla="*/ 3949504 h 4004535"/>
                  <a:gd name="connsiteX29" fmla="*/ 1372804 w 1377224"/>
                  <a:gd name="connsiteY29" fmla="*/ 3915384 h 4004535"/>
                  <a:gd name="connsiteX30" fmla="*/ 1297741 w 1377224"/>
                  <a:gd name="connsiteY30" fmla="*/ 3813026 h 4004535"/>
                  <a:gd name="connsiteX31" fmla="*/ 1222679 w 1377224"/>
                  <a:gd name="connsiteY31" fmla="*/ 3737963 h 4004535"/>
                  <a:gd name="connsiteX32" fmla="*/ 1176013 w 1377224"/>
                  <a:gd name="connsiteY32" fmla="*/ 3711308 h 4004535"/>
                  <a:gd name="connsiteX33" fmla="*/ 1113497 w 1377224"/>
                  <a:gd name="connsiteY33" fmla="*/ 3697020 h 4004535"/>
                  <a:gd name="connsiteX34" fmla="*/ 960990 w 1377224"/>
                  <a:gd name="connsiteY34" fmla="*/ 3647511 h 4004535"/>
                  <a:gd name="connsiteX35" fmla="*/ 847365 w 1377224"/>
                  <a:gd name="connsiteY35" fmla="*/ 3574190 h 4004535"/>
                  <a:gd name="connsiteX36" fmla="*/ 721514 w 1377224"/>
                  <a:gd name="connsiteY36" fmla="*/ 3479295 h 4004535"/>
                  <a:gd name="connsiteX37" fmla="*/ 601705 w 1377224"/>
                  <a:gd name="connsiteY37" fmla="*/ 3382340 h 4004535"/>
                  <a:gd name="connsiteX38" fmla="*/ 574410 w 1377224"/>
                  <a:gd name="connsiteY38" fmla="*/ 3232996 h 4004535"/>
                  <a:gd name="connsiteX39" fmla="*/ 553938 w 1377224"/>
                  <a:gd name="connsiteY39" fmla="*/ 3116990 h 4004535"/>
                  <a:gd name="connsiteX40" fmla="*/ 560762 w 1377224"/>
                  <a:gd name="connsiteY40" fmla="*/ 2898626 h 4004535"/>
                  <a:gd name="connsiteX41" fmla="*/ 601705 w 1377224"/>
                  <a:gd name="connsiteY41" fmla="*/ 2632495 h 4004535"/>
                  <a:gd name="connsiteX42" fmla="*/ 629001 w 1377224"/>
                  <a:gd name="connsiteY42" fmla="*/ 2427778 h 4004535"/>
                  <a:gd name="connsiteX43" fmla="*/ 656297 w 1377224"/>
                  <a:gd name="connsiteY43" fmla="*/ 2147999 h 4004535"/>
                  <a:gd name="connsiteX44" fmla="*/ 656297 w 1377224"/>
                  <a:gd name="connsiteY44" fmla="*/ 1772686 h 4004535"/>
                  <a:gd name="connsiteX45" fmla="*/ 676768 w 1377224"/>
                  <a:gd name="connsiteY45" fmla="*/ 1629384 h 4004535"/>
                  <a:gd name="connsiteX46" fmla="*/ 738183 w 1377224"/>
                  <a:gd name="connsiteY46" fmla="*/ 1513378 h 4004535"/>
                  <a:gd name="connsiteX47" fmla="*/ 765479 w 1377224"/>
                  <a:gd name="connsiteY47" fmla="*/ 1390548 h 4004535"/>
                  <a:gd name="connsiteX48" fmla="*/ 806422 w 1377224"/>
                  <a:gd name="connsiteY48" fmla="*/ 1308662 h 4004535"/>
                  <a:gd name="connsiteX49" fmla="*/ 826894 w 1377224"/>
                  <a:gd name="connsiteY49" fmla="*/ 1206304 h 4004535"/>
                  <a:gd name="connsiteX50" fmla="*/ 846726 w 1377224"/>
                  <a:gd name="connsiteY50" fmla="*/ 936049 h 4004535"/>
                  <a:gd name="connsiteX51" fmla="*/ 869578 w 1377224"/>
                  <a:gd name="connsiteY51" fmla="*/ 801314 h 4004535"/>
                  <a:gd name="connsiteX52" fmla="*/ 894493 w 1377224"/>
                  <a:gd name="connsiteY52" fmla="*/ 637860 h 4004535"/>
                  <a:gd name="connsiteX53" fmla="*/ 942900 w 1377224"/>
                  <a:gd name="connsiteY53" fmla="*/ 421557 h 4004535"/>
                  <a:gd name="connsiteX54" fmla="*/ 970195 w 1377224"/>
                  <a:gd name="connsiteY54" fmla="*/ 319199 h 4004535"/>
                  <a:gd name="connsiteX55" fmla="*/ 988286 w 1377224"/>
                  <a:gd name="connsiteY55" fmla="*/ 265247 h 4004535"/>
                  <a:gd name="connsiteX56" fmla="*/ 833717 w 1377224"/>
                  <a:gd name="connsiteY56" fmla="*/ 244136 h 4004535"/>
                  <a:gd name="connsiteX57" fmla="*/ 511573 w 1377224"/>
                  <a:gd name="connsiteY57" fmla="*/ 188905 h 4004535"/>
                  <a:gd name="connsiteX58" fmla="*/ 296515 w 1377224"/>
                  <a:gd name="connsiteY58" fmla="*/ 120347 h 4004535"/>
                  <a:gd name="connsiteX59" fmla="*/ 124034 w 1377224"/>
                  <a:gd name="connsiteY59" fmla="*/ 53068 h 4004535"/>
                  <a:gd name="connsiteX60" fmla="*/ 1204 w 1377224"/>
                  <a:gd name="connsiteY60" fmla="*/ 5301 h 4004535"/>
                  <a:gd name="connsiteX0" fmla="*/ 1204 w 1363974"/>
                  <a:gd name="connsiteY0" fmla="*/ 5301 h 4004535"/>
                  <a:gd name="connsiteX1" fmla="*/ 62619 w 1363974"/>
                  <a:gd name="connsiteY1" fmla="*/ 182721 h 4004535"/>
                  <a:gd name="connsiteX2" fmla="*/ 83091 w 1363974"/>
                  <a:gd name="connsiteY2" fmla="*/ 326023 h 4004535"/>
                  <a:gd name="connsiteX3" fmla="*/ 103562 w 1363974"/>
                  <a:gd name="connsiteY3" fmla="*/ 612626 h 4004535"/>
                  <a:gd name="connsiteX4" fmla="*/ 137682 w 1363974"/>
                  <a:gd name="connsiteY4" fmla="*/ 885581 h 4004535"/>
                  <a:gd name="connsiteX5" fmla="*/ 199097 w 1363974"/>
                  <a:gd name="connsiteY5" fmla="*/ 1144889 h 4004535"/>
                  <a:gd name="connsiteX6" fmla="*/ 212744 w 1363974"/>
                  <a:gd name="connsiteY6" fmla="*/ 1431492 h 4004535"/>
                  <a:gd name="connsiteX7" fmla="*/ 158153 w 1363974"/>
                  <a:gd name="connsiteY7" fmla="*/ 1636208 h 4004535"/>
                  <a:gd name="connsiteX8" fmla="*/ 103562 w 1363974"/>
                  <a:gd name="connsiteY8" fmla="*/ 1977402 h 4004535"/>
                  <a:gd name="connsiteX9" fmla="*/ 83091 w 1363974"/>
                  <a:gd name="connsiteY9" fmla="*/ 2243533 h 4004535"/>
                  <a:gd name="connsiteX10" fmla="*/ 124034 w 1363974"/>
                  <a:gd name="connsiteY10" fmla="*/ 2612023 h 4004535"/>
                  <a:gd name="connsiteX11" fmla="*/ 144505 w 1363974"/>
                  <a:gd name="connsiteY11" fmla="*/ 2837211 h 4004535"/>
                  <a:gd name="connsiteX12" fmla="*/ 151329 w 1363974"/>
                  <a:gd name="connsiteY12" fmla="*/ 3130638 h 4004535"/>
                  <a:gd name="connsiteX13" fmla="*/ 117210 w 1363974"/>
                  <a:gd name="connsiteY13" fmla="*/ 3389945 h 4004535"/>
                  <a:gd name="connsiteX14" fmla="*/ 83091 w 1363974"/>
                  <a:gd name="connsiteY14" fmla="*/ 3621957 h 4004535"/>
                  <a:gd name="connsiteX15" fmla="*/ 83091 w 1363974"/>
                  <a:gd name="connsiteY15" fmla="*/ 3778907 h 4004535"/>
                  <a:gd name="connsiteX16" fmla="*/ 103562 w 1363974"/>
                  <a:gd name="connsiteY16" fmla="*/ 3860793 h 4004535"/>
                  <a:gd name="connsiteX17" fmla="*/ 226392 w 1363974"/>
                  <a:gd name="connsiteY17" fmla="*/ 3881265 h 4004535"/>
                  <a:gd name="connsiteX18" fmla="*/ 369694 w 1363974"/>
                  <a:gd name="connsiteY18" fmla="*/ 3853969 h 4004535"/>
                  <a:gd name="connsiteX19" fmla="*/ 458404 w 1363974"/>
                  <a:gd name="connsiteY19" fmla="*/ 3847145 h 4004535"/>
                  <a:gd name="connsiteX20" fmla="*/ 629001 w 1363974"/>
                  <a:gd name="connsiteY20" fmla="*/ 3881265 h 4004535"/>
                  <a:gd name="connsiteX21" fmla="*/ 745007 w 1363974"/>
                  <a:gd name="connsiteY21" fmla="*/ 3881265 h 4004535"/>
                  <a:gd name="connsiteX22" fmla="*/ 813246 w 1363974"/>
                  <a:gd name="connsiteY22" fmla="*/ 3915384 h 4004535"/>
                  <a:gd name="connsiteX23" fmla="*/ 936076 w 1363974"/>
                  <a:gd name="connsiteY23" fmla="*/ 3969975 h 4004535"/>
                  <a:gd name="connsiteX24" fmla="*/ 1045258 w 1363974"/>
                  <a:gd name="connsiteY24" fmla="*/ 3963151 h 4004535"/>
                  <a:gd name="connsiteX25" fmla="*/ 1106673 w 1363974"/>
                  <a:gd name="connsiteY25" fmla="*/ 3976799 h 4004535"/>
                  <a:gd name="connsiteX26" fmla="*/ 1181735 w 1363974"/>
                  <a:gd name="connsiteY26" fmla="*/ 4004095 h 4004535"/>
                  <a:gd name="connsiteX27" fmla="*/ 1311389 w 1363974"/>
                  <a:gd name="connsiteY27" fmla="*/ 3990447 h 4004535"/>
                  <a:gd name="connsiteX28" fmla="*/ 1362320 w 1363974"/>
                  <a:gd name="connsiteY28" fmla="*/ 3949504 h 4004535"/>
                  <a:gd name="connsiteX29" fmla="*/ 1346610 w 1363974"/>
                  <a:gd name="connsiteY29" fmla="*/ 3903478 h 4004535"/>
                  <a:gd name="connsiteX30" fmla="*/ 1297741 w 1363974"/>
                  <a:gd name="connsiteY30" fmla="*/ 3813026 h 4004535"/>
                  <a:gd name="connsiteX31" fmla="*/ 1222679 w 1363974"/>
                  <a:gd name="connsiteY31" fmla="*/ 3737963 h 4004535"/>
                  <a:gd name="connsiteX32" fmla="*/ 1176013 w 1363974"/>
                  <a:gd name="connsiteY32" fmla="*/ 3711308 h 4004535"/>
                  <a:gd name="connsiteX33" fmla="*/ 1113497 w 1363974"/>
                  <a:gd name="connsiteY33" fmla="*/ 3697020 h 4004535"/>
                  <a:gd name="connsiteX34" fmla="*/ 960990 w 1363974"/>
                  <a:gd name="connsiteY34" fmla="*/ 3647511 h 4004535"/>
                  <a:gd name="connsiteX35" fmla="*/ 847365 w 1363974"/>
                  <a:gd name="connsiteY35" fmla="*/ 3574190 h 4004535"/>
                  <a:gd name="connsiteX36" fmla="*/ 721514 w 1363974"/>
                  <a:gd name="connsiteY36" fmla="*/ 3479295 h 4004535"/>
                  <a:gd name="connsiteX37" fmla="*/ 601705 w 1363974"/>
                  <a:gd name="connsiteY37" fmla="*/ 3382340 h 4004535"/>
                  <a:gd name="connsiteX38" fmla="*/ 574410 w 1363974"/>
                  <a:gd name="connsiteY38" fmla="*/ 3232996 h 4004535"/>
                  <a:gd name="connsiteX39" fmla="*/ 553938 w 1363974"/>
                  <a:gd name="connsiteY39" fmla="*/ 3116990 h 4004535"/>
                  <a:gd name="connsiteX40" fmla="*/ 560762 w 1363974"/>
                  <a:gd name="connsiteY40" fmla="*/ 2898626 h 4004535"/>
                  <a:gd name="connsiteX41" fmla="*/ 601705 w 1363974"/>
                  <a:gd name="connsiteY41" fmla="*/ 2632495 h 4004535"/>
                  <a:gd name="connsiteX42" fmla="*/ 629001 w 1363974"/>
                  <a:gd name="connsiteY42" fmla="*/ 2427778 h 4004535"/>
                  <a:gd name="connsiteX43" fmla="*/ 656297 w 1363974"/>
                  <a:gd name="connsiteY43" fmla="*/ 2147999 h 4004535"/>
                  <a:gd name="connsiteX44" fmla="*/ 656297 w 1363974"/>
                  <a:gd name="connsiteY44" fmla="*/ 1772686 h 4004535"/>
                  <a:gd name="connsiteX45" fmla="*/ 676768 w 1363974"/>
                  <a:gd name="connsiteY45" fmla="*/ 1629384 h 4004535"/>
                  <a:gd name="connsiteX46" fmla="*/ 738183 w 1363974"/>
                  <a:gd name="connsiteY46" fmla="*/ 1513378 h 4004535"/>
                  <a:gd name="connsiteX47" fmla="*/ 765479 w 1363974"/>
                  <a:gd name="connsiteY47" fmla="*/ 1390548 h 4004535"/>
                  <a:gd name="connsiteX48" fmla="*/ 806422 w 1363974"/>
                  <a:gd name="connsiteY48" fmla="*/ 1308662 h 4004535"/>
                  <a:gd name="connsiteX49" fmla="*/ 826894 w 1363974"/>
                  <a:gd name="connsiteY49" fmla="*/ 1206304 h 4004535"/>
                  <a:gd name="connsiteX50" fmla="*/ 846726 w 1363974"/>
                  <a:gd name="connsiteY50" fmla="*/ 936049 h 4004535"/>
                  <a:gd name="connsiteX51" fmla="*/ 869578 w 1363974"/>
                  <a:gd name="connsiteY51" fmla="*/ 801314 h 4004535"/>
                  <a:gd name="connsiteX52" fmla="*/ 894493 w 1363974"/>
                  <a:gd name="connsiteY52" fmla="*/ 637860 h 4004535"/>
                  <a:gd name="connsiteX53" fmla="*/ 942900 w 1363974"/>
                  <a:gd name="connsiteY53" fmla="*/ 421557 h 4004535"/>
                  <a:gd name="connsiteX54" fmla="*/ 970195 w 1363974"/>
                  <a:gd name="connsiteY54" fmla="*/ 319199 h 4004535"/>
                  <a:gd name="connsiteX55" fmla="*/ 988286 w 1363974"/>
                  <a:gd name="connsiteY55" fmla="*/ 265247 h 4004535"/>
                  <a:gd name="connsiteX56" fmla="*/ 833717 w 1363974"/>
                  <a:gd name="connsiteY56" fmla="*/ 244136 h 4004535"/>
                  <a:gd name="connsiteX57" fmla="*/ 511573 w 1363974"/>
                  <a:gd name="connsiteY57" fmla="*/ 188905 h 4004535"/>
                  <a:gd name="connsiteX58" fmla="*/ 296515 w 1363974"/>
                  <a:gd name="connsiteY58" fmla="*/ 120347 h 4004535"/>
                  <a:gd name="connsiteX59" fmla="*/ 124034 w 1363974"/>
                  <a:gd name="connsiteY59" fmla="*/ 53068 h 4004535"/>
                  <a:gd name="connsiteX60" fmla="*/ 1204 w 1363974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03562 w 1364219"/>
                  <a:gd name="connsiteY16" fmla="*/ 3860793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15468 w 1364219"/>
                  <a:gd name="connsiteY16" fmla="*/ 3865555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22679 w 1364469"/>
                  <a:gd name="connsiteY31" fmla="*/ 3737963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13154 w 1364469"/>
                  <a:gd name="connsiteY31" fmla="*/ 3747488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16210"/>
                  <a:gd name="connsiteX1" fmla="*/ 62619 w 1364469"/>
                  <a:gd name="connsiteY1" fmla="*/ 182721 h 4016210"/>
                  <a:gd name="connsiteX2" fmla="*/ 83091 w 1364469"/>
                  <a:gd name="connsiteY2" fmla="*/ 326023 h 4016210"/>
                  <a:gd name="connsiteX3" fmla="*/ 103562 w 1364469"/>
                  <a:gd name="connsiteY3" fmla="*/ 612626 h 4016210"/>
                  <a:gd name="connsiteX4" fmla="*/ 137682 w 1364469"/>
                  <a:gd name="connsiteY4" fmla="*/ 885581 h 4016210"/>
                  <a:gd name="connsiteX5" fmla="*/ 199097 w 1364469"/>
                  <a:gd name="connsiteY5" fmla="*/ 1144889 h 4016210"/>
                  <a:gd name="connsiteX6" fmla="*/ 212744 w 1364469"/>
                  <a:gd name="connsiteY6" fmla="*/ 1431492 h 4016210"/>
                  <a:gd name="connsiteX7" fmla="*/ 158153 w 1364469"/>
                  <a:gd name="connsiteY7" fmla="*/ 1636208 h 4016210"/>
                  <a:gd name="connsiteX8" fmla="*/ 103562 w 1364469"/>
                  <a:gd name="connsiteY8" fmla="*/ 1977402 h 4016210"/>
                  <a:gd name="connsiteX9" fmla="*/ 83091 w 1364469"/>
                  <a:gd name="connsiteY9" fmla="*/ 2243533 h 4016210"/>
                  <a:gd name="connsiteX10" fmla="*/ 124034 w 1364469"/>
                  <a:gd name="connsiteY10" fmla="*/ 2612023 h 4016210"/>
                  <a:gd name="connsiteX11" fmla="*/ 144505 w 1364469"/>
                  <a:gd name="connsiteY11" fmla="*/ 2837211 h 4016210"/>
                  <a:gd name="connsiteX12" fmla="*/ 151329 w 1364469"/>
                  <a:gd name="connsiteY12" fmla="*/ 3130638 h 4016210"/>
                  <a:gd name="connsiteX13" fmla="*/ 117210 w 1364469"/>
                  <a:gd name="connsiteY13" fmla="*/ 3389945 h 4016210"/>
                  <a:gd name="connsiteX14" fmla="*/ 83091 w 1364469"/>
                  <a:gd name="connsiteY14" fmla="*/ 3621957 h 4016210"/>
                  <a:gd name="connsiteX15" fmla="*/ 83091 w 1364469"/>
                  <a:gd name="connsiteY15" fmla="*/ 3778907 h 4016210"/>
                  <a:gd name="connsiteX16" fmla="*/ 115468 w 1364469"/>
                  <a:gd name="connsiteY16" fmla="*/ 3865555 h 4016210"/>
                  <a:gd name="connsiteX17" fmla="*/ 226392 w 1364469"/>
                  <a:gd name="connsiteY17" fmla="*/ 3881265 h 4016210"/>
                  <a:gd name="connsiteX18" fmla="*/ 369694 w 1364469"/>
                  <a:gd name="connsiteY18" fmla="*/ 3853969 h 4016210"/>
                  <a:gd name="connsiteX19" fmla="*/ 458404 w 1364469"/>
                  <a:gd name="connsiteY19" fmla="*/ 3847145 h 4016210"/>
                  <a:gd name="connsiteX20" fmla="*/ 629001 w 1364469"/>
                  <a:gd name="connsiteY20" fmla="*/ 3881265 h 4016210"/>
                  <a:gd name="connsiteX21" fmla="*/ 745007 w 1364469"/>
                  <a:gd name="connsiteY21" fmla="*/ 3881265 h 4016210"/>
                  <a:gd name="connsiteX22" fmla="*/ 813246 w 1364469"/>
                  <a:gd name="connsiteY22" fmla="*/ 3915384 h 4016210"/>
                  <a:gd name="connsiteX23" fmla="*/ 936076 w 1364469"/>
                  <a:gd name="connsiteY23" fmla="*/ 3969975 h 4016210"/>
                  <a:gd name="connsiteX24" fmla="*/ 1045258 w 1364469"/>
                  <a:gd name="connsiteY24" fmla="*/ 3963151 h 4016210"/>
                  <a:gd name="connsiteX25" fmla="*/ 1106673 w 1364469"/>
                  <a:gd name="connsiteY25" fmla="*/ 3976799 h 4016210"/>
                  <a:gd name="connsiteX26" fmla="*/ 1184117 w 1364469"/>
                  <a:gd name="connsiteY26" fmla="*/ 4016001 h 4016210"/>
                  <a:gd name="connsiteX27" fmla="*/ 1311389 w 1364469"/>
                  <a:gd name="connsiteY27" fmla="*/ 3990447 h 4016210"/>
                  <a:gd name="connsiteX28" fmla="*/ 1362320 w 1364469"/>
                  <a:gd name="connsiteY28" fmla="*/ 3949504 h 4016210"/>
                  <a:gd name="connsiteX29" fmla="*/ 1346610 w 1364469"/>
                  <a:gd name="connsiteY29" fmla="*/ 3903478 h 4016210"/>
                  <a:gd name="connsiteX30" fmla="*/ 1271548 w 1364469"/>
                  <a:gd name="connsiteY30" fmla="*/ 3815407 h 4016210"/>
                  <a:gd name="connsiteX31" fmla="*/ 1213154 w 1364469"/>
                  <a:gd name="connsiteY31" fmla="*/ 3747488 h 4016210"/>
                  <a:gd name="connsiteX32" fmla="*/ 1176013 w 1364469"/>
                  <a:gd name="connsiteY32" fmla="*/ 3711308 h 4016210"/>
                  <a:gd name="connsiteX33" fmla="*/ 1113497 w 1364469"/>
                  <a:gd name="connsiteY33" fmla="*/ 3697020 h 4016210"/>
                  <a:gd name="connsiteX34" fmla="*/ 960990 w 1364469"/>
                  <a:gd name="connsiteY34" fmla="*/ 3647511 h 4016210"/>
                  <a:gd name="connsiteX35" fmla="*/ 847365 w 1364469"/>
                  <a:gd name="connsiteY35" fmla="*/ 3574190 h 4016210"/>
                  <a:gd name="connsiteX36" fmla="*/ 721514 w 1364469"/>
                  <a:gd name="connsiteY36" fmla="*/ 3479295 h 4016210"/>
                  <a:gd name="connsiteX37" fmla="*/ 601705 w 1364469"/>
                  <a:gd name="connsiteY37" fmla="*/ 3382340 h 4016210"/>
                  <a:gd name="connsiteX38" fmla="*/ 574410 w 1364469"/>
                  <a:gd name="connsiteY38" fmla="*/ 3232996 h 4016210"/>
                  <a:gd name="connsiteX39" fmla="*/ 553938 w 1364469"/>
                  <a:gd name="connsiteY39" fmla="*/ 3116990 h 4016210"/>
                  <a:gd name="connsiteX40" fmla="*/ 560762 w 1364469"/>
                  <a:gd name="connsiteY40" fmla="*/ 2898626 h 4016210"/>
                  <a:gd name="connsiteX41" fmla="*/ 601705 w 1364469"/>
                  <a:gd name="connsiteY41" fmla="*/ 2632495 h 4016210"/>
                  <a:gd name="connsiteX42" fmla="*/ 629001 w 1364469"/>
                  <a:gd name="connsiteY42" fmla="*/ 2427778 h 4016210"/>
                  <a:gd name="connsiteX43" fmla="*/ 656297 w 1364469"/>
                  <a:gd name="connsiteY43" fmla="*/ 2147999 h 4016210"/>
                  <a:gd name="connsiteX44" fmla="*/ 656297 w 1364469"/>
                  <a:gd name="connsiteY44" fmla="*/ 1772686 h 4016210"/>
                  <a:gd name="connsiteX45" fmla="*/ 676768 w 1364469"/>
                  <a:gd name="connsiteY45" fmla="*/ 1629384 h 4016210"/>
                  <a:gd name="connsiteX46" fmla="*/ 738183 w 1364469"/>
                  <a:gd name="connsiteY46" fmla="*/ 1513378 h 4016210"/>
                  <a:gd name="connsiteX47" fmla="*/ 765479 w 1364469"/>
                  <a:gd name="connsiteY47" fmla="*/ 1390548 h 4016210"/>
                  <a:gd name="connsiteX48" fmla="*/ 806422 w 1364469"/>
                  <a:gd name="connsiteY48" fmla="*/ 1308662 h 4016210"/>
                  <a:gd name="connsiteX49" fmla="*/ 826894 w 1364469"/>
                  <a:gd name="connsiteY49" fmla="*/ 1206304 h 4016210"/>
                  <a:gd name="connsiteX50" fmla="*/ 846726 w 1364469"/>
                  <a:gd name="connsiteY50" fmla="*/ 936049 h 4016210"/>
                  <a:gd name="connsiteX51" fmla="*/ 869578 w 1364469"/>
                  <a:gd name="connsiteY51" fmla="*/ 801314 h 4016210"/>
                  <a:gd name="connsiteX52" fmla="*/ 894493 w 1364469"/>
                  <a:gd name="connsiteY52" fmla="*/ 637860 h 4016210"/>
                  <a:gd name="connsiteX53" fmla="*/ 942900 w 1364469"/>
                  <a:gd name="connsiteY53" fmla="*/ 421557 h 4016210"/>
                  <a:gd name="connsiteX54" fmla="*/ 970195 w 1364469"/>
                  <a:gd name="connsiteY54" fmla="*/ 319199 h 4016210"/>
                  <a:gd name="connsiteX55" fmla="*/ 988286 w 1364469"/>
                  <a:gd name="connsiteY55" fmla="*/ 265247 h 4016210"/>
                  <a:gd name="connsiteX56" fmla="*/ 833717 w 1364469"/>
                  <a:gd name="connsiteY56" fmla="*/ 244136 h 4016210"/>
                  <a:gd name="connsiteX57" fmla="*/ 511573 w 1364469"/>
                  <a:gd name="connsiteY57" fmla="*/ 188905 h 4016210"/>
                  <a:gd name="connsiteX58" fmla="*/ 296515 w 1364469"/>
                  <a:gd name="connsiteY58" fmla="*/ 120347 h 4016210"/>
                  <a:gd name="connsiteX59" fmla="*/ 124034 w 1364469"/>
                  <a:gd name="connsiteY59" fmla="*/ 53068 h 4016210"/>
                  <a:gd name="connsiteX60" fmla="*/ 1204 w 1364469"/>
                  <a:gd name="connsiteY60" fmla="*/ 5301 h 4016210"/>
                  <a:gd name="connsiteX0" fmla="*/ 1204 w 1364636"/>
                  <a:gd name="connsiteY0" fmla="*/ 5301 h 4017281"/>
                  <a:gd name="connsiteX1" fmla="*/ 62619 w 1364636"/>
                  <a:gd name="connsiteY1" fmla="*/ 182721 h 4017281"/>
                  <a:gd name="connsiteX2" fmla="*/ 83091 w 1364636"/>
                  <a:gd name="connsiteY2" fmla="*/ 326023 h 4017281"/>
                  <a:gd name="connsiteX3" fmla="*/ 103562 w 1364636"/>
                  <a:gd name="connsiteY3" fmla="*/ 612626 h 4017281"/>
                  <a:gd name="connsiteX4" fmla="*/ 137682 w 1364636"/>
                  <a:gd name="connsiteY4" fmla="*/ 885581 h 4017281"/>
                  <a:gd name="connsiteX5" fmla="*/ 199097 w 1364636"/>
                  <a:gd name="connsiteY5" fmla="*/ 1144889 h 4017281"/>
                  <a:gd name="connsiteX6" fmla="*/ 212744 w 1364636"/>
                  <a:gd name="connsiteY6" fmla="*/ 1431492 h 4017281"/>
                  <a:gd name="connsiteX7" fmla="*/ 158153 w 1364636"/>
                  <a:gd name="connsiteY7" fmla="*/ 1636208 h 4017281"/>
                  <a:gd name="connsiteX8" fmla="*/ 103562 w 1364636"/>
                  <a:gd name="connsiteY8" fmla="*/ 1977402 h 4017281"/>
                  <a:gd name="connsiteX9" fmla="*/ 83091 w 1364636"/>
                  <a:gd name="connsiteY9" fmla="*/ 2243533 h 4017281"/>
                  <a:gd name="connsiteX10" fmla="*/ 124034 w 1364636"/>
                  <a:gd name="connsiteY10" fmla="*/ 2612023 h 4017281"/>
                  <a:gd name="connsiteX11" fmla="*/ 144505 w 1364636"/>
                  <a:gd name="connsiteY11" fmla="*/ 2837211 h 4017281"/>
                  <a:gd name="connsiteX12" fmla="*/ 151329 w 1364636"/>
                  <a:gd name="connsiteY12" fmla="*/ 3130638 h 4017281"/>
                  <a:gd name="connsiteX13" fmla="*/ 117210 w 1364636"/>
                  <a:gd name="connsiteY13" fmla="*/ 3389945 h 4017281"/>
                  <a:gd name="connsiteX14" fmla="*/ 83091 w 1364636"/>
                  <a:gd name="connsiteY14" fmla="*/ 3621957 h 4017281"/>
                  <a:gd name="connsiteX15" fmla="*/ 83091 w 1364636"/>
                  <a:gd name="connsiteY15" fmla="*/ 3778907 h 4017281"/>
                  <a:gd name="connsiteX16" fmla="*/ 115468 w 1364636"/>
                  <a:gd name="connsiteY16" fmla="*/ 3865555 h 4017281"/>
                  <a:gd name="connsiteX17" fmla="*/ 226392 w 1364636"/>
                  <a:gd name="connsiteY17" fmla="*/ 3881265 h 4017281"/>
                  <a:gd name="connsiteX18" fmla="*/ 369694 w 1364636"/>
                  <a:gd name="connsiteY18" fmla="*/ 3853969 h 4017281"/>
                  <a:gd name="connsiteX19" fmla="*/ 458404 w 1364636"/>
                  <a:gd name="connsiteY19" fmla="*/ 3847145 h 4017281"/>
                  <a:gd name="connsiteX20" fmla="*/ 629001 w 1364636"/>
                  <a:gd name="connsiteY20" fmla="*/ 3881265 h 4017281"/>
                  <a:gd name="connsiteX21" fmla="*/ 745007 w 1364636"/>
                  <a:gd name="connsiteY21" fmla="*/ 3881265 h 4017281"/>
                  <a:gd name="connsiteX22" fmla="*/ 813246 w 1364636"/>
                  <a:gd name="connsiteY22" fmla="*/ 3915384 h 4017281"/>
                  <a:gd name="connsiteX23" fmla="*/ 936076 w 1364636"/>
                  <a:gd name="connsiteY23" fmla="*/ 3969975 h 4017281"/>
                  <a:gd name="connsiteX24" fmla="*/ 1045258 w 1364636"/>
                  <a:gd name="connsiteY24" fmla="*/ 3963151 h 4017281"/>
                  <a:gd name="connsiteX25" fmla="*/ 1106673 w 1364636"/>
                  <a:gd name="connsiteY25" fmla="*/ 3976799 h 4017281"/>
                  <a:gd name="connsiteX26" fmla="*/ 1184117 w 1364636"/>
                  <a:gd name="connsiteY26" fmla="*/ 4016001 h 4017281"/>
                  <a:gd name="connsiteX27" fmla="*/ 1309008 w 1364636"/>
                  <a:gd name="connsiteY27" fmla="*/ 4002354 h 4017281"/>
                  <a:gd name="connsiteX28" fmla="*/ 1362320 w 1364636"/>
                  <a:gd name="connsiteY28" fmla="*/ 3949504 h 4017281"/>
                  <a:gd name="connsiteX29" fmla="*/ 1346610 w 1364636"/>
                  <a:gd name="connsiteY29" fmla="*/ 3903478 h 4017281"/>
                  <a:gd name="connsiteX30" fmla="*/ 1271548 w 1364636"/>
                  <a:gd name="connsiteY30" fmla="*/ 3815407 h 4017281"/>
                  <a:gd name="connsiteX31" fmla="*/ 1213154 w 1364636"/>
                  <a:gd name="connsiteY31" fmla="*/ 3747488 h 4017281"/>
                  <a:gd name="connsiteX32" fmla="*/ 1176013 w 1364636"/>
                  <a:gd name="connsiteY32" fmla="*/ 3711308 h 4017281"/>
                  <a:gd name="connsiteX33" fmla="*/ 1113497 w 1364636"/>
                  <a:gd name="connsiteY33" fmla="*/ 3697020 h 4017281"/>
                  <a:gd name="connsiteX34" fmla="*/ 960990 w 1364636"/>
                  <a:gd name="connsiteY34" fmla="*/ 3647511 h 4017281"/>
                  <a:gd name="connsiteX35" fmla="*/ 847365 w 1364636"/>
                  <a:gd name="connsiteY35" fmla="*/ 3574190 h 4017281"/>
                  <a:gd name="connsiteX36" fmla="*/ 721514 w 1364636"/>
                  <a:gd name="connsiteY36" fmla="*/ 3479295 h 4017281"/>
                  <a:gd name="connsiteX37" fmla="*/ 601705 w 1364636"/>
                  <a:gd name="connsiteY37" fmla="*/ 3382340 h 4017281"/>
                  <a:gd name="connsiteX38" fmla="*/ 574410 w 1364636"/>
                  <a:gd name="connsiteY38" fmla="*/ 3232996 h 4017281"/>
                  <a:gd name="connsiteX39" fmla="*/ 553938 w 1364636"/>
                  <a:gd name="connsiteY39" fmla="*/ 3116990 h 4017281"/>
                  <a:gd name="connsiteX40" fmla="*/ 560762 w 1364636"/>
                  <a:gd name="connsiteY40" fmla="*/ 2898626 h 4017281"/>
                  <a:gd name="connsiteX41" fmla="*/ 601705 w 1364636"/>
                  <a:gd name="connsiteY41" fmla="*/ 2632495 h 4017281"/>
                  <a:gd name="connsiteX42" fmla="*/ 629001 w 1364636"/>
                  <a:gd name="connsiteY42" fmla="*/ 2427778 h 4017281"/>
                  <a:gd name="connsiteX43" fmla="*/ 656297 w 1364636"/>
                  <a:gd name="connsiteY43" fmla="*/ 2147999 h 4017281"/>
                  <a:gd name="connsiteX44" fmla="*/ 656297 w 1364636"/>
                  <a:gd name="connsiteY44" fmla="*/ 1772686 h 4017281"/>
                  <a:gd name="connsiteX45" fmla="*/ 676768 w 1364636"/>
                  <a:gd name="connsiteY45" fmla="*/ 1629384 h 4017281"/>
                  <a:gd name="connsiteX46" fmla="*/ 738183 w 1364636"/>
                  <a:gd name="connsiteY46" fmla="*/ 1513378 h 4017281"/>
                  <a:gd name="connsiteX47" fmla="*/ 765479 w 1364636"/>
                  <a:gd name="connsiteY47" fmla="*/ 1390548 h 4017281"/>
                  <a:gd name="connsiteX48" fmla="*/ 806422 w 1364636"/>
                  <a:gd name="connsiteY48" fmla="*/ 1308662 h 4017281"/>
                  <a:gd name="connsiteX49" fmla="*/ 826894 w 1364636"/>
                  <a:gd name="connsiteY49" fmla="*/ 1206304 h 4017281"/>
                  <a:gd name="connsiteX50" fmla="*/ 846726 w 1364636"/>
                  <a:gd name="connsiteY50" fmla="*/ 936049 h 4017281"/>
                  <a:gd name="connsiteX51" fmla="*/ 869578 w 1364636"/>
                  <a:gd name="connsiteY51" fmla="*/ 801314 h 4017281"/>
                  <a:gd name="connsiteX52" fmla="*/ 894493 w 1364636"/>
                  <a:gd name="connsiteY52" fmla="*/ 637860 h 4017281"/>
                  <a:gd name="connsiteX53" fmla="*/ 942900 w 1364636"/>
                  <a:gd name="connsiteY53" fmla="*/ 421557 h 4017281"/>
                  <a:gd name="connsiteX54" fmla="*/ 970195 w 1364636"/>
                  <a:gd name="connsiteY54" fmla="*/ 319199 h 4017281"/>
                  <a:gd name="connsiteX55" fmla="*/ 988286 w 1364636"/>
                  <a:gd name="connsiteY55" fmla="*/ 265247 h 4017281"/>
                  <a:gd name="connsiteX56" fmla="*/ 833717 w 1364636"/>
                  <a:gd name="connsiteY56" fmla="*/ 244136 h 4017281"/>
                  <a:gd name="connsiteX57" fmla="*/ 511573 w 1364636"/>
                  <a:gd name="connsiteY57" fmla="*/ 188905 h 4017281"/>
                  <a:gd name="connsiteX58" fmla="*/ 296515 w 1364636"/>
                  <a:gd name="connsiteY58" fmla="*/ 120347 h 4017281"/>
                  <a:gd name="connsiteX59" fmla="*/ 124034 w 1364636"/>
                  <a:gd name="connsiteY59" fmla="*/ 53068 h 4017281"/>
                  <a:gd name="connsiteX60" fmla="*/ 1204 w 1364636"/>
                  <a:gd name="connsiteY60" fmla="*/ 5301 h 4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64636" h="4017281">
                    <a:moveTo>
                      <a:pt x="1204" y="5301"/>
                    </a:moveTo>
                    <a:cubicBezTo>
                      <a:pt x="-9032" y="26910"/>
                      <a:pt x="48971" y="129267"/>
                      <a:pt x="62619" y="182721"/>
                    </a:cubicBezTo>
                    <a:cubicBezTo>
                      <a:pt x="76267" y="236175"/>
                      <a:pt x="76267" y="254372"/>
                      <a:pt x="83091" y="326023"/>
                    </a:cubicBezTo>
                    <a:cubicBezTo>
                      <a:pt x="89915" y="397674"/>
                      <a:pt x="94464" y="519366"/>
                      <a:pt x="103562" y="612626"/>
                    </a:cubicBezTo>
                    <a:cubicBezTo>
                      <a:pt x="112661" y="705886"/>
                      <a:pt x="121760" y="796871"/>
                      <a:pt x="137682" y="885581"/>
                    </a:cubicBezTo>
                    <a:cubicBezTo>
                      <a:pt x="153605" y="974292"/>
                      <a:pt x="186587" y="1053904"/>
                      <a:pt x="199097" y="1144889"/>
                    </a:cubicBezTo>
                    <a:cubicBezTo>
                      <a:pt x="211607" y="1235874"/>
                      <a:pt x="219568" y="1349606"/>
                      <a:pt x="212744" y="1431492"/>
                    </a:cubicBezTo>
                    <a:cubicBezTo>
                      <a:pt x="205920" y="1513379"/>
                      <a:pt x="176350" y="1545223"/>
                      <a:pt x="158153" y="1636208"/>
                    </a:cubicBezTo>
                    <a:cubicBezTo>
                      <a:pt x="139956" y="1727193"/>
                      <a:pt x="116072" y="1876181"/>
                      <a:pt x="103562" y="1977402"/>
                    </a:cubicBezTo>
                    <a:cubicBezTo>
                      <a:pt x="91052" y="2078623"/>
                      <a:pt x="79679" y="2137763"/>
                      <a:pt x="83091" y="2243533"/>
                    </a:cubicBezTo>
                    <a:cubicBezTo>
                      <a:pt x="86503" y="2349303"/>
                      <a:pt x="113798" y="2513077"/>
                      <a:pt x="124034" y="2612023"/>
                    </a:cubicBezTo>
                    <a:cubicBezTo>
                      <a:pt x="134270" y="2710969"/>
                      <a:pt x="139956" y="2750775"/>
                      <a:pt x="144505" y="2837211"/>
                    </a:cubicBezTo>
                    <a:cubicBezTo>
                      <a:pt x="149054" y="2923647"/>
                      <a:pt x="155878" y="3038516"/>
                      <a:pt x="151329" y="3130638"/>
                    </a:cubicBezTo>
                    <a:cubicBezTo>
                      <a:pt x="146780" y="3222760"/>
                      <a:pt x="128583" y="3308059"/>
                      <a:pt x="117210" y="3389945"/>
                    </a:cubicBezTo>
                    <a:cubicBezTo>
                      <a:pt x="105837" y="3471831"/>
                      <a:pt x="88778" y="3557130"/>
                      <a:pt x="83091" y="3621957"/>
                    </a:cubicBezTo>
                    <a:cubicBezTo>
                      <a:pt x="77405" y="3686784"/>
                      <a:pt x="77695" y="3738307"/>
                      <a:pt x="83091" y="3778907"/>
                    </a:cubicBezTo>
                    <a:cubicBezTo>
                      <a:pt x="88487" y="3819507"/>
                      <a:pt x="91584" y="3848495"/>
                      <a:pt x="115468" y="3865555"/>
                    </a:cubicBezTo>
                    <a:cubicBezTo>
                      <a:pt x="139352" y="3882615"/>
                      <a:pt x="184021" y="3883196"/>
                      <a:pt x="226392" y="3881265"/>
                    </a:cubicBezTo>
                    <a:cubicBezTo>
                      <a:pt x="268763" y="3879334"/>
                      <a:pt x="331025" y="3859656"/>
                      <a:pt x="369694" y="3853969"/>
                    </a:cubicBezTo>
                    <a:cubicBezTo>
                      <a:pt x="408363" y="3848282"/>
                      <a:pt x="415186" y="3842596"/>
                      <a:pt x="458404" y="3847145"/>
                    </a:cubicBezTo>
                    <a:cubicBezTo>
                      <a:pt x="501622" y="3851694"/>
                      <a:pt x="581234" y="3875578"/>
                      <a:pt x="629001" y="3881265"/>
                    </a:cubicBezTo>
                    <a:cubicBezTo>
                      <a:pt x="676768" y="3886952"/>
                      <a:pt x="714300" y="3875579"/>
                      <a:pt x="745007" y="3881265"/>
                    </a:cubicBezTo>
                    <a:cubicBezTo>
                      <a:pt x="775715" y="3886952"/>
                      <a:pt x="781401" y="3900599"/>
                      <a:pt x="813246" y="3915384"/>
                    </a:cubicBezTo>
                    <a:cubicBezTo>
                      <a:pt x="845091" y="3930169"/>
                      <a:pt x="897407" y="3962014"/>
                      <a:pt x="936076" y="3969975"/>
                    </a:cubicBezTo>
                    <a:cubicBezTo>
                      <a:pt x="974745" y="3977936"/>
                      <a:pt x="1016825" y="3962014"/>
                      <a:pt x="1045258" y="3963151"/>
                    </a:cubicBezTo>
                    <a:cubicBezTo>
                      <a:pt x="1073691" y="3964288"/>
                      <a:pt x="1083530" y="3967991"/>
                      <a:pt x="1106673" y="3976799"/>
                    </a:cubicBezTo>
                    <a:cubicBezTo>
                      <a:pt x="1129816" y="3985607"/>
                      <a:pt x="1150395" y="4011742"/>
                      <a:pt x="1184117" y="4016001"/>
                    </a:cubicBezTo>
                    <a:cubicBezTo>
                      <a:pt x="1217840" y="4020260"/>
                      <a:pt x="1279308" y="4013437"/>
                      <a:pt x="1309008" y="4002354"/>
                    </a:cubicBezTo>
                    <a:cubicBezTo>
                      <a:pt x="1338708" y="3991271"/>
                      <a:pt x="1356053" y="3965983"/>
                      <a:pt x="1362320" y="3949504"/>
                    </a:cubicBezTo>
                    <a:cubicBezTo>
                      <a:pt x="1368587" y="3933025"/>
                      <a:pt x="1361739" y="3925828"/>
                      <a:pt x="1346610" y="3903478"/>
                    </a:cubicBezTo>
                    <a:cubicBezTo>
                      <a:pt x="1331481" y="3881128"/>
                      <a:pt x="1293791" y="3841405"/>
                      <a:pt x="1271548" y="3815407"/>
                    </a:cubicBezTo>
                    <a:cubicBezTo>
                      <a:pt x="1249305" y="3789409"/>
                      <a:pt x="1229077" y="3764838"/>
                      <a:pt x="1213154" y="3747488"/>
                    </a:cubicBezTo>
                    <a:cubicBezTo>
                      <a:pt x="1197232" y="3730138"/>
                      <a:pt x="1192622" y="3719719"/>
                      <a:pt x="1176013" y="3711308"/>
                    </a:cubicBezTo>
                    <a:cubicBezTo>
                      <a:pt x="1159404" y="3702897"/>
                      <a:pt x="1149334" y="3707653"/>
                      <a:pt x="1113497" y="3697020"/>
                    </a:cubicBezTo>
                    <a:cubicBezTo>
                      <a:pt x="1077660" y="3686387"/>
                      <a:pt x="1005345" y="3667983"/>
                      <a:pt x="960990" y="3647511"/>
                    </a:cubicBezTo>
                    <a:cubicBezTo>
                      <a:pt x="916635" y="3627039"/>
                      <a:pt x="887278" y="3602226"/>
                      <a:pt x="847365" y="3574190"/>
                    </a:cubicBezTo>
                    <a:cubicBezTo>
                      <a:pt x="807452" y="3546154"/>
                      <a:pt x="762457" y="3511270"/>
                      <a:pt x="721514" y="3479295"/>
                    </a:cubicBezTo>
                    <a:cubicBezTo>
                      <a:pt x="680571" y="3447320"/>
                      <a:pt x="626222" y="3423390"/>
                      <a:pt x="601705" y="3382340"/>
                    </a:cubicBezTo>
                    <a:cubicBezTo>
                      <a:pt x="577188" y="3341290"/>
                      <a:pt x="582371" y="3277221"/>
                      <a:pt x="574410" y="3232996"/>
                    </a:cubicBezTo>
                    <a:cubicBezTo>
                      <a:pt x="566449" y="3188771"/>
                      <a:pt x="556213" y="3172718"/>
                      <a:pt x="553938" y="3116990"/>
                    </a:cubicBezTo>
                    <a:cubicBezTo>
                      <a:pt x="551663" y="3061262"/>
                      <a:pt x="552801" y="2979375"/>
                      <a:pt x="560762" y="2898626"/>
                    </a:cubicBezTo>
                    <a:cubicBezTo>
                      <a:pt x="568723" y="2817877"/>
                      <a:pt x="590332" y="2710970"/>
                      <a:pt x="601705" y="2632495"/>
                    </a:cubicBezTo>
                    <a:cubicBezTo>
                      <a:pt x="613078" y="2554020"/>
                      <a:pt x="619902" y="2508527"/>
                      <a:pt x="629001" y="2427778"/>
                    </a:cubicBezTo>
                    <a:cubicBezTo>
                      <a:pt x="638100" y="2347029"/>
                      <a:pt x="651748" y="2257181"/>
                      <a:pt x="656297" y="2147999"/>
                    </a:cubicBezTo>
                    <a:cubicBezTo>
                      <a:pt x="660846" y="2038817"/>
                      <a:pt x="652885" y="1859122"/>
                      <a:pt x="656297" y="1772686"/>
                    </a:cubicBezTo>
                    <a:cubicBezTo>
                      <a:pt x="659709" y="1686250"/>
                      <a:pt x="663120" y="1672602"/>
                      <a:pt x="676768" y="1629384"/>
                    </a:cubicBezTo>
                    <a:cubicBezTo>
                      <a:pt x="690416" y="1586166"/>
                      <a:pt x="723398" y="1553184"/>
                      <a:pt x="738183" y="1513378"/>
                    </a:cubicBezTo>
                    <a:cubicBezTo>
                      <a:pt x="752968" y="1473572"/>
                      <a:pt x="754106" y="1424667"/>
                      <a:pt x="765479" y="1390548"/>
                    </a:cubicBezTo>
                    <a:cubicBezTo>
                      <a:pt x="776852" y="1356429"/>
                      <a:pt x="796186" y="1339369"/>
                      <a:pt x="806422" y="1308662"/>
                    </a:cubicBezTo>
                    <a:cubicBezTo>
                      <a:pt x="816658" y="1277955"/>
                      <a:pt x="820177" y="1268406"/>
                      <a:pt x="826894" y="1206304"/>
                    </a:cubicBezTo>
                    <a:cubicBezTo>
                      <a:pt x="833611" y="1144202"/>
                      <a:pt x="839612" y="1003547"/>
                      <a:pt x="846726" y="936049"/>
                    </a:cubicBezTo>
                    <a:cubicBezTo>
                      <a:pt x="853840" y="868551"/>
                      <a:pt x="861617" y="851012"/>
                      <a:pt x="869578" y="801314"/>
                    </a:cubicBezTo>
                    <a:cubicBezTo>
                      <a:pt x="877539" y="751616"/>
                      <a:pt x="882273" y="701153"/>
                      <a:pt x="894493" y="637860"/>
                    </a:cubicBezTo>
                    <a:cubicBezTo>
                      <a:pt x="906713" y="574567"/>
                      <a:pt x="930283" y="474667"/>
                      <a:pt x="942900" y="421557"/>
                    </a:cubicBezTo>
                    <a:cubicBezTo>
                      <a:pt x="955517" y="368447"/>
                      <a:pt x="962631" y="345251"/>
                      <a:pt x="970195" y="319199"/>
                    </a:cubicBezTo>
                    <a:cubicBezTo>
                      <a:pt x="977759" y="293147"/>
                      <a:pt x="1011032" y="277757"/>
                      <a:pt x="988286" y="265247"/>
                    </a:cubicBezTo>
                    <a:cubicBezTo>
                      <a:pt x="965540" y="252737"/>
                      <a:pt x="913169" y="256860"/>
                      <a:pt x="833717" y="244136"/>
                    </a:cubicBezTo>
                    <a:cubicBezTo>
                      <a:pt x="754265" y="231412"/>
                      <a:pt x="601107" y="209536"/>
                      <a:pt x="511573" y="188905"/>
                    </a:cubicBezTo>
                    <a:cubicBezTo>
                      <a:pt x="422039" y="168274"/>
                      <a:pt x="357930" y="145368"/>
                      <a:pt x="296515" y="120347"/>
                    </a:cubicBezTo>
                    <a:cubicBezTo>
                      <a:pt x="235100" y="95326"/>
                      <a:pt x="173252" y="72242"/>
                      <a:pt x="124034" y="53068"/>
                    </a:cubicBezTo>
                    <a:cubicBezTo>
                      <a:pt x="74816" y="33894"/>
                      <a:pt x="11440" y="-16308"/>
                      <a:pt x="1204" y="530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464719" y="6091238"/>
                <a:ext cx="157162" cy="50006"/>
              </a:xfrm>
              <a:custGeom>
                <a:avLst/>
                <a:gdLst>
                  <a:gd name="connsiteX0" fmla="*/ 157162 w 157162"/>
                  <a:gd name="connsiteY0" fmla="*/ 50006 h 50006"/>
                  <a:gd name="connsiteX1" fmla="*/ 85725 w 157162"/>
                  <a:gd name="connsiteY1" fmla="*/ 28575 h 50006"/>
                  <a:gd name="connsiteX2" fmla="*/ 38100 w 157162"/>
                  <a:gd name="connsiteY2" fmla="*/ 19050 h 50006"/>
                  <a:gd name="connsiteX3" fmla="*/ 0 w 157162"/>
                  <a:gd name="connsiteY3" fmla="*/ 0 h 50006"/>
                  <a:gd name="connsiteX4" fmla="*/ 0 w 157162"/>
                  <a:gd name="connsiteY4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50006">
                    <a:moveTo>
                      <a:pt x="157162" y="50006"/>
                    </a:moveTo>
                    <a:cubicBezTo>
                      <a:pt x="131365" y="41870"/>
                      <a:pt x="105569" y="33734"/>
                      <a:pt x="85725" y="28575"/>
                    </a:cubicBezTo>
                    <a:cubicBezTo>
                      <a:pt x="65881" y="23416"/>
                      <a:pt x="52388" y="23813"/>
                      <a:pt x="38100" y="19050"/>
                    </a:cubicBezTo>
                    <a:cubicBezTo>
                      <a:pt x="23812" y="14287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3473534" y="6057899"/>
                <a:ext cx="93579" cy="21431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79" h="21431">
                    <a:moveTo>
                      <a:pt x="93579" y="21431"/>
                    </a:moveTo>
                    <a:cubicBezTo>
                      <a:pt x="74727" y="19447"/>
                      <a:pt x="55875" y="17463"/>
                      <a:pt x="41191" y="14288"/>
                    </a:cubicBezTo>
                    <a:cubicBezTo>
                      <a:pt x="26507" y="11113"/>
                      <a:pt x="12220" y="4762"/>
                      <a:pt x="5473" y="2381"/>
                    </a:cubicBezTo>
                    <a:cubicBezTo>
                      <a:pt x="-1274" y="0"/>
                      <a:pt x="-282" y="0"/>
                      <a:pt x="71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439526" y="6015996"/>
                <a:ext cx="78688" cy="12436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4301 w 94301"/>
                  <a:gd name="connsiteY0" fmla="*/ 21450 h 21450"/>
                  <a:gd name="connsiteX1" fmla="*/ 56200 w 94301"/>
                  <a:gd name="connsiteY1" fmla="*/ 16688 h 21450"/>
                  <a:gd name="connsiteX2" fmla="*/ 6195 w 94301"/>
                  <a:gd name="connsiteY2" fmla="*/ 2400 h 21450"/>
                  <a:gd name="connsiteX3" fmla="*/ 1432 w 94301"/>
                  <a:gd name="connsiteY3" fmla="*/ 19 h 21450"/>
                  <a:gd name="connsiteX0" fmla="*/ 89821 w 89821"/>
                  <a:gd name="connsiteY0" fmla="*/ 19167 h 19167"/>
                  <a:gd name="connsiteX1" fmla="*/ 51720 w 89821"/>
                  <a:gd name="connsiteY1" fmla="*/ 14405 h 19167"/>
                  <a:gd name="connsiteX2" fmla="*/ 1715 w 89821"/>
                  <a:gd name="connsiteY2" fmla="*/ 117 h 19167"/>
                  <a:gd name="connsiteX3" fmla="*/ 11239 w 89821"/>
                  <a:gd name="connsiteY3" fmla="*/ 7261 h 19167"/>
                  <a:gd name="connsiteX0" fmla="*/ 78688 w 78688"/>
                  <a:gd name="connsiteY0" fmla="*/ 12436 h 12436"/>
                  <a:gd name="connsiteX1" fmla="*/ 40587 w 78688"/>
                  <a:gd name="connsiteY1" fmla="*/ 7674 h 12436"/>
                  <a:gd name="connsiteX2" fmla="*/ 12013 w 78688"/>
                  <a:gd name="connsiteY2" fmla="*/ 530 h 12436"/>
                  <a:gd name="connsiteX3" fmla="*/ 106 w 78688"/>
                  <a:gd name="connsiteY3" fmla="*/ 530 h 1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88" h="12436">
                    <a:moveTo>
                      <a:pt x="78688" y="12436"/>
                    </a:moveTo>
                    <a:cubicBezTo>
                      <a:pt x="59836" y="10452"/>
                      <a:pt x="51700" y="9658"/>
                      <a:pt x="40587" y="7674"/>
                    </a:cubicBezTo>
                    <a:cubicBezTo>
                      <a:pt x="29475" y="5690"/>
                      <a:pt x="18760" y="1721"/>
                      <a:pt x="12013" y="530"/>
                    </a:cubicBezTo>
                    <a:cubicBezTo>
                      <a:pt x="5266" y="-661"/>
                      <a:pt x="-886" y="530"/>
                      <a:pt x="106" y="53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3429824" y="5982615"/>
                <a:ext cx="78866" cy="9525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2949 w 92949"/>
                  <a:gd name="connsiteY0" fmla="*/ 21431 h 21431"/>
                  <a:gd name="connsiteX1" fmla="*/ 40561 w 92949"/>
                  <a:gd name="connsiteY1" fmla="*/ 14288 h 21431"/>
                  <a:gd name="connsiteX2" fmla="*/ 14368 w 92949"/>
                  <a:gd name="connsiteY2" fmla="*/ 11906 h 21431"/>
                  <a:gd name="connsiteX3" fmla="*/ 80 w 92949"/>
                  <a:gd name="connsiteY3" fmla="*/ 0 h 21431"/>
                  <a:gd name="connsiteX0" fmla="*/ 78866 w 78866"/>
                  <a:gd name="connsiteY0" fmla="*/ 9525 h 9525"/>
                  <a:gd name="connsiteX1" fmla="*/ 26478 w 78866"/>
                  <a:gd name="connsiteY1" fmla="*/ 2382 h 9525"/>
                  <a:gd name="connsiteX2" fmla="*/ 285 w 78866"/>
                  <a:gd name="connsiteY2" fmla="*/ 0 h 9525"/>
                  <a:gd name="connsiteX3" fmla="*/ 12191 w 78866"/>
                  <a:gd name="connsiteY3" fmla="*/ 2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66" h="9525">
                    <a:moveTo>
                      <a:pt x="78866" y="9525"/>
                    </a:moveTo>
                    <a:cubicBezTo>
                      <a:pt x="60014" y="7541"/>
                      <a:pt x="39575" y="3969"/>
                      <a:pt x="26478" y="2382"/>
                    </a:cubicBezTo>
                    <a:cubicBezTo>
                      <a:pt x="13381" y="795"/>
                      <a:pt x="2666" y="0"/>
                      <a:pt x="285" y="0"/>
                    </a:cubicBezTo>
                    <a:cubicBezTo>
                      <a:pt x="-2096" y="0"/>
                      <a:pt x="11199" y="2382"/>
                      <a:pt x="12191" y="238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Volný tvar 14"/>
            <p:cNvSpPr/>
            <p:nvPr/>
          </p:nvSpPr>
          <p:spPr>
            <a:xfrm>
              <a:off x="2853154" y="1481847"/>
              <a:ext cx="1766525" cy="802561"/>
            </a:xfrm>
            <a:custGeom>
              <a:avLst/>
              <a:gdLst>
                <a:gd name="connsiteX0" fmla="*/ 343436 w 1748007"/>
                <a:gd name="connsiteY0" fmla="*/ 38343 h 788913"/>
                <a:gd name="connsiteX1" fmla="*/ 511076 w 1748007"/>
                <a:gd name="connsiteY1" fmla="*/ 110733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48007"/>
                <a:gd name="connsiteY0" fmla="*/ 38343 h 788913"/>
                <a:gd name="connsiteX1" fmla="*/ 506313 w 1748007"/>
                <a:gd name="connsiteY1" fmla="*/ 94065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59766 w 1766525"/>
                <a:gd name="connsiteY13" fmla="*/ 659373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64528 w 1766525"/>
                <a:gd name="connsiteY13" fmla="*/ 647466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6525" h="802561">
                  <a:moveTo>
                    <a:pt x="343436" y="38343"/>
                  </a:moveTo>
                  <a:cubicBezTo>
                    <a:pt x="383917" y="52710"/>
                    <a:pt x="444718" y="72475"/>
                    <a:pt x="506313" y="94065"/>
                  </a:cubicBezTo>
                  <a:cubicBezTo>
                    <a:pt x="567908" y="115655"/>
                    <a:pt x="649347" y="142880"/>
                    <a:pt x="713006" y="167883"/>
                  </a:cubicBezTo>
                  <a:cubicBezTo>
                    <a:pt x="776665" y="192886"/>
                    <a:pt x="818416" y="208523"/>
                    <a:pt x="888266" y="244083"/>
                  </a:cubicBezTo>
                  <a:cubicBezTo>
                    <a:pt x="958116" y="279643"/>
                    <a:pt x="1132106" y="381243"/>
                    <a:pt x="1132106" y="381243"/>
                  </a:cubicBezTo>
                  <a:cubicBezTo>
                    <a:pt x="1197511" y="418073"/>
                    <a:pt x="1222276" y="437123"/>
                    <a:pt x="1280696" y="465063"/>
                  </a:cubicBezTo>
                  <a:cubicBezTo>
                    <a:pt x="1339116" y="493003"/>
                    <a:pt x="1422301" y="522848"/>
                    <a:pt x="1482626" y="548883"/>
                  </a:cubicBezTo>
                  <a:cubicBezTo>
                    <a:pt x="1542951" y="574918"/>
                    <a:pt x="1599466" y="590793"/>
                    <a:pt x="1642646" y="621273"/>
                  </a:cubicBezTo>
                  <a:cubicBezTo>
                    <a:pt x="1685826" y="651753"/>
                    <a:pt x="1721069" y="702077"/>
                    <a:pt x="1741706" y="731763"/>
                  </a:cubicBezTo>
                  <a:cubicBezTo>
                    <a:pt x="1762344" y="761449"/>
                    <a:pt x="1767106" y="789866"/>
                    <a:pt x="1766471" y="799391"/>
                  </a:cubicBezTo>
                  <a:cubicBezTo>
                    <a:pt x="1765836" y="808916"/>
                    <a:pt x="1750913" y="794469"/>
                    <a:pt x="1737896" y="788913"/>
                  </a:cubicBezTo>
                  <a:cubicBezTo>
                    <a:pt x="1724879" y="783357"/>
                    <a:pt x="1710591" y="780023"/>
                    <a:pt x="1688366" y="766053"/>
                  </a:cubicBezTo>
                  <a:cubicBezTo>
                    <a:pt x="1666141" y="752083"/>
                    <a:pt x="1641852" y="724857"/>
                    <a:pt x="1604546" y="705093"/>
                  </a:cubicBezTo>
                  <a:cubicBezTo>
                    <a:pt x="1567240" y="685329"/>
                    <a:pt x="1520408" y="665881"/>
                    <a:pt x="1464528" y="647466"/>
                  </a:cubicBezTo>
                  <a:cubicBezTo>
                    <a:pt x="1408648" y="629051"/>
                    <a:pt x="1335465" y="605318"/>
                    <a:pt x="1269266" y="594603"/>
                  </a:cubicBezTo>
                  <a:cubicBezTo>
                    <a:pt x="1203067" y="583888"/>
                    <a:pt x="1143536" y="590793"/>
                    <a:pt x="1067336" y="583173"/>
                  </a:cubicBezTo>
                  <a:cubicBezTo>
                    <a:pt x="991136" y="575553"/>
                    <a:pt x="928271" y="578093"/>
                    <a:pt x="812066" y="548883"/>
                  </a:cubicBezTo>
                  <a:cubicBezTo>
                    <a:pt x="695861" y="519673"/>
                    <a:pt x="470436" y="441568"/>
                    <a:pt x="370106" y="407913"/>
                  </a:cubicBezTo>
                  <a:cubicBezTo>
                    <a:pt x="269776" y="374258"/>
                    <a:pt x="260886" y="371718"/>
                    <a:pt x="210086" y="346953"/>
                  </a:cubicBezTo>
                  <a:cubicBezTo>
                    <a:pt x="159286" y="322188"/>
                    <a:pt x="97056" y="285993"/>
                    <a:pt x="65306" y="259323"/>
                  </a:cubicBezTo>
                  <a:cubicBezTo>
                    <a:pt x="33556" y="232653"/>
                    <a:pt x="30381" y="205348"/>
                    <a:pt x="19586" y="186933"/>
                  </a:cubicBezTo>
                  <a:cubicBezTo>
                    <a:pt x="8791" y="168518"/>
                    <a:pt x="1806" y="164073"/>
                    <a:pt x="536" y="148833"/>
                  </a:cubicBezTo>
                  <a:cubicBezTo>
                    <a:pt x="-734" y="133593"/>
                    <a:pt x="-734" y="112003"/>
                    <a:pt x="11966" y="95493"/>
                  </a:cubicBezTo>
                  <a:cubicBezTo>
                    <a:pt x="24666" y="78983"/>
                    <a:pt x="46891" y="65013"/>
                    <a:pt x="76736" y="49773"/>
                  </a:cubicBezTo>
                  <a:cubicBezTo>
                    <a:pt x="106581" y="34533"/>
                    <a:pt x="159921" y="11038"/>
                    <a:pt x="191036" y="4053"/>
                  </a:cubicBezTo>
                  <a:cubicBezTo>
                    <a:pt x="222151" y="-2932"/>
                    <a:pt x="231676" y="-392"/>
                    <a:pt x="263426" y="7863"/>
                  </a:cubicBezTo>
                  <a:cubicBezTo>
                    <a:pt x="295176" y="16118"/>
                    <a:pt x="302955" y="23976"/>
                    <a:pt x="343436" y="38343"/>
                  </a:cubicBezTo>
                  <a:close/>
                </a:path>
              </a:pathLst>
            </a:custGeom>
            <a:gradFill>
              <a:gsLst>
                <a:gs pos="35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09921" y="1615752"/>
              <a:ext cx="2193541" cy="1039853"/>
            </a:xfrm>
            <a:custGeom>
              <a:avLst/>
              <a:gdLst>
                <a:gd name="connsiteX0" fmla="*/ 409720 w 2182297"/>
                <a:gd name="connsiteY0" fmla="*/ 56838 h 1039869"/>
                <a:gd name="connsiteX1" fmla="*/ 604030 w 2182297"/>
                <a:gd name="connsiteY1" fmla="*/ 193998 h 1039869"/>
                <a:gd name="connsiteX2" fmla="*/ 885970 w 2182297"/>
                <a:gd name="connsiteY2" fmla="*/ 380688 h 1039869"/>
                <a:gd name="connsiteX3" fmla="*/ 1156480 w 2182297"/>
                <a:gd name="connsiteY3" fmla="*/ 506418 h 1039869"/>
                <a:gd name="connsiteX4" fmla="*/ 1522240 w 2182297"/>
                <a:gd name="connsiteY4" fmla="*/ 658818 h 1039869"/>
                <a:gd name="connsiteX5" fmla="*/ 1796560 w 2182297"/>
                <a:gd name="connsiteY5" fmla="*/ 746448 h 1039869"/>
                <a:gd name="connsiteX6" fmla="*/ 1952770 w 2182297"/>
                <a:gd name="connsiteY6" fmla="*/ 795978 h 1039869"/>
                <a:gd name="connsiteX7" fmla="*/ 2074690 w 2182297"/>
                <a:gd name="connsiteY7" fmla="*/ 849318 h 1039869"/>
                <a:gd name="connsiteX8" fmla="*/ 2166130 w 2182297"/>
                <a:gd name="connsiteY8" fmla="*/ 906468 h 1039869"/>
                <a:gd name="connsiteX9" fmla="*/ 2181370 w 2182297"/>
                <a:gd name="connsiteY9" fmla="*/ 1013148 h 1039869"/>
                <a:gd name="connsiteX10" fmla="*/ 2154700 w 2182297"/>
                <a:gd name="connsiteY10" fmla="*/ 1039818 h 1039869"/>
                <a:gd name="connsiteX11" fmla="*/ 2139460 w 2182297"/>
                <a:gd name="connsiteY11" fmla="*/ 1009338 h 1039869"/>
                <a:gd name="connsiteX12" fmla="*/ 2048020 w 2182297"/>
                <a:gd name="connsiteY12" fmla="*/ 910278 h 1039869"/>
                <a:gd name="connsiteX13" fmla="*/ 1876570 w 2182297"/>
                <a:gd name="connsiteY13" fmla="*/ 841698 h 1039869"/>
                <a:gd name="connsiteX14" fmla="*/ 1640350 w 2182297"/>
                <a:gd name="connsiteY14" fmla="*/ 853128 h 1039869"/>
                <a:gd name="connsiteX15" fmla="*/ 1407940 w 2182297"/>
                <a:gd name="connsiteY15" fmla="*/ 841698 h 1039869"/>
                <a:gd name="connsiteX16" fmla="*/ 1103140 w 2182297"/>
                <a:gd name="connsiteY16" fmla="*/ 799788 h 1039869"/>
                <a:gd name="connsiteX17" fmla="*/ 847870 w 2182297"/>
                <a:gd name="connsiteY17" fmla="*/ 765498 h 1039869"/>
                <a:gd name="connsiteX18" fmla="*/ 645940 w 2182297"/>
                <a:gd name="connsiteY18" fmla="*/ 693108 h 1039869"/>
                <a:gd name="connsiteX19" fmla="*/ 478300 w 2182297"/>
                <a:gd name="connsiteY19" fmla="*/ 655008 h 1039869"/>
                <a:gd name="connsiteX20" fmla="*/ 264940 w 2182297"/>
                <a:gd name="connsiteY20" fmla="*/ 521658 h 1039869"/>
                <a:gd name="connsiteX21" fmla="*/ 139210 w 2182297"/>
                <a:gd name="connsiteY21" fmla="*/ 411168 h 1039869"/>
                <a:gd name="connsiteX22" fmla="*/ 74440 w 2182297"/>
                <a:gd name="connsiteY22" fmla="*/ 285438 h 1039869"/>
                <a:gd name="connsiteX23" fmla="*/ 28720 w 2182297"/>
                <a:gd name="connsiteY23" fmla="*/ 220668 h 1039869"/>
                <a:gd name="connsiteX24" fmla="*/ 5860 w 2182297"/>
                <a:gd name="connsiteY24" fmla="*/ 125418 h 1039869"/>
                <a:gd name="connsiteX25" fmla="*/ 139210 w 2182297"/>
                <a:gd name="connsiteY25" fmla="*/ 14928 h 1039869"/>
                <a:gd name="connsiteX26" fmla="*/ 295420 w 2182297"/>
                <a:gd name="connsiteY26" fmla="*/ 3498 h 1039869"/>
                <a:gd name="connsiteX27" fmla="*/ 409720 w 2182297"/>
                <a:gd name="connsiteY27" fmla="*/ 56838 h 1039869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7940 w 2181462"/>
                <a:gd name="connsiteY15" fmla="*/ 841698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8321 w 2181462"/>
                <a:gd name="connsiteY18" fmla="*/ 707396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53083 w 2181462"/>
                <a:gd name="connsiteY18" fmla="*/ 697871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119 w 2180861"/>
                <a:gd name="connsiteY0" fmla="*/ 56838 h 1039853"/>
                <a:gd name="connsiteX1" fmla="*/ 603429 w 2180861"/>
                <a:gd name="connsiteY1" fmla="*/ 193998 h 1039853"/>
                <a:gd name="connsiteX2" fmla="*/ 885369 w 2180861"/>
                <a:gd name="connsiteY2" fmla="*/ 380688 h 1039853"/>
                <a:gd name="connsiteX3" fmla="*/ 1155879 w 2180861"/>
                <a:gd name="connsiteY3" fmla="*/ 506418 h 1039853"/>
                <a:gd name="connsiteX4" fmla="*/ 1521639 w 2180861"/>
                <a:gd name="connsiteY4" fmla="*/ 658818 h 1039853"/>
                <a:gd name="connsiteX5" fmla="*/ 1795959 w 2180861"/>
                <a:gd name="connsiteY5" fmla="*/ 746448 h 1039853"/>
                <a:gd name="connsiteX6" fmla="*/ 1952169 w 2180861"/>
                <a:gd name="connsiteY6" fmla="*/ 795978 h 1039853"/>
                <a:gd name="connsiteX7" fmla="*/ 2074089 w 2180861"/>
                <a:gd name="connsiteY7" fmla="*/ 849318 h 1039853"/>
                <a:gd name="connsiteX8" fmla="*/ 2144097 w 2180861"/>
                <a:gd name="connsiteY8" fmla="*/ 923136 h 1039853"/>
                <a:gd name="connsiteX9" fmla="*/ 2180769 w 2180861"/>
                <a:gd name="connsiteY9" fmla="*/ 1013148 h 1039853"/>
                <a:gd name="connsiteX10" fmla="*/ 2154099 w 2180861"/>
                <a:gd name="connsiteY10" fmla="*/ 1039818 h 1039853"/>
                <a:gd name="connsiteX11" fmla="*/ 2138859 w 2180861"/>
                <a:gd name="connsiteY11" fmla="*/ 1009338 h 1039853"/>
                <a:gd name="connsiteX12" fmla="*/ 2047419 w 2180861"/>
                <a:gd name="connsiteY12" fmla="*/ 910278 h 1039853"/>
                <a:gd name="connsiteX13" fmla="*/ 1875969 w 2180861"/>
                <a:gd name="connsiteY13" fmla="*/ 841698 h 1039853"/>
                <a:gd name="connsiteX14" fmla="*/ 1639749 w 2180861"/>
                <a:gd name="connsiteY14" fmla="*/ 853128 h 1039853"/>
                <a:gd name="connsiteX15" fmla="*/ 1402576 w 2180861"/>
                <a:gd name="connsiteY15" fmla="*/ 853604 h 1039853"/>
                <a:gd name="connsiteX16" fmla="*/ 1097776 w 2180861"/>
                <a:gd name="connsiteY16" fmla="*/ 818838 h 1039853"/>
                <a:gd name="connsiteX17" fmla="*/ 847269 w 2180861"/>
                <a:gd name="connsiteY17" fmla="*/ 765498 h 1039853"/>
                <a:gd name="connsiteX18" fmla="*/ 652482 w 2180861"/>
                <a:gd name="connsiteY18" fmla="*/ 697871 h 1039853"/>
                <a:gd name="connsiteX19" fmla="*/ 491986 w 2180861"/>
                <a:gd name="connsiteY19" fmla="*/ 633577 h 1039853"/>
                <a:gd name="connsiteX20" fmla="*/ 264339 w 2180861"/>
                <a:gd name="connsiteY20" fmla="*/ 521658 h 1039853"/>
                <a:gd name="connsiteX21" fmla="*/ 138609 w 2180861"/>
                <a:gd name="connsiteY21" fmla="*/ 411168 h 1039853"/>
                <a:gd name="connsiteX22" fmla="*/ 40502 w 2180861"/>
                <a:gd name="connsiteY22" fmla="*/ 290200 h 1039853"/>
                <a:gd name="connsiteX23" fmla="*/ 28119 w 2180861"/>
                <a:gd name="connsiteY23" fmla="*/ 220668 h 1039853"/>
                <a:gd name="connsiteX24" fmla="*/ 5259 w 2180861"/>
                <a:gd name="connsiteY24" fmla="*/ 125418 h 1039853"/>
                <a:gd name="connsiteX25" fmla="*/ 138609 w 2180861"/>
                <a:gd name="connsiteY25" fmla="*/ 14928 h 1039853"/>
                <a:gd name="connsiteX26" fmla="*/ 294819 w 2180861"/>
                <a:gd name="connsiteY26" fmla="*/ 3498 h 1039853"/>
                <a:gd name="connsiteX27" fmla="*/ 409119 w 2180861"/>
                <a:gd name="connsiteY27" fmla="*/ 56838 h 1039853"/>
                <a:gd name="connsiteX0" fmla="*/ 421799 w 2193541"/>
                <a:gd name="connsiteY0" fmla="*/ 56838 h 1039853"/>
                <a:gd name="connsiteX1" fmla="*/ 616109 w 2193541"/>
                <a:gd name="connsiteY1" fmla="*/ 193998 h 1039853"/>
                <a:gd name="connsiteX2" fmla="*/ 898049 w 2193541"/>
                <a:gd name="connsiteY2" fmla="*/ 380688 h 1039853"/>
                <a:gd name="connsiteX3" fmla="*/ 1168559 w 2193541"/>
                <a:gd name="connsiteY3" fmla="*/ 506418 h 1039853"/>
                <a:gd name="connsiteX4" fmla="*/ 1534319 w 2193541"/>
                <a:gd name="connsiteY4" fmla="*/ 658818 h 1039853"/>
                <a:gd name="connsiteX5" fmla="*/ 1808639 w 2193541"/>
                <a:gd name="connsiteY5" fmla="*/ 746448 h 1039853"/>
                <a:gd name="connsiteX6" fmla="*/ 1964849 w 2193541"/>
                <a:gd name="connsiteY6" fmla="*/ 795978 h 1039853"/>
                <a:gd name="connsiteX7" fmla="*/ 2086769 w 2193541"/>
                <a:gd name="connsiteY7" fmla="*/ 849318 h 1039853"/>
                <a:gd name="connsiteX8" fmla="*/ 2156777 w 2193541"/>
                <a:gd name="connsiteY8" fmla="*/ 923136 h 1039853"/>
                <a:gd name="connsiteX9" fmla="*/ 2193449 w 2193541"/>
                <a:gd name="connsiteY9" fmla="*/ 1013148 h 1039853"/>
                <a:gd name="connsiteX10" fmla="*/ 2166779 w 2193541"/>
                <a:gd name="connsiteY10" fmla="*/ 1039818 h 1039853"/>
                <a:gd name="connsiteX11" fmla="*/ 2151539 w 2193541"/>
                <a:gd name="connsiteY11" fmla="*/ 1009338 h 1039853"/>
                <a:gd name="connsiteX12" fmla="*/ 2060099 w 2193541"/>
                <a:gd name="connsiteY12" fmla="*/ 910278 h 1039853"/>
                <a:gd name="connsiteX13" fmla="*/ 1888649 w 2193541"/>
                <a:gd name="connsiteY13" fmla="*/ 841698 h 1039853"/>
                <a:gd name="connsiteX14" fmla="*/ 1652429 w 2193541"/>
                <a:gd name="connsiteY14" fmla="*/ 853128 h 1039853"/>
                <a:gd name="connsiteX15" fmla="*/ 1415256 w 2193541"/>
                <a:gd name="connsiteY15" fmla="*/ 853604 h 1039853"/>
                <a:gd name="connsiteX16" fmla="*/ 1110456 w 2193541"/>
                <a:gd name="connsiteY16" fmla="*/ 818838 h 1039853"/>
                <a:gd name="connsiteX17" fmla="*/ 859949 w 2193541"/>
                <a:gd name="connsiteY17" fmla="*/ 765498 h 1039853"/>
                <a:gd name="connsiteX18" fmla="*/ 665162 w 2193541"/>
                <a:gd name="connsiteY18" fmla="*/ 697871 h 1039853"/>
                <a:gd name="connsiteX19" fmla="*/ 504666 w 2193541"/>
                <a:gd name="connsiteY19" fmla="*/ 633577 h 1039853"/>
                <a:gd name="connsiteX20" fmla="*/ 277019 w 2193541"/>
                <a:gd name="connsiteY20" fmla="*/ 521658 h 1039853"/>
                <a:gd name="connsiteX21" fmla="*/ 151289 w 2193541"/>
                <a:gd name="connsiteY21" fmla="*/ 411168 h 1039853"/>
                <a:gd name="connsiteX22" fmla="*/ 53182 w 2193541"/>
                <a:gd name="connsiteY22" fmla="*/ 290200 h 1039853"/>
                <a:gd name="connsiteX23" fmla="*/ 5080 w 2193541"/>
                <a:gd name="connsiteY23" fmla="*/ 213524 h 1039853"/>
                <a:gd name="connsiteX24" fmla="*/ 17939 w 2193541"/>
                <a:gd name="connsiteY24" fmla="*/ 125418 h 1039853"/>
                <a:gd name="connsiteX25" fmla="*/ 151289 w 2193541"/>
                <a:gd name="connsiteY25" fmla="*/ 14928 h 1039853"/>
                <a:gd name="connsiteX26" fmla="*/ 307499 w 2193541"/>
                <a:gd name="connsiteY26" fmla="*/ 3498 h 1039853"/>
                <a:gd name="connsiteX27" fmla="*/ 421799 w 2193541"/>
                <a:gd name="connsiteY27" fmla="*/ 56838 h 10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3541" h="1039853">
                  <a:moveTo>
                    <a:pt x="421799" y="56838"/>
                  </a:moveTo>
                  <a:cubicBezTo>
                    <a:pt x="473234" y="88588"/>
                    <a:pt x="536734" y="140023"/>
                    <a:pt x="616109" y="193998"/>
                  </a:cubicBezTo>
                  <a:cubicBezTo>
                    <a:pt x="695484" y="247973"/>
                    <a:pt x="805974" y="328618"/>
                    <a:pt x="898049" y="380688"/>
                  </a:cubicBezTo>
                  <a:cubicBezTo>
                    <a:pt x="990124" y="432758"/>
                    <a:pt x="1062514" y="460063"/>
                    <a:pt x="1168559" y="506418"/>
                  </a:cubicBezTo>
                  <a:cubicBezTo>
                    <a:pt x="1274604" y="552773"/>
                    <a:pt x="1427639" y="618813"/>
                    <a:pt x="1534319" y="658818"/>
                  </a:cubicBezTo>
                  <a:cubicBezTo>
                    <a:pt x="1640999" y="698823"/>
                    <a:pt x="1808639" y="746448"/>
                    <a:pt x="1808639" y="746448"/>
                  </a:cubicBezTo>
                  <a:cubicBezTo>
                    <a:pt x="1880394" y="769308"/>
                    <a:pt x="1918494" y="778833"/>
                    <a:pt x="1964849" y="795978"/>
                  </a:cubicBezTo>
                  <a:cubicBezTo>
                    <a:pt x="2011204" y="813123"/>
                    <a:pt x="2054781" y="828125"/>
                    <a:pt x="2086769" y="849318"/>
                  </a:cubicBezTo>
                  <a:cubicBezTo>
                    <a:pt x="2118757" y="870511"/>
                    <a:pt x="2138997" y="895831"/>
                    <a:pt x="2156777" y="923136"/>
                  </a:cubicBezTo>
                  <a:cubicBezTo>
                    <a:pt x="2174557" y="950441"/>
                    <a:pt x="2191782" y="993701"/>
                    <a:pt x="2193449" y="1013148"/>
                  </a:cubicBezTo>
                  <a:cubicBezTo>
                    <a:pt x="2195116" y="1032595"/>
                    <a:pt x="2173764" y="1040453"/>
                    <a:pt x="2166779" y="1039818"/>
                  </a:cubicBezTo>
                  <a:cubicBezTo>
                    <a:pt x="2159794" y="1039183"/>
                    <a:pt x="2169319" y="1030928"/>
                    <a:pt x="2151539" y="1009338"/>
                  </a:cubicBezTo>
                  <a:cubicBezTo>
                    <a:pt x="2133759" y="987748"/>
                    <a:pt x="2103914" y="938218"/>
                    <a:pt x="2060099" y="910278"/>
                  </a:cubicBezTo>
                  <a:cubicBezTo>
                    <a:pt x="2016284" y="882338"/>
                    <a:pt x="1956594" y="851223"/>
                    <a:pt x="1888649" y="841698"/>
                  </a:cubicBezTo>
                  <a:cubicBezTo>
                    <a:pt x="1820704" y="832173"/>
                    <a:pt x="1731328" y="851144"/>
                    <a:pt x="1652429" y="853128"/>
                  </a:cubicBezTo>
                  <a:cubicBezTo>
                    <a:pt x="1573530" y="855112"/>
                    <a:pt x="1505585" y="859319"/>
                    <a:pt x="1415256" y="853604"/>
                  </a:cubicBezTo>
                  <a:cubicBezTo>
                    <a:pt x="1324927" y="847889"/>
                    <a:pt x="1203007" y="833522"/>
                    <a:pt x="1110456" y="818838"/>
                  </a:cubicBezTo>
                  <a:cubicBezTo>
                    <a:pt x="1017905" y="804154"/>
                    <a:pt x="934165" y="785659"/>
                    <a:pt x="859949" y="765498"/>
                  </a:cubicBezTo>
                  <a:cubicBezTo>
                    <a:pt x="785733" y="745337"/>
                    <a:pt x="724376" y="719858"/>
                    <a:pt x="665162" y="697871"/>
                  </a:cubicBezTo>
                  <a:cubicBezTo>
                    <a:pt x="605948" y="675884"/>
                    <a:pt x="569356" y="662946"/>
                    <a:pt x="504666" y="633577"/>
                  </a:cubicBezTo>
                  <a:cubicBezTo>
                    <a:pt x="439976" y="604208"/>
                    <a:pt x="335915" y="558726"/>
                    <a:pt x="277019" y="521658"/>
                  </a:cubicBezTo>
                  <a:cubicBezTo>
                    <a:pt x="218123" y="484590"/>
                    <a:pt x="188595" y="449744"/>
                    <a:pt x="151289" y="411168"/>
                  </a:cubicBezTo>
                  <a:cubicBezTo>
                    <a:pt x="113983" y="372592"/>
                    <a:pt x="77550" y="323140"/>
                    <a:pt x="53182" y="290200"/>
                  </a:cubicBezTo>
                  <a:cubicBezTo>
                    <a:pt x="28814" y="257260"/>
                    <a:pt x="10954" y="240987"/>
                    <a:pt x="5080" y="213524"/>
                  </a:cubicBezTo>
                  <a:cubicBezTo>
                    <a:pt x="-794" y="186061"/>
                    <a:pt x="-6429" y="158517"/>
                    <a:pt x="17939" y="125418"/>
                  </a:cubicBezTo>
                  <a:cubicBezTo>
                    <a:pt x="42307" y="92319"/>
                    <a:pt x="103029" y="35248"/>
                    <a:pt x="151289" y="14928"/>
                  </a:cubicBezTo>
                  <a:cubicBezTo>
                    <a:pt x="199549" y="-5392"/>
                    <a:pt x="266224" y="-312"/>
                    <a:pt x="307499" y="3498"/>
                  </a:cubicBezTo>
                  <a:cubicBezTo>
                    <a:pt x="348774" y="7308"/>
                    <a:pt x="370364" y="25088"/>
                    <a:pt x="421799" y="56838"/>
                  </a:cubicBezTo>
                  <a:close/>
                </a:path>
              </a:pathLst>
            </a:custGeom>
            <a:gradFill>
              <a:gsLst>
                <a:gs pos="32000">
                  <a:srgbClr val="FF5050"/>
                </a:gs>
                <a:gs pos="15000">
                  <a:srgbClr val="FFDB57"/>
                </a:gs>
              </a:gsLst>
              <a:lin ang="13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328641" y="2284987"/>
              <a:ext cx="310817" cy="1510545"/>
            </a:xfrm>
            <a:custGeom>
              <a:avLst/>
              <a:gdLst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62969 w 303635"/>
                <a:gd name="connsiteY11" fmla="*/ 864093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71551 w 303635"/>
                <a:gd name="connsiteY10" fmla="*/ 1058507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913"/>
                <a:gd name="connsiteX1" fmla="*/ 244451 w 303635"/>
                <a:gd name="connsiteY1" fmla="*/ 239404 h 1490913"/>
                <a:gd name="connsiteX2" fmla="*/ 285191 w 303635"/>
                <a:gd name="connsiteY2" fmla="*/ 551748 h 1490913"/>
                <a:gd name="connsiteX3" fmla="*/ 285191 w 303635"/>
                <a:gd name="connsiteY3" fmla="*/ 746398 h 1490913"/>
                <a:gd name="connsiteX4" fmla="*/ 303298 w 303635"/>
                <a:gd name="connsiteY4" fmla="*/ 1013475 h 1490913"/>
                <a:gd name="connsiteX5" fmla="*/ 267084 w 303635"/>
                <a:gd name="connsiteY5" fmla="*/ 1235285 h 1490913"/>
                <a:gd name="connsiteX6" fmla="*/ 227782 w 303635"/>
                <a:gd name="connsiteY6" fmla="*/ 1363471 h 1490913"/>
                <a:gd name="connsiteX7" fmla="*/ 190130 w 303635"/>
                <a:gd name="connsiteY7" fmla="*/ 1466148 h 1490913"/>
                <a:gd name="connsiteX8" fmla="*/ 162969 w 303635"/>
                <a:gd name="connsiteY8" fmla="*/ 1479729 h 1490913"/>
                <a:gd name="connsiteX9" fmla="*/ 176550 w 303635"/>
                <a:gd name="connsiteY9" fmla="*/ 1325820 h 1490913"/>
                <a:gd name="connsiteX10" fmla="*/ 171551 w 303635"/>
                <a:gd name="connsiteY10" fmla="*/ 1058507 h 1490913"/>
                <a:gd name="connsiteX11" fmla="*/ 122488 w 303635"/>
                <a:gd name="connsiteY11" fmla="*/ 866474 h 1490913"/>
                <a:gd name="connsiteX12" fmla="*/ 96271 w 303635"/>
                <a:gd name="connsiteY12" fmla="*/ 701130 h 1490913"/>
                <a:gd name="connsiteX13" fmla="*/ 76962 w 303635"/>
                <a:gd name="connsiteY13" fmla="*/ 456687 h 1490913"/>
                <a:gd name="connsiteX14" fmla="*/ 67908 w 303635"/>
                <a:gd name="connsiteY14" fmla="*/ 280144 h 1490913"/>
                <a:gd name="connsiteX15" fmla="*/ 67908 w 303635"/>
                <a:gd name="connsiteY15" fmla="*/ 135289 h 1490913"/>
                <a:gd name="connsiteX16" fmla="*/ 7 w 303635"/>
                <a:gd name="connsiteY16" fmla="*/ 4014 h 1490913"/>
                <a:gd name="connsiteX17" fmla="*/ 72435 w 303635"/>
                <a:gd name="connsiteY17" fmla="*/ 31174 h 1490913"/>
                <a:gd name="connsiteX18" fmla="*/ 235397 w 303635"/>
                <a:gd name="connsiteY18" fmla="*/ 112655 h 1490913"/>
                <a:gd name="connsiteX0" fmla="*/ 235397 w 303671"/>
                <a:gd name="connsiteY0" fmla="*/ 112655 h 1490913"/>
                <a:gd name="connsiteX1" fmla="*/ 244451 w 303671"/>
                <a:gd name="connsiteY1" fmla="*/ 239404 h 1490913"/>
                <a:gd name="connsiteX2" fmla="*/ 273285 w 303671"/>
                <a:gd name="connsiteY2" fmla="*/ 551748 h 1490913"/>
                <a:gd name="connsiteX3" fmla="*/ 285191 w 303671"/>
                <a:gd name="connsiteY3" fmla="*/ 746398 h 1490913"/>
                <a:gd name="connsiteX4" fmla="*/ 303298 w 303671"/>
                <a:gd name="connsiteY4" fmla="*/ 1013475 h 1490913"/>
                <a:gd name="connsiteX5" fmla="*/ 267084 w 303671"/>
                <a:gd name="connsiteY5" fmla="*/ 1235285 h 1490913"/>
                <a:gd name="connsiteX6" fmla="*/ 227782 w 303671"/>
                <a:gd name="connsiteY6" fmla="*/ 1363471 h 1490913"/>
                <a:gd name="connsiteX7" fmla="*/ 190130 w 303671"/>
                <a:gd name="connsiteY7" fmla="*/ 1466148 h 1490913"/>
                <a:gd name="connsiteX8" fmla="*/ 162969 w 303671"/>
                <a:gd name="connsiteY8" fmla="*/ 1479729 h 1490913"/>
                <a:gd name="connsiteX9" fmla="*/ 176550 w 303671"/>
                <a:gd name="connsiteY9" fmla="*/ 1325820 h 1490913"/>
                <a:gd name="connsiteX10" fmla="*/ 171551 w 303671"/>
                <a:gd name="connsiteY10" fmla="*/ 1058507 h 1490913"/>
                <a:gd name="connsiteX11" fmla="*/ 122488 w 303671"/>
                <a:gd name="connsiteY11" fmla="*/ 866474 h 1490913"/>
                <a:gd name="connsiteX12" fmla="*/ 96271 w 303671"/>
                <a:gd name="connsiteY12" fmla="*/ 701130 h 1490913"/>
                <a:gd name="connsiteX13" fmla="*/ 76962 w 303671"/>
                <a:gd name="connsiteY13" fmla="*/ 456687 h 1490913"/>
                <a:gd name="connsiteX14" fmla="*/ 67908 w 303671"/>
                <a:gd name="connsiteY14" fmla="*/ 280144 h 1490913"/>
                <a:gd name="connsiteX15" fmla="*/ 67908 w 303671"/>
                <a:gd name="connsiteY15" fmla="*/ 135289 h 1490913"/>
                <a:gd name="connsiteX16" fmla="*/ 7 w 303671"/>
                <a:gd name="connsiteY16" fmla="*/ 4014 h 1490913"/>
                <a:gd name="connsiteX17" fmla="*/ 72435 w 303671"/>
                <a:gd name="connsiteY17" fmla="*/ 31174 h 1490913"/>
                <a:gd name="connsiteX18" fmla="*/ 235397 w 303671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7912 w 303675"/>
                <a:gd name="connsiteY14" fmla="*/ 280144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7783 w 303675"/>
                <a:gd name="connsiteY0" fmla="*/ 67411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7783 w 303675"/>
                <a:gd name="connsiteY18" fmla="*/ 67411 h 1490913"/>
                <a:gd name="connsiteX0" fmla="*/ 237783 w 303675"/>
                <a:gd name="connsiteY0" fmla="*/ 70866 h 1494368"/>
                <a:gd name="connsiteX1" fmla="*/ 244455 w 303675"/>
                <a:gd name="connsiteY1" fmla="*/ 242859 h 1494368"/>
                <a:gd name="connsiteX2" fmla="*/ 273289 w 303675"/>
                <a:gd name="connsiteY2" fmla="*/ 555203 h 1494368"/>
                <a:gd name="connsiteX3" fmla="*/ 285195 w 303675"/>
                <a:gd name="connsiteY3" fmla="*/ 749853 h 1494368"/>
                <a:gd name="connsiteX4" fmla="*/ 303302 w 303675"/>
                <a:gd name="connsiteY4" fmla="*/ 1016930 h 1494368"/>
                <a:gd name="connsiteX5" fmla="*/ 267088 w 303675"/>
                <a:gd name="connsiteY5" fmla="*/ 1238740 h 1494368"/>
                <a:gd name="connsiteX6" fmla="*/ 227786 w 303675"/>
                <a:gd name="connsiteY6" fmla="*/ 1366926 h 1494368"/>
                <a:gd name="connsiteX7" fmla="*/ 190134 w 303675"/>
                <a:gd name="connsiteY7" fmla="*/ 1469603 h 1494368"/>
                <a:gd name="connsiteX8" fmla="*/ 162973 w 303675"/>
                <a:gd name="connsiteY8" fmla="*/ 1483184 h 1494368"/>
                <a:gd name="connsiteX9" fmla="*/ 176554 w 303675"/>
                <a:gd name="connsiteY9" fmla="*/ 1329275 h 1494368"/>
                <a:gd name="connsiteX10" fmla="*/ 171555 w 303675"/>
                <a:gd name="connsiteY10" fmla="*/ 1061962 h 1494368"/>
                <a:gd name="connsiteX11" fmla="*/ 122492 w 303675"/>
                <a:gd name="connsiteY11" fmla="*/ 869929 h 1494368"/>
                <a:gd name="connsiteX12" fmla="*/ 96275 w 303675"/>
                <a:gd name="connsiteY12" fmla="*/ 704585 h 1494368"/>
                <a:gd name="connsiteX13" fmla="*/ 76966 w 303675"/>
                <a:gd name="connsiteY13" fmla="*/ 460142 h 1494368"/>
                <a:gd name="connsiteX14" fmla="*/ 60768 w 303675"/>
                <a:gd name="connsiteY14" fmla="*/ 281218 h 1494368"/>
                <a:gd name="connsiteX15" fmla="*/ 46481 w 303675"/>
                <a:gd name="connsiteY15" fmla="*/ 150650 h 1494368"/>
                <a:gd name="connsiteX16" fmla="*/ 11 w 303675"/>
                <a:gd name="connsiteY16" fmla="*/ 7469 h 1494368"/>
                <a:gd name="connsiteX17" fmla="*/ 60533 w 303675"/>
                <a:gd name="connsiteY17" fmla="*/ 8435 h 1494368"/>
                <a:gd name="connsiteX18" fmla="*/ 237783 w 303675"/>
                <a:gd name="connsiteY18" fmla="*/ 70866 h 1494368"/>
                <a:gd name="connsiteX0" fmla="*/ 244925 w 310817"/>
                <a:gd name="connsiteY0" fmla="*/ 87043 h 1510545"/>
                <a:gd name="connsiteX1" fmla="*/ 251597 w 310817"/>
                <a:gd name="connsiteY1" fmla="*/ 259036 h 1510545"/>
                <a:gd name="connsiteX2" fmla="*/ 280431 w 310817"/>
                <a:gd name="connsiteY2" fmla="*/ 571380 h 1510545"/>
                <a:gd name="connsiteX3" fmla="*/ 292337 w 310817"/>
                <a:gd name="connsiteY3" fmla="*/ 766030 h 1510545"/>
                <a:gd name="connsiteX4" fmla="*/ 310444 w 310817"/>
                <a:gd name="connsiteY4" fmla="*/ 1033107 h 1510545"/>
                <a:gd name="connsiteX5" fmla="*/ 274230 w 310817"/>
                <a:gd name="connsiteY5" fmla="*/ 1254917 h 1510545"/>
                <a:gd name="connsiteX6" fmla="*/ 234928 w 310817"/>
                <a:gd name="connsiteY6" fmla="*/ 1383103 h 1510545"/>
                <a:gd name="connsiteX7" fmla="*/ 197276 w 310817"/>
                <a:gd name="connsiteY7" fmla="*/ 1485780 h 1510545"/>
                <a:gd name="connsiteX8" fmla="*/ 170115 w 310817"/>
                <a:gd name="connsiteY8" fmla="*/ 1499361 h 1510545"/>
                <a:gd name="connsiteX9" fmla="*/ 183696 w 310817"/>
                <a:gd name="connsiteY9" fmla="*/ 1345452 h 1510545"/>
                <a:gd name="connsiteX10" fmla="*/ 178697 w 310817"/>
                <a:gd name="connsiteY10" fmla="*/ 1078139 h 1510545"/>
                <a:gd name="connsiteX11" fmla="*/ 129634 w 310817"/>
                <a:gd name="connsiteY11" fmla="*/ 886106 h 1510545"/>
                <a:gd name="connsiteX12" fmla="*/ 103417 w 310817"/>
                <a:gd name="connsiteY12" fmla="*/ 720762 h 1510545"/>
                <a:gd name="connsiteX13" fmla="*/ 84108 w 310817"/>
                <a:gd name="connsiteY13" fmla="*/ 476319 h 1510545"/>
                <a:gd name="connsiteX14" fmla="*/ 67910 w 310817"/>
                <a:gd name="connsiteY14" fmla="*/ 297395 h 1510545"/>
                <a:gd name="connsiteX15" fmla="*/ 53623 w 310817"/>
                <a:gd name="connsiteY15" fmla="*/ 166827 h 1510545"/>
                <a:gd name="connsiteX16" fmla="*/ 9 w 310817"/>
                <a:gd name="connsiteY16" fmla="*/ 4596 h 1510545"/>
                <a:gd name="connsiteX17" fmla="*/ 67675 w 310817"/>
                <a:gd name="connsiteY17" fmla="*/ 24612 h 1510545"/>
                <a:gd name="connsiteX18" fmla="*/ 244925 w 310817"/>
                <a:gd name="connsiteY18" fmla="*/ 87043 h 15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0817" h="1510545">
                  <a:moveTo>
                    <a:pt x="244925" y="87043"/>
                  </a:moveTo>
                  <a:cubicBezTo>
                    <a:pt x="245302" y="113826"/>
                    <a:pt x="245679" y="178313"/>
                    <a:pt x="251597" y="259036"/>
                  </a:cubicBezTo>
                  <a:cubicBezTo>
                    <a:pt x="257515" y="339759"/>
                    <a:pt x="273641" y="486881"/>
                    <a:pt x="280431" y="571380"/>
                  </a:cubicBezTo>
                  <a:cubicBezTo>
                    <a:pt x="287221" y="655879"/>
                    <a:pt x="287335" y="689076"/>
                    <a:pt x="292337" y="766030"/>
                  </a:cubicBezTo>
                  <a:cubicBezTo>
                    <a:pt x="297339" y="842984"/>
                    <a:pt x="313462" y="951626"/>
                    <a:pt x="310444" y="1033107"/>
                  </a:cubicBezTo>
                  <a:cubicBezTo>
                    <a:pt x="307426" y="1114588"/>
                    <a:pt x="286816" y="1196584"/>
                    <a:pt x="274230" y="1254917"/>
                  </a:cubicBezTo>
                  <a:cubicBezTo>
                    <a:pt x="261644" y="1313250"/>
                    <a:pt x="247754" y="1344626"/>
                    <a:pt x="234928" y="1383103"/>
                  </a:cubicBezTo>
                  <a:cubicBezTo>
                    <a:pt x="222102" y="1421580"/>
                    <a:pt x="208078" y="1466404"/>
                    <a:pt x="197276" y="1485780"/>
                  </a:cubicBezTo>
                  <a:cubicBezTo>
                    <a:pt x="186474" y="1505156"/>
                    <a:pt x="172378" y="1522749"/>
                    <a:pt x="170115" y="1499361"/>
                  </a:cubicBezTo>
                  <a:cubicBezTo>
                    <a:pt x="167852" y="1475973"/>
                    <a:pt x="182266" y="1415656"/>
                    <a:pt x="183696" y="1345452"/>
                  </a:cubicBezTo>
                  <a:cubicBezTo>
                    <a:pt x="185126" y="1275248"/>
                    <a:pt x="187707" y="1154696"/>
                    <a:pt x="178697" y="1078139"/>
                  </a:cubicBezTo>
                  <a:cubicBezTo>
                    <a:pt x="169687" y="1001582"/>
                    <a:pt x="142181" y="945669"/>
                    <a:pt x="129634" y="886106"/>
                  </a:cubicBezTo>
                  <a:cubicBezTo>
                    <a:pt x="117087" y="826543"/>
                    <a:pt x="111005" y="789060"/>
                    <a:pt x="103417" y="720762"/>
                  </a:cubicBezTo>
                  <a:cubicBezTo>
                    <a:pt x="95829" y="652464"/>
                    <a:pt x="90026" y="546880"/>
                    <a:pt x="84108" y="476319"/>
                  </a:cubicBezTo>
                  <a:cubicBezTo>
                    <a:pt x="78190" y="405758"/>
                    <a:pt x="72991" y="348977"/>
                    <a:pt x="67910" y="297395"/>
                  </a:cubicBezTo>
                  <a:cubicBezTo>
                    <a:pt x="62829" y="245813"/>
                    <a:pt x="64940" y="215627"/>
                    <a:pt x="53623" y="166827"/>
                  </a:cubicBezTo>
                  <a:cubicBezTo>
                    <a:pt x="42306" y="118027"/>
                    <a:pt x="-745" y="21948"/>
                    <a:pt x="9" y="4596"/>
                  </a:cubicBezTo>
                  <a:cubicBezTo>
                    <a:pt x="763" y="-12756"/>
                    <a:pt x="67675" y="24612"/>
                    <a:pt x="67675" y="24612"/>
                  </a:cubicBezTo>
                  <a:lnTo>
                    <a:pt x="244925" y="87043"/>
                  </a:lnTo>
                  <a:close/>
                </a:path>
              </a:pathLst>
            </a:custGeom>
            <a:gradFill>
              <a:gsLst>
                <a:gs pos="39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64396" y="2463263"/>
              <a:ext cx="399421" cy="1251590"/>
            </a:xfrm>
            <a:custGeom>
              <a:avLst/>
              <a:gdLst>
                <a:gd name="connsiteX0" fmla="*/ 1640 w 354892"/>
                <a:gd name="connsiteY0" fmla="*/ 16814 h 1328189"/>
                <a:gd name="connsiteX1" fmla="*/ 24273 w 354892"/>
                <a:gd name="connsiteY1" fmla="*/ 229570 h 1328189"/>
                <a:gd name="connsiteX2" fmla="*/ 60487 w 354892"/>
                <a:gd name="connsiteY2" fmla="*/ 478541 h 1328189"/>
                <a:gd name="connsiteX3" fmla="*/ 110281 w 354892"/>
                <a:gd name="connsiteY3" fmla="*/ 732038 h 1328189"/>
                <a:gd name="connsiteX4" fmla="*/ 137442 w 354892"/>
                <a:gd name="connsiteY4" fmla="*/ 872366 h 1328189"/>
                <a:gd name="connsiteX5" fmla="*/ 141968 w 354892"/>
                <a:gd name="connsiteY5" fmla="*/ 1021749 h 1328189"/>
                <a:gd name="connsiteX6" fmla="*/ 114808 w 354892"/>
                <a:gd name="connsiteY6" fmla="*/ 1184711 h 1328189"/>
                <a:gd name="connsiteX7" fmla="*/ 78594 w 354892"/>
                <a:gd name="connsiteY7" fmla="*/ 1288826 h 1328189"/>
                <a:gd name="connsiteX8" fmla="*/ 105755 w 354892"/>
                <a:gd name="connsiteY8" fmla="*/ 1325040 h 1328189"/>
                <a:gd name="connsiteX9" fmla="*/ 151022 w 354892"/>
                <a:gd name="connsiteY9" fmla="*/ 1216398 h 1328189"/>
                <a:gd name="connsiteX10" fmla="*/ 187236 w 354892"/>
                <a:gd name="connsiteY10" fmla="*/ 1085123 h 1328189"/>
                <a:gd name="connsiteX11" fmla="*/ 223450 w 354892"/>
                <a:gd name="connsiteY11" fmla="*/ 971955 h 1328189"/>
                <a:gd name="connsiteX12" fmla="*/ 232503 w 354892"/>
                <a:gd name="connsiteY12" fmla="*/ 759198 h 1328189"/>
                <a:gd name="connsiteX13" fmla="*/ 264190 w 354892"/>
                <a:gd name="connsiteY13" fmla="*/ 560022 h 1328189"/>
                <a:gd name="connsiteX14" fmla="*/ 304931 w 354892"/>
                <a:gd name="connsiteY14" fmla="*/ 406113 h 1328189"/>
                <a:gd name="connsiteX15" fmla="*/ 318511 w 354892"/>
                <a:gd name="connsiteY15" fmla="*/ 252204 h 1328189"/>
                <a:gd name="connsiteX16" fmla="*/ 350198 w 354892"/>
                <a:gd name="connsiteY16" fmla="*/ 129982 h 1328189"/>
                <a:gd name="connsiteX17" fmla="*/ 354725 w 354892"/>
                <a:gd name="connsiteY17" fmla="*/ 48501 h 1328189"/>
                <a:gd name="connsiteX18" fmla="*/ 354725 w 354892"/>
                <a:gd name="connsiteY18" fmla="*/ 48501 h 1328189"/>
                <a:gd name="connsiteX19" fmla="*/ 246083 w 354892"/>
                <a:gd name="connsiteY19" fmla="*/ 57555 h 1328189"/>
                <a:gd name="connsiteX20" fmla="*/ 141968 w 354892"/>
                <a:gd name="connsiteY20" fmla="*/ 43974 h 1328189"/>
                <a:gd name="connsiteX21" fmla="*/ 69541 w 354892"/>
                <a:gd name="connsiteY21" fmla="*/ 16814 h 1328189"/>
                <a:gd name="connsiteX22" fmla="*/ 1640 w 354892"/>
                <a:gd name="connsiteY22" fmla="*/ 16814 h 1328189"/>
                <a:gd name="connsiteX0" fmla="*/ 1640 w 354892"/>
                <a:gd name="connsiteY0" fmla="*/ 15534 h 1326909"/>
                <a:gd name="connsiteX1" fmla="*/ 24273 w 354892"/>
                <a:gd name="connsiteY1" fmla="*/ 228290 h 1326909"/>
                <a:gd name="connsiteX2" fmla="*/ 60487 w 354892"/>
                <a:gd name="connsiteY2" fmla="*/ 477261 h 1326909"/>
                <a:gd name="connsiteX3" fmla="*/ 110281 w 354892"/>
                <a:gd name="connsiteY3" fmla="*/ 730758 h 1326909"/>
                <a:gd name="connsiteX4" fmla="*/ 137442 w 354892"/>
                <a:gd name="connsiteY4" fmla="*/ 871086 h 1326909"/>
                <a:gd name="connsiteX5" fmla="*/ 141968 w 354892"/>
                <a:gd name="connsiteY5" fmla="*/ 1020469 h 1326909"/>
                <a:gd name="connsiteX6" fmla="*/ 114808 w 354892"/>
                <a:gd name="connsiteY6" fmla="*/ 1183431 h 1326909"/>
                <a:gd name="connsiteX7" fmla="*/ 78594 w 354892"/>
                <a:gd name="connsiteY7" fmla="*/ 1287546 h 1326909"/>
                <a:gd name="connsiteX8" fmla="*/ 105755 w 354892"/>
                <a:gd name="connsiteY8" fmla="*/ 1323760 h 1326909"/>
                <a:gd name="connsiteX9" fmla="*/ 151022 w 354892"/>
                <a:gd name="connsiteY9" fmla="*/ 1215118 h 1326909"/>
                <a:gd name="connsiteX10" fmla="*/ 187236 w 354892"/>
                <a:gd name="connsiteY10" fmla="*/ 1083843 h 1326909"/>
                <a:gd name="connsiteX11" fmla="*/ 223450 w 354892"/>
                <a:gd name="connsiteY11" fmla="*/ 970675 h 1326909"/>
                <a:gd name="connsiteX12" fmla="*/ 232503 w 354892"/>
                <a:gd name="connsiteY12" fmla="*/ 757918 h 1326909"/>
                <a:gd name="connsiteX13" fmla="*/ 264190 w 354892"/>
                <a:gd name="connsiteY13" fmla="*/ 558742 h 1326909"/>
                <a:gd name="connsiteX14" fmla="*/ 304931 w 354892"/>
                <a:gd name="connsiteY14" fmla="*/ 404833 h 1326909"/>
                <a:gd name="connsiteX15" fmla="*/ 318511 w 354892"/>
                <a:gd name="connsiteY15" fmla="*/ 250924 h 1326909"/>
                <a:gd name="connsiteX16" fmla="*/ 350198 w 354892"/>
                <a:gd name="connsiteY16" fmla="*/ 128702 h 1326909"/>
                <a:gd name="connsiteX17" fmla="*/ 354725 w 354892"/>
                <a:gd name="connsiteY17" fmla="*/ 47221 h 1326909"/>
                <a:gd name="connsiteX18" fmla="*/ 354725 w 354892"/>
                <a:gd name="connsiteY18" fmla="*/ 47221 h 1326909"/>
                <a:gd name="connsiteX19" fmla="*/ 246083 w 354892"/>
                <a:gd name="connsiteY19" fmla="*/ 56275 h 1326909"/>
                <a:gd name="connsiteX20" fmla="*/ 144350 w 354892"/>
                <a:gd name="connsiteY20" fmla="*/ 9357 h 1326909"/>
                <a:gd name="connsiteX21" fmla="*/ 69541 w 354892"/>
                <a:gd name="connsiteY21" fmla="*/ 15534 h 1326909"/>
                <a:gd name="connsiteX22" fmla="*/ 1640 w 354892"/>
                <a:gd name="connsiteY22" fmla="*/ 15534 h 1326909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5470 w 354279"/>
                <a:gd name="connsiteY19" fmla="*/ 67181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7851 w 354279"/>
                <a:gd name="connsiteY19" fmla="*/ 31462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92212"/>
                <a:gd name="connsiteY0" fmla="*/ 26440 h 1337815"/>
                <a:gd name="connsiteX1" fmla="*/ 23660 w 392212"/>
                <a:gd name="connsiteY1" fmla="*/ 239196 h 1337815"/>
                <a:gd name="connsiteX2" fmla="*/ 59874 w 392212"/>
                <a:gd name="connsiteY2" fmla="*/ 488167 h 1337815"/>
                <a:gd name="connsiteX3" fmla="*/ 109668 w 392212"/>
                <a:gd name="connsiteY3" fmla="*/ 741664 h 1337815"/>
                <a:gd name="connsiteX4" fmla="*/ 136829 w 392212"/>
                <a:gd name="connsiteY4" fmla="*/ 881992 h 1337815"/>
                <a:gd name="connsiteX5" fmla="*/ 141355 w 392212"/>
                <a:gd name="connsiteY5" fmla="*/ 1031375 h 1337815"/>
                <a:gd name="connsiteX6" fmla="*/ 114195 w 392212"/>
                <a:gd name="connsiteY6" fmla="*/ 1194337 h 1337815"/>
                <a:gd name="connsiteX7" fmla="*/ 77981 w 392212"/>
                <a:gd name="connsiteY7" fmla="*/ 1298452 h 1337815"/>
                <a:gd name="connsiteX8" fmla="*/ 105142 w 392212"/>
                <a:gd name="connsiteY8" fmla="*/ 1334666 h 1337815"/>
                <a:gd name="connsiteX9" fmla="*/ 150409 w 392212"/>
                <a:gd name="connsiteY9" fmla="*/ 1226024 h 1337815"/>
                <a:gd name="connsiteX10" fmla="*/ 186623 w 392212"/>
                <a:gd name="connsiteY10" fmla="*/ 1094749 h 1337815"/>
                <a:gd name="connsiteX11" fmla="*/ 222837 w 392212"/>
                <a:gd name="connsiteY11" fmla="*/ 981581 h 1337815"/>
                <a:gd name="connsiteX12" fmla="*/ 231890 w 392212"/>
                <a:gd name="connsiteY12" fmla="*/ 768824 h 1337815"/>
                <a:gd name="connsiteX13" fmla="*/ 263577 w 392212"/>
                <a:gd name="connsiteY13" fmla="*/ 569648 h 1337815"/>
                <a:gd name="connsiteX14" fmla="*/ 304318 w 392212"/>
                <a:gd name="connsiteY14" fmla="*/ 415739 h 1337815"/>
                <a:gd name="connsiteX15" fmla="*/ 317898 w 392212"/>
                <a:gd name="connsiteY15" fmla="*/ 261830 h 1337815"/>
                <a:gd name="connsiteX16" fmla="*/ 349585 w 392212"/>
                <a:gd name="connsiteY16" fmla="*/ 139608 h 1337815"/>
                <a:gd name="connsiteX17" fmla="*/ 354112 w 392212"/>
                <a:gd name="connsiteY17" fmla="*/ 58127 h 1337815"/>
                <a:gd name="connsiteX18" fmla="*/ 392212 w 392212"/>
                <a:gd name="connsiteY18" fmla="*/ 48602 h 1337815"/>
                <a:gd name="connsiteX19" fmla="*/ 247851 w 392212"/>
                <a:gd name="connsiteY19" fmla="*/ 31462 h 1337815"/>
                <a:gd name="connsiteX20" fmla="*/ 143737 w 392212"/>
                <a:gd name="connsiteY20" fmla="*/ 20263 h 1337815"/>
                <a:gd name="connsiteX21" fmla="*/ 57022 w 392212"/>
                <a:gd name="connsiteY21" fmla="*/ 2627 h 1337815"/>
                <a:gd name="connsiteX22" fmla="*/ 1027 w 392212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304318 w 399585"/>
                <a:gd name="connsiteY14" fmla="*/ 415739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90031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29804 w 399585"/>
                <a:gd name="connsiteY15" fmla="*/ 268974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421"/>
                <a:gd name="connsiteY0" fmla="*/ 26440 h 1337815"/>
                <a:gd name="connsiteX1" fmla="*/ 23660 w 399421"/>
                <a:gd name="connsiteY1" fmla="*/ 239196 h 1337815"/>
                <a:gd name="connsiteX2" fmla="*/ 59874 w 399421"/>
                <a:gd name="connsiteY2" fmla="*/ 488167 h 1337815"/>
                <a:gd name="connsiteX3" fmla="*/ 109668 w 399421"/>
                <a:gd name="connsiteY3" fmla="*/ 741664 h 1337815"/>
                <a:gd name="connsiteX4" fmla="*/ 136829 w 399421"/>
                <a:gd name="connsiteY4" fmla="*/ 881992 h 1337815"/>
                <a:gd name="connsiteX5" fmla="*/ 141355 w 399421"/>
                <a:gd name="connsiteY5" fmla="*/ 1031375 h 1337815"/>
                <a:gd name="connsiteX6" fmla="*/ 114195 w 399421"/>
                <a:gd name="connsiteY6" fmla="*/ 1194337 h 1337815"/>
                <a:gd name="connsiteX7" fmla="*/ 77981 w 399421"/>
                <a:gd name="connsiteY7" fmla="*/ 1298452 h 1337815"/>
                <a:gd name="connsiteX8" fmla="*/ 105142 w 399421"/>
                <a:gd name="connsiteY8" fmla="*/ 1334666 h 1337815"/>
                <a:gd name="connsiteX9" fmla="*/ 150409 w 399421"/>
                <a:gd name="connsiteY9" fmla="*/ 1226024 h 1337815"/>
                <a:gd name="connsiteX10" fmla="*/ 186623 w 399421"/>
                <a:gd name="connsiteY10" fmla="*/ 1094749 h 1337815"/>
                <a:gd name="connsiteX11" fmla="*/ 222837 w 399421"/>
                <a:gd name="connsiteY11" fmla="*/ 981581 h 1337815"/>
                <a:gd name="connsiteX12" fmla="*/ 234271 w 399421"/>
                <a:gd name="connsiteY12" fmla="*/ 773587 h 1337815"/>
                <a:gd name="connsiteX13" fmla="*/ 263577 w 399421"/>
                <a:gd name="connsiteY13" fmla="*/ 569648 h 1337815"/>
                <a:gd name="connsiteX14" fmla="*/ 287650 w 399421"/>
                <a:gd name="connsiteY14" fmla="*/ 427646 h 1337815"/>
                <a:gd name="connsiteX15" fmla="*/ 329804 w 399421"/>
                <a:gd name="connsiteY15" fmla="*/ 268974 h 1337815"/>
                <a:gd name="connsiteX16" fmla="*/ 356729 w 399421"/>
                <a:gd name="connsiteY16" fmla="*/ 144371 h 1337815"/>
                <a:gd name="connsiteX17" fmla="*/ 375544 w 399421"/>
                <a:gd name="connsiteY17" fmla="*/ 81940 h 1337815"/>
                <a:gd name="connsiteX18" fmla="*/ 392212 w 399421"/>
                <a:gd name="connsiteY18" fmla="*/ 48602 h 1337815"/>
                <a:gd name="connsiteX19" fmla="*/ 247851 w 399421"/>
                <a:gd name="connsiteY19" fmla="*/ 31462 h 1337815"/>
                <a:gd name="connsiteX20" fmla="*/ 143737 w 399421"/>
                <a:gd name="connsiteY20" fmla="*/ 20263 h 1337815"/>
                <a:gd name="connsiteX21" fmla="*/ 57022 w 399421"/>
                <a:gd name="connsiteY21" fmla="*/ 2627 h 1337815"/>
                <a:gd name="connsiteX22" fmla="*/ 1027 w 399421"/>
                <a:gd name="connsiteY22" fmla="*/ 26440 h 1337815"/>
                <a:gd name="connsiteX0" fmla="*/ 1027 w 399421"/>
                <a:gd name="connsiteY0" fmla="*/ 26440 h 1300751"/>
                <a:gd name="connsiteX1" fmla="*/ 23660 w 399421"/>
                <a:gd name="connsiteY1" fmla="*/ 239196 h 1300751"/>
                <a:gd name="connsiteX2" fmla="*/ 59874 w 399421"/>
                <a:gd name="connsiteY2" fmla="*/ 488167 h 1300751"/>
                <a:gd name="connsiteX3" fmla="*/ 109668 w 399421"/>
                <a:gd name="connsiteY3" fmla="*/ 741664 h 1300751"/>
                <a:gd name="connsiteX4" fmla="*/ 136829 w 399421"/>
                <a:gd name="connsiteY4" fmla="*/ 881992 h 1300751"/>
                <a:gd name="connsiteX5" fmla="*/ 141355 w 399421"/>
                <a:gd name="connsiteY5" fmla="*/ 1031375 h 1300751"/>
                <a:gd name="connsiteX6" fmla="*/ 114195 w 399421"/>
                <a:gd name="connsiteY6" fmla="*/ 1194337 h 1300751"/>
                <a:gd name="connsiteX7" fmla="*/ 77981 w 399421"/>
                <a:gd name="connsiteY7" fmla="*/ 1298452 h 1300751"/>
                <a:gd name="connsiteX8" fmla="*/ 126573 w 399421"/>
                <a:gd name="connsiteY8" fmla="*/ 1263228 h 1300751"/>
                <a:gd name="connsiteX9" fmla="*/ 150409 w 399421"/>
                <a:gd name="connsiteY9" fmla="*/ 1226024 h 1300751"/>
                <a:gd name="connsiteX10" fmla="*/ 186623 w 399421"/>
                <a:gd name="connsiteY10" fmla="*/ 1094749 h 1300751"/>
                <a:gd name="connsiteX11" fmla="*/ 222837 w 399421"/>
                <a:gd name="connsiteY11" fmla="*/ 981581 h 1300751"/>
                <a:gd name="connsiteX12" fmla="*/ 234271 w 399421"/>
                <a:gd name="connsiteY12" fmla="*/ 773587 h 1300751"/>
                <a:gd name="connsiteX13" fmla="*/ 263577 w 399421"/>
                <a:gd name="connsiteY13" fmla="*/ 569648 h 1300751"/>
                <a:gd name="connsiteX14" fmla="*/ 287650 w 399421"/>
                <a:gd name="connsiteY14" fmla="*/ 427646 h 1300751"/>
                <a:gd name="connsiteX15" fmla="*/ 329804 w 399421"/>
                <a:gd name="connsiteY15" fmla="*/ 268974 h 1300751"/>
                <a:gd name="connsiteX16" fmla="*/ 356729 w 399421"/>
                <a:gd name="connsiteY16" fmla="*/ 144371 h 1300751"/>
                <a:gd name="connsiteX17" fmla="*/ 375544 w 399421"/>
                <a:gd name="connsiteY17" fmla="*/ 81940 h 1300751"/>
                <a:gd name="connsiteX18" fmla="*/ 392212 w 399421"/>
                <a:gd name="connsiteY18" fmla="*/ 48602 h 1300751"/>
                <a:gd name="connsiteX19" fmla="*/ 247851 w 399421"/>
                <a:gd name="connsiteY19" fmla="*/ 31462 h 1300751"/>
                <a:gd name="connsiteX20" fmla="*/ 143737 w 399421"/>
                <a:gd name="connsiteY20" fmla="*/ 20263 h 1300751"/>
                <a:gd name="connsiteX21" fmla="*/ 57022 w 399421"/>
                <a:gd name="connsiteY21" fmla="*/ 2627 h 1300751"/>
                <a:gd name="connsiteX22" fmla="*/ 1027 w 399421"/>
                <a:gd name="connsiteY22" fmla="*/ 26440 h 1300751"/>
                <a:gd name="connsiteX0" fmla="*/ 1027 w 399421"/>
                <a:gd name="connsiteY0" fmla="*/ 26440 h 1263353"/>
                <a:gd name="connsiteX1" fmla="*/ 23660 w 399421"/>
                <a:gd name="connsiteY1" fmla="*/ 239196 h 1263353"/>
                <a:gd name="connsiteX2" fmla="*/ 59874 w 399421"/>
                <a:gd name="connsiteY2" fmla="*/ 488167 h 1263353"/>
                <a:gd name="connsiteX3" fmla="*/ 109668 w 399421"/>
                <a:gd name="connsiteY3" fmla="*/ 741664 h 1263353"/>
                <a:gd name="connsiteX4" fmla="*/ 136829 w 399421"/>
                <a:gd name="connsiteY4" fmla="*/ 881992 h 1263353"/>
                <a:gd name="connsiteX5" fmla="*/ 141355 w 399421"/>
                <a:gd name="connsiteY5" fmla="*/ 1031375 h 1263353"/>
                <a:gd name="connsiteX6" fmla="*/ 114195 w 399421"/>
                <a:gd name="connsiteY6" fmla="*/ 1194337 h 1263353"/>
                <a:gd name="connsiteX7" fmla="*/ 111318 w 399421"/>
                <a:gd name="connsiteY7" fmla="*/ 1236540 h 1263353"/>
                <a:gd name="connsiteX8" fmla="*/ 126573 w 399421"/>
                <a:gd name="connsiteY8" fmla="*/ 1263228 h 1263353"/>
                <a:gd name="connsiteX9" fmla="*/ 150409 w 399421"/>
                <a:gd name="connsiteY9" fmla="*/ 1226024 h 1263353"/>
                <a:gd name="connsiteX10" fmla="*/ 186623 w 399421"/>
                <a:gd name="connsiteY10" fmla="*/ 1094749 h 1263353"/>
                <a:gd name="connsiteX11" fmla="*/ 222837 w 399421"/>
                <a:gd name="connsiteY11" fmla="*/ 981581 h 1263353"/>
                <a:gd name="connsiteX12" fmla="*/ 234271 w 399421"/>
                <a:gd name="connsiteY12" fmla="*/ 773587 h 1263353"/>
                <a:gd name="connsiteX13" fmla="*/ 263577 w 399421"/>
                <a:gd name="connsiteY13" fmla="*/ 569648 h 1263353"/>
                <a:gd name="connsiteX14" fmla="*/ 287650 w 399421"/>
                <a:gd name="connsiteY14" fmla="*/ 427646 h 1263353"/>
                <a:gd name="connsiteX15" fmla="*/ 329804 w 399421"/>
                <a:gd name="connsiteY15" fmla="*/ 268974 h 1263353"/>
                <a:gd name="connsiteX16" fmla="*/ 356729 w 399421"/>
                <a:gd name="connsiteY16" fmla="*/ 144371 h 1263353"/>
                <a:gd name="connsiteX17" fmla="*/ 375544 w 399421"/>
                <a:gd name="connsiteY17" fmla="*/ 81940 h 1263353"/>
                <a:gd name="connsiteX18" fmla="*/ 392212 w 399421"/>
                <a:gd name="connsiteY18" fmla="*/ 48602 h 1263353"/>
                <a:gd name="connsiteX19" fmla="*/ 247851 w 399421"/>
                <a:gd name="connsiteY19" fmla="*/ 31462 h 1263353"/>
                <a:gd name="connsiteX20" fmla="*/ 143737 w 399421"/>
                <a:gd name="connsiteY20" fmla="*/ 20263 h 1263353"/>
                <a:gd name="connsiteX21" fmla="*/ 57022 w 399421"/>
                <a:gd name="connsiteY21" fmla="*/ 2627 h 1263353"/>
                <a:gd name="connsiteX22" fmla="*/ 1027 w 399421"/>
                <a:gd name="connsiteY22" fmla="*/ 26440 h 1263353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41355 w 399421"/>
                <a:gd name="connsiteY5" fmla="*/ 1031375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27304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21" h="1251590">
                  <a:moveTo>
                    <a:pt x="1027" y="26440"/>
                  </a:moveTo>
                  <a:cubicBezTo>
                    <a:pt x="-4533" y="65868"/>
                    <a:pt x="13852" y="162241"/>
                    <a:pt x="23660" y="239196"/>
                  </a:cubicBezTo>
                  <a:cubicBezTo>
                    <a:pt x="33468" y="316151"/>
                    <a:pt x="45539" y="404422"/>
                    <a:pt x="59874" y="488167"/>
                  </a:cubicBezTo>
                  <a:cubicBezTo>
                    <a:pt x="74209" y="571912"/>
                    <a:pt x="98430" y="676027"/>
                    <a:pt x="109668" y="741664"/>
                  </a:cubicBezTo>
                  <a:cubicBezTo>
                    <a:pt x="120906" y="807301"/>
                    <a:pt x="123610" y="832119"/>
                    <a:pt x="127304" y="881992"/>
                  </a:cubicBezTo>
                  <a:cubicBezTo>
                    <a:pt x="130998" y="931865"/>
                    <a:pt x="134015" y="988843"/>
                    <a:pt x="131830" y="1040900"/>
                  </a:cubicBezTo>
                  <a:cubicBezTo>
                    <a:pt x="129645" y="1092957"/>
                    <a:pt x="117614" y="1161731"/>
                    <a:pt x="114195" y="1194337"/>
                  </a:cubicBezTo>
                  <a:cubicBezTo>
                    <a:pt x="110776" y="1226943"/>
                    <a:pt x="107668" y="1227043"/>
                    <a:pt x="111318" y="1236540"/>
                  </a:cubicBezTo>
                  <a:cubicBezTo>
                    <a:pt x="114969" y="1246038"/>
                    <a:pt x="129583" y="1253075"/>
                    <a:pt x="136098" y="1251322"/>
                  </a:cubicBezTo>
                  <a:cubicBezTo>
                    <a:pt x="142613" y="1249569"/>
                    <a:pt x="141988" y="1252119"/>
                    <a:pt x="150409" y="1226024"/>
                  </a:cubicBezTo>
                  <a:cubicBezTo>
                    <a:pt x="158830" y="1199929"/>
                    <a:pt x="174552" y="1135489"/>
                    <a:pt x="186623" y="1094749"/>
                  </a:cubicBezTo>
                  <a:cubicBezTo>
                    <a:pt x="198694" y="1054009"/>
                    <a:pt x="214896" y="1035108"/>
                    <a:pt x="222837" y="981581"/>
                  </a:cubicBezTo>
                  <a:cubicBezTo>
                    <a:pt x="230778" y="928054"/>
                    <a:pt x="227481" y="842243"/>
                    <a:pt x="234271" y="773587"/>
                  </a:cubicBezTo>
                  <a:cubicBezTo>
                    <a:pt x="241061" y="704931"/>
                    <a:pt x="254680" y="627305"/>
                    <a:pt x="263577" y="569648"/>
                  </a:cubicBezTo>
                  <a:cubicBezTo>
                    <a:pt x="272474" y="511991"/>
                    <a:pt x="276612" y="477758"/>
                    <a:pt x="287650" y="427646"/>
                  </a:cubicBezTo>
                  <a:cubicBezTo>
                    <a:pt x="298688" y="377534"/>
                    <a:pt x="318291" y="316186"/>
                    <a:pt x="329804" y="268974"/>
                  </a:cubicBezTo>
                  <a:cubicBezTo>
                    <a:pt x="341317" y="221762"/>
                    <a:pt x="349106" y="175543"/>
                    <a:pt x="356729" y="144371"/>
                  </a:cubicBezTo>
                  <a:cubicBezTo>
                    <a:pt x="364352" y="113199"/>
                    <a:pt x="369630" y="97901"/>
                    <a:pt x="375544" y="81940"/>
                  </a:cubicBezTo>
                  <a:cubicBezTo>
                    <a:pt x="381458" y="65979"/>
                    <a:pt x="413494" y="57015"/>
                    <a:pt x="392212" y="48602"/>
                  </a:cubicBezTo>
                  <a:cubicBezTo>
                    <a:pt x="370930" y="40189"/>
                    <a:pt x="289263" y="36185"/>
                    <a:pt x="247851" y="31462"/>
                  </a:cubicBezTo>
                  <a:cubicBezTo>
                    <a:pt x="206439" y="26739"/>
                    <a:pt x="173161" y="27053"/>
                    <a:pt x="143737" y="20263"/>
                  </a:cubicBezTo>
                  <a:cubicBezTo>
                    <a:pt x="114313" y="13473"/>
                    <a:pt x="80807" y="1598"/>
                    <a:pt x="57022" y="2627"/>
                  </a:cubicBezTo>
                  <a:cubicBezTo>
                    <a:pt x="33237" y="3656"/>
                    <a:pt x="6587" y="-12988"/>
                    <a:pt x="1027" y="26440"/>
                  </a:cubicBezTo>
                  <a:close/>
                </a:path>
              </a:pathLst>
            </a:custGeom>
            <a:gradFill>
              <a:gsLst>
                <a:gs pos="46000">
                  <a:srgbClr val="FF5050"/>
                </a:gs>
                <a:gs pos="21000">
                  <a:srgbClr val="FFDB57"/>
                </a:gs>
              </a:gsLst>
              <a:lin ang="16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Volný tvar 22"/>
          <p:cNvSpPr/>
          <p:nvPr/>
        </p:nvSpPr>
        <p:spPr>
          <a:xfrm>
            <a:off x="3720309" y="628969"/>
            <a:ext cx="4451430" cy="2442995"/>
          </a:xfrm>
          <a:custGeom>
            <a:avLst/>
            <a:gdLst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05676 w 4451430"/>
              <a:gd name="connsiteY50" fmla="*/ 331530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27467 w 4451430"/>
              <a:gd name="connsiteY43" fmla="*/ 141335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88012 h 2488440"/>
              <a:gd name="connsiteX1" fmla="*/ 2188325 w 4451430"/>
              <a:gd name="connsiteY1" fmla="*/ 1761241 h 2488440"/>
              <a:gd name="connsiteX2" fmla="*/ 2202956 w 4451430"/>
              <a:gd name="connsiteY2" fmla="*/ 1614937 h 2488440"/>
              <a:gd name="connsiteX3" fmla="*/ 2268792 w 4451430"/>
              <a:gd name="connsiteY3" fmla="*/ 1556415 h 2488440"/>
              <a:gd name="connsiteX4" fmla="*/ 2334629 w 4451430"/>
              <a:gd name="connsiteY4" fmla="*/ 1556415 h 2488440"/>
              <a:gd name="connsiteX5" fmla="*/ 2363890 w 4451430"/>
              <a:gd name="connsiteY5" fmla="*/ 1607621 h 2488440"/>
              <a:gd name="connsiteX6" fmla="*/ 2363890 w 4451430"/>
              <a:gd name="connsiteY6" fmla="*/ 1768556 h 2488440"/>
              <a:gd name="connsiteX7" fmla="*/ 2356575 w 4451430"/>
              <a:gd name="connsiteY7" fmla="*/ 2156261 h 2488440"/>
              <a:gd name="connsiteX8" fmla="*/ 2385836 w 4451430"/>
              <a:gd name="connsiteY8" fmla="*/ 2273305 h 2488440"/>
              <a:gd name="connsiteX9" fmla="*/ 2502879 w 4451430"/>
              <a:gd name="connsiteY9" fmla="*/ 2383033 h 2488440"/>
              <a:gd name="connsiteX10" fmla="*/ 2715020 w 4451430"/>
              <a:gd name="connsiteY10" fmla="*/ 2456185 h 2488440"/>
              <a:gd name="connsiteX11" fmla="*/ 3102725 w 4451430"/>
              <a:gd name="connsiteY11" fmla="*/ 2470815 h 2488440"/>
              <a:gd name="connsiteX12" fmla="*/ 3461170 w 4451430"/>
              <a:gd name="connsiteY12" fmla="*/ 2397663 h 2488440"/>
              <a:gd name="connsiteX13" fmla="*/ 3753778 w 4451430"/>
              <a:gd name="connsiteY13" fmla="*/ 2236729 h 2488440"/>
              <a:gd name="connsiteX14" fmla="*/ 3951288 w 4451430"/>
              <a:gd name="connsiteY14" fmla="*/ 2097740 h 2488440"/>
              <a:gd name="connsiteX15" fmla="*/ 4243896 w 4451430"/>
              <a:gd name="connsiteY15" fmla="*/ 1951436 h 2488440"/>
              <a:gd name="connsiteX16" fmla="*/ 4397516 w 4451430"/>
              <a:gd name="connsiteY16" fmla="*/ 1805132 h 2488440"/>
              <a:gd name="connsiteX17" fmla="*/ 4448722 w 4451430"/>
              <a:gd name="connsiteY17" fmla="*/ 1541785 h 2488440"/>
              <a:gd name="connsiteX18" fmla="*/ 4419461 w 4451430"/>
              <a:gd name="connsiteY18" fmla="*/ 1263807 h 2488440"/>
              <a:gd name="connsiteX19" fmla="*/ 4214636 w 4451430"/>
              <a:gd name="connsiteY19" fmla="*/ 941938 h 2488440"/>
              <a:gd name="connsiteX20" fmla="*/ 4039071 w 4451430"/>
              <a:gd name="connsiteY20" fmla="*/ 722482 h 2488440"/>
              <a:gd name="connsiteX21" fmla="*/ 3856191 w 4451430"/>
              <a:gd name="connsiteY21" fmla="*/ 620069 h 2488440"/>
              <a:gd name="connsiteX22" fmla="*/ 3636735 w 4451430"/>
              <a:gd name="connsiteY22" fmla="*/ 532287 h 2488440"/>
              <a:gd name="connsiteX23" fmla="*/ 3417279 w 4451430"/>
              <a:gd name="connsiteY23" fmla="*/ 422559 h 2488440"/>
              <a:gd name="connsiteX24" fmla="*/ 3292920 w 4451430"/>
              <a:gd name="connsiteY24" fmla="*/ 364037 h 2488440"/>
              <a:gd name="connsiteX25" fmla="*/ 3124671 w 4451430"/>
              <a:gd name="connsiteY25" fmla="*/ 290885 h 2488440"/>
              <a:gd name="connsiteX26" fmla="*/ 3014943 w 4451430"/>
              <a:gd name="connsiteY26" fmla="*/ 239679 h 2488440"/>
              <a:gd name="connsiteX27" fmla="*/ 2824748 w 4451430"/>
              <a:gd name="connsiteY27" fmla="*/ 261625 h 2488440"/>
              <a:gd name="connsiteX28" fmla="*/ 2817432 w 4451430"/>
              <a:gd name="connsiteY28" fmla="*/ 268940 h 2488440"/>
              <a:gd name="connsiteX29" fmla="*/ 2758911 w 4451430"/>
              <a:gd name="connsiteY29" fmla="*/ 188473 h 2488440"/>
              <a:gd name="connsiteX30" fmla="*/ 2656498 w 4451430"/>
              <a:gd name="connsiteY30" fmla="*/ 166527 h 2488440"/>
              <a:gd name="connsiteX31" fmla="*/ 2568716 w 4451430"/>
              <a:gd name="connsiteY31" fmla="*/ 159212 h 2488440"/>
              <a:gd name="connsiteX32" fmla="*/ 2488248 w 4451430"/>
              <a:gd name="connsiteY32" fmla="*/ 108005 h 2488440"/>
              <a:gd name="connsiteX33" fmla="*/ 2400466 w 4451430"/>
              <a:gd name="connsiteY33" fmla="*/ 71429 h 2488440"/>
              <a:gd name="connsiteX34" fmla="*/ 2334629 w 4451430"/>
              <a:gd name="connsiteY34" fmla="*/ 64114 h 2488440"/>
              <a:gd name="connsiteX35" fmla="*/ 2276108 w 4451430"/>
              <a:gd name="connsiteY35" fmla="*/ 115321 h 2488440"/>
              <a:gd name="connsiteX36" fmla="*/ 2246847 w 4451430"/>
              <a:gd name="connsiteY36" fmla="*/ 159212 h 2488440"/>
              <a:gd name="connsiteX37" fmla="*/ 2254162 w 4451430"/>
              <a:gd name="connsiteY37" fmla="*/ 839525 h 2488440"/>
              <a:gd name="connsiteX38" fmla="*/ 2173695 w 4451430"/>
              <a:gd name="connsiteY38" fmla="*/ 64114 h 2488440"/>
              <a:gd name="connsiteX39" fmla="*/ 2129804 w 4451430"/>
              <a:gd name="connsiteY39" fmla="*/ 49484 h 2488440"/>
              <a:gd name="connsiteX40" fmla="*/ 2027391 w 4451430"/>
              <a:gd name="connsiteY40" fmla="*/ 100690 h 2488440"/>
              <a:gd name="connsiteX41" fmla="*/ 1954239 w 4451430"/>
              <a:gd name="connsiteY41" fmla="*/ 137266 h 2488440"/>
              <a:gd name="connsiteX42" fmla="*/ 1837196 w 4451430"/>
              <a:gd name="connsiteY42" fmla="*/ 151897 h 2488440"/>
              <a:gd name="connsiteX43" fmla="*/ 1727467 w 4451430"/>
              <a:gd name="connsiteY43" fmla="*/ 188473 h 2488440"/>
              <a:gd name="connsiteX44" fmla="*/ 1932294 w 4451430"/>
              <a:gd name="connsiteY44" fmla="*/ 627385 h 2488440"/>
              <a:gd name="connsiteX45" fmla="*/ 1676261 w 4451430"/>
              <a:gd name="connsiteY45" fmla="*/ 203103 h 2488440"/>
              <a:gd name="connsiteX46" fmla="*/ 1559218 w 4451430"/>
              <a:gd name="connsiteY46" fmla="*/ 173842 h 2488440"/>
              <a:gd name="connsiteX47" fmla="*/ 1390968 w 4451430"/>
              <a:gd name="connsiteY47" fmla="*/ 225049 h 2488440"/>
              <a:gd name="connsiteX48" fmla="*/ 1171512 w 4451430"/>
              <a:gd name="connsiteY48" fmla="*/ 312831 h 2488440"/>
              <a:gd name="connsiteX49" fmla="*/ 1105676 w 4451430"/>
              <a:gd name="connsiteY49" fmla="*/ 342092 h 2488440"/>
              <a:gd name="connsiteX50" fmla="*/ 1178828 w 4451430"/>
              <a:gd name="connsiteY50" fmla="*/ 510341 h 2488440"/>
              <a:gd name="connsiteX51" fmla="*/ 1069100 w 4451430"/>
              <a:gd name="connsiteY51" fmla="*/ 371353 h 2488440"/>
              <a:gd name="connsiteX52" fmla="*/ 886220 w 4451430"/>
              <a:gd name="connsiteY52" fmla="*/ 481081 h 2488440"/>
              <a:gd name="connsiteX53" fmla="*/ 769176 w 4451430"/>
              <a:gd name="connsiteY53" fmla="*/ 510341 h 2488440"/>
              <a:gd name="connsiteX54" fmla="*/ 674079 w 4451430"/>
              <a:gd name="connsiteY54" fmla="*/ 612754 h 2488440"/>
              <a:gd name="connsiteX55" fmla="*/ 483884 w 4451430"/>
              <a:gd name="connsiteY55" fmla="*/ 722482 h 2488440"/>
              <a:gd name="connsiteX56" fmla="*/ 322949 w 4451430"/>
              <a:gd name="connsiteY56" fmla="*/ 810265 h 2488440"/>
              <a:gd name="connsiteX57" fmla="*/ 132754 w 4451430"/>
              <a:gd name="connsiteY57" fmla="*/ 985829 h 2488440"/>
              <a:gd name="connsiteX58" fmla="*/ 37656 w 4451430"/>
              <a:gd name="connsiteY58" fmla="*/ 1212601 h 2488440"/>
              <a:gd name="connsiteX59" fmla="*/ 1080 w 4451430"/>
              <a:gd name="connsiteY59" fmla="*/ 1483263 h 2488440"/>
              <a:gd name="connsiteX60" fmla="*/ 74232 w 4451430"/>
              <a:gd name="connsiteY60" fmla="*/ 1775871 h 2488440"/>
              <a:gd name="connsiteX61" fmla="*/ 242482 w 4451430"/>
              <a:gd name="connsiteY61" fmla="*/ 2017273 h 2488440"/>
              <a:gd name="connsiteX62" fmla="*/ 381471 w 4451430"/>
              <a:gd name="connsiteY62" fmla="*/ 2097740 h 2488440"/>
              <a:gd name="connsiteX63" fmla="*/ 710655 w 4451430"/>
              <a:gd name="connsiteY63" fmla="*/ 2200153 h 2488440"/>
              <a:gd name="connsiteX64" fmla="*/ 922796 w 4451430"/>
              <a:gd name="connsiteY64" fmla="*/ 2280620 h 2488440"/>
              <a:gd name="connsiteX65" fmla="*/ 1251980 w 4451430"/>
              <a:gd name="connsiteY65" fmla="*/ 2404978 h 2488440"/>
              <a:gd name="connsiteX66" fmla="*/ 1632370 w 4451430"/>
              <a:gd name="connsiteY66" fmla="*/ 2485445 h 2488440"/>
              <a:gd name="connsiteX67" fmla="*/ 1881087 w 4451430"/>
              <a:gd name="connsiteY67" fmla="*/ 2463500 h 2488440"/>
              <a:gd name="connsiteX68" fmla="*/ 2063967 w 4451430"/>
              <a:gd name="connsiteY68" fmla="*/ 2390348 h 2488440"/>
              <a:gd name="connsiteX69" fmla="*/ 2181010 w 4451430"/>
              <a:gd name="connsiteY69" fmla="*/ 2287935 h 2488440"/>
              <a:gd name="connsiteX70" fmla="*/ 2210271 w 4451430"/>
              <a:gd name="connsiteY70" fmla="*/ 2053849 h 2488440"/>
              <a:gd name="connsiteX71" fmla="*/ 2195640 w 4451430"/>
              <a:gd name="connsiteY71" fmla="*/ 1841708 h 2488440"/>
              <a:gd name="connsiteX72" fmla="*/ 2188325 w 4451430"/>
              <a:gd name="connsiteY72" fmla="*/ 1673458 h 2488440"/>
              <a:gd name="connsiteX73" fmla="*/ 2239532 w 4451430"/>
              <a:gd name="connsiteY73" fmla="*/ 1563730 h 2488440"/>
              <a:gd name="connsiteX74" fmla="*/ 2239532 w 4451430"/>
              <a:gd name="connsiteY74" fmla="*/ 1563730 h 2488440"/>
              <a:gd name="connsiteX0" fmla="*/ 2195640 w 4451430"/>
              <a:gd name="connsiteY0" fmla="*/ 1967577 h 2468005"/>
              <a:gd name="connsiteX1" fmla="*/ 2188325 w 4451430"/>
              <a:gd name="connsiteY1" fmla="*/ 1740806 h 2468005"/>
              <a:gd name="connsiteX2" fmla="*/ 2202956 w 4451430"/>
              <a:gd name="connsiteY2" fmla="*/ 1594502 h 2468005"/>
              <a:gd name="connsiteX3" fmla="*/ 2268792 w 4451430"/>
              <a:gd name="connsiteY3" fmla="*/ 1535980 h 2468005"/>
              <a:gd name="connsiteX4" fmla="*/ 2334629 w 4451430"/>
              <a:gd name="connsiteY4" fmla="*/ 1535980 h 2468005"/>
              <a:gd name="connsiteX5" fmla="*/ 2363890 w 4451430"/>
              <a:gd name="connsiteY5" fmla="*/ 1587186 h 2468005"/>
              <a:gd name="connsiteX6" fmla="*/ 2363890 w 4451430"/>
              <a:gd name="connsiteY6" fmla="*/ 1748121 h 2468005"/>
              <a:gd name="connsiteX7" fmla="*/ 2356575 w 4451430"/>
              <a:gd name="connsiteY7" fmla="*/ 2135826 h 2468005"/>
              <a:gd name="connsiteX8" fmla="*/ 2385836 w 4451430"/>
              <a:gd name="connsiteY8" fmla="*/ 2252870 h 2468005"/>
              <a:gd name="connsiteX9" fmla="*/ 2502879 w 4451430"/>
              <a:gd name="connsiteY9" fmla="*/ 2362598 h 2468005"/>
              <a:gd name="connsiteX10" fmla="*/ 2715020 w 4451430"/>
              <a:gd name="connsiteY10" fmla="*/ 2435750 h 2468005"/>
              <a:gd name="connsiteX11" fmla="*/ 3102725 w 4451430"/>
              <a:gd name="connsiteY11" fmla="*/ 2450380 h 2468005"/>
              <a:gd name="connsiteX12" fmla="*/ 3461170 w 4451430"/>
              <a:gd name="connsiteY12" fmla="*/ 2377228 h 2468005"/>
              <a:gd name="connsiteX13" fmla="*/ 3753778 w 4451430"/>
              <a:gd name="connsiteY13" fmla="*/ 2216294 h 2468005"/>
              <a:gd name="connsiteX14" fmla="*/ 3951288 w 4451430"/>
              <a:gd name="connsiteY14" fmla="*/ 2077305 h 2468005"/>
              <a:gd name="connsiteX15" fmla="*/ 4243896 w 4451430"/>
              <a:gd name="connsiteY15" fmla="*/ 1931001 h 2468005"/>
              <a:gd name="connsiteX16" fmla="*/ 4397516 w 4451430"/>
              <a:gd name="connsiteY16" fmla="*/ 1784697 h 2468005"/>
              <a:gd name="connsiteX17" fmla="*/ 4448722 w 4451430"/>
              <a:gd name="connsiteY17" fmla="*/ 1521350 h 2468005"/>
              <a:gd name="connsiteX18" fmla="*/ 4419461 w 4451430"/>
              <a:gd name="connsiteY18" fmla="*/ 1243372 h 2468005"/>
              <a:gd name="connsiteX19" fmla="*/ 4214636 w 4451430"/>
              <a:gd name="connsiteY19" fmla="*/ 921503 h 2468005"/>
              <a:gd name="connsiteX20" fmla="*/ 4039071 w 4451430"/>
              <a:gd name="connsiteY20" fmla="*/ 702047 h 2468005"/>
              <a:gd name="connsiteX21" fmla="*/ 3856191 w 4451430"/>
              <a:gd name="connsiteY21" fmla="*/ 599634 h 2468005"/>
              <a:gd name="connsiteX22" fmla="*/ 3636735 w 4451430"/>
              <a:gd name="connsiteY22" fmla="*/ 511852 h 2468005"/>
              <a:gd name="connsiteX23" fmla="*/ 3417279 w 4451430"/>
              <a:gd name="connsiteY23" fmla="*/ 402124 h 2468005"/>
              <a:gd name="connsiteX24" fmla="*/ 3292920 w 4451430"/>
              <a:gd name="connsiteY24" fmla="*/ 343602 h 2468005"/>
              <a:gd name="connsiteX25" fmla="*/ 3124671 w 4451430"/>
              <a:gd name="connsiteY25" fmla="*/ 270450 h 2468005"/>
              <a:gd name="connsiteX26" fmla="*/ 3014943 w 4451430"/>
              <a:gd name="connsiteY26" fmla="*/ 219244 h 2468005"/>
              <a:gd name="connsiteX27" fmla="*/ 2824748 w 4451430"/>
              <a:gd name="connsiteY27" fmla="*/ 241190 h 2468005"/>
              <a:gd name="connsiteX28" fmla="*/ 2817432 w 4451430"/>
              <a:gd name="connsiteY28" fmla="*/ 248505 h 2468005"/>
              <a:gd name="connsiteX29" fmla="*/ 2758911 w 4451430"/>
              <a:gd name="connsiteY29" fmla="*/ 168038 h 2468005"/>
              <a:gd name="connsiteX30" fmla="*/ 2656498 w 4451430"/>
              <a:gd name="connsiteY30" fmla="*/ 146092 h 2468005"/>
              <a:gd name="connsiteX31" fmla="*/ 2568716 w 4451430"/>
              <a:gd name="connsiteY31" fmla="*/ 138777 h 2468005"/>
              <a:gd name="connsiteX32" fmla="*/ 2488248 w 4451430"/>
              <a:gd name="connsiteY32" fmla="*/ 87570 h 2468005"/>
              <a:gd name="connsiteX33" fmla="*/ 2400466 w 4451430"/>
              <a:gd name="connsiteY33" fmla="*/ 50994 h 2468005"/>
              <a:gd name="connsiteX34" fmla="*/ 2334629 w 4451430"/>
              <a:gd name="connsiteY34" fmla="*/ 43679 h 2468005"/>
              <a:gd name="connsiteX35" fmla="*/ 2276108 w 4451430"/>
              <a:gd name="connsiteY35" fmla="*/ 94886 h 2468005"/>
              <a:gd name="connsiteX36" fmla="*/ 2246847 w 4451430"/>
              <a:gd name="connsiteY36" fmla="*/ 138777 h 2468005"/>
              <a:gd name="connsiteX37" fmla="*/ 2254162 w 4451430"/>
              <a:gd name="connsiteY37" fmla="*/ 819090 h 2468005"/>
              <a:gd name="connsiteX38" fmla="*/ 2210271 w 4451430"/>
              <a:gd name="connsiteY38" fmla="*/ 72940 h 2468005"/>
              <a:gd name="connsiteX39" fmla="*/ 2129804 w 4451430"/>
              <a:gd name="connsiteY39" fmla="*/ 29049 h 2468005"/>
              <a:gd name="connsiteX40" fmla="*/ 2027391 w 4451430"/>
              <a:gd name="connsiteY40" fmla="*/ 80255 h 2468005"/>
              <a:gd name="connsiteX41" fmla="*/ 1954239 w 4451430"/>
              <a:gd name="connsiteY41" fmla="*/ 116831 h 2468005"/>
              <a:gd name="connsiteX42" fmla="*/ 1837196 w 4451430"/>
              <a:gd name="connsiteY42" fmla="*/ 131462 h 2468005"/>
              <a:gd name="connsiteX43" fmla="*/ 1727467 w 4451430"/>
              <a:gd name="connsiteY43" fmla="*/ 168038 h 2468005"/>
              <a:gd name="connsiteX44" fmla="*/ 1932294 w 4451430"/>
              <a:gd name="connsiteY44" fmla="*/ 606950 h 2468005"/>
              <a:gd name="connsiteX45" fmla="*/ 1676261 w 4451430"/>
              <a:gd name="connsiteY45" fmla="*/ 182668 h 2468005"/>
              <a:gd name="connsiteX46" fmla="*/ 1559218 w 4451430"/>
              <a:gd name="connsiteY46" fmla="*/ 153407 h 2468005"/>
              <a:gd name="connsiteX47" fmla="*/ 1390968 w 4451430"/>
              <a:gd name="connsiteY47" fmla="*/ 204614 h 2468005"/>
              <a:gd name="connsiteX48" fmla="*/ 1171512 w 4451430"/>
              <a:gd name="connsiteY48" fmla="*/ 292396 h 2468005"/>
              <a:gd name="connsiteX49" fmla="*/ 1105676 w 4451430"/>
              <a:gd name="connsiteY49" fmla="*/ 321657 h 2468005"/>
              <a:gd name="connsiteX50" fmla="*/ 1178828 w 4451430"/>
              <a:gd name="connsiteY50" fmla="*/ 489906 h 2468005"/>
              <a:gd name="connsiteX51" fmla="*/ 1069100 w 4451430"/>
              <a:gd name="connsiteY51" fmla="*/ 350918 h 2468005"/>
              <a:gd name="connsiteX52" fmla="*/ 886220 w 4451430"/>
              <a:gd name="connsiteY52" fmla="*/ 460646 h 2468005"/>
              <a:gd name="connsiteX53" fmla="*/ 769176 w 4451430"/>
              <a:gd name="connsiteY53" fmla="*/ 489906 h 2468005"/>
              <a:gd name="connsiteX54" fmla="*/ 674079 w 4451430"/>
              <a:gd name="connsiteY54" fmla="*/ 592319 h 2468005"/>
              <a:gd name="connsiteX55" fmla="*/ 483884 w 4451430"/>
              <a:gd name="connsiteY55" fmla="*/ 702047 h 2468005"/>
              <a:gd name="connsiteX56" fmla="*/ 322949 w 4451430"/>
              <a:gd name="connsiteY56" fmla="*/ 789830 h 2468005"/>
              <a:gd name="connsiteX57" fmla="*/ 132754 w 4451430"/>
              <a:gd name="connsiteY57" fmla="*/ 965394 h 2468005"/>
              <a:gd name="connsiteX58" fmla="*/ 37656 w 4451430"/>
              <a:gd name="connsiteY58" fmla="*/ 1192166 h 2468005"/>
              <a:gd name="connsiteX59" fmla="*/ 1080 w 4451430"/>
              <a:gd name="connsiteY59" fmla="*/ 1462828 h 2468005"/>
              <a:gd name="connsiteX60" fmla="*/ 74232 w 4451430"/>
              <a:gd name="connsiteY60" fmla="*/ 1755436 h 2468005"/>
              <a:gd name="connsiteX61" fmla="*/ 242482 w 4451430"/>
              <a:gd name="connsiteY61" fmla="*/ 1996838 h 2468005"/>
              <a:gd name="connsiteX62" fmla="*/ 381471 w 4451430"/>
              <a:gd name="connsiteY62" fmla="*/ 2077305 h 2468005"/>
              <a:gd name="connsiteX63" fmla="*/ 710655 w 4451430"/>
              <a:gd name="connsiteY63" fmla="*/ 2179718 h 2468005"/>
              <a:gd name="connsiteX64" fmla="*/ 922796 w 4451430"/>
              <a:gd name="connsiteY64" fmla="*/ 2260185 h 2468005"/>
              <a:gd name="connsiteX65" fmla="*/ 1251980 w 4451430"/>
              <a:gd name="connsiteY65" fmla="*/ 2384543 h 2468005"/>
              <a:gd name="connsiteX66" fmla="*/ 1632370 w 4451430"/>
              <a:gd name="connsiteY66" fmla="*/ 2465010 h 2468005"/>
              <a:gd name="connsiteX67" fmla="*/ 1881087 w 4451430"/>
              <a:gd name="connsiteY67" fmla="*/ 2443065 h 2468005"/>
              <a:gd name="connsiteX68" fmla="*/ 2063967 w 4451430"/>
              <a:gd name="connsiteY68" fmla="*/ 2369913 h 2468005"/>
              <a:gd name="connsiteX69" fmla="*/ 2181010 w 4451430"/>
              <a:gd name="connsiteY69" fmla="*/ 2267500 h 2468005"/>
              <a:gd name="connsiteX70" fmla="*/ 2210271 w 4451430"/>
              <a:gd name="connsiteY70" fmla="*/ 2033414 h 2468005"/>
              <a:gd name="connsiteX71" fmla="*/ 2195640 w 4451430"/>
              <a:gd name="connsiteY71" fmla="*/ 1821273 h 2468005"/>
              <a:gd name="connsiteX72" fmla="*/ 2188325 w 4451430"/>
              <a:gd name="connsiteY72" fmla="*/ 1653023 h 2468005"/>
              <a:gd name="connsiteX73" fmla="*/ 2239532 w 4451430"/>
              <a:gd name="connsiteY73" fmla="*/ 1543295 h 2468005"/>
              <a:gd name="connsiteX74" fmla="*/ 2239532 w 4451430"/>
              <a:gd name="connsiteY74" fmla="*/ 1543295 h 2468005"/>
              <a:gd name="connsiteX0" fmla="*/ 2195640 w 4451430"/>
              <a:gd name="connsiteY0" fmla="*/ 1952737 h 2453165"/>
              <a:gd name="connsiteX1" fmla="*/ 2188325 w 4451430"/>
              <a:gd name="connsiteY1" fmla="*/ 1725966 h 2453165"/>
              <a:gd name="connsiteX2" fmla="*/ 2202956 w 4451430"/>
              <a:gd name="connsiteY2" fmla="*/ 1579662 h 2453165"/>
              <a:gd name="connsiteX3" fmla="*/ 2268792 w 4451430"/>
              <a:gd name="connsiteY3" fmla="*/ 1521140 h 2453165"/>
              <a:gd name="connsiteX4" fmla="*/ 2334629 w 4451430"/>
              <a:gd name="connsiteY4" fmla="*/ 1521140 h 2453165"/>
              <a:gd name="connsiteX5" fmla="*/ 2363890 w 4451430"/>
              <a:gd name="connsiteY5" fmla="*/ 1572346 h 2453165"/>
              <a:gd name="connsiteX6" fmla="*/ 2363890 w 4451430"/>
              <a:gd name="connsiteY6" fmla="*/ 1733281 h 2453165"/>
              <a:gd name="connsiteX7" fmla="*/ 2356575 w 4451430"/>
              <a:gd name="connsiteY7" fmla="*/ 2120986 h 2453165"/>
              <a:gd name="connsiteX8" fmla="*/ 2385836 w 4451430"/>
              <a:gd name="connsiteY8" fmla="*/ 2238030 h 2453165"/>
              <a:gd name="connsiteX9" fmla="*/ 2502879 w 4451430"/>
              <a:gd name="connsiteY9" fmla="*/ 2347758 h 2453165"/>
              <a:gd name="connsiteX10" fmla="*/ 2715020 w 4451430"/>
              <a:gd name="connsiteY10" fmla="*/ 2420910 h 2453165"/>
              <a:gd name="connsiteX11" fmla="*/ 3102725 w 4451430"/>
              <a:gd name="connsiteY11" fmla="*/ 2435540 h 2453165"/>
              <a:gd name="connsiteX12" fmla="*/ 3461170 w 4451430"/>
              <a:gd name="connsiteY12" fmla="*/ 2362388 h 2453165"/>
              <a:gd name="connsiteX13" fmla="*/ 3753778 w 4451430"/>
              <a:gd name="connsiteY13" fmla="*/ 2201454 h 2453165"/>
              <a:gd name="connsiteX14" fmla="*/ 3951288 w 4451430"/>
              <a:gd name="connsiteY14" fmla="*/ 2062465 h 2453165"/>
              <a:gd name="connsiteX15" fmla="*/ 4243896 w 4451430"/>
              <a:gd name="connsiteY15" fmla="*/ 1916161 h 2453165"/>
              <a:gd name="connsiteX16" fmla="*/ 4397516 w 4451430"/>
              <a:gd name="connsiteY16" fmla="*/ 1769857 h 2453165"/>
              <a:gd name="connsiteX17" fmla="*/ 4448722 w 4451430"/>
              <a:gd name="connsiteY17" fmla="*/ 1506510 h 2453165"/>
              <a:gd name="connsiteX18" fmla="*/ 4419461 w 4451430"/>
              <a:gd name="connsiteY18" fmla="*/ 1228532 h 2453165"/>
              <a:gd name="connsiteX19" fmla="*/ 4214636 w 4451430"/>
              <a:gd name="connsiteY19" fmla="*/ 906663 h 2453165"/>
              <a:gd name="connsiteX20" fmla="*/ 4039071 w 4451430"/>
              <a:gd name="connsiteY20" fmla="*/ 687207 h 2453165"/>
              <a:gd name="connsiteX21" fmla="*/ 3856191 w 4451430"/>
              <a:gd name="connsiteY21" fmla="*/ 584794 h 2453165"/>
              <a:gd name="connsiteX22" fmla="*/ 3636735 w 4451430"/>
              <a:gd name="connsiteY22" fmla="*/ 497012 h 2453165"/>
              <a:gd name="connsiteX23" fmla="*/ 3417279 w 4451430"/>
              <a:gd name="connsiteY23" fmla="*/ 387284 h 2453165"/>
              <a:gd name="connsiteX24" fmla="*/ 3292920 w 4451430"/>
              <a:gd name="connsiteY24" fmla="*/ 328762 h 2453165"/>
              <a:gd name="connsiteX25" fmla="*/ 3124671 w 4451430"/>
              <a:gd name="connsiteY25" fmla="*/ 255610 h 2453165"/>
              <a:gd name="connsiteX26" fmla="*/ 3014943 w 4451430"/>
              <a:gd name="connsiteY26" fmla="*/ 204404 h 2453165"/>
              <a:gd name="connsiteX27" fmla="*/ 2824748 w 4451430"/>
              <a:gd name="connsiteY27" fmla="*/ 226350 h 2453165"/>
              <a:gd name="connsiteX28" fmla="*/ 2817432 w 4451430"/>
              <a:gd name="connsiteY28" fmla="*/ 233665 h 2453165"/>
              <a:gd name="connsiteX29" fmla="*/ 2758911 w 4451430"/>
              <a:gd name="connsiteY29" fmla="*/ 153198 h 2453165"/>
              <a:gd name="connsiteX30" fmla="*/ 2656498 w 4451430"/>
              <a:gd name="connsiteY30" fmla="*/ 131252 h 2453165"/>
              <a:gd name="connsiteX31" fmla="*/ 2568716 w 4451430"/>
              <a:gd name="connsiteY31" fmla="*/ 123937 h 2453165"/>
              <a:gd name="connsiteX32" fmla="*/ 2488248 w 4451430"/>
              <a:gd name="connsiteY32" fmla="*/ 72730 h 2453165"/>
              <a:gd name="connsiteX33" fmla="*/ 2400466 w 4451430"/>
              <a:gd name="connsiteY33" fmla="*/ 36154 h 2453165"/>
              <a:gd name="connsiteX34" fmla="*/ 2334629 w 4451430"/>
              <a:gd name="connsiteY34" fmla="*/ 28839 h 2453165"/>
              <a:gd name="connsiteX35" fmla="*/ 2276108 w 4451430"/>
              <a:gd name="connsiteY35" fmla="*/ 80046 h 2453165"/>
              <a:gd name="connsiteX36" fmla="*/ 2246847 w 4451430"/>
              <a:gd name="connsiteY36" fmla="*/ 123937 h 2453165"/>
              <a:gd name="connsiteX37" fmla="*/ 2254162 w 4451430"/>
              <a:gd name="connsiteY37" fmla="*/ 804250 h 2453165"/>
              <a:gd name="connsiteX38" fmla="*/ 2210271 w 4451430"/>
              <a:gd name="connsiteY38" fmla="*/ 58100 h 2453165"/>
              <a:gd name="connsiteX39" fmla="*/ 2129804 w 4451430"/>
              <a:gd name="connsiteY39" fmla="*/ 14209 h 2453165"/>
              <a:gd name="connsiteX40" fmla="*/ 2027391 w 4451430"/>
              <a:gd name="connsiteY40" fmla="*/ 65415 h 2453165"/>
              <a:gd name="connsiteX41" fmla="*/ 1954239 w 4451430"/>
              <a:gd name="connsiteY41" fmla="*/ 101991 h 2453165"/>
              <a:gd name="connsiteX42" fmla="*/ 1837196 w 4451430"/>
              <a:gd name="connsiteY42" fmla="*/ 116622 h 2453165"/>
              <a:gd name="connsiteX43" fmla="*/ 1727467 w 4451430"/>
              <a:gd name="connsiteY43" fmla="*/ 153198 h 2453165"/>
              <a:gd name="connsiteX44" fmla="*/ 1932294 w 4451430"/>
              <a:gd name="connsiteY44" fmla="*/ 592110 h 2453165"/>
              <a:gd name="connsiteX45" fmla="*/ 1676261 w 4451430"/>
              <a:gd name="connsiteY45" fmla="*/ 167828 h 2453165"/>
              <a:gd name="connsiteX46" fmla="*/ 1559218 w 4451430"/>
              <a:gd name="connsiteY46" fmla="*/ 138567 h 2453165"/>
              <a:gd name="connsiteX47" fmla="*/ 1390968 w 4451430"/>
              <a:gd name="connsiteY47" fmla="*/ 189774 h 2453165"/>
              <a:gd name="connsiteX48" fmla="*/ 1171512 w 4451430"/>
              <a:gd name="connsiteY48" fmla="*/ 277556 h 2453165"/>
              <a:gd name="connsiteX49" fmla="*/ 1105676 w 4451430"/>
              <a:gd name="connsiteY49" fmla="*/ 306817 h 2453165"/>
              <a:gd name="connsiteX50" fmla="*/ 1178828 w 4451430"/>
              <a:gd name="connsiteY50" fmla="*/ 475066 h 2453165"/>
              <a:gd name="connsiteX51" fmla="*/ 1069100 w 4451430"/>
              <a:gd name="connsiteY51" fmla="*/ 336078 h 2453165"/>
              <a:gd name="connsiteX52" fmla="*/ 886220 w 4451430"/>
              <a:gd name="connsiteY52" fmla="*/ 445806 h 2453165"/>
              <a:gd name="connsiteX53" fmla="*/ 769176 w 4451430"/>
              <a:gd name="connsiteY53" fmla="*/ 475066 h 2453165"/>
              <a:gd name="connsiteX54" fmla="*/ 674079 w 4451430"/>
              <a:gd name="connsiteY54" fmla="*/ 577479 h 2453165"/>
              <a:gd name="connsiteX55" fmla="*/ 483884 w 4451430"/>
              <a:gd name="connsiteY55" fmla="*/ 687207 h 2453165"/>
              <a:gd name="connsiteX56" fmla="*/ 322949 w 4451430"/>
              <a:gd name="connsiteY56" fmla="*/ 774990 h 2453165"/>
              <a:gd name="connsiteX57" fmla="*/ 132754 w 4451430"/>
              <a:gd name="connsiteY57" fmla="*/ 950554 h 2453165"/>
              <a:gd name="connsiteX58" fmla="*/ 37656 w 4451430"/>
              <a:gd name="connsiteY58" fmla="*/ 1177326 h 2453165"/>
              <a:gd name="connsiteX59" fmla="*/ 1080 w 4451430"/>
              <a:gd name="connsiteY59" fmla="*/ 1447988 h 2453165"/>
              <a:gd name="connsiteX60" fmla="*/ 74232 w 4451430"/>
              <a:gd name="connsiteY60" fmla="*/ 1740596 h 2453165"/>
              <a:gd name="connsiteX61" fmla="*/ 242482 w 4451430"/>
              <a:gd name="connsiteY61" fmla="*/ 1981998 h 2453165"/>
              <a:gd name="connsiteX62" fmla="*/ 381471 w 4451430"/>
              <a:gd name="connsiteY62" fmla="*/ 2062465 h 2453165"/>
              <a:gd name="connsiteX63" fmla="*/ 710655 w 4451430"/>
              <a:gd name="connsiteY63" fmla="*/ 2164878 h 2453165"/>
              <a:gd name="connsiteX64" fmla="*/ 922796 w 4451430"/>
              <a:gd name="connsiteY64" fmla="*/ 2245345 h 2453165"/>
              <a:gd name="connsiteX65" fmla="*/ 1251980 w 4451430"/>
              <a:gd name="connsiteY65" fmla="*/ 2369703 h 2453165"/>
              <a:gd name="connsiteX66" fmla="*/ 1632370 w 4451430"/>
              <a:gd name="connsiteY66" fmla="*/ 2450170 h 2453165"/>
              <a:gd name="connsiteX67" fmla="*/ 1881087 w 4451430"/>
              <a:gd name="connsiteY67" fmla="*/ 2428225 h 2453165"/>
              <a:gd name="connsiteX68" fmla="*/ 2063967 w 4451430"/>
              <a:gd name="connsiteY68" fmla="*/ 2355073 h 2453165"/>
              <a:gd name="connsiteX69" fmla="*/ 2181010 w 4451430"/>
              <a:gd name="connsiteY69" fmla="*/ 2252660 h 2453165"/>
              <a:gd name="connsiteX70" fmla="*/ 2210271 w 4451430"/>
              <a:gd name="connsiteY70" fmla="*/ 2018574 h 2453165"/>
              <a:gd name="connsiteX71" fmla="*/ 2195640 w 4451430"/>
              <a:gd name="connsiteY71" fmla="*/ 1806433 h 2453165"/>
              <a:gd name="connsiteX72" fmla="*/ 2188325 w 4451430"/>
              <a:gd name="connsiteY72" fmla="*/ 1638183 h 2453165"/>
              <a:gd name="connsiteX73" fmla="*/ 2239532 w 4451430"/>
              <a:gd name="connsiteY73" fmla="*/ 1528455 h 2453165"/>
              <a:gd name="connsiteX74" fmla="*/ 2239532 w 4451430"/>
              <a:gd name="connsiteY74" fmla="*/ 1528455 h 245316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76108 w 4451430"/>
              <a:gd name="connsiteY35" fmla="*/ 6987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802802 w 4451430"/>
              <a:gd name="connsiteY29" fmla="*/ 201549 h 2442995"/>
              <a:gd name="connsiteX30" fmla="*/ 2758911 w 4451430"/>
              <a:gd name="connsiteY30" fmla="*/ 143028 h 2442995"/>
              <a:gd name="connsiteX31" fmla="*/ 2656498 w 4451430"/>
              <a:gd name="connsiteY31" fmla="*/ 121082 h 2442995"/>
              <a:gd name="connsiteX32" fmla="*/ 2568716 w 4451430"/>
              <a:gd name="connsiteY32" fmla="*/ 113767 h 2442995"/>
              <a:gd name="connsiteX33" fmla="*/ 2488248 w 4451430"/>
              <a:gd name="connsiteY33" fmla="*/ 62560 h 2442995"/>
              <a:gd name="connsiteX34" fmla="*/ 2400466 w 4451430"/>
              <a:gd name="connsiteY34" fmla="*/ 25984 h 2442995"/>
              <a:gd name="connsiteX35" fmla="*/ 2334629 w 4451430"/>
              <a:gd name="connsiteY35" fmla="*/ 18669 h 2442995"/>
              <a:gd name="connsiteX36" fmla="*/ 2268793 w 4451430"/>
              <a:gd name="connsiteY36" fmla="*/ 40616 h 2442995"/>
              <a:gd name="connsiteX37" fmla="*/ 2246847 w 4451430"/>
              <a:gd name="connsiteY37" fmla="*/ 113767 h 2442995"/>
              <a:gd name="connsiteX38" fmla="*/ 2254162 w 4451430"/>
              <a:gd name="connsiteY38" fmla="*/ 794080 h 2442995"/>
              <a:gd name="connsiteX39" fmla="*/ 2210271 w 4451430"/>
              <a:gd name="connsiteY39" fmla="*/ 47930 h 2442995"/>
              <a:gd name="connsiteX40" fmla="*/ 2129804 w 4451430"/>
              <a:gd name="connsiteY40" fmla="*/ 4039 h 2442995"/>
              <a:gd name="connsiteX41" fmla="*/ 2027391 w 4451430"/>
              <a:gd name="connsiteY41" fmla="*/ 55245 h 2442995"/>
              <a:gd name="connsiteX42" fmla="*/ 1954239 w 4451430"/>
              <a:gd name="connsiteY42" fmla="*/ 91821 h 2442995"/>
              <a:gd name="connsiteX43" fmla="*/ 1837196 w 4451430"/>
              <a:gd name="connsiteY43" fmla="*/ 106452 h 2442995"/>
              <a:gd name="connsiteX44" fmla="*/ 1727467 w 4451430"/>
              <a:gd name="connsiteY44" fmla="*/ 143028 h 2442995"/>
              <a:gd name="connsiteX45" fmla="*/ 1932294 w 4451430"/>
              <a:gd name="connsiteY45" fmla="*/ 581940 h 2442995"/>
              <a:gd name="connsiteX46" fmla="*/ 1676261 w 4451430"/>
              <a:gd name="connsiteY46" fmla="*/ 157658 h 2442995"/>
              <a:gd name="connsiteX47" fmla="*/ 1559218 w 4451430"/>
              <a:gd name="connsiteY47" fmla="*/ 128397 h 2442995"/>
              <a:gd name="connsiteX48" fmla="*/ 1390968 w 4451430"/>
              <a:gd name="connsiteY48" fmla="*/ 179604 h 2442995"/>
              <a:gd name="connsiteX49" fmla="*/ 1171512 w 4451430"/>
              <a:gd name="connsiteY49" fmla="*/ 267386 h 2442995"/>
              <a:gd name="connsiteX50" fmla="*/ 1105676 w 4451430"/>
              <a:gd name="connsiteY50" fmla="*/ 296647 h 2442995"/>
              <a:gd name="connsiteX51" fmla="*/ 1178828 w 4451430"/>
              <a:gd name="connsiteY51" fmla="*/ 464896 h 2442995"/>
              <a:gd name="connsiteX52" fmla="*/ 1069100 w 4451430"/>
              <a:gd name="connsiteY52" fmla="*/ 325908 h 2442995"/>
              <a:gd name="connsiteX53" fmla="*/ 886220 w 4451430"/>
              <a:gd name="connsiteY53" fmla="*/ 435636 h 2442995"/>
              <a:gd name="connsiteX54" fmla="*/ 769176 w 4451430"/>
              <a:gd name="connsiteY54" fmla="*/ 464896 h 2442995"/>
              <a:gd name="connsiteX55" fmla="*/ 674079 w 4451430"/>
              <a:gd name="connsiteY55" fmla="*/ 567309 h 2442995"/>
              <a:gd name="connsiteX56" fmla="*/ 483884 w 4451430"/>
              <a:gd name="connsiteY56" fmla="*/ 677037 h 2442995"/>
              <a:gd name="connsiteX57" fmla="*/ 322949 w 4451430"/>
              <a:gd name="connsiteY57" fmla="*/ 764820 h 2442995"/>
              <a:gd name="connsiteX58" fmla="*/ 132754 w 4451430"/>
              <a:gd name="connsiteY58" fmla="*/ 940384 h 2442995"/>
              <a:gd name="connsiteX59" fmla="*/ 37656 w 4451430"/>
              <a:gd name="connsiteY59" fmla="*/ 1167156 h 2442995"/>
              <a:gd name="connsiteX60" fmla="*/ 1080 w 4451430"/>
              <a:gd name="connsiteY60" fmla="*/ 1437818 h 2442995"/>
              <a:gd name="connsiteX61" fmla="*/ 74232 w 4451430"/>
              <a:gd name="connsiteY61" fmla="*/ 1730426 h 2442995"/>
              <a:gd name="connsiteX62" fmla="*/ 242482 w 4451430"/>
              <a:gd name="connsiteY62" fmla="*/ 1971828 h 2442995"/>
              <a:gd name="connsiteX63" fmla="*/ 381471 w 4451430"/>
              <a:gd name="connsiteY63" fmla="*/ 2052295 h 2442995"/>
              <a:gd name="connsiteX64" fmla="*/ 710655 w 4451430"/>
              <a:gd name="connsiteY64" fmla="*/ 2154708 h 2442995"/>
              <a:gd name="connsiteX65" fmla="*/ 922796 w 4451430"/>
              <a:gd name="connsiteY65" fmla="*/ 2235175 h 2442995"/>
              <a:gd name="connsiteX66" fmla="*/ 1251980 w 4451430"/>
              <a:gd name="connsiteY66" fmla="*/ 2359533 h 2442995"/>
              <a:gd name="connsiteX67" fmla="*/ 1632370 w 4451430"/>
              <a:gd name="connsiteY67" fmla="*/ 2440000 h 2442995"/>
              <a:gd name="connsiteX68" fmla="*/ 1881087 w 4451430"/>
              <a:gd name="connsiteY68" fmla="*/ 2418055 h 2442995"/>
              <a:gd name="connsiteX69" fmla="*/ 2063967 w 4451430"/>
              <a:gd name="connsiteY69" fmla="*/ 2344903 h 2442995"/>
              <a:gd name="connsiteX70" fmla="*/ 2181010 w 4451430"/>
              <a:gd name="connsiteY70" fmla="*/ 2242490 h 2442995"/>
              <a:gd name="connsiteX71" fmla="*/ 2210271 w 4451430"/>
              <a:gd name="connsiteY71" fmla="*/ 2008404 h 2442995"/>
              <a:gd name="connsiteX72" fmla="*/ 2195640 w 4451430"/>
              <a:gd name="connsiteY72" fmla="*/ 1796263 h 2442995"/>
              <a:gd name="connsiteX73" fmla="*/ 2188325 w 4451430"/>
              <a:gd name="connsiteY73" fmla="*/ 1628013 h 2442995"/>
              <a:gd name="connsiteX74" fmla="*/ 2239532 w 4451430"/>
              <a:gd name="connsiteY74" fmla="*/ 1518285 h 2442995"/>
              <a:gd name="connsiteX75" fmla="*/ 2239532 w 4451430"/>
              <a:gd name="connsiteY75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417279 w 4451430"/>
              <a:gd name="connsiteY24" fmla="*/ 377114 h 2442995"/>
              <a:gd name="connsiteX25" fmla="*/ 3292920 w 4451430"/>
              <a:gd name="connsiteY25" fmla="*/ 318592 h 2442995"/>
              <a:gd name="connsiteX26" fmla="*/ 3124671 w 4451430"/>
              <a:gd name="connsiteY26" fmla="*/ 245440 h 2442995"/>
              <a:gd name="connsiteX27" fmla="*/ 3014943 w 4451430"/>
              <a:gd name="connsiteY27" fmla="*/ 194234 h 2442995"/>
              <a:gd name="connsiteX28" fmla="*/ 2824748 w 4451430"/>
              <a:gd name="connsiteY28" fmla="*/ 216180 h 2442995"/>
              <a:gd name="connsiteX29" fmla="*/ 2758911 w 4451430"/>
              <a:gd name="connsiteY29" fmla="*/ 399060 h 2442995"/>
              <a:gd name="connsiteX30" fmla="*/ 2802802 w 4451430"/>
              <a:gd name="connsiteY30" fmla="*/ 201549 h 2442995"/>
              <a:gd name="connsiteX31" fmla="*/ 2758911 w 4451430"/>
              <a:gd name="connsiteY31" fmla="*/ 143028 h 2442995"/>
              <a:gd name="connsiteX32" fmla="*/ 2656498 w 4451430"/>
              <a:gd name="connsiteY32" fmla="*/ 121082 h 2442995"/>
              <a:gd name="connsiteX33" fmla="*/ 2568716 w 4451430"/>
              <a:gd name="connsiteY33" fmla="*/ 113767 h 2442995"/>
              <a:gd name="connsiteX34" fmla="*/ 2488248 w 4451430"/>
              <a:gd name="connsiteY34" fmla="*/ 62560 h 2442995"/>
              <a:gd name="connsiteX35" fmla="*/ 2400466 w 4451430"/>
              <a:gd name="connsiteY35" fmla="*/ 25984 h 2442995"/>
              <a:gd name="connsiteX36" fmla="*/ 2334629 w 4451430"/>
              <a:gd name="connsiteY36" fmla="*/ 18669 h 2442995"/>
              <a:gd name="connsiteX37" fmla="*/ 2268793 w 4451430"/>
              <a:gd name="connsiteY37" fmla="*/ 40616 h 2442995"/>
              <a:gd name="connsiteX38" fmla="*/ 2246847 w 4451430"/>
              <a:gd name="connsiteY38" fmla="*/ 113767 h 2442995"/>
              <a:gd name="connsiteX39" fmla="*/ 2254162 w 4451430"/>
              <a:gd name="connsiteY39" fmla="*/ 794080 h 2442995"/>
              <a:gd name="connsiteX40" fmla="*/ 2210271 w 4451430"/>
              <a:gd name="connsiteY40" fmla="*/ 47930 h 2442995"/>
              <a:gd name="connsiteX41" fmla="*/ 2129804 w 4451430"/>
              <a:gd name="connsiteY41" fmla="*/ 4039 h 2442995"/>
              <a:gd name="connsiteX42" fmla="*/ 2027391 w 4451430"/>
              <a:gd name="connsiteY42" fmla="*/ 55245 h 2442995"/>
              <a:gd name="connsiteX43" fmla="*/ 1954239 w 4451430"/>
              <a:gd name="connsiteY43" fmla="*/ 91821 h 2442995"/>
              <a:gd name="connsiteX44" fmla="*/ 1837196 w 4451430"/>
              <a:gd name="connsiteY44" fmla="*/ 106452 h 2442995"/>
              <a:gd name="connsiteX45" fmla="*/ 1727467 w 4451430"/>
              <a:gd name="connsiteY45" fmla="*/ 143028 h 2442995"/>
              <a:gd name="connsiteX46" fmla="*/ 1932294 w 4451430"/>
              <a:gd name="connsiteY46" fmla="*/ 581940 h 2442995"/>
              <a:gd name="connsiteX47" fmla="*/ 1676261 w 4451430"/>
              <a:gd name="connsiteY47" fmla="*/ 157658 h 2442995"/>
              <a:gd name="connsiteX48" fmla="*/ 1559218 w 4451430"/>
              <a:gd name="connsiteY48" fmla="*/ 128397 h 2442995"/>
              <a:gd name="connsiteX49" fmla="*/ 1390968 w 4451430"/>
              <a:gd name="connsiteY49" fmla="*/ 179604 h 2442995"/>
              <a:gd name="connsiteX50" fmla="*/ 1171512 w 4451430"/>
              <a:gd name="connsiteY50" fmla="*/ 267386 h 2442995"/>
              <a:gd name="connsiteX51" fmla="*/ 1105676 w 4451430"/>
              <a:gd name="connsiteY51" fmla="*/ 296647 h 2442995"/>
              <a:gd name="connsiteX52" fmla="*/ 1178828 w 4451430"/>
              <a:gd name="connsiteY52" fmla="*/ 464896 h 2442995"/>
              <a:gd name="connsiteX53" fmla="*/ 1069100 w 4451430"/>
              <a:gd name="connsiteY53" fmla="*/ 325908 h 2442995"/>
              <a:gd name="connsiteX54" fmla="*/ 886220 w 4451430"/>
              <a:gd name="connsiteY54" fmla="*/ 435636 h 2442995"/>
              <a:gd name="connsiteX55" fmla="*/ 769176 w 4451430"/>
              <a:gd name="connsiteY55" fmla="*/ 464896 h 2442995"/>
              <a:gd name="connsiteX56" fmla="*/ 674079 w 4451430"/>
              <a:gd name="connsiteY56" fmla="*/ 567309 h 2442995"/>
              <a:gd name="connsiteX57" fmla="*/ 483884 w 4451430"/>
              <a:gd name="connsiteY57" fmla="*/ 677037 h 2442995"/>
              <a:gd name="connsiteX58" fmla="*/ 322949 w 4451430"/>
              <a:gd name="connsiteY58" fmla="*/ 764820 h 2442995"/>
              <a:gd name="connsiteX59" fmla="*/ 132754 w 4451430"/>
              <a:gd name="connsiteY59" fmla="*/ 940384 h 2442995"/>
              <a:gd name="connsiteX60" fmla="*/ 37656 w 4451430"/>
              <a:gd name="connsiteY60" fmla="*/ 1167156 h 2442995"/>
              <a:gd name="connsiteX61" fmla="*/ 1080 w 4451430"/>
              <a:gd name="connsiteY61" fmla="*/ 1437818 h 2442995"/>
              <a:gd name="connsiteX62" fmla="*/ 74232 w 4451430"/>
              <a:gd name="connsiteY62" fmla="*/ 1730426 h 2442995"/>
              <a:gd name="connsiteX63" fmla="*/ 242482 w 4451430"/>
              <a:gd name="connsiteY63" fmla="*/ 1971828 h 2442995"/>
              <a:gd name="connsiteX64" fmla="*/ 381471 w 4451430"/>
              <a:gd name="connsiteY64" fmla="*/ 2052295 h 2442995"/>
              <a:gd name="connsiteX65" fmla="*/ 710655 w 4451430"/>
              <a:gd name="connsiteY65" fmla="*/ 2154708 h 2442995"/>
              <a:gd name="connsiteX66" fmla="*/ 922796 w 4451430"/>
              <a:gd name="connsiteY66" fmla="*/ 2235175 h 2442995"/>
              <a:gd name="connsiteX67" fmla="*/ 1251980 w 4451430"/>
              <a:gd name="connsiteY67" fmla="*/ 2359533 h 2442995"/>
              <a:gd name="connsiteX68" fmla="*/ 1632370 w 4451430"/>
              <a:gd name="connsiteY68" fmla="*/ 2440000 h 2442995"/>
              <a:gd name="connsiteX69" fmla="*/ 1881087 w 4451430"/>
              <a:gd name="connsiteY69" fmla="*/ 2418055 h 2442995"/>
              <a:gd name="connsiteX70" fmla="*/ 2063967 w 4451430"/>
              <a:gd name="connsiteY70" fmla="*/ 2344903 h 2442995"/>
              <a:gd name="connsiteX71" fmla="*/ 2181010 w 4451430"/>
              <a:gd name="connsiteY71" fmla="*/ 2242490 h 2442995"/>
              <a:gd name="connsiteX72" fmla="*/ 2210271 w 4451430"/>
              <a:gd name="connsiteY72" fmla="*/ 2008404 h 2442995"/>
              <a:gd name="connsiteX73" fmla="*/ 2195640 w 4451430"/>
              <a:gd name="connsiteY73" fmla="*/ 1796263 h 2442995"/>
              <a:gd name="connsiteX74" fmla="*/ 2188325 w 4451430"/>
              <a:gd name="connsiteY74" fmla="*/ 1628013 h 2442995"/>
              <a:gd name="connsiteX75" fmla="*/ 2239532 w 4451430"/>
              <a:gd name="connsiteY75" fmla="*/ 1518285 h 2442995"/>
              <a:gd name="connsiteX76" fmla="*/ 2239532 w 4451430"/>
              <a:gd name="connsiteY76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2 w 4451430"/>
              <a:gd name="connsiteY38" fmla="*/ 7959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8295 h 2443960"/>
              <a:gd name="connsiteX1" fmla="*/ 2188325 w 4451430"/>
              <a:gd name="connsiteY1" fmla="*/ 1716761 h 2443960"/>
              <a:gd name="connsiteX2" fmla="*/ 2202956 w 4451430"/>
              <a:gd name="connsiteY2" fmla="*/ 1570457 h 2443960"/>
              <a:gd name="connsiteX3" fmla="*/ 2268792 w 4451430"/>
              <a:gd name="connsiteY3" fmla="*/ 1511935 h 2443960"/>
              <a:gd name="connsiteX4" fmla="*/ 2327485 w 4451430"/>
              <a:gd name="connsiteY4" fmla="*/ 1514316 h 2443960"/>
              <a:gd name="connsiteX5" fmla="*/ 2354365 w 4451430"/>
              <a:gd name="connsiteY5" fmla="*/ 1577428 h 2443960"/>
              <a:gd name="connsiteX6" fmla="*/ 2363890 w 4451430"/>
              <a:gd name="connsiteY6" fmla="*/ 1724076 h 2443960"/>
              <a:gd name="connsiteX7" fmla="*/ 2356575 w 4451430"/>
              <a:gd name="connsiteY7" fmla="*/ 2111781 h 2443960"/>
              <a:gd name="connsiteX8" fmla="*/ 2385836 w 4451430"/>
              <a:gd name="connsiteY8" fmla="*/ 2228825 h 2443960"/>
              <a:gd name="connsiteX9" fmla="*/ 2502879 w 4451430"/>
              <a:gd name="connsiteY9" fmla="*/ 2338553 h 2443960"/>
              <a:gd name="connsiteX10" fmla="*/ 2715020 w 4451430"/>
              <a:gd name="connsiteY10" fmla="*/ 2411705 h 2443960"/>
              <a:gd name="connsiteX11" fmla="*/ 3102725 w 4451430"/>
              <a:gd name="connsiteY11" fmla="*/ 2426335 h 2443960"/>
              <a:gd name="connsiteX12" fmla="*/ 3461170 w 4451430"/>
              <a:gd name="connsiteY12" fmla="*/ 2353183 h 2443960"/>
              <a:gd name="connsiteX13" fmla="*/ 3753778 w 4451430"/>
              <a:gd name="connsiteY13" fmla="*/ 2192249 h 2443960"/>
              <a:gd name="connsiteX14" fmla="*/ 3951288 w 4451430"/>
              <a:gd name="connsiteY14" fmla="*/ 2053260 h 2443960"/>
              <a:gd name="connsiteX15" fmla="*/ 4243896 w 4451430"/>
              <a:gd name="connsiteY15" fmla="*/ 1906956 h 2443960"/>
              <a:gd name="connsiteX16" fmla="*/ 4397516 w 4451430"/>
              <a:gd name="connsiteY16" fmla="*/ 1760652 h 2443960"/>
              <a:gd name="connsiteX17" fmla="*/ 4448722 w 4451430"/>
              <a:gd name="connsiteY17" fmla="*/ 1497305 h 2443960"/>
              <a:gd name="connsiteX18" fmla="*/ 4419461 w 4451430"/>
              <a:gd name="connsiteY18" fmla="*/ 1219327 h 2443960"/>
              <a:gd name="connsiteX19" fmla="*/ 4214636 w 4451430"/>
              <a:gd name="connsiteY19" fmla="*/ 897458 h 2443960"/>
              <a:gd name="connsiteX20" fmla="*/ 4039071 w 4451430"/>
              <a:gd name="connsiteY20" fmla="*/ 678002 h 2443960"/>
              <a:gd name="connsiteX21" fmla="*/ 3856191 w 4451430"/>
              <a:gd name="connsiteY21" fmla="*/ 575589 h 2443960"/>
              <a:gd name="connsiteX22" fmla="*/ 3600159 w 4451430"/>
              <a:gd name="connsiteY22" fmla="*/ 465861 h 2443960"/>
              <a:gd name="connsiteX23" fmla="*/ 3512376 w 4451430"/>
              <a:gd name="connsiteY23" fmla="*/ 553644 h 2443960"/>
              <a:gd name="connsiteX24" fmla="*/ 3548952 w 4451430"/>
              <a:gd name="connsiteY24" fmla="*/ 429285 h 2443960"/>
              <a:gd name="connsiteX25" fmla="*/ 3417279 w 4451430"/>
              <a:gd name="connsiteY25" fmla="*/ 378079 h 2443960"/>
              <a:gd name="connsiteX26" fmla="*/ 3292920 w 4451430"/>
              <a:gd name="connsiteY26" fmla="*/ 319557 h 2443960"/>
              <a:gd name="connsiteX27" fmla="*/ 3124671 w 4451430"/>
              <a:gd name="connsiteY27" fmla="*/ 246405 h 2443960"/>
              <a:gd name="connsiteX28" fmla="*/ 3014943 w 4451430"/>
              <a:gd name="connsiteY28" fmla="*/ 195199 h 2443960"/>
              <a:gd name="connsiteX29" fmla="*/ 2824748 w 4451430"/>
              <a:gd name="connsiteY29" fmla="*/ 217145 h 2443960"/>
              <a:gd name="connsiteX30" fmla="*/ 2758911 w 4451430"/>
              <a:gd name="connsiteY30" fmla="*/ 400025 h 2443960"/>
              <a:gd name="connsiteX31" fmla="*/ 2802802 w 4451430"/>
              <a:gd name="connsiteY31" fmla="*/ 202514 h 2443960"/>
              <a:gd name="connsiteX32" fmla="*/ 2758911 w 4451430"/>
              <a:gd name="connsiteY32" fmla="*/ 143993 h 2443960"/>
              <a:gd name="connsiteX33" fmla="*/ 2656498 w 4451430"/>
              <a:gd name="connsiteY33" fmla="*/ 122047 h 2443960"/>
              <a:gd name="connsiteX34" fmla="*/ 2568716 w 4451430"/>
              <a:gd name="connsiteY34" fmla="*/ 114732 h 2443960"/>
              <a:gd name="connsiteX35" fmla="*/ 2488248 w 4451430"/>
              <a:gd name="connsiteY35" fmla="*/ 63525 h 2443960"/>
              <a:gd name="connsiteX36" fmla="*/ 2400466 w 4451430"/>
              <a:gd name="connsiteY36" fmla="*/ 26949 h 2443960"/>
              <a:gd name="connsiteX37" fmla="*/ 2334629 w 4451430"/>
              <a:gd name="connsiteY37" fmla="*/ 19634 h 2443960"/>
              <a:gd name="connsiteX38" fmla="*/ 2268792 w 4451430"/>
              <a:gd name="connsiteY38" fmla="*/ 8924 h 2443960"/>
              <a:gd name="connsiteX39" fmla="*/ 2246847 w 4451430"/>
              <a:gd name="connsiteY39" fmla="*/ 114732 h 2443960"/>
              <a:gd name="connsiteX40" fmla="*/ 2254162 w 4451430"/>
              <a:gd name="connsiteY40" fmla="*/ 795045 h 2443960"/>
              <a:gd name="connsiteX41" fmla="*/ 2210271 w 4451430"/>
              <a:gd name="connsiteY41" fmla="*/ 48895 h 2443960"/>
              <a:gd name="connsiteX42" fmla="*/ 2129804 w 4451430"/>
              <a:gd name="connsiteY42" fmla="*/ 5004 h 2443960"/>
              <a:gd name="connsiteX43" fmla="*/ 2027391 w 4451430"/>
              <a:gd name="connsiteY43" fmla="*/ 56210 h 2443960"/>
              <a:gd name="connsiteX44" fmla="*/ 1954239 w 4451430"/>
              <a:gd name="connsiteY44" fmla="*/ 92786 h 2443960"/>
              <a:gd name="connsiteX45" fmla="*/ 1837196 w 4451430"/>
              <a:gd name="connsiteY45" fmla="*/ 107417 h 2443960"/>
              <a:gd name="connsiteX46" fmla="*/ 1727467 w 4451430"/>
              <a:gd name="connsiteY46" fmla="*/ 143993 h 2443960"/>
              <a:gd name="connsiteX47" fmla="*/ 1932294 w 4451430"/>
              <a:gd name="connsiteY47" fmla="*/ 582905 h 2443960"/>
              <a:gd name="connsiteX48" fmla="*/ 1676261 w 4451430"/>
              <a:gd name="connsiteY48" fmla="*/ 158623 h 2443960"/>
              <a:gd name="connsiteX49" fmla="*/ 1559218 w 4451430"/>
              <a:gd name="connsiteY49" fmla="*/ 129362 h 2443960"/>
              <a:gd name="connsiteX50" fmla="*/ 1390968 w 4451430"/>
              <a:gd name="connsiteY50" fmla="*/ 180569 h 2443960"/>
              <a:gd name="connsiteX51" fmla="*/ 1171512 w 4451430"/>
              <a:gd name="connsiteY51" fmla="*/ 268351 h 2443960"/>
              <a:gd name="connsiteX52" fmla="*/ 1105676 w 4451430"/>
              <a:gd name="connsiteY52" fmla="*/ 297612 h 2443960"/>
              <a:gd name="connsiteX53" fmla="*/ 1178828 w 4451430"/>
              <a:gd name="connsiteY53" fmla="*/ 465861 h 2443960"/>
              <a:gd name="connsiteX54" fmla="*/ 1069100 w 4451430"/>
              <a:gd name="connsiteY54" fmla="*/ 326873 h 2443960"/>
              <a:gd name="connsiteX55" fmla="*/ 886220 w 4451430"/>
              <a:gd name="connsiteY55" fmla="*/ 436601 h 2443960"/>
              <a:gd name="connsiteX56" fmla="*/ 769176 w 4451430"/>
              <a:gd name="connsiteY56" fmla="*/ 465861 h 2443960"/>
              <a:gd name="connsiteX57" fmla="*/ 674079 w 4451430"/>
              <a:gd name="connsiteY57" fmla="*/ 568274 h 2443960"/>
              <a:gd name="connsiteX58" fmla="*/ 483884 w 4451430"/>
              <a:gd name="connsiteY58" fmla="*/ 678002 h 2443960"/>
              <a:gd name="connsiteX59" fmla="*/ 322949 w 4451430"/>
              <a:gd name="connsiteY59" fmla="*/ 765785 h 2443960"/>
              <a:gd name="connsiteX60" fmla="*/ 132754 w 4451430"/>
              <a:gd name="connsiteY60" fmla="*/ 941349 h 2443960"/>
              <a:gd name="connsiteX61" fmla="*/ 37656 w 4451430"/>
              <a:gd name="connsiteY61" fmla="*/ 1168121 h 2443960"/>
              <a:gd name="connsiteX62" fmla="*/ 1080 w 4451430"/>
              <a:gd name="connsiteY62" fmla="*/ 1438783 h 2443960"/>
              <a:gd name="connsiteX63" fmla="*/ 74232 w 4451430"/>
              <a:gd name="connsiteY63" fmla="*/ 1731391 h 2443960"/>
              <a:gd name="connsiteX64" fmla="*/ 242482 w 4451430"/>
              <a:gd name="connsiteY64" fmla="*/ 1972793 h 2443960"/>
              <a:gd name="connsiteX65" fmla="*/ 381471 w 4451430"/>
              <a:gd name="connsiteY65" fmla="*/ 2053260 h 2443960"/>
              <a:gd name="connsiteX66" fmla="*/ 710655 w 4451430"/>
              <a:gd name="connsiteY66" fmla="*/ 2155673 h 2443960"/>
              <a:gd name="connsiteX67" fmla="*/ 922796 w 4451430"/>
              <a:gd name="connsiteY67" fmla="*/ 2236140 h 2443960"/>
              <a:gd name="connsiteX68" fmla="*/ 1251980 w 4451430"/>
              <a:gd name="connsiteY68" fmla="*/ 2360498 h 2443960"/>
              <a:gd name="connsiteX69" fmla="*/ 1632370 w 4451430"/>
              <a:gd name="connsiteY69" fmla="*/ 2440965 h 2443960"/>
              <a:gd name="connsiteX70" fmla="*/ 1881087 w 4451430"/>
              <a:gd name="connsiteY70" fmla="*/ 2419020 h 2443960"/>
              <a:gd name="connsiteX71" fmla="*/ 2063967 w 4451430"/>
              <a:gd name="connsiteY71" fmla="*/ 2345868 h 2443960"/>
              <a:gd name="connsiteX72" fmla="*/ 2181010 w 4451430"/>
              <a:gd name="connsiteY72" fmla="*/ 2243455 h 2443960"/>
              <a:gd name="connsiteX73" fmla="*/ 2210271 w 4451430"/>
              <a:gd name="connsiteY73" fmla="*/ 2009369 h 2443960"/>
              <a:gd name="connsiteX74" fmla="*/ 2195640 w 4451430"/>
              <a:gd name="connsiteY74" fmla="*/ 1797228 h 2443960"/>
              <a:gd name="connsiteX75" fmla="*/ 2188325 w 4451430"/>
              <a:gd name="connsiteY75" fmla="*/ 1628978 h 2443960"/>
              <a:gd name="connsiteX76" fmla="*/ 2239532 w 4451430"/>
              <a:gd name="connsiteY76" fmla="*/ 1519250 h 2443960"/>
              <a:gd name="connsiteX77" fmla="*/ 2239532 w 4451430"/>
              <a:gd name="connsiteY77" fmla="*/ 1519250 h 2443960"/>
              <a:gd name="connsiteX0" fmla="*/ 2207546 w 4451430"/>
              <a:gd name="connsiteY0" fmla="*/ 1953036 h 2448701"/>
              <a:gd name="connsiteX1" fmla="*/ 2188325 w 4451430"/>
              <a:gd name="connsiteY1" fmla="*/ 1721502 h 2448701"/>
              <a:gd name="connsiteX2" fmla="*/ 2202956 w 4451430"/>
              <a:gd name="connsiteY2" fmla="*/ 1575198 h 2448701"/>
              <a:gd name="connsiteX3" fmla="*/ 2268792 w 4451430"/>
              <a:gd name="connsiteY3" fmla="*/ 1516676 h 2448701"/>
              <a:gd name="connsiteX4" fmla="*/ 2327485 w 4451430"/>
              <a:gd name="connsiteY4" fmla="*/ 1519057 h 2448701"/>
              <a:gd name="connsiteX5" fmla="*/ 2354365 w 4451430"/>
              <a:gd name="connsiteY5" fmla="*/ 1582169 h 2448701"/>
              <a:gd name="connsiteX6" fmla="*/ 2363890 w 4451430"/>
              <a:gd name="connsiteY6" fmla="*/ 1728817 h 2448701"/>
              <a:gd name="connsiteX7" fmla="*/ 2356575 w 4451430"/>
              <a:gd name="connsiteY7" fmla="*/ 2116522 h 2448701"/>
              <a:gd name="connsiteX8" fmla="*/ 2385836 w 4451430"/>
              <a:gd name="connsiteY8" fmla="*/ 2233566 h 2448701"/>
              <a:gd name="connsiteX9" fmla="*/ 2502879 w 4451430"/>
              <a:gd name="connsiteY9" fmla="*/ 2343294 h 2448701"/>
              <a:gd name="connsiteX10" fmla="*/ 2715020 w 4451430"/>
              <a:gd name="connsiteY10" fmla="*/ 2416446 h 2448701"/>
              <a:gd name="connsiteX11" fmla="*/ 3102725 w 4451430"/>
              <a:gd name="connsiteY11" fmla="*/ 2431076 h 2448701"/>
              <a:gd name="connsiteX12" fmla="*/ 3461170 w 4451430"/>
              <a:gd name="connsiteY12" fmla="*/ 2357924 h 2448701"/>
              <a:gd name="connsiteX13" fmla="*/ 3753778 w 4451430"/>
              <a:gd name="connsiteY13" fmla="*/ 2196990 h 2448701"/>
              <a:gd name="connsiteX14" fmla="*/ 3951288 w 4451430"/>
              <a:gd name="connsiteY14" fmla="*/ 2058001 h 2448701"/>
              <a:gd name="connsiteX15" fmla="*/ 4243896 w 4451430"/>
              <a:gd name="connsiteY15" fmla="*/ 1911697 h 2448701"/>
              <a:gd name="connsiteX16" fmla="*/ 4397516 w 4451430"/>
              <a:gd name="connsiteY16" fmla="*/ 1765393 h 2448701"/>
              <a:gd name="connsiteX17" fmla="*/ 4448722 w 4451430"/>
              <a:gd name="connsiteY17" fmla="*/ 1502046 h 2448701"/>
              <a:gd name="connsiteX18" fmla="*/ 4419461 w 4451430"/>
              <a:gd name="connsiteY18" fmla="*/ 1224068 h 2448701"/>
              <a:gd name="connsiteX19" fmla="*/ 4214636 w 4451430"/>
              <a:gd name="connsiteY19" fmla="*/ 902199 h 2448701"/>
              <a:gd name="connsiteX20" fmla="*/ 4039071 w 4451430"/>
              <a:gd name="connsiteY20" fmla="*/ 682743 h 2448701"/>
              <a:gd name="connsiteX21" fmla="*/ 3856191 w 4451430"/>
              <a:gd name="connsiteY21" fmla="*/ 580330 h 2448701"/>
              <a:gd name="connsiteX22" fmla="*/ 3600159 w 4451430"/>
              <a:gd name="connsiteY22" fmla="*/ 470602 h 2448701"/>
              <a:gd name="connsiteX23" fmla="*/ 3512376 w 4451430"/>
              <a:gd name="connsiteY23" fmla="*/ 558385 h 2448701"/>
              <a:gd name="connsiteX24" fmla="*/ 3548952 w 4451430"/>
              <a:gd name="connsiteY24" fmla="*/ 434026 h 2448701"/>
              <a:gd name="connsiteX25" fmla="*/ 3417279 w 4451430"/>
              <a:gd name="connsiteY25" fmla="*/ 382820 h 2448701"/>
              <a:gd name="connsiteX26" fmla="*/ 3292920 w 4451430"/>
              <a:gd name="connsiteY26" fmla="*/ 324298 h 2448701"/>
              <a:gd name="connsiteX27" fmla="*/ 3124671 w 4451430"/>
              <a:gd name="connsiteY27" fmla="*/ 251146 h 2448701"/>
              <a:gd name="connsiteX28" fmla="*/ 3014943 w 4451430"/>
              <a:gd name="connsiteY28" fmla="*/ 199940 h 2448701"/>
              <a:gd name="connsiteX29" fmla="*/ 2824748 w 4451430"/>
              <a:gd name="connsiteY29" fmla="*/ 221886 h 2448701"/>
              <a:gd name="connsiteX30" fmla="*/ 2758911 w 4451430"/>
              <a:gd name="connsiteY30" fmla="*/ 404766 h 2448701"/>
              <a:gd name="connsiteX31" fmla="*/ 2802802 w 4451430"/>
              <a:gd name="connsiteY31" fmla="*/ 207255 h 2448701"/>
              <a:gd name="connsiteX32" fmla="*/ 2758911 w 4451430"/>
              <a:gd name="connsiteY32" fmla="*/ 148734 h 2448701"/>
              <a:gd name="connsiteX33" fmla="*/ 2656498 w 4451430"/>
              <a:gd name="connsiteY33" fmla="*/ 126788 h 2448701"/>
              <a:gd name="connsiteX34" fmla="*/ 2568716 w 4451430"/>
              <a:gd name="connsiteY34" fmla="*/ 119473 h 2448701"/>
              <a:gd name="connsiteX35" fmla="*/ 2488248 w 4451430"/>
              <a:gd name="connsiteY35" fmla="*/ 68266 h 2448701"/>
              <a:gd name="connsiteX36" fmla="*/ 2400466 w 4451430"/>
              <a:gd name="connsiteY36" fmla="*/ 31690 h 2448701"/>
              <a:gd name="connsiteX37" fmla="*/ 2334629 w 4451430"/>
              <a:gd name="connsiteY37" fmla="*/ 24375 h 2448701"/>
              <a:gd name="connsiteX38" fmla="*/ 2268792 w 4451430"/>
              <a:gd name="connsiteY38" fmla="*/ 13665 h 2448701"/>
              <a:gd name="connsiteX39" fmla="*/ 2246847 w 4451430"/>
              <a:gd name="connsiteY39" fmla="*/ 119473 h 2448701"/>
              <a:gd name="connsiteX40" fmla="*/ 2254162 w 4451430"/>
              <a:gd name="connsiteY40" fmla="*/ 799786 h 2448701"/>
              <a:gd name="connsiteX41" fmla="*/ 2210271 w 4451430"/>
              <a:gd name="connsiteY41" fmla="*/ 53636 h 2448701"/>
              <a:gd name="connsiteX42" fmla="*/ 2129804 w 4451430"/>
              <a:gd name="connsiteY42" fmla="*/ 9745 h 2448701"/>
              <a:gd name="connsiteX43" fmla="*/ 2027391 w 4451430"/>
              <a:gd name="connsiteY43" fmla="*/ 60951 h 2448701"/>
              <a:gd name="connsiteX44" fmla="*/ 1954239 w 4451430"/>
              <a:gd name="connsiteY44" fmla="*/ 97527 h 2448701"/>
              <a:gd name="connsiteX45" fmla="*/ 1837196 w 4451430"/>
              <a:gd name="connsiteY45" fmla="*/ 112158 h 2448701"/>
              <a:gd name="connsiteX46" fmla="*/ 1727467 w 4451430"/>
              <a:gd name="connsiteY46" fmla="*/ 148734 h 2448701"/>
              <a:gd name="connsiteX47" fmla="*/ 1932294 w 4451430"/>
              <a:gd name="connsiteY47" fmla="*/ 587646 h 2448701"/>
              <a:gd name="connsiteX48" fmla="*/ 1676261 w 4451430"/>
              <a:gd name="connsiteY48" fmla="*/ 163364 h 2448701"/>
              <a:gd name="connsiteX49" fmla="*/ 1559218 w 4451430"/>
              <a:gd name="connsiteY49" fmla="*/ 134103 h 2448701"/>
              <a:gd name="connsiteX50" fmla="*/ 1390968 w 4451430"/>
              <a:gd name="connsiteY50" fmla="*/ 185310 h 2448701"/>
              <a:gd name="connsiteX51" fmla="*/ 1171512 w 4451430"/>
              <a:gd name="connsiteY51" fmla="*/ 273092 h 2448701"/>
              <a:gd name="connsiteX52" fmla="*/ 1105676 w 4451430"/>
              <a:gd name="connsiteY52" fmla="*/ 302353 h 2448701"/>
              <a:gd name="connsiteX53" fmla="*/ 1178828 w 4451430"/>
              <a:gd name="connsiteY53" fmla="*/ 470602 h 2448701"/>
              <a:gd name="connsiteX54" fmla="*/ 1069100 w 4451430"/>
              <a:gd name="connsiteY54" fmla="*/ 331614 h 2448701"/>
              <a:gd name="connsiteX55" fmla="*/ 886220 w 4451430"/>
              <a:gd name="connsiteY55" fmla="*/ 441342 h 2448701"/>
              <a:gd name="connsiteX56" fmla="*/ 769176 w 4451430"/>
              <a:gd name="connsiteY56" fmla="*/ 470602 h 2448701"/>
              <a:gd name="connsiteX57" fmla="*/ 674079 w 4451430"/>
              <a:gd name="connsiteY57" fmla="*/ 573015 h 2448701"/>
              <a:gd name="connsiteX58" fmla="*/ 483884 w 4451430"/>
              <a:gd name="connsiteY58" fmla="*/ 682743 h 2448701"/>
              <a:gd name="connsiteX59" fmla="*/ 322949 w 4451430"/>
              <a:gd name="connsiteY59" fmla="*/ 770526 h 2448701"/>
              <a:gd name="connsiteX60" fmla="*/ 132754 w 4451430"/>
              <a:gd name="connsiteY60" fmla="*/ 946090 h 2448701"/>
              <a:gd name="connsiteX61" fmla="*/ 37656 w 4451430"/>
              <a:gd name="connsiteY61" fmla="*/ 1172862 h 2448701"/>
              <a:gd name="connsiteX62" fmla="*/ 1080 w 4451430"/>
              <a:gd name="connsiteY62" fmla="*/ 1443524 h 2448701"/>
              <a:gd name="connsiteX63" fmla="*/ 74232 w 4451430"/>
              <a:gd name="connsiteY63" fmla="*/ 1736132 h 2448701"/>
              <a:gd name="connsiteX64" fmla="*/ 242482 w 4451430"/>
              <a:gd name="connsiteY64" fmla="*/ 1977534 h 2448701"/>
              <a:gd name="connsiteX65" fmla="*/ 381471 w 4451430"/>
              <a:gd name="connsiteY65" fmla="*/ 2058001 h 2448701"/>
              <a:gd name="connsiteX66" fmla="*/ 710655 w 4451430"/>
              <a:gd name="connsiteY66" fmla="*/ 2160414 h 2448701"/>
              <a:gd name="connsiteX67" fmla="*/ 922796 w 4451430"/>
              <a:gd name="connsiteY67" fmla="*/ 2240881 h 2448701"/>
              <a:gd name="connsiteX68" fmla="*/ 1251980 w 4451430"/>
              <a:gd name="connsiteY68" fmla="*/ 2365239 h 2448701"/>
              <a:gd name="connsiteX69" fmla="*/ 1632370 w 4451430"/>
              <a:gd name="connsiteY69" fmla="*/ 2445706 h 2448701"/>
              <a:gd name="connsiteX70" fmla="*/ 1881087 w 4451430"/>
              <a:gd name="connsiteY70" fmla="*/ 2423761 h 2448701"/>
              <a:gd name="connsiteX71" fmla="*/ 2063967 w 4451430"/>
              <a:gd name="connsiteY71" fmla="*/ 2350609 h 2448701"/>
              <a:gd name="connsiteX72" fmla="*/ 2181010 w 4451430"/>
              <a:gd name="connsiteY72" fmla="*/ 2248196 h 2448701"/>
              <a:gd name="connsiteX73" fmla="*/ 2210271 w 4451430"/>
              <a:gd name="connsiteY73" fmla="*/ 2014110 h 2448701"/>
              <a:gd name="connsiteX74" fmla="*/ 2195640 w 4451430"/>
              <a:gd name="connsiteY74" fmla="*/ 1801969 h 2448701"/>
              <a:gd name="connsiteX75" fmla="*/ 2188325 w 4451430"/>
              <a:gd name="connsiteY75" fmla="*/ 1633719 h 2448701"/>
              <a:gd name="connsiteX76" fmla="*/ 2239532 w 4451430"/>
              <a:gd name="connsiteY76" fmla="*/ 1523991 h 2448701"/>
              <a:gd name="connsiteX77" fmla="*/ 2239532 w 4451430"/>
              <a:gd name="connsiteY77" fmla="*/ 1523991 h 2448701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42337 w 4451430"/>
              <a:gd name="connsiteY77" fmla="*/ 1515480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3935 w 4451430"/>
              <a:gd name="connsiteY75" fmla="*/ 1743015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89043 w 4451430"/>
              <a:gd name="connsiteY77" fmla="*/ 1658531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2767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78166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769176 w 4451430"/>
              <a:gd name="connsiteY57" fmla="*/ 464896 h 2442995"/>
              <a:gd name="connsiteX58" fmla="*/ 674079 w 4451430"/>
              <a:gd name="connsiteY58" fmla="*/ 567309 h 2442995"/>
              <a:gd name="connsiteX59" fmla="*/ 483884 w 4451430"/>
              <a:gd name="connsiteY59" fmla="*/ 677037 h 2442995"/>
              <a:gd name="connsiteX60" fmla="*/ 322949 w 4451430"/>
              <a:gd name="connsiteY60" fmla="*/ 764820 h 2442995"/>
              <a:gd name="connsiteX61" fmla="*/ 132754 w 4451430"/>
              <a:gd name="connsiteY61" fmla="*/ 940384 h 2442995"/>
              <a:gd name="connsiteX62" fmla="*/ 37656 w 4451430"/>
              <a:gd name="connsiteY62" fmla="*/ 1167156 h 2442995"/>
              <a:gd name="connsiteX63" fmla="*/ 1080 w 4451430"/>
              <a:gd name="connsiteY63" fmla="*/ 1437818 h 2442995"/>
              <a:gd name="connsiteX64" fmla="*/ 74232 w 4451430"/>
              <a:gd name="connsiteY64" fmla="*/ 1730426 h 2442995"/>
              <a:gd name="connsiteX65" fmla="*/ 242482 w 4451430"/>
              <a:gd name="connsiteY65" fmla="*/ 1971828 h 2442995"/>
              <a:gd name="connsiteX66" fmla="*/ 381471 w 4451430"/>
              <a:gd name="connsiteY66" fmla="*/ 2052295 h 2442995"/>
              <a:gd name="connsiteX67" fmla="*/ 710655 w 4451430"/>
              <a:gd name="connsiteY67" fmla="*/ 2154708 h 2442995"/>
              <a:gd name="connsiteX68" fmla="*/ 922796 w 4451430"/>
              <a:gd name="connsiteY68" fmla="*/ 2235175 h 2442995"/>
              <a:gd name="connsiteX69" fmla="*/ 1251980 w 4451430"/>
              <a:gd name="connsiteY69" fmla="*/ 2359533 h 2442995"/>
              <a:gd name="connsiteX70" fmla="*/ 1632370 w 4451430"/>
              <a:gd name="connsiteY70" fmla="*/ 2440000 h 2442995"/>
              <a:gd name="connsiteX71" fmla="*/ 1881087 w 4451430"/>
              <a:gd name="connsiteY71" fmla="*/ 2418055 h 2442995"/>
              <a:gd name="connsiteX72" fmla="*/ 2063967 w 4451430"/>
              <a:gd name="connsiteY72" fmla="*/ 2344903 h 2442995"/>
              <a:gd name="connsiteX73" fmla="*/ 2181010 w 4451430"/>
              <a:gd name="connsiteY73" fmla="*/ 2242490 h 2442995"/>
              <a:gd name="connsiteX74" fmla="*/ 2199051 w 4451430"/>
              <a:gd name="connsiteY74" fmla="*/ 2011209 h 2442995"/>
              <a:gd name="connsiteX75" fmla="*/ 2195640 w 4451430"/>
              <a:gd name="connsiteY75" fmla="*/ 1928094 h 2442995"/>
              <a:gd name="connsiteX76" fmla="*/ 2196740 w 4451430"/>
              <a:gd name="connsiteY76" fmla="*/ 1824357 h 2442995"/>
              <a:gd name="connsiteX77" fmla="*/ 2191848 w 4451430"/>
              <a:gd name="connsiteY77" fmla="*/ 1728653 h 2442995"/>
              <a:gd name="connsiteX78" fmla="*/ 2191848 w 4451430"/>
              <a:gd name="connsiteY78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870729 w 4451430"/>
              <a:gd name="connsiteY57" fmla="*/ 429579 h 2442995"/>
              <a:gd name="connsiteX58" fmla="*/ 769176 w 4451430"/>
              <a:gd name="connsiteY58" fmla="*/ 464896 h 2442995"/>
              <a:gd name="connsiteX59" fmla="*/ 674079 w 4451430"/>
              <a:gd name="connsiteY59" fmla="*/ 567309 h 2442995"/>
              <a:gd name="connsiteX60" fmla="*/ 483884 w 4451430"/>
              <a:gd name="connsiteY60" fmla="*/ 677037 h 2442995"/>
              <a:gd name="connsiteX61" fmla="*/ 322949 w 4451430"/>
              <a:gd name="connsiteY61" fmla="*/ 764820 h 2442995"/>
              <a:gd name="connsiteX62" fmla="*/ 132754 w 4451430"/>
              <a:gd name="connsiteY62" fmla="*/ 940384 h 2442995"/>
              <a:gd name="connsiteX63" fmla="*/ 37656 w 4451430"/>
              <a:gd name="connsiteY63" fmla="*/ 1167156 h 2442995"/>
              <a:gd name="connsiteX64" fmla="*/ 1080 w 4451430"/>
              <a:gd name="connsiteY64" fmla="*/ 1437818 h 2442995"/>
              <a:gd name="connsiteX65" fmla="*/ 74232 w 4451430"/>
              <a:gd name="connsiteY65" fmla="*/ 1730426 h 2442995"/>
              <a:gd name="connsiteX66" fmla="*/ 242482 w 4451430"/>
              <a:gd name="connsiteY66" fmla="*/ 1971828 h 2442995"/>
              <a:gd name="connsiteX67" fmla="*/ 381471 w 4451430"/>
              <a:gd name="connsiteY67" fmla="*/ 2052295 h 2442995"/>
              <a:gd name="connsiteX68" fmla="*/ 710655 w 4451430"/>
              <a:gd name="connsiteY68" fmla="*/ 2154708 h 2442995"/>
              <a:gd name="connsiteX69" fmla="*/ 922796 w 4451430"/>
              <a:gd name="connsiteY69" fmla="*/ 2235175 h 2442995"/>
              <a:gd name="connsiteX70" fmla="*/ 1251980 w 4451430"/>
              <a:gd name="connsiteY70" fmla="*/ 2359533 h 2442995"/>
              <a:gd name="connsiteX71" fmla="*/ 1632370 w 4451430"/>
              <a:gd name="connsiteY71" fmla="*/ 2440000 h 2442995"/>
              <a:gd name="connsiteX72" fmla="*/ 1881087 w 4451430"/>
              <a:gd name="connsiteY72" fmla="*/ 2418055 h 2442995"/>
              <a:gd name="connsiteX73" fmla="*/ 2063967 w 4451430"/>
              <a:gd name="connsiteY73" fmla="*/ 2344903 h 2442995"/>
              <a:gd name="connsiteX74" fmla="*/ 2181010 w 4451430"/>
              <a:gd name="connsiteY74" fmla="*/ 2242490 h 2442995"/>
              <a:gd name="connsiteX75" fmla="*/ 2199051 w 4451430"/>
              <a:gd name="connsiteY75" fmla="*/ 2011209 h 2442995"/>
              <a:gd name="connsiteX76" fmla="*/ 2195640 w 4451430"/>
              <a:gd name="connsiteY76" fmla="*/ 1928094 h 2442995"/>
              <a:gd name="connsiteX77" fmla="*/ 2196740 w 4451430"/>
              <a:gd name="connsiteY77" fmla="*/ 1824357 h 2442995"/>
              <a:gd name="connsiteX78" fmla="*/ 2191848 w 4451430"/>
              <a:gd name="connsiteY78" fmla="*/ 1728653 h 2442995"/>
              <a:gd name="connsiteX79" fmla="*/ 2191848 w 4451430"/>
              <a:gd name="connsiteY79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10348 w 4451430"/>
              <a:gd name="connsiteY47" fmla="*/ 545364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1430" h="2442995">
                <a:moveTo>
                  <a:pt x="2190716" y="1627570"/>
                </a:moveTo>
                <a:cubicBezTo>
                  <a:pt x="2197668" y="1623812"/>
                  <a:pt x="2190493" y="1597384"/>
                  <a:pt x="2193935" y="1581160"/>
                </a:cubicBezTo>
                <a:cubicBezTo>
                  <a:pt x="2197377" y="1564936"/>
                  <a:pt x="2198894" y="1543325"/>
                  <a:pt x="2211370" y="1530224"/>
                </a:cubicBezTo>
                <a:cubicBezTo>
                  <a:pt x="2223846" y="1517123"/>
                  <a:pt x="2249440" y="1503966"/>
                  <a:pt x="2268792" y="1502556"/>
                </a:cubicBezTo>
                <a:cubicBezTo>
                  <a:pt x="2288144" y="1501146"/>
                  <a:pt x="2313223" y="1509448"/>
                  <a:pt x="2327485" y="1521766"/>
                </a:cubicBezTo>
                <a:cubicBezTo>
                  <a:pt x="2341747" y="1534084"/>
                  <a:pt x="2348298" y="1542906"/>
                  <a:pt x="2354365" y="1576463"/>
                </a:cubicBezTo>
                <a:cubicBezTo>
                  <a:pt x="2360432" y="1610020"/>
                  <a:pt x="2363522" y="1634052"/>
                  <a:pt x="2363890" y="1723111"/>
                </a:cubicBezTo>
                <a:cubicBezTo>
                  <a:pt x="2364258" y="1812170"/>
                  <a:pt x="2352917" y="2026691"/>
                  <a:pt x="2356575" y="2110816"/>
                </a:cubicBezTo>
                <a:cubicBezTo>
                  <a:pt x="2360233" y="2194941"/>
                  <a:pt x="2361452" y="2190065"/>
                  <a:pt x="2385836" y="2227860"/>
                </a:cubicBezTo>
                <a:cubicBezTo>
                  <a:pt x="2410220" y="2265655"/>
                  <a:pt x="2448015" y="2307108"/>
                  <a:pt x="2502879" y="2337588"/>
                </a:cubicBezTo>
                <a:cubicBezTo>
                  <a:pt x="2557743" y="2368068"/>
                  <a:pt x="2615046" y="2396110"/>
                  <a:pt x="2715020" y="2410740"/>
                </a:cubicBezTo>
                <a:cubicBezTo>
                  <a:pt x="2814994" y="2425370"/>
                  <a:pt x="2978367" y="2435124"/>
                  <a:pt x="3102725" y="2425370"/>
                </a:cubicBezTo>
                <a:cubicBezTo>
                  <a:pt x="3227083" y="2415616"/>
                  <a:pt x="3352661" y="2391232"/>
                  <a:pt x="3461170" y="2352218"/>
                </a:cubicBezTo>
                <a:cubicBezTo>
                  <a:pt x="3569679" y="2313204"/>
                  <a:pt x="3672092" y="2241271"/>
                  <a:pt x="3753778" y="2191284"/>
                </a:cubicBezTo>
                <a:cubicBezTo>
                  <a:pt x="3835464" y="2141297"/>
                  <a:pt x="3869602" y="2099844"/>
                  <a:pt x="3951288" y="2052295"/>
                </a:cubicBezTo>
                <a:cubicBezTo>
                  <a:pt x="4032974" y="2004746"/>
                  <a:pt x="4169525" y="1954759"/>
                  <a:pt x="4243896" y="1905991"/>
                </a:cubicBezTo>
                <a:cubicBezTo>
                  <a:pt x="4318267" y="1857223"/>
                  <a:pt x="4363378" y="1827962"/>
                  <a:pt x="4397516" y="1759687"/>
                </a:cubicBezTo>
                <a:cubicBezTo>
                  <a:pt x="4431654" y="1691412"/>
                  <a:pt x="4445065" y="1586561"/>
                  <a:pt x="4448722" y="1496340"/>
                </a:cubicBezTo>
                <a:cubicBezTo>
                  <a:pt x="4452379" y="1406119"/>
                  <a:pt x="4458475" y="1318336"/>
                  <a:pt x="4419461" y="1218362"/>
                </a:cubicBezTo>
                <a:cubicBezTo>
                  <a:pt x="4380447" y="1118388"/>
                  <a:pt x="4278034" y="986714"/>
                  <a:pt x="4214636" y="896493"/>
                </a:cubicBezTo>
                <a:cubicBezTo>
                  <a:pt x="4151238" y="806272"/>
                  <a:pt x="4098812" y="730682"/>
                  <a:pt x="4039071" y="677037"/>
                </a:cubicBezTo>
                <a:cubicBezTo>
                  <a:pt x="3979330" y="623392"/>
                  <a:pt x="3929343" y="609981"/>
                  <a:pt x="3856191" y="574624"/>
                </a:cubicBezTo>
                <a:cubicBezTo>
                  <a:pt x="3783039" y="539267"/>
                  <a:pt x="3657461" y="468553"/>
                  <a:pt x="3600159" y="464896"/>
                </a:cubicBezTo>
                <a:cubicBezTo>
                  <a:pt x="3542857" y="461239"/>
                  <a:pt x="3541637" y="557556"/>
                  <a:pt x="3512376" y="552679"/>
                </a:cubicBezTo>
                <a:cubicBezTo>
                  <a:pt x="3483115" y="547802"/>
                  <a:pt x="3564801" y="457581"/>
                  <a:pt x="3548952" y="428320"/>
                </a:cubicBezTo>
                <a:cubicBezTo>
                  <a:pt x="3533103" y="399059"/>
                  <a:pt x="3459951" y="395402"/>
                  <a:pt x="3417279" y="377114"/>
                </a:cubicBezTo>
                <a:cubicBezTo>
                  <a:pt x="3374607" y="358826"/>
                  <a:pt x="3341688" y="340538"/>
                  <a:pt x="3292920" y="318592"/>
                </a:cubicBezTo>
                <a:cubicBezTo>
                  <a:pt x="3244152" y="296646"/>
                  <a:pt x="3171000" y="266166"/>
                  <a:pt x="3124671" y="245440"/>
                </a:cubicBezTo>
                <a:cubicBezTo>
                  <a:pt x="3078342" y="224714"/>
                  <a:pt x="3064930" y="199111"/>
                  <a:pt x="3014943" y="194234"/>
                </a:cubicBezTo>
                <a:cubicBezTo>
                  <a:pt x="2964956" y="189357"/>
                  <a:pt x="2875955" y="152782"/>
                  <a:pt x="2824748" y="216180"/>
                </a:cubicBezTo>
                <a:cubicBezTo>
                  <a:pt x="2773542" y="279579"/>
                  <a:pt x="2711362" y="577064"/>
                  <a:pt x="2707704" y="574625"/>
                </a:cubicBezTo>
                <a:cubicBezTo>
                  <a:pt x="2704046" y="572187"/>
                  <a:pt x="2794268" y="273482"/>
                  <a:pt x="2802802" y="201549"/>
                </a:cubicBezTo>
                <a:cubicBezTo>
                  <a:pt x="2811336" y="129616"/>
                  <a:pt x="2783295" y="156439"/>
                  <a:pt x="2758911" y="143028"/>
                </a:cubicBezTo>
                <a:cubicBezTo>
                  <a:pt x="2734527" y="129617"/>
                  <a:pt x="2688197" y="125959"/>
                  <a:pt x="2656498" y="121082"/>
                </a:cubicBezTo>
                <a:cubicBezTo>
                  <a:pt x="2624799" y="116205"/>
                  <a:pt x="2596758" y="123521"/>
                  <a:pt x="2568716" y="113767"/>
                </a:cubicBezTo>
                <a:cubicBezTo>
                  <a:pt x="2540674" y="104013"/>
                  <a:pt x="2516290" y="77190"/>
                  <a:pt x="2488248" y="62560"/>
                </a:cubicBezTo>
                <a:cubicBezTo>
                  <a:pt x="2460206" y="47930"/>
                  <a:pt x="2426069" y="33299"/>
                  <a:pt x="2400466" y="25984"/>
                </a:cubicBezTo>
                <a:cubicBezTo>
                  <a:pt x="2374863" y="18669"/>
                  <a:pt x="2359296" y="19859"/>
                  <a:pt x="2334629" y="18669"/>
                </a:cubicBezTo>
                <a:cubicBezTo>
                  <a:pt x="2309962" y="17479"/>
                  <a:pt x="2272537" y="-16056"/>
                  <a:pt x="2252464" y="18844"/>
                </a:cubicBezTo>
                <a:cubicBezTo>
                  <a:pt x="2232391" y="53744"/>
                  <a:pt x="2246564" y="-15439"/>
                  <a:pt x="2246847" y="113767"/>
                </a:cubicBezTo>
                <a:cubicBezTo>
                  <a:pt x="2247130" y="242973"/>
                  <a:pt x="2260258" y="805053"/>
                  <a:pt x="2254162" y="794080"/>
                </a:cubicBezTo>
                <a:cubicBezTo>
                  <a:pt x="2248066" y="783107"/>
                  <a:pt x="2238312" y="113766"/>
                  <a:pt x="2210271" y="47930"/>
                </a:cubicBezTo>
                <a:cubicBezTo>
                  <a:pt x="2182230" y="-17906"/>
                  <a:pt x="2160284" y="2820"/>
                  <a:pt x="2129804" y="4039"/>
                </a:cubicBezTo>
                <a:cubicBezTo>
                  <a:pt x="2099324" y="5258"/>
                  <a:pt x="2027391" y="55245"/>
                  <a:pt x="2027391" y="55245"/>
                </a:cubicBezTo>
                <a:cubicBezTo>
                  <a:pt x="1998130" y="69875"/>
                  <a:pt x="1985938" y="83287"/>
                  <a:pt x="1954239" y="91821"/>
                </a:cubicBezTo>
                <a:cubicBezTo>
                  <a:pt x="1922540" y="100355"/>
                  <a:pt x="1874991" y="97918"/>
                  <a:pt x="1837196" y="106452"/>
                </a:cubicBezTo>
                <a:cubicBezTo>
                  <a:pt x="1799401" y="114987"/>
                  <a:pt x="1715275" y="69876"/>
                  <a:pt x="1727467" y="143028"/>
                </a:cubicBezTo>
                <a:cubicBezTo>
                  <a:pt x="1739659" y="216180"/>
                  <a:pt x="1918882" y="542926"/>
                  <a:pt x="1910348" y="545364"/>
                </a:cubicBezTo>
                <a:cubicBezTo>
                  <a:pt x="1901814" y="547802"/>
                  <a:pt x="1734783" y="227153"/>
                  <a:pt x="1676261" y="157658"/>
                </a:cubicBezTo>
                <a:cubicBezTo>
                  <a:pt x="1617739" y="88164"/>
                  <a:pt x="1606767" y="124739"/>
                  <a:pt x="1559218" y="128397"/>
                </a:cubicBezTo>
                <a:cubicBezTo>
                  <a:pt x="1511669" y="132055"/>
                  <a:pt x="1455586" y="156439"/>
                  <a:pt x="1390968" y="179604"/>
                </a:cubicBezTo>
                <a:cubicBezTo>
                  <a:pt x="1326350" y="202769"/>
                  <a:pt x="1219061" y="247879"/>
                  <a:pt x="1171512" y="267386"/>
                </a:cubicBezTo>
                <a:cubicBezTo>
                  <a:pt x="1123963" y="286893"/>
                  <a:pt x="1120317" y="289244"/>
                  <a:pt x="1105676" y="296647"/>
                </a:cubicBezTo>
                <a:cubicBezTo>
                  <a:pt x="1091035" y="304050"/>
                  <a:pt x="1089761" y="306929"/>
                  <a:pt x="1083665" y="311806"/>
                </a:cubicBezTo>
                <a:cubicBezTo>
                  <a:pt x="1077569" y="316683"/>
                  <a:pt x="1090974" y="312166"/>
                  <a:pt x="1069100" y="325908"/>
                </a:cubicBezTo>
                <a:cubicBezTo>
                  <a:pt x="1047226" y="339650"/>
                  <a:pt x="979276" y="379741"/>
                  <a:pt x="952420" y="394261"/>
                </a:cubicBezTo>
                <a:cubicBezTo>
                  <a:pt x="925565" y="408781"/>
                  <a:pt x="910549" y="389903"/>
                  <a:pt x="907967" y="413029"/>
                </a:cubicBezTo>
                <a:cubicBezTo>
                  <a:pt x="905385" y="436155"/>
                  <a:pt x="947962" y="531639"/>
                  <a:pt x="936929" y="533018"/>
                </a:cubicBezTo>
                <a:cubicBezTo>
                  <a:pt x="925896" y="534397"/>
                  <a:pt x="898688" y="440933"/>
                  <a:pt x="870729" y="429579"/>
                </a:cubicBezTo>
                <a:cubicBezTo>
                  <a:pt x="842770" y="418225"/>
                  <a:pt x="801951" y="441941"/>
                  <a:pt x="769176" y="464896"/>
                </a:cubicBezTo>
                <a:cubicBezTo>
                  <a:pt x="736401" y="487851"/>
                  <a:pt x="721628" y="531952"/>
                  <a:pt x="674079" y="567309"/>
                </a:cubicBezTo>
                <a:cubicBezTo>
                  <a:pt x="626530" y="602666"/>
                  <a:pt x="542406" y="644118"/>
                  <a:pt x="483884" y="677037"/>
                </a:cubicBezTo>
                <a:cubicBezTo>
                  <a:pt x="425362" y="709955"/>
                  <a:pt x="381471" y="720929"/>
                  <a:pt x="322949" y="764820"/>
                </a:cubicBezTo>
                <a:cubicBezTo>
                  <a:pt x="264427" y="808711"/>
                  <a:pt x="180303" y="873328"/>
                  <a:pt x="132754" y="940384"/>
                </a:cubicBezTo>
                <a:cubicBezTo>
                  <a:pt x="85205" y="1007440"/>
                  <a:pt x="59602" y="1084250"/>
                  <a:pt x="37656" y="1167156"/>
                </a:cubicBezTo>
                <a:cubicBezTo>
                  <a:pt x="15710" y="1250062"/>
                  <a:pt x="-5016" y="1343940"/>
                  <a:pt x="1080" y="1437818"/>
                </a:cubicBezTo>
                <a:cubicBezTo>
                  <a:pt x="7176" y="1531696"/>
                  <a:pt x="33998" y="1641424"/>
                  <a:pt x="74232" y="1730426"/>
                </a:cubicBezTo>
                <a:cubicBezTo>
                  <a:pt x="114466" y="1819428"/>
                  <a:pt x="191276" y="1918183"/>
                  <a:pt x="242482" y="1971828"/>
                </a:cubicBezTo>
                <a:cubicBezTo>
                  <a:pt x="293688" y="2025473"/>
                  <a:pt x="303442" y="2021815"/>
                  <a:pt x="381471" y="2052295"/>
                </a:cubicBezTo>
                <a:cubicBezTo>
                  <a:pt x="459500" y="2082775"/>
                  <a:pt x="620434" y="2124228"/>
                  <a:pt x="710655" y="2154708"/>
                </a:cubicBezTo>
                <a:cubicBezTo>
                  <a:pt x="800876" y="2185188"/>
                  <a:pt x="922796" y="2235175"/>
                  <a:pt x="922796" y="2235175"/>
                </a:cubicBezTo>
                <a:cubicBezTo>
                  <a:pt x="1013017" y="2269313"/>
                  <a:pt x="1133718" y="2325396"/>
                  <a:pt x="1251980" y="2359533"/>
                </a:cubicBezTo>
                <a:cubicBezTo>
                  <a:pt x="1370242" y="2393671"/>
                  <a:pt x="1527519" y="2430246"/>
                  <a:pt x="1632370" y="2440000"/>
                </a:cubicBezTo>
                <a:cubicBezTo>
                  <a:pt x="1737221" y="2449754"/>
                  <a:pt x="1809154" y="2433904"/>
                  <a:pt x="1881087" y="2418055"/>
                </a:cubicBezTo>
                <a:cubicBezTo>
                  <a:pt x="1953020" y="2402206"/>
                  <a:pt x="2013980" y="2374164"/>
                  <a:pt x="2063967" y="2344903"/>
                </a:cubicBezTo>
                <a:cubicBezTo>
                  <a:pt x="2113954" y="2315642"/>
                  <a:pt x="2158496" y="2298106"/>
                  <a:pt x="2181010" y="2242490"/>
                </a:cubicBezTo>
                <a:cubicBezTo>
                  <a:pt x="2203524" y="2186874"/>
                  <a:pt x="2196613" y="2063608"/>
                  <a:pt x="2199051" y="2011209"/>
                </a:cubicBezTo>
                <a:cubicBezTo>
                  <a:pt x="2201489" y="1958810"/>
                  <a:pt x="2196025" y="1959236"/>
                  <a:pt x="2195640" y="1928094"/>
                </a:cubicBezTo>
                <a:cubicBezTo>
                  <a:pt x="2195255" y="1896952"/>
                  <a:pt x="2197372" y="1857597"/>
                  <a:pt x="2196740" y="1824357"/>
                </a:cubicBezTo>
                <a:cubicBezTo>
                  <a:pt x="2196108" y="1791117"/>
                  <a:pt x="2192663" y="1765640"/>
                  <a:pt x="2191848" y="1728653"/>
                </a:cubicBezTo>
                <a:cubicBezTo>
                  <a:pt x="2191033" y="1691666"/>
                  <a:pt x="2190913" y="1603368"/>
                  <a:pt x="2191848" y="160243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5924694" y="2366582"/>
            <a:ext cx="156525" cy="172798"/>
          </a:xfrm>
          <a:custGeom>
            <a:avLst/>
            <a:gdLst>
              <a:gd name="connsiteX0" fmla="*/ 0 w 131674"/>
              <a:gd name="connsiteY0" fmla="*/ 88024 h 153860"/>
              <a:gd name="connsiteX1" fmla="*/ 21946 w 131674"/>
              <a:gd name="connsiteY1" fmla="*/ 7556 h 153860"/>
              <a:gd name="connsiteX2" fmla="*/ 80467 w 131674"/>
              <a:gd name="connsiteY2" fmla="*/ 7556 h 153860"/>
              <a:gd name="connsiteX3" fmla="*/ 117043 w 131674"/>
              <a:gd name="connsiteY3" fmla="*/ 44132 h 153860"/>
              <a:gd name="connsiteX4" fmla="*/ 131674 w 131674"/>
              <a:gd name="connsiteY4" fmla="*/ 153860 h 153860"/>
              <a:gd name="connsiteX5" fmla="*/ 131674 w 131674"/>
              <a:gd name="connsiteY5" fmla="*/ 153860 h 153860"/>
              <a:gd name="connsiteX0" fmla="*/ 0 w 138280"/>
              <a:gd name="connsiteY0" fmla="*/ 88024 h 161988"/>
              <a:gd name="connsiteX1" fmla="*/ 21946 w 138280"/>
              <a:gd name="connsiteY1" fmla="*/ 7556 h 161988"/>
              <a:gd name="connsiteX2" fmla="*/ 80467 w 138280"/>
              <a:gd name="connsiteY2" fmla="*/ 7556 h 161988"/>
              <a:gd name="connsiteX3" fmla="*/ 117043 w 138280"/>
              <a:gd name="connsiteY3" fmla="*/ 44132 h 161988"/>
              <a:gd name="connsiteX4" fmla="*/ 131674 w 138280"/>
              <a:gd name="connsiteY4" fmla="*/ 153860 h 161988"/>
              <a:gd name="connsiteX5" fmla="*/ 138280 w 138280"/>
              <a:gd name="connsiteY5" fmla="*/ 153860 h 161988"/>
              <a:gd name="connsiteX0" fmla="*/ 0 w 138280"/>
              <a:gd name="connsiteY0" fmla="*/ 88024 h 160273"/>
              <a:gd name="connsiteX1" fmla="*/ 21946 w 138280"/>
              <a:gd name="connsiteY1" fmla="*/ 7556 h 160273"/>
              <a:gd name="connsiteX2" fmla="*/ 80467 w 138280"/>
              <a:gd name="connsiteY2" fmla="*/ 7556 h 160273"/>
              <a:gd name="connsiteX3" fmla="*/ 117043 w 138280"/>
              <a:gd name="connsiteY3" fmla="*/ 44132 h 160273"/>
              <a:gd name="connsiteX4" fmla="*/ 115160 w 138280"/>
              <a:gd name="connsiteY4" fmla="*/ 151479 h 160273"/>
              <a:gd name="connsiteX5" fmla="*/ 138280 w 138280"/>
              <a:gd name="connsiteY5" fmla="*/ 153860 h 160273"/>
              <a:gd name="connsiteX0" fmla="*/ 0 w 119163"/>
              <a:gd name="connsiteY0" fmla="*/ 88024 h 172910"/>
              <a:gd name="connsiteX1" fmla="*/ 21946 w 119163"/>
              <a:gd name="connsiteY1" fmla="*/ 7556 h 172910"/>
              <a:gd name="connsiteX2" fmla="*/ 80467 w 119163"/>
              <a:gd name="connsiteY2" fmla="*/ 7556 h 172910"/>
              <a:gd name="connsiteX3" fmla="*/ 117043 w 119163"/>
              <a:gd name="connsiteY3" fmla="*/ 44132 h 172910"/>
              <a:gd name="connsiteX4" fmla="*/ 115160 w 119163"/>
              <a:gd name="connsiteY4" fmla="*/ 151479 h 172910"/>
              <a:gd name="connsiteX5" fmla="*/ 118463 w 119163"/>
              <a:gd name="connsiteY5" fmla="*/ 172910 h 172910"/>
              <a:gd name="connsiteX0" fmla="*/ 0 w 109254"/>
              <a:gd name="connsiteY0" fmla="*/ 105886 h 174103"/>
              <a:gd name="connsiteX1" fmla="*/ 12037 w 109254"/>
              <a:gd name="connsiteY1" fmla="*/ 8749 h 174103"/>
              <a:gd name="connsiteX2" fmla="*/ 70558 w 109254"/>
              <a:gd name="connsiteY2" fmla="*/ 8749 h 174103"/>
              <a:gd name="connsiteX3" fmla="*/ 107134 w 109254"/>
              <a:gd name="connsiteY3" fmla="*/ 45325 h 174103"/>
              <a:gd name="connsiteX4" fmla="*/ 105251 w 109254"/>
              <a:gd name="connsiteY4" fmla="*/ 152672 h 174103"/>
              <a:gd name="connsiteX5" fmla="*/ 108554 w 109254"/>
              <a:gd name="connsiteY5" fmla="*/ 174103 h 174103"/>
              <a:gd name="connsiteX0" fmla="*/ 0 w 109254"/>
              <a:gd name="connsiteY0" fmla="*/ 97605 h 165822"/>
              <a:gd name="connsiteX1" fmla="*/ 18643 w 109254"/>
              <a:gd name="connsiteY1" fmla="*/ 21900 h 165822"/>
              <a:gd name="connsiteX2" fmla="*/ 70558 w 109254"/>
              <a:gd name="connsiteY2" fmla="*/ 468 h 165822"/>
              <a:gd name="connsiteX3" fmla="*/ 107134 w 109254"/>
              <a:gd name="connsiteY3" fmla="*/ 37044 h 165822"/>
              <a:gd name="connsiteX4" fmla="*/ 105251 w 109254"/>
              <a:gd name="connsiteY4" fmla="*/ 144391 h 165822"/>
              <a:gd name="connsiteX5" fmla="*/ 108554 w 109254"/>
              <a:gd name="connsiteY5" fmla="*/ 165822 h 165822"/>
              <a:gd name="connsiteX0" fmla="*/ 0 w 110451"/>
              <a:gd name="connsiteY0" fmla="*/ 104581 h 172798"/>
              <a:gd name="connsiteX1" fmla="*/ 18643 w 110451"/>
              <a:gd name="connsiteY1" fmla="*/ 28876 h 172798"/>
              <a:gd name="connsiteX2" fmla="*/ 54044 w 110451"/>
              <a:gd name="connsiteY2" fmla="*/ 300 h 172798"/>
              <a:gd name="connsiteX3" fmla="*/ 107134 w 110451"/>
              <a:gd name="connsiteY3" fmla="*/ 44020 h 172798"/>
              <a:gd name="connsiteX4" fmla="*/ 105251 w 110451"/>
              <a:gd name="connsiteY4" fmla="*/ 151367 h 172798"/>
              <a:gd name="connsiteX5" fmla="*/ 108554 w 110451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5251 w 108554"/>
              <a:gd name="connsiteY4" fmla="*/ 151367 h 172798"/>
              <a:gd name="connsiteX5" fmla="*/ 108554 w 108554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6902 w 108554"/>
              <a:gd name="connsiteY4" fmla="*/ 110886 h 172798"/>
              <a:gd name="connsiteX5" fmla="*/ 108554 w 108554"/>
              <a:gd name="connsiteY5" fmla="*/ 172798 h 1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54" h="172798">
                <a:moveTo>
                  <a:pt x="0" y="104581"/>
                </a:moveTo>
                <a:cubicBezTo>
                  <a:pt x="4267" y="71052"/>
                  <a:pt x="9636" y="46256"/>
                  <a:pt x="18643" y="28876"/>
                </a:cubicBezTo>
                <a:cubicBezTo>
                  <a:pt x="27650" y="11496"/>
                  <a:pt x="41498" y="-2224"/>
                  <a:pt x="54044" y="300"/>
                </a:cubicBezTo>
                <a:cubicBezTo>
                  <a:pt x="66590" y="2824"/>
                  <a:pt x="85112" y="25589"/>
                  <a:pt x="93922" y="44020"/>
                </a:cubicBezTo>
                <a:cubicBezTo>
                  <a:pt x="102732" y="62451"/>
                  <a:pt x="104463" y="89423"/>
                  <a:pt x="106902" y="110886"/>
                </a:cubicBezTo>
                <a:cubicBezTo>
                  <a:pt x="109341" y="132349"/>
                  <a:pt x="106352" y="172798"/>
                  <a:pt x="108554" y="1727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3707904" y="1993998"/>
            <a:ext cx="2225172" cy="1313288"/>
          </a:xfrm>
          <a:custGeom>
            <a:avLst/>
            <a:gdLst>
              <a:gd name="connsiteX0" fmla="*/ 8499 w 2226777"/>
              <a:gd name="connsiteY0" fmla="*/ 0 h 1277074"/>
              <a:gd name="connsiteX1" fmla="*/ 1184 w 2226777"/>
              <a:gd name="connsiteY1" fmla="*/ 168250 h 1277074"/>
              <a:gd name="connsiteX2" fmla="*/ 30445 w 2226777"/>
              <a:gd name="connsiteY2" fmla="*/ 358445 h 1277074"/>
              <a:gd name="connsiteX3" fmla="*/ 110912 w 2226777"/>
              <a:gd name="connsiteY3" fmla="*/ 585216 h 1277074"/>
              <a:gd name="connsiteX4" fmla="*/ 220640 w 2226777"/>
              <a:gd name="connsiteY4" fmla="*/ 746150 h 1277074"/>
              <a:gd name="connsiteX5" fmla="*/ 249901 w 2226777"/>
              <a:gd name="connsiteY5" fmla="*/ 782726 h 1277074"/>
              <a:gd name="connsiteX6" fmla="*/ 659552 w 2226777"/>
              <a:gd name="connsiteY6" fmla="*/ 965606 h 1277074"/>
              <a:gd name="connsiteX7" fmla="*/ 1076518 w 2226777"/>
              <a:gd name="connsiteY7" fmla="*/ 1104595 h 1277074"/>
              <a:gd name="connsiteX8" fmla="*/ 1376441 w 2226777"/>
              <a:gd name="connsiteY8" fmla="*/ 1214323 h 1277074"/>
              <a:gd name="connsiteX9" fmla="*/ 1537376 w 2226777"/>
              <a:gd name="connsiteY9" fmla="*/ 1258214 h 1277074"/>
              <a:gd name="connsiteX10" fmla="*/ 1822669 w 2226777"/>
              <a:gd name="connsiteY10" fmla="*/ 1272845 h 1277074"/>
              <a:gd name="connsiteX11" fmla="*/ 2071385 w 2226777"/>
              <a:gd name="connsiteY11" fmla="*/ 1185062 h 1277074"/>
              <a:gd name="connsiteX12" fmla="*/ 2188429 w 2226777"/>
              <a:gd name="connsiteY12" fmla="*/ 1053389 h 1277074"/>
              <a:gd name="connsiteX13" fmla="*/ 2225005 w 2226777"/>
              <a:gd name="connsiteY13" fmla="*/ 950976 h 1277074"/>
              <a:gd name="connsiteX14" fmla="*/ 2217689 w 2226777"/>
              <a:gd name="connsiteY14" fmla="*/ 819302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110912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323053 w 2234815"/>
              <a:gd name="connsiteY5" fmla="*/ 819302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1074 w 2227390"/>
              <a:gd name="connsiteY0" fmla="*/ 0 h 1277074"/>
              <a:gd name="connsiteX1" fmla="*/ 16393 w 2227390"/>
              <a:gd name="connsiteY1" fmla="*/ 172777 h 1277074"/>
              <a:gd name="connsiteX2" fmla="*/ 23020 w 2227390"/>
              <a:gd name="connsiteY2" fmla="*/ 358445 h 1277074"/>
              <a:gd name="connsiteX3" fmla="*/ 81541 w 2227390"/>
              <a:gd name="connsiteY3" fmla="*/ 585216 h 1277074"/>
              <a:gd name="connsiteX4" fmla="*/ 176639 w 2227390"/>
              <a:gd name="connsiteY4" fmla="*/ 709574 h 1277074"/>
              <a:gd name="connsiteX5" fmla="*/ 315628 w 2227390"/>
              <a:gd name="connsiteY5" fmla="*/ 819302 h 1277074"/>
              <a:gd name="connsiteX6" fmla="*/ 652127 w 2227390"/>
              <a:gd name="connsiteY6" fmla="*/ 965606 h 1277074"/>
              <a:gd name="connsiteX7" fmla="*/ 1069093 w 2227390"/>
              <a:gd name="connsiteY7" fmla="*/ 1104595 h 1277074"/>
              <a:gd name="connsiteX8" fmla="*/ 1369016 w 2227390"/>
              <a:gd name="connsiteY8" fmla="*/ 1214323 h 1277074"/>
              <a:gd name="connsiteX9" fmla="*/ 1529951 w 2227390"/>
              <a:gd name="connsiteY9" fmla="*/ 1258214 h 1277074"/>
              <a:gd name="connsiteX10" fmla="*/ 1815244 w 2227390"/>
              <a:gd name="connsiteY10" fmla="*/ 1272845 h 1277074"/>
              <a:gd name="connsiteX11" fmla="*/ 2063960 w 2227390"/>
              <a:gd name="connsiteY11" fmla="*/ 1185062 h 1277074"/>
              <a:gd name="connsiteX12" fmla="*/ 2181004 w 2227390"/>
              <a:gd name="connsiteY12" fmla="*/ 1053389 h 1277074"/>
              <a:gd name="connsiteX13" fmla="*/ 2217580 w 2227390"/>
              <a:gd name="connsiteY13" fmla="*/ 950976 h 1277074"/>
              <a:gd name="connsiteX14" fmla="*/ 2224895 w 2227390"/>
              <a:gd name="connsiteY14" fmla="*/ 724204 h 1277074"/>
              <a:gd name="connsiteX0" fmla="*/ 2826 w 2229142"/>
              <a:gd name="connsiteY0" fmla="*/ 0 h 1277074"/>
              <a:gd name="connsiteX1" fmla="*/ 4564 w 2229142"/>
              <a:gd name="connsiteY1" fmla="*/ 168250 h 1277074"/>
              <a:gd name="connsiteX2" fmla="*/ 24772 w 2229142"/>
              <a:gd name="connsiteY2" fmla="*/ 358445 h 1277074"/>
              <a:gd name="connsiteX3" fmla="*/ 83293 w 2229142"/>
              <a:gd name="connsiteY3" fmla="*/ 585216 h 1277074"/>
              <a:gd name="connsiteX4" fmla="*/ 178391 w 2229142"/>
              <a:gd name="connsiteY4" fmla="*/ 709574 h 1277074"/>
              <a:gd name="connsiteX5" fmla="*/ 317380 w 2229142"/>
              <a:gd name="connsiteY5" fmla="*/ 819302 h 1277074"/>
              <a:gd name="connsiteX6" fmla="*/ 653879 w 2229142"/>
              <a:gd name="connsiteY6" fmla="*/ 965606 h 1277074"/>
              <a:gd name="connsiteX7" fmla="*/ 1070845 w 2229142"/>
              <a:gd name="connsiteY7" fmla="*/ 1104595 h 1277074"/>
              <a:gd name="connsiteX8" fmla="*/ 1370768 w 2229142"/>
              <a:gd name="connsiteY8" fmla="*/ 1214323 h 1277074"/>
              <a:gd name="connsiteX9" fmla="*/ 1531703 w 2229142"/>
              <a:gd name="connsiteY9" fmla="*/ 1258214 h 1277074"/>
              <a:gd name="connsiteX10" fmla="*/ 1816996 w 2229142"/>
              <a:gd name="connsiteY10" fmla="*/ 1272845 h 1277074"/>
              <a:gd name="connsiteX11" fmla="*/ 2065712 w 2229142"/>
              <a:gd name="connsiteY11" fmla="*/ 1185062 h 1277074"/>
              <a:gd name="connsiteX12" fmla="*/ 2182756 w 2229142"/>
              <a:gd name="connsiteY12" fmla="*/ 1053389 h 1277074"/>
              <a:gd name="connsiteX13" fmla="*/ 2219332 w 2229142"/>
              <a:gd name="connsiteY13" fmla="*/ 950976 h 1277074"/>
              <a:gd name="connsiteX14" fmla="*/ 2226647 w 2229142"/>
              <a:gd name="connsiteY14" fmla="*/ 724204 h 1277074"/>
              <a:gd name="connsiteX0" fmla="*/ 7909 w 2225172"/>
              <a:gd name="connsiteY0" fmla="*/ 0 h 1313288"/>
              <a:gd name="connsiteX1" fmla="*/ 594 w 2225172"/>
              <a:gd name="connsiteY1" fmla="*/ 204464 h 1313288"/>
              <a:gd name="connsiteX2" fmla="*/ 20802 w 2225172"/>
              <a:gd name="connsiteY2" fmla="*/ 394659 h 1313288"/>
              <a:gd name="connsiteX3" fmla="*/ 79323 w 2225172"/>
              <a:gd name="connsiteY3" fmla="*/ 621430 h 1313288"/>
              <a:gd name="connsiteX4" fmla="*/ 174421 w 2225172"/>
              <a:gd name="connsiteY4" fmla="*/ 745788 h 1313288"/>
              <a:gd name="connsiteX5" fmla="*/ 313410 w 2225172"/>
              <a:gd name="connsiteY5" fmla="*/ 855516 h 1313288"/>
              <a:gd name="connsiteX6" fmla="*/ 649909 w 2225172"/>
              <a:gd name="connsiteY6" fmla="*/ 1001820 h 1313288"/>
              <a:gd name="connsiteX7" fmla="*/ 1066875 w 2225172"/>
              <a:gd name="connsiteY7" fmla="*/ 1140809 h 1313288"/>
              <a:gd name="connsiteX8" fmla="*/ 1366798 w 2225172"/>
              <a:gd name="connsiteY8" fmla="*/ 1250537 h 1313288"/>
              <a:gd name="connsiteX9" fmla="*/ 1527733 w 2225172"/>
              <a:gd name="connsiteY9" fmla="*/ 1294428 h 1313288"/>
              <a:gd name="connsiteX10" fmla="*/ 1813026 w 2225172"/>
              <a:gd name="connsiteY10" fmla="*/ 1309059 h 1313288"/>
              <a:gd name="connsiteX11" fmla="*/ 2061742 w 2225172"/>
              <a:gd name="connsiteY11" fmla="*/ 1221276 h 1313288"/>
              <a:gd name="connsiteX12" fmla="*/ 2178786 w 2225172"/>
              <a:gd name="connsiteY12" fmla="*/ 1089603 h 1313288"/>
              <a:gd name="connsiteX13" fmla="*/ 2215362 w 2225172"/>
              <a:gd name="connsiteY13" fmla="*/ 987190 h 1313288"/>
              <a:gd name="connsiteX14" fmla="*/ 2222677 w 2225172"/>
              <a:gd name="connsiteY14" fmla="*/ 760418 h 13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172" h="1313288">
                <a:moveTo>
                  <a:pt x="7909" y="0"/>
                </a:moveTo>
                <a:cubicBezTo>
                  <a:pt x="2422" y="54254"/>
                  <a:pt x="-1555" y="138688"/>
                  <a:pt x="594" y="204464"/>
                </a:cubicBezTo>
                <a:cubicBezTo>
                  <a:pt x="2743" y="270240"/>
                  <a:pt x="7681" y="325165"/>
                  <a:pt x="20802" y="394659"/>
                </a:cubicBezTo>
                <a:cubicBezTo>
                  <a:pt x="33924" y="464153"/>
                  <a:pt x="53720" y="562909"/>
                  <a:pt x="79323" y="621430"/>
                </a:cubicBezTo>
                <a:cubicBezTo>
                  <a:pt x="104926" y="679951"/>
                  <a:pt x="135407" y="706774"/>
                  <a:pt x="174421" y="745788"/>
                </a:cubicBezTo>
                <a:cubicBezTo>
                  <a:pt x="213436" y="784802"/>
                  <a:pt x="234162" y="812844"/>
                  <a:pt x="313410" y="855516"/>
                </a:cubicBezTo>
                <a:cubicBezTo>
                  <a:pt x="392658" y="898188"/>
                  <a:pt x="524332" y="954271"/>
                  <a:pt x="649909" y="1001820"/>
                </a:cubicBezTo>
                <a:cubicBezTo>
                  <a:pt x="775487" y="1049369"/>
                  <a:pt x="947394" y="1099356"/>
                  <a:pt x="1066875" y="1140809"/>
                </a:cubicBezTo>
                <a:cubicBezTo>
                  <a:pt x="1186356" y="1182262"/>
                  <a:pt x="1289988" y="1224934"/>
                  <a:pt x="1366798" y="1250537"/>
                </a:cubicBezTo>
                <a:cubicBezTo>
                  <a:pt x="1443608" y="1276140"/>
                  <a:pt x="1453362" y="1284674"/>
                  <a:pt x="1527733" y="1294428"/>
                </a:cubicBezTo>
                <a:cubicBezTo>
                  <a:pt x="1602104" y="1304182"/>
                  <a:pt x="1724024" y="1321251"/>
                  <a:pt x="1813026" y="1309059"/>
                </a:cubicBezTo>
                <a:cubicBezTo>
                  <a:pt x="1902028" y="1296867"/>
                  <a:pt x="2000782" y="1257852"/>
                  <a:pt x="2061742" y="1221276"/>
                </a:cubicBezTo>
                <a:cubicBezTo>
                  <a:pt x="2122702" y="1184700"/>
                  <a:pt x="2153183" y="1128617"/>
                  <a:pt x="2178786" y="1089603"/>
                </a:cubicBezTo>
                <a:cubicBezTo>
                  <a:pt x="2204389" y="1050589"/>
                  <a:pt x="2208047" y="1042054"/>
                  <a:pt x="2215362" y="987190"/>
                </a:cubicBezTo>
                <a:cubicBezTo>
                  <a:pt x="2222677" y="932326"/>
                  <a:pt x="2228773" y="806748"/>
                  <a:pt x="2222677" y="7604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6065307" y="2164674"/>
            <a:ext cx="2112092" cy="1132375"/>
          </a:xfrm>
          <a:custGeom>
            <a:avLst/>
            <a:gdLst>
              <a:gd name="connsiteX0" fmla="*/ 12329 w 2119107"/>
              <a:gd name="connsiteY0" fmla="*/ 504748 h 1025436"/>
              <a:gd name="connsiteX1" fmla="*/ 5014 w 2119107"/>
              <a:gd name="connsiteY1" fmla="*/ 665683 h 1025436"/>
              <a:gd name="connsiteX2" fmla="*/ 78166 w 2119107"/>
              <a:gd name="connsiteY2" fmla="*/ 811987 h 1025436"/>
              <a:gd name="connsiteX3" fmla="*/ 268361 w 2119107"/>
              <a:gd name="connsiteY3" fmla="*/ 965606 h 1025436"/>
              <a:gd name="connsiteX4" fmla="*/ 604861 w 2119107"/>
              <a:gd name="connsiteY4" fmla="*/ 1024128 h 1025436"/>
              <a:gd name="connsiteX5" fmla="*/ 977936 w 2119107"/>
              <a:gd name="connsiteY5" fmla="*/ 994867 h 1025436"/>
              <a:gd name="connsiteX6" fmla="*/ 1299805 w 2119107"/>
              <a:gd name="connsiteY6" fmla="*/ 870508 h 1025436"/>
              <a:gd name="connsiteX7" fmla="*/ 1628989 w 2119107"/>
              <a:gd name="connsiteY7" fmla="*/ 658368 h 1025436"/>
              <a:gd name="connsiteX8" fmla="*/ 1885021 w 2119107"/>
              <a:gd name="connsiteY8" fmla="*/ 519379 h 1025436"/>
              <a:gd name="connsiteX9" fmla="*/ 2024009 w 2119107"/>
              <a:gd name="connsiteY9" fmla="*/ 395020 h 1025436"/>
              <a:gd name="connsiteX10" fmla="*/ 2082531 w 2119107"/>
              <a:gd name="connsiteY10" fmla="*/ 204825 h 1025436"/>
              <a:gd name="connsiteX11" fmla="*/ 2119107 w 2119107"/>
              <a:gd name="connsiteY11" fmla="*/ 0 h 1025436"/>
              <a:gd name="connsiteX0" fmla="*/ 12329 w 2124338"/>
              <a:gd name="connsiteY0" fmla="*/ 504748 h 1025436"/>
              <a:gd name="connsiteX1" fmla="*/ 5014 w 2124338"/>
              <a:gd name="connsiteY1" fmla="*/ 665683 h 1025436"/>
              <a:gd name="connsiteX2" fmla="*/ 78166 w 2124338"/>
              <a:gd name="connsiteY2" fmla="*/ 811987 h 1025436"/>
              <a:gd name="connsiteX3" fmla="*/ 268361 w 2124338"/>
              <a:gd name="connsiteY3" fmla="*/ 965606 h 1025436"/>
              <a:gd name="connsiteX4" fmla="*/ 604861 w 2124338"/>
              <a:gd name="connsiteY4" fmla="*/ 1024128 h 1025436"/>
              <a:gd name="connsiteX5" fmla="*/ 977936 w 2124338"/>
              <a:gd name="connsiteY5" fmla="*/ 994867 h 1025436"/>
              <a:gd name="connsiteX6" fmla="*/ 1299805 w 2124338"/>
              <a:gd name="connsiteY6" fmla="*/ 870508 h 1025436"/>
              <a:gd name="connsiteX7" fmla="*/ 1628989 w 2124338"/>
              <a:gd name="connsiteY7" fmla="*/ 658368 h 1025436"/>
              <a:gd name="connsiteX8" fmla="*/ 1885021 w 2124338"/>
              <a:gd name="connsiteY8" fmla="*/ 519379 h 1025436"/>
              <a:gd name="connsiteX9" fmla="*/ 2024009 w 2124338"/>
              <a:gd name="connsiteY9" fmla="*/ 395020 h 1025436"/>
              <a:gd name="connsiteX10" fmla="*/ 2119107 w 2124338"/>
              <a:gd name="connsiteY10" fmla="*/ 204825 h 1025436"/>
              <a:gd name="connsiteX11" fmla="*/ 2119107 w 2124338"/>
              <a:gd name="connsiteY11" fmla="*/ 0 h 1025436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19107 w 2141052"/>
              <a:gd name="connsiteY10" fmla="*/ 307237 h 1127848"/>
              <a:gd name="connsiteX11" fmla="*/ 2141052 w 2141052"/>
              <a:gd name="connsiteY11" fmla="*/ 0 h 1127848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04477 w 2141052"/>
              <a:gd name="connsiteY10" fmla="*/ 307237 h 1127848"/>
              <a:gd name="connsiteX11" fmla="*/ 2141052 w 2141052"/>
              <a:gd name="connsiteY11" fmla="*/ 0 h 1127848"/>
              <a:gd name="connsiteX0" fmla="*/ 5498 w 2134221"/>
              <a:gd name="connsiteY0" fmla="*/ 607160 h 1127848"/>
              <a:gd name="connsiteX1" fmla="*/ 10089 w 2134221"/>
              <a:gd name="connsiteY1" fmla="*/ 768095 h 1127848"/>
              <a:gd name="connsiteX2" fmla="*/ 71335 w 2134221"/>
              <a:gd name="connsiteY2" fmla="*/ 914399 h 1127848"/>
              <a:gd name="connsiteX3" fmla="*/ 261530 w 2134221"/>
              <a:gd name="connsiteY3" fmla="*/ 1068018 h 1127848"/>
              <a:gd name="connsiteX4" fmla="*/ 598030 w 2134221"/>
              <a:gd name="connsiteY4" fmla="*/ 1126540 h 1127848"/>
              <a:gd name="connsiteX5" fmla="*/ 971105 w 2134221"/>
              <a:gd name="connsiteY5" fmla="*/ 1097279 h 1127848"/>
              <a:gd name="connsiteX6" fmla="*/ 1292974 w 2134221"/>
              <a:gd name="connsiteY6" fmla="*/ 972920 h 1127848"/>
              <a:gd name="connsiteX7" fmla="*/ 1622158 w 2134221"/>
              <a:gd name="connsiteY7" fmla="*/ 760780 h 1127848"/>
              <a:gd name="connsiteX8" fmla="*/ 1878190 w 2134221"/>
              <a:gd name="connsiteY8" fmla="*/ 621791 h 1127848"/>
              <a:gd name="connsiteX9" fmla="*/ 2017178 w 2134221"/>
              <a:gd name="connsiteY9" fmla="*/ 497432 h 1127848"/>
              <a:gd name="connsiteX10" fmla="*/ 2097646 w 2134221"/>
              <a:gd name="connsiteY10" fmla="*/ 307237 h 1127848"/>
              <a:gd name="connsiteX11" fmla="*/ 2134221 w 2134221"/>
              <a:gd name="connsiteY11" fmla="*/ 0 h 1127848"/>
              <a:gd name="connsiteX0" fmla="*/ 8535 w 2130114"/>
              <a:gd name="connsiteY0" fmla="*/ 588110 h 1127848"/>
              <a:gd name="connsiteX1" fmla="*/ 5982 w 2130114"/>
              <a:gd name="connsiteY1" fmla="*/ 768095 h 1127848"/>
              <a:gd name="connsiteX2" fmla="*/ 67228 w 2130114"/>
              <a:gd name="connsiteY2" fmla="*/ 914399 h 1127848"/>
              <a:gd name="connsiteX3" fmla="*/ 257423 w 2130114"/>
              <a:gd name="connsiteY3" fmla="*/ 1068018 h 1127848"/>
              <a:gd name="connsiteX4" fmla="*/ 593923 w 2130114"/>
              <a:gd name="connsiteY4" fmla="*/ 1126540 h 1127848"/>
              <a:gd name="connsiteX5" fmla="*/ 966998 w 2130114"/>
              <a:gd name="connsiteY5" fmla="*/ 1097279 h 1127848"/>
              <a:gd name="connsiteX6" fmla="*/ 1288867 w 2130114"/>
              <a:gd name="connsiteY6" fmla="*/ 972920 h 1127848"/>
              <a:gd name="connsiteX7" fmla="*/ 1618051 w 2130114"/>
              <a:gd name="connsiteY7" fmla="*/ 760780 h 1127848"/>
              <a:gd name="connsiteX8" fmla="*/ 1874083 w 2130114"/>
              <a:gd name="connsiteY8" fmla="*/ 621791 h 1127848"/>
              <a:gd name="connsiteX9" fmla="*/ 2013071 w 2130114"/>
              <a:gd name="connsiteY9" fmla="*/ 497432 h 1127848"/>
              <a:gd name="connsiteX10" fmla="*/ 2093539 w 2130114"/>
              <a:gd name="connsiteY10" fmla="*/ 307237 h 1127848"/>
              <a:gd name="connsiteX11" fmla="*/ 2130114 w 2130114"/>
              <a:gd name="connsiteY11" fmla="*/ 0 h 1127848"/>
              <a:gd name="connsiteX0" fmla="*/ 3862 w 2125441"/>
              <a:gd name="connsiteY0" fmla="*/ 588110 h 1127848"/>
              <a:gd name="connsiteX1" fmla="*/ 13215 w 2125441"/>
              <a:gd name="connsiteY1" fmla="*/ 780001 h 1127848"/>
              <a:gd name="connsiteX2" fmla="*/ 62555 w 2125441"/>
              <a:gd name="connsiteY2" fmla="*/ 914399 h 1127848"/>
              <a:gd name="connsiteX3" fmla="*/ 252750 w 2125441"/>
              <a:gd name="connsiteY3" fmla="*/ 1068018 h 1127848"/>
              <a:gd name="connsiteX4" fmla="*/ 589250 w 2125441"/>
              <a:gd name="connsiteY4" fmla="*/ 1126540 h 1127848"/>
              <a:gd name="connsiteX5" fmla="*/ 962325 w 2125441"/>
              <a:gd name="connsiteY5" fmla="*/ 1097279 h 1127848"/>
              <a:gd name="connsiteX6" fmla="*/ 1284194 w 2125441"/>
              <a:gd name="connsiteY6" fmla="*/ 972920 h 1127848"/>
              <a:gd name="connsiteX7" fmla="*/ 1613378 w 2125441"/>
              <a:gd name="connsiteY7" fmla="*/ 760780 h 1127848"/>
              <a:gd name="connsiteX8" fmla="*/ 1869410 w 2125441"/>
              <a:gd name="connsiteY8" fmla="*/ 621791 h 1127848"/>
              <a:gd name="connsiteX9" fmla="*/ 2008398 w 2125441"/>
              <a:gd name="connsiteY9" fmla="*/ 497432 h 1127848"/>
              <a:gd name="connsiteX10" fmla="*/ 2088866 w 2125441"/>
              <a:gd name="connsiteY10" fmla="*/ 307237 h 1127848"/>
              <a:gd name="connsiteX11" fmla="*/ 2125441 w 2125441"/>
              <a:gd name="connsiteY11" fmla="*/ 0 h 1127848"/>
              <a:gd name="connsiteX0" fmla="*/ 4342 w 2125921"/>
              <a:gd name="connsiteY0" fmla="*/ 588110 h 1127848"/>
              <a:gd name="connsiteX1" fmla="*/ 13695 w 2125921"/>
              <a:gd name="connsiteY1" fmla="*/ 780001 h 1127848"/>
              <a:gd name="connsiteX2" fmla="*/ 77322 w 2125921"/>
              <a:gd name="connsiteY2" fmla="*/ 909636 h 1127848"/>
              <a:gd name="connsiteX3" fmla="*/ 253230 w 2125921"/>
              <a:gd name="connsiteY3" fmla="*/ 1068018 h 1127848"/>
              <a:gd name="connsiteX4" fmla="*/ 589730 w 2125921"/>
              <a:gd name="connsiteY4" fmla="*/ 1126540 h 1127848"/>
              <a:gd name="connsiteX5" fmla="*/ 962805 w 2125921"/>
              <a:gd name="connsiteY5" fmla="*/ 1097279 h 1127848"/>
              <a:gd name="connsiteX6" fmla="*/ 1284674 w 2125921"/>
              <a:gd name="connsiteY6" fmla="*/ 972920 h 1127848"/>
              <a:gd name="connsiteX7" fmla="*/ 1613858 w 2125921"/>
              <a:gd name="connsiteY7" fmla="*/ 760780 h 1127848"/>
              <a:gd name="connsiteX8" fmla="*/ 1869890 w 2125921"/>
              <a:gd name="connsiteY8" fmla="*/ 621791 h 1127848"/>
              <a:gd name="connsiteX9" fmla="*/ 2008878 w 2125921"/>
              <a:gd name="connsiteY9" fmla="*/ 497432 h 1127848"/>
              <a:gd name="connsiteX10" fmla="*/ 2089346 w 2125921"/>
              <a:gd name="connsiteY10" fmla="*/ 307237 h 1127848"/>
              <a:gd name="connsiteX11" fmla="*/ 2125921 w 2125921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12092"/>
              <a:gd name="connsiteY0" fmla="*/ 592637 h 1132375"/>
              <a:gd name="connsiteX1" fmla="*/ 13446 w 2112092"/>
              <a:gd name="connsiteY1" fmla="*/ 784528 h 1132375"/>
              <a:gd name="connsiteX2" fmla="*/ 69929 w 2112092"/>
              <a:gd name="connsiteY2" fmla="*/ 916544 h 1132375"/>
              <a:gd name="connsiteX3" fmla="*/ 252981 w 2112092"/>
              <a:gd name="connsiteY3" fmla="*/ 1072545 h 1132375"/>
              <a:gd name="connsiteX4" fmla="*/ 589481 w 2112092"/>
              <a:gd name="connsiteY4" fmla="*/ 1131067 h 1132375"/>
              <a:gd name="connsiteX5" fmla="*/ 962556 w 2112092"/>
              <a:gd name="connsiteY5" fmla="*/ 1101806 h 1132375"/>
              <a:gd name="connsiteX6" fmla="*/ 1284425 w 2112092"/>
              <a:gd name="connsiteY6" fmla="*/ 977447 h 1132375"/>
              <a:gd name="connsiteX7" fmla="*/ 1613609 w 2112092"/>
              <a:gd name="connsiteY7" fmla="*/ 765307 h 1132375"/>
              <a:gd name="connsiteX8" fmla="*/ 1869641 w 2112092"/>
              <a:gd name="connsiteY8" fmla="*/ 626318 h 1132375"/>
              <a:gd name="connsiteX9" fmla="*/ 2008629 w 2112092"/>
              <a:gd name="connsiteY9" fmla="*/ 501959 h 1132375"/>
              <a:gd name="connsiteX10" fmla="*/ 2089097 w 2112092"/>
              <a:gd name="connsiteY10" fmla="*/ 311764 h 1132375"/>
              <a:gd name="connsiteX11" fmla="*/ 2112092 w 2112092"/>
              <a:gd name="connsiteY11" fmla="*/ 0 h 11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092" h="1132375">
                <a:moveTo>
                  <a:pt x="4093" y="592637"/>
                </a:moveTo>
                <a:cubicBezTo>
                  <a:pt x="-5051" y="647501"/>
                  <a:pt x="2473" y="730544"/>
                  <a:pt x="13446" y="784528"/>
                </a:cubicBezTo>
                <a:cubicBezTo>
                  <a:pt x="24419" y="838512"/>
                  <a:pt x="39532" y="868541"/>
                  <a:pt x="69929" y="916544"/>
                </a:cubicBezTo>
                <a:cubicBezTo>
                  <a:pt x="100326" y="964547"/>
                  <a:pt x="166389" y="1036791"/>
                  <a:pt x="252981" y="1072545"/>
                </a:cubicBezTo>
                <a:cubicBezTo>
                  <a:pt x="339573" y="1108299"/>
                  <a:pt x="471218" y="1126190"/>
                  <a:pt x="589481" y="1131067"/>
                </a:cubicBezTo>
                <a:cubicBezTo>
                  <a:pt x="707744" y="1135944"/>
                  <a:pt x="846732" y="1127409"/>
                  <a:pt x="962556" y="1101806"/>
                </a:cubicBezTo>
                <a:cubicBezTo>
                  <a:pt x="1078380" y="1076203"/>
                  <a:pt x="1175916" y="1033530"/>
                  <a:pt x="1284425" y="977447"/>
                </a:cubicBezTo>
                <a:cubicBezTo>
                  <a:pt x="1392934" y="921364"/>
                  <a:pt x="1516073" y="823829"/>
                  <a:pt x="1613609" y="765307"/>
                </a:cubicBezTo>
                <a:cubicBezTo>
                  <a:pt x="1711145" y="706786"/>
                  <a:pt x="1803804" y="670209"/>
                  <a:pt x="1869641" y="626318"/>
                </a:cubicBezTo>
                <a:cubicBezTo>
                  <a:pt x="1935478" y="582427"/>
                  <a:pt x="1972053" y="554385"/>
                  <a:pt x="2008629" y="501959"/>
                </a:cubicBezTo>
                <a:cubicBezTo>
                  <a:pt x="2045205" y="449533"/>
                  <a:pt x="2071853" y="395424"/>
                  <a:pt x="2089097" y="311764"/>
                </a:cubicBezTo>
                <a:cubicBezTo>
                  <a:pt x="2106341" y="228104"/>
                  <a:pt x="2101729" y="69494"/>
                  <a:pt x="211209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485790" y="965048"/>
            <a:ext cx="3108924" cy="1796513"/>
          </a:xfrm>
          <a:custGeom>
            <a:avLst/>
            <a:gdLst>
              <a:gd name="connsiteX0" fmla="*/ 1041355 w 2811179"/>
              <a:gd name="connsiteY0" fmla="*/ 955141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41355 w 2811179"/>
              <a:gd name="connsiteY70" fmla="*/ 955141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12552 w 2811179"/>
              <a:gd name="connsiteY62" fmla="*/ 1176950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21597 w 2811179"/>
              <a:gd name="connsiteY25" fmla="*/ 277901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35590 w 2811179"/>
              <a:gd name="connsiteY24" fmla="*/ 37296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68024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403086 w 2811179"/>
              <a:gd name="connsiteY48" fmla="*/ 129470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314980 w 2811179"/>
              <a:gd name="connsiteY48" fmla="*/ 41364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317078 w 2811179"/>
              <a:gd name="connsiteY49" fmla="*/ 154608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09922 w 2811179"/>
              <a:gd name="connsiteY49" fmla="*/ 35545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87053 h 1536331"/>
              <a:gd name="connsiteX1" fmla="*/ 1127363 w 2811179"/>
              <a:gd name="connsiteY1" fmla="*/ 1001045 h 1536331"/>
              <a:gd name="connsiteX2" fmla="*/ 1317486 w 2811179"/>
              <a:gd name="connsiteY2" fmla="*/ 1001045 h 1536331"/>
              <a:gd name="connsiteX3" fmla="*/ 1575510 w 2811179"/>
              <a:gd name="connsiteY3" fmla="*/ 987465 h 1536331"/>
              <a:gd name="connsiteX4" fmla="*/ 1724892 w 2811179"/>
              <a:gd name="connsiteY4" fmla="*/ 1023679 h 1536331"/>
              <a:gd name="connsiteX5" fmla="*/ 1856167 w 2811179"/>
              <a:gd name="connsiteY5" fmla="*/ 1250015 h 1536331"/>
              <a:gd name="connsiteX6" fmla="*/ 1856167 w 2811179"/>
              <a:gd name="connsiteY6" fmla="*/ 1259069 h 1536331"/>
              <a:gd name="connsiteX7" fmla="*/ 2023656 w 2811179"/>
              <a:gd name="connsiteY7" fmla="*/ 1508039 h 1536331"/>
              <a:gd name="connsiteX8" fmla="*/ 2123245 w 2811179"/>
              <a:gd name="connsiteY8" fmla="*/ 1530673 h 1536331"/>
              <a:gd name="connsiteX9" fmla="*/ 2259047 w 2811179"/>
              <a:gd name="connsiteY9" fmla="*/ 1508039 h 1536331"/>
              <a:gd name="connsiteX10" fmla="*/ 2376742 w 2811179"/>
              <a:gd name="connsiteY10" fmla="*/ 1440138 h 1536331"/>
              <a:gd name="connsiteX11" fmla="*/ 2471803 w 2811179"/>
              <a:gd name="connsiteY11" fmla="*/ 1376764 h 1536331"/>
              <a:gd name="connsiteX12" fmla="*/ 2594025 w 2811179"/>
              <a:gd name="connsiteY12" fmla="*/ 1322443 h 1536331"/>
              <a:gd name="connsiteX13" fmla="*/ 2766041 w 2811179"/>
              <a:gd name="connsiteY13" fmla="*/ 1281702 h 1536331"/>
              <a:gd name="connsiteX14" fmla="*/ 2806781 w 2811179"/>
              <a:gd name="connsiteY14" fmla="*/ 1200221 h 1536331"/>
              <a:gd name="connsiteX15" fmla="*/ 2793201 w 2811179"/>
              <a:gd name="connsiteY15" fmla="*/ 1091580 h 1536331"/>
              <a:gd name="connsiteX16" fmla="*/ 2657399 w 2811179"/>
              <a:gd name="connsiteY16" fmla="*/ 1010098 h 1536331"/>
              <a:gd name="connsiteX17" fmla="*/ 2657399 w 2811179"/>
              <a:gd name="connsiteY17" fmla="*/ 1010098 h 1536331"/>
              <a:gd name="connsiteX18" fmla="*/ 2489910 w 2811179"/>
              <a:gd name="connsiteY18" fmla="*/ 928617 h 1536331"/>
              <a:gd name="connsiteX19" fmla="*/ 2399375 w 2811179"/>
              <a:gd name="connsiteY19" fmla="*/ 829029 h 1536331"/>
              <a:gd name="connsiteX20" fmla="*/ 2399375 w 2811179"/>
              <a:gd name="connsiteY20" fmla="*/ 829029 h 1536331"/>
              <a:gd name="connsiteX21" fmla="*/ 2358635 w 2811179"/>
              <a:gd name="connsiteY21" fmla="*/ 733968 h 1536331"/>
              <a:gd name="connsiteX22" fmla="*/ 2381268 w 2811179"/>
              <a:gd name="connsiteY22" fmla="*/ 616273 h 1536331"/>
              <a:gd name="connsiteX23" fmla="*/ 2431063 w 2811179"/>
              <a:gd name="connsiteY23" fmla="*/ 557425 h 1536331"/>
              <a:gd name="connsiteX24" fmla="*/ 2489911 w 2811179"/>
              <a:gd name="connsiteY24" fmla="*/ 494051 h 1536331"/>
              <a:gd name="connsiteX25" fmla="*/ 2539704 w 2811179"/>
              <a:gd name="connsiteY25" fmla="*/ 421623 h 1536331"/>
              <a:gd name="connsiteX26" fmla="*/ 2571391 w 2811179"/>
              <a:gd name="connsiteY26" fmla="*/ 267714 h 1536331"/>
              <a:gd name="connsiteX27" fmla="*/ 2571391 w 2811179"/>
              <a:gd name="connsiteY27" fmla="*/ 267714 h 1536331"/>
              <a:gd name="connsiteX28" fmla="*/ 2530651 w 2811179"/>
              <a:gd name="connsiteY28" fmla="*/ 186233 h 1536331"/>
              <a:gd name="connsiteX29" fmla="*/ 2444643 w 2811179"/>
              <a:gd name="connsiteY29" fmla="*/ 159073 h 1536331"/>
              <a:gd name="connsiteX30" fmla="*/ 2354108 w 2811179"/>
              <a:gd name="connsiteY30" fmla="*/ 154546 h 1536331"/>
              <a:gd name="connsiteX31" fmla="*/ 2263573 w 2811179"/>
              <a:gd name="connsiteY31" fmla="*/ 172653 h 1536331"/>
              <a:gd name="connsiteX32" fmla="*/ 2195672 w 2811179"/>
              <a:gd name="connsiteY32" fmla="*/ 245081 h 1536331"/>
              <a:gd name="connsiteX33" fmla="*/ 2096084 w 2811179"/>
              <a:gd name="connsiteY33" fmla="*/ 353722 h 1536331"/>
              <a:gd name="connsiteX34" fmla="*/ 1996496 w 2811179"/>
              <a:gd name="connsiteY34" fmla="*/ 453310 h 1536331"/>
              <a:gd name="connsiteX35" fmla="*/ 1942175 w 2811179"/>
              <a:gd name="connsiteY35" fmla="*/ 530265 h 1536331"/>
              <a:gd name="connsiteX36" fmla="*/ 1887855 w 2811179"/>
              <a:gd name="connsiteY36" fmla="*/ 602692 h 1536331"/>
              <a:gd name="connsiteX37" fmla="*/ 1824480 w 2811179"/>
              <a:gd name="connsiteY37" fmla="*/ 661540 h 1536331"/>
              <a:gd name="connsiteX38" fmla="*/ 1720365 w 2811179"/>
              <a:gd name="connsiteY38" fmla="*/ 693227 h 1536331"/>
              <a:gd name="connsiteX39" fmla="*/ 1512136 w 2811179"/>
              <a:gd name="connsiteY39" fmla="*/ 702281 h 1536331"/>
              <a:gd name="connsiteX40" fmla="*/ 1254112 w 2811179"/>
              <a:gd name="connsiteY40" fmla="*/ 697754 h 1536331"/>
              <a:gd name="connsiteX41" fmla="*/ 1100203 w 2811179"/>
              <a:gd name="connsiteY41" fmla="*/ 697754 h 1536331"/>
              <a:gd name="connsiteX42" fmla="*/ 977981 w 2811179"/>
              <a:gd name="connsiteY42" fmla="*/ 625326 h 1536331"/>
              <a:gd name="connsiteX43" fmla="*/ 828599 w 2811179"/>
              <a:gd name="connsiteY43" fmla="*/ 444257 h 1536331"/>
              <a:gd name="connsiteX44" fmla="*/ 715431 w 2811179"/>
              <a:gd name="connsiteY44" fmla="*/ 335615 h 1536331"/>
              <a:gd name="connsiteX45" fmla="*/ 602262 w 2811179"/>
              <a:gd name="connsiteY45" fmla="*/ 217920 h 1536331"/>
              <a:gd name="connsiteX46" fmla="*/ 417421 w 2811179"/>
              <a:gd name="connsiteY46" fmla="*/ 21196 h 1536331"/>
              <a:gd name="connsiteX47" fmla="*/ 341173 w 2811179"/>
              <a:gd name="connsiteY47" fmla="*/ 28576 h 1536331"/>
              <a:gd name="connsiteX48" fmla="*/ 288786 w 2811179"/>
              <a:gd name="connsiteY48" fmla="*/ 0 h 1536331"/>
              <a:gd name="connsiteX49" fmla="*/ 209922 w 2811179"/>
              <a:gd name="connsiteY49" fmla="*/ 44536 h 1536331"/>
              <a:gd name="connsiteX50" fmla="*/ 109155 w 2811179"/>
              <a:gd name="connsiteY50" fmla="*/ 146505 h 1536331"/>
              <a:gd name="connsiteX51" fmla="*/ 226544 w 2811179"/>
              <a:gd name="connsiteY51" fmla="*/ 412570 h 1536331"/>
              <a:gd name="connsiteX52" fmla="*/ 308025 w 2811179"/>
              <a:gd name="connsiteY52" fmla="*/ 494051 h 1536331"/>
              <a:gd name="connsiteX53" fmla="*/ 398559 w 2811179"/>
              <a:gd name="connsiteY53" fmla="*/ 575532 h 1536331"/>
              <a:gd name="connsiteX54" fmla="*/ 448354 w 2811179"/>
              <a:gd name="connsiteY54" fmla="*/ 647960 h 1536331"/>
              <a:gd name="connsiteX55" fmla="*/ 448354 w 2811179"/>
              <a:gd name="connsiteY55" fmla="*/ 770181 h 1536331"/>
              <a:gd name="connsiteX56" fmla="*/ 407613 w 2811179"/>
              <a:gd name="connsiteY56" fmla="*/ 833556 h 1536331"/>
              <a:gd name="connsiteX57" fmla="*/ 280864 w 2811179"/>
              <a:gd name="connsiteY57" fmla="*/ 883350 h 1536331"/>
              <a:gd name="connsiteX58" fmla="*/ 77161 w 2811179"/>
              <a:gd name="connsiteY58" fmla="*/ 991991 h 1536331"/>
              <a:gd name="connsiteX59" fmla="*/ 18314 w 2811179"/>
              <a:gd name="connsiteY59" fmla="*/ 1068946 h 1536331"/>
              <a:gd name="connsiteX60" fmla="*/ 207 w 2811179"/>
              <a:gd name="connsiteY60" fmla="*/ 1195694 h 1536331"/>
              <a:gd name="connsiteX61" fmla="*/ 27367 w 2811179"/>
              <a:gd name="connsiteY61" fmla="*/ 1259069 h 1536331"/>
              <a:gd name="connsiteX62" fmla="*/ 167697 w 2811179"/>
              <a:gd name="connsiteY62" fmla="*/ 1290755 h 1536331"/>
              <a:gd name="connsiteX63" fmla="*/ 312552 w 2811179"/>
              <a:gd name="connsiteY63" fmla="*/ 1326969 h 1536331"/>
              <a:gd name="connsiteX64" fmla="*/ 416666 w 2811179"/>
              <a:gd name="connsiteY64" fmla="*/ 1372237 h 1536331"/>
              <a:gd name="connsiteX65" fmla="*/ 529835 w 2811179"/>
              <a:gd name="connsiteY65" fmla="*/ 1480879 h 1536331"/>
              <a:gd name="connsiteX66" fmla="*/ 697324 w 2811179"/>
              <a:gd name="connsiteY66" fmla="*/ 1498985 h 1536331"/>
              <a:gd name="connsiteX67" fmla="*/ 697324 w 2811179"/>
              <a:gd name="connsiteY67" fmla="*/ 1498985 h 1536331"/>
              <a:gd name="connsiteX68" fmla="*/ 815019 w 2811179"/>
              <a:gd name="connsiteY68" fmla="*/ 1435611 h 1536331"/>
              <a:gd name="connsiteX69" fmla="*/ 910080 w 2811179"/>
              <a:gd name="connsiteY69" fmla="*/ 1281702 h 1536331"/>
              <a:gd name="connsiteX70" fmla="*/ 987035 w 2811179"/>
              <a:gd name="connsiteY70" fmla="*/ 1164007 h 1536331"/>
              <a:gd name="connsiteX71" fmla="*/ 1027775 w 2811179"/>
              <a:gd name="connsiteY71" fmla="*/ 1087053 h 1536331"/>
              <a:gd name="connsiteX0" fmla="*/ 1027775 w 2811179"/>
              <a:gd name="connsiteY0" fmla="*/ 1122771 h 1572049"/>
              <a:gd name="connsiteX1" fmla="*/ 1127363 w 2811179"/>
              <a:gd name="connsiteY1" fmla="*/ 1036763 h 1572049"/>
              <a:gd name="connsiteX2" fmla="*/ 1317486 w 2811179"/>
              <a:gd name="connsiteY2" fmla="*/ 1036763 h 1572049"/>
              <a:gd name="connsiteX3" fmla="*/ 1575510 w 2811179"/>
              <a:gd name="connsiteY3" fmla="*/ 1023183 h 1572049"/>
              <a:gd name="connsiteX4" fmla="*/ 1724892 w 2811179"/>
              <a:gd name="connsiteY4" fmla="*/ 1059397 h 1572049"/>
              <a:gd name="connsiteX5" fmla="*/ 1856167 w 2811179"/>
              <a:gd name="connsiteY5" fmla="*/ 1285733 h 1572049"/>
              <a:gd name="connsiteX6" fmla="*/ 1856167 w 2811179"/>
              <a:gd name="connsiteY6" fmla="*/ 1294787 h 1572049"/>
              <a:gd name="connsiteX7" fmla="*/ 2023656 w 2811179"/>
              <a:gd name="connsiteY7" fmla="*/ 1543757 h 1572049"/>
              <a:gd name="connsiteX8" fmla="*/ 2123245 w 2811179"/>
              <a:gd name="connsiteY8" fmla="*/ 1566391 h 1572049"/>
              <a:gd name="connsiteX9" fmla="*/ 2259047 w 2811179"/>
              <a:gd name="connsiteY9" fmla="*/ 1543757 h 1572049"/>
              <a:gd name="connsiteX10" fmla="*/ 2376742 w 2811179"/>
              <a:gd name="connsiteY10" fmla="*/ 1475856 h 1572049"/>
              <a:gd name="connsiteX11" fmla="*/ 2471803 w 2811179"/>
              <a:gd name="connsiteY11" fmla="*/ 1412482 h 1572049"/>
              <a:gd name="connsiteX12" fmla="*/ 2594025 w 2811179"/>
              <a:gd name="connsiteY12" fmla="*/ 1358161 h 1572049"/>
              <a:gd name="connsiteX13" fmla="*/ 2766041 w 2811179"/>
              <a:gd name="connsiteY13" fmla="*/ 1317420 h 1572049"/>
              <a:gd name="connsiteX14" fmla="*/ 2806781 w 2811179"/>
              <a:gd name="connsiteY14" fmla="*/ 1235939 h 1572049"/>
              <a:gd name="connsiteX15" fmla="*/ 2793201 w 2811179"/>
              <a:gd name="connsiteY15" fmla="*/ 1127298 h 1572049"/>
              <a:gd name="connsiteX16" fmla="*/ 2657399 w 2811179"/>
              <a:gd name="connsiteY16" fmla="*/ 1045816 h 1572049"/>
              <a:gd name="connsiteX17" fmla="*/ 2657399 w 2811179"/>
              <a:gd name="connsiteY17" fmla="*/ 1045816 h 1572049"/>
              <a:gd name="connsiteX18" fmla="*/ 2489910 w 2811179"/>
              <a:gd name="connsiteY18" fmla="*/ 964335 h 1572049"/>
              <a:gd name="connsiteX19" fmla="*/ 2399375 w 2811179"/>
              <a:gd name="connsiteY19" fmla="*/ 864747 h 1572049"/>
              <a:gd name="connsiteX20" fmla="*/ 2399375 w 2811179"/>
              <a:gd name="connsiteY20" fmla="*/ 864747 h 1572049"/>
              <a:gd name="connsiteX21" fmla="*/ 2358635 w 2811179"/>
              <a:gd name="connsiteY21" fmla="*/ 769686 h 1572049"/>
              <a:gd name="connsiteX22" fmla="*/ 2381268 w 2811179"/>
              <a:gd name="connsiteY22" fmla="*/ 651991 h 1572049"/>
              <a:gd name="connsiteX23" fmla="*/ 2431063 w 2811179"/>
              <a:gd name="connsiteY23" fmla="*/ 593143 h 1572049"/>
              <a:gd name="connsiteX24" fmla="*/ 2489911 w 2811179"/>
              <a:gd name="connsiteY24" fmla="*/ 529769 h 1572049"/>
              <a:gd name="connsiteX25" fmla="*/ 2539704 w 2811179"/>
              <a:gd name="connsiteY25" fmla="*/ 457341 h 1572049"/>
              <a:gd name="connsiteX26" fmla="*/ 2571391 w 2811179"/>
              <a:gd name="connsiteY26" fmla="*/ 303432 h 1572049"/>
              <a:gd name="connsiteX27" fmla="*/ 2571391 w 2811179"/>
              <a:gd name="connsiteY27" fmla="*/ 303432 h 1572049"/>
              <a:gd name="connsiteX28" fmla="*/ 2530651 w 2811179"/>
              <a:gd name="connsiteY28" fmla="*/ 221951 h 1572049"/>
              <a:gd name="connsiteX29" fmla="*/ 2444643 w 2811179"/>
              <a:gd name="connsiteY29" fmla="*/ 194791 h 1572049"/>
              <a:gd name="connsiteX30" fmla="*/ 2354108 w 2811179"/>
              <a:gd name="connsiteY30" fmla="*/ 190264 h 1572049"/>
              <a:gd name="connsiteX31" fmla="*/ 2263573 w 2811179"/>
              <a:gd name="connsiteY31" fmla="*/ 208371 h 1572049"/>
              <a:gd name="connsiteX32" fmla="*/ 2195672 w 2811179"/>
              <a:gd name="connsiteY32" fmla="*/ 280799 h 1572049"/>
              <a:gd name="connsiteX33" fmla="*/ 2096084 w 2811179"/>
              <a:gd name="connsiteY33" fmla="*/ 389440 h 1572049"/>
              <a:gd name="connsiteX34" fmla="*/ 1996496 w 2811179"/>
              <a:gd name="connsiteY34" fmla="*/ 489028 h 1572049"/>
              <a:gd name="connsiteX35" fmla="*/ 1942175 w 2811179"/>
              <a:gd name="connsiteY35" fmla="*/ 565983 h 1572049"/>
              <a:gd name="connsiteX36" fmla="*/ 1887855 w 2811179"/>
              <a:gd name="connsiteY36" fmla="*/ 638410 h 1572049"/>
              <a:gd name="connsiteX37" fmla="*/ 1824480 w 2811179"/>
              <a:gd name="connsiteY37" fmla="*/ 697258 h 1572049"/>
              <a:gd name="connsiteX38" fmla="*/ 1720365 w 2811179"/>
              <a:gd name="connsiteY38" fmla="*/ 728945 h 1572049"/>
              <a:gd name="connsiteX39" fmla="*/ 1512136 w 2811179"/>
              <a:gd name="connsiteY39" fmla="*/ 737999 h 1572049"/>
              <a:gd name="connsiteX40" fmla="*/ 1254112 w 2811179"/>
              <a:gd name="connsiteY40" fmla="*/ 733472 h 1572049"/>
              <a:gd name="connsiteX41" fmla="*/ 1100203 w 2811179"/>
              <a:gd name="connsiteY41" fmla="*/ 733472 h 1572049"/>
              <a:gd name="connsiteX42" fmla="*/ 977981 w 2811179"/>
              <a:gd name="connsiteY42" fmla="*/ 661044 h 1572049"/>
              <a:gd name="connsiteX43" fmla="*/ 828599 w 2811179"/>
              <a:gd name="connsiteY43" fmla="*/ 479975 h 1572049"/>
              <a:gd name="connsiteX44" fmla="*/ 715431 w 2811179"/>
              <a:gd name="connsiteY44" fmla="*/ 371333 h 1572049"/>
              <a:gd name="connsiteX45" fmla="*/ 602262 w 2811179"/>
              <a:gd name="connsiteY45" fmla="*/ 253638 h 1572049"/>
              <a:gd name="connsiteX46" fmla="*/ 417421 w 2811179"/>
              <a:gd name="connsiteY46" fmla="*/ 56914 h 1572049"/>
              <a:gd name="connsiteX47" fmla="*/ 324504 w 2811179"/>
              <a:gd name="connsiteY47" fmla="*/ 0 h 1572049"/>
              <a:gd name="connsiteX48" fmla="*/ 288786 w 2811179"/>
              <a:gd name="connsiteY48" fmla="*/ 35718 h 1572049"/>
              <a:gd name="connsiteX49" fmla="*/ 209922 w 2811179"/>
              <a:gd name="connsiteY49" fmla="*/ 80254 h 1572049"/>
              <a:gd name="connsiteX50" fmla="*/ 109155 w 2811179"/>
              <a:gd name="connsiteY50" fmla="*/ 182223 h 1572049"/>
              <a:gd name="connsiteX51" fmla="*/ 226544 w 2811179"/>
              <a:gd name="connsiteY51" fmla="*/ 448288 h 1572049"/>
              <a:gd name="connsiteX52" fmla="*/ 308025 w 2811179"/>
              <a:gd name="connsiteY52" fmla="*/ 529769 h 1572049"/>
              <a:gd name="connsiteX53" fmla="*/ 398559 w 2811179"/>
              <a:gd name="connsiteY53" fmla="*/ 611250 h 1572049"/>
              <a:gd name="connsiteX54" fmla="*/ 448354 w 2811179"/>
              <a:gd name="connsiteY54" fmla="*/ 683678 h 1572049"/>
              <a:gd name="connsiteX55" fmla="*/ 448354 w 2811179"/>
              <a:gd name="connsiteY55" fmla="*/ 805899 h 1572049"/>
              <a:gd name="connsiteX56" fmla="*/ 407613 w 2811179"/>
              <a:gd name="connsiteY56" fmla="*/ 869274 h 1572049"/>
              <a:gd name="connsiteX57" fmla="*/ 280864 w 2811179"/>
              <a:gd name="connsiteY57" fmla="*/ 919068 h 1572049"/>
              <a:gd name="connsiteX58" fmla="*/ 77161 w 2811179"/>
              <a:gd name="connsiteY58" fmla="*/ 1027709 h 1572049"/>
              <a:gd name="connsiteX59" fmla="*/ 18314 w 2811179"/>
              <a:gd name="connsiteY59" fmla="*/ 1104664 h 1572049"/>
              <a:gd name="connsiteX60" fmla="*/ 207 w 2811179"/>
              <a:gd name="connsiteY60" fmla="*/ 1231412 h 1572049"/>
              <a:gd name="connsiteX61" fmla="*/ 27367 w 2811179"/>
              <a:gd name="connsiteY61" fmla="*/ 1294787 h 1572049"/>
              <a:gd name="connsiteX62" fmla="*/ 167697 w 2811179"/>
              <a:gd name="connsiteY62" fmla="*/ 1326473 h 1572049"/>
              <a:gd name="connsiteX63" fmla="*/ 312552 w 2811179"/>
              <a:gd name="connsiteY63" fmla="*/ 1362687 h 1572049"/>
              <a:gd name="connsiteX64" fmla="*/ 416666 w 2811179"/>
              <a:gd name="connsiteY64" fmla="*/ 1407955 h 1572049"/>
              <a:gd name="connsiteX65" fmla="*/ 529835 w 2811179"/>
              <a:gd name="connsiteY65" fmla="*/ 1516597 h 1572049"/>
              <a:gd name="connsiteX66" fmla="*/ 697324 w 2811179"/>
              <a:gd name="connsiteY66" fmla="*/ 1534703 h 1572049"/>
              <a:gd name="connsiteX67" fmla="*/ 697324 w 2811179"/>
              <a:gd name="connsiteY67" fmla="*/ 1534703 h 1572049"/>
              <a:gd name="connsiteX68" fmla="*/ 815019 w 2811179"/>
              <a:gd name="connsiteY68" fmla="*/ 1471329 h 1572049"/>
              <a:gd name="connsiteX69" fmla="*/ 910080 w 2811179"/>
              <a:gd name="connsiteY69" fmla="*/ 1317420 h 1572049"/>
              <a:gd name="connsiteX70" fmla="*/ 987035 w 2811179"/>
              <a:gd name="connsiteY70" fmla="*/ 1199725 h 1572049"/>
              <a:gd name="connsiteX71" fmla="*/ 1027775 w 2811179"/>
              <a:gd name="connsiteY71" fmla="*/ 1122771 h 157204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54108 w 2811179"/>
              <a:gd name="connsiteY30" fmla="*/ 199254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82743 w 2811179"/>
              <a:gd name="connsiteY29" fmla="*/ 139487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59496 w 2811179"/>
              <a:gd name="connsiteY26" fmla="*/ 279085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61708 w 2845112"/>
              <a:gd name="connsiteY0" fmla="*/ 1131761 h 1581039"/>
              <a:gd name="connsiteX1" fmla="*/ 1161296 w 2845112"/>
              <a:gd name="connsiteY1" fmla="*/ 1045753 h 1581039"/>
              <a:gd name="connsiteX2" fmla="*/ 1351419 w 2845112"/>
              <a:gd name="connsiteY2" fmla="*/ 1045753 h 1581039"/>
              <a:gd name="connsiteX3" fmla="*/ 1609443 w 2845112"/>
              <a:gd name="connsiteY3" fmla="*/ 1032173 h 1581039"/>
              <a:gd name="connsiteX4" fmla="*/ 1758825 w 2845112"/>
              <a:gd name="connsiteY4" fmla="*/ 1068387 h 1581039"/>
              <a:gd name="connsiteX5" fmla="*/ 1890100 w 2845112"/>
              <a:gd name="connsiteY5" fmla="*/ 1294723 h 1581039"/>
              <a:gd name="connsiteX6" fmla="*/ 1890100 w 2845112"/>
              <a:gd name="connsiteY6" fmla="*/ 1303777 h 1581039"/>
              <a:gd name="connsiteX7" fmla="*/ 2057589 w 2845112"/>
              <a:gd name="connsiteY7" fmla="*/ 1552747 h 1581039"/>
              <a:gd name="connsiteX8" fmla="*/ 2157178 w 2845112"/>
              <a:gd name="connsiteY8" fmla="*/ 1575381 h 1581039"/>
              <a:gd name="connsiteX9" fmla="*/ 2292980 w 2845112"/>
              <a:gd name="connsiteY9" fmla="*/ 1552747 h 1581039"/>
              <a:gd name="connsiteX10" fmla="*/ 2410675 w 2845112"/>
              <a:gd name="connsiteY10" fmla="*/ 1484846 h 1581039"/>
              <a:gd name="connsiteX11" fmla="*/ 2505736 w 2845112"/>
              <a:gd name="connsiteY11" fmla="*/ 1421472 h 1581039"/>
              <a:gd name="connsiteX12" fmla="*/ 2627958 w 2845112"/>
              <a:gd name="connsiteY12" fmla="*/ 1367151 h 1581039"/>
              <a:gd name="connsiteX13" fmla="*/ 2799974 w 2845112"/>
              <a:gd name="connsiteY13" fmla="*/ 1326410 h 1581039"/>
              <a:gd name="connsiteX14" fmla="*/ 2840714 w 2845112"/>
              <a:gd name="connsiteY14" fmla="*/ 1244929 h 1581039"/>
              <a:gd name="connsiteX15" fmla="*/ 2827134 w 2845112"/>
              <a:gd name="connsiteY15" fmla="*/ 1136288 h 1581039"/>
              <a:gd name="connsiteX16" fmla="*/ 2691332 w 2845112"/>
              <a:gd name="connsiteY16" fmla="*/ 1054806 h 1581039"/>
              <a:gd name="connsiteX17" fmla="*/ 2691332 w 2845112"/>
              <a:gd name="connsiteY17" fmla="*/ 1054806 h 1581039"/>
              <a:gd name="connsiteX18" fmla="*/ 2523843 w 2845112"/>
              <a:gd name="connsiteY18" fmla="*/ 973325 h 1581039"/>
              <a:gd name="connsiteX19" fmla="*/ 2433308 w 2845112"/>
              <a:gd name="connsiteY19" fmla="*/ 873737 h 1581039"/>
              <a:gd name="connsiteX20" fmla="*/ 2433308 w 2845112"/>
              <a:gd name="connsiteY20" fmla="*/ 873737 h 1581039"/>
              <a:gd name="connsiteX21" fmla="*/ 2392568 w 2845112"/>
              <a:gd name="connsiteY21" fmla="*/ 778676 h 1581039"/>
              <a:gd name="connsiteX22" fmla="*/ 2415201 w 2845112"/>
              <a:gd name="connsiteY22" fmla="*/ 660981 h 1581039"/>
              <a:gd name="connsiteX23" fmla="*/ 2464996 w 2845112"/>
              <a:gd name="connsiteY23" fmla="*/ 602133 h 1581039"/>
              <a:gd name="connsiteX24" fmla="*/ 2523844 w 2845112"/>
              <a:gd name="connsiteY24" fmla="*/ 538759 h 1581039"/>
              <a:gd name="connsiteX25" fmla="*/ 2573637 w 2845112"/>
              <a:gd name="connsiteY25" fmla="*/ 466331 h 1581039"/>
              <a:gd name="connsiteX26" fmla="*/ 2693429 w 2845112"/>
              <a:gd name="connsiteY26" fmla="*/ 279085 h 1581039"/>
              <a:gd name="connsiteX27" fmla="*/ 2641043 w 2845112"/>
              <a:gd name="connsiteY27" fmla="*/ 221935 h 1581039"/>
              <a:gd name="connsiteX28" fmla="*/ 2583065 w 2845112"/>
              <a:gd name="connsiteY28" fmla="*/ 169371 h 1581039"/>
              <a:gd name="connsiteX29" fmla="*/ 2557441 w 2845112"/>
              <a:gd name="connsiteY29" fmla="*/ 123785 h 1581039"/>
              <a:gd name="connsiteX30" fmla="*/ 2483338 w 2845112"/>
              <a:gd name="connsiteY30" fmla="*/ 87099 h 1581039"/>
              <a:gd name="connsiteX31" fmla="*/ 2411855 w 2845112"/>
              <a:gd name="connsiteY31" fmla="*/ 53998 h 1581039"/>
              <a:gd name="connsiteX32" fmla="*/ 2297506 w 2845112"/>
              <a:gd name="connsiteY32" fmla="*/ 217361 h 1581039"/>
              <a:gd name="connsiteX33" fmla="*/ 2229605 w 2845112"/>
              <a:gd name="connsiteY33" fmla="*/ 289789 h 1581039"/>
              <a:gd name="connsiteX34" fmla="*/ 2130017 w 2845112"/>
              <a:gd name="connsiteY34" fmla="*/ 398430 h 1581039"/>
              <a:gd name="connsiteX35" fmla="*/ 2030429 w 2845112"/>
              <a:gd name="connsiteY35" fmla="*/ 498018 h 1581039"/>
              <a:gd name="connsiteX36" fmla="*/ 1976108 w 2845112"/>
              <a:gd name="connsiteY36" fmla="*/ 574973 h 1581039"/>
              <a:gd name="connsiteX37" fmla="*/ 1921788 w 2845112"/>
              <a:gd name="connsiteY37" fmla="*/ 647400 h 1581039"/>
              <a:gd name="connsiteX38" fmla="*/ 1858413 w 2845112"/>
              <a:gd name="connsiteY38" fmla="*/ 706248 h 1581039"/>
              <a:gd name="connsiteX39" fmla="*/ 1754298 w 2845112"/>
              <a:gd name="connsiteY39" fmla="*/ 737935 h 1581039"/>
              <a:gd name="connsiteX40" fmla="*/ 1546069 w 2845112"/>
              <a:gd name="connsiteY40" fmla="*/ 746989 h 1581039"/>
              <a:gd name="connsiteX41" fmla="*/ 1288045 w 2845112"/>
              <a:gd name="connsiteY41" fmla="*/ 742462 h 1581039"/>
              <a:gd name="connsiteX42" fmla="*/ 1134136 w 2845112"/>
              <a:gd name="connsiteY42" fmla="*/ 742462 h 1581039"/>
              <a:gd name="connsiteX43" fmla="*/ 1011914 w 2845112"/>
              <a:gd name="connsiteY43" fmla="*/ 670034 h 1581039"/>
              <a:gd name="connsiteX44" fmla="*/ 862532 w 2845112"/>
              <a:gd name="connsiteY44" fmla="*/ 488965 h 1581039"/>
              <a:gd name="connsiteX45" fmla="*/ 749364 w 2845112"/>
              <a:gd name="connsiteY45" fmla="*/ 380323 h 1581039"/>
              <a:gd name="connsiteX46" fmla="*/ 636195 w 2845112"/>
              <a:gd name="connsiteY46" fmla="*/ 262628 h 1581039"/>
              <a:gd name="connsiteX47" fmla="*/ 427541 w 2845112"/>
              <a:gd name="connsiteY47" fmla="*/ 23042 h 1581039"/>
              <a:gd name="connsiteX48" fmla="*/ 358437 w 2845112"/>
              <a:gd name="connsiteY48" fmla="*/ 8990 h 1581039"/>
              <a:gd name="connsiteX49" fmla="*/ 322719 w 2845112"/>
              <a:gd name="connsiteY49" fmla="*/ 44708 h 1581039"/>
              <a:gd name="connsiteX50" fmla="*/ 243855 w 2845112"/>
              <a:gd name="connsiteY50" fmla="*/ 89244 h 1581039"/>
              <a:gd name="connsiteX51" fmla="*/ 143088 w 2845112"/>
              <a:gd name="connsiteY51" fmla="*/ 191213 h 1581039"/>
              <a:gd name="connsiteX52" fmla="*/ 260477 w 2845112"/>
              <a:gd name="connsiteY52" fmla="*/ 457278 h 1581039"/>
              <a:gd name="connsiteX53" fmla="*/ 341958 w 2845112"/>
              <a:gd name="connsiteY53" fmla="*/ 538759 h 1581039"/>
              <a:gd name="connsiteX54" fmla="*/ 432492 w 2845112"/>
              <a:gd name="connsiteY54" fmla="*/ 620240 h 1581039"/>
              <a:gd name="connsiteX55" fmla="*/ 482287 w 2845112"/>
              <a:gd name="connsiteY55" fmla="*/ 692668 h 1581039"/>
              <a:gd name="connsiteX56" fmla="*/ 482287 w 2845112"/>
              <a:gd name="connsiteY56" fmla="*/ 814889 h 1581039"/>
              <a:gd name="connsiteX57" fmla="*/ 441546 w 2845112"/>
              <a:gd name="connsiteY57" fmla="*/ 878264 h 1581039"/>
              <a:gd name="connsiteX58" fmla="*/ 314797 w 2845112"/>
              <a:gd name="connsiteY58" fmla="*/ 928058 h 1581039"/>
              <a:gd name="connsiteX59" fmla="*/ 111094 w 2845112"/>
              <a:gd name="connsiteY59" fmla="*/ 1036699 h 1581039"/>
              <a:gd name="connsiteX60" fmla="*/ 52247 w 2845112"/>
              <a:gd name="connsiteY60" fmla="*/ 1113654 h 1581039"/>
              <a:gd name="connsiteX61" fmla="*/ 34140 w 2845112"/>
              <a:gd name="connsiteY61" fmla="*/ 1240402 h 1581039"/>
              <a:gd name="connsiteX62" fmla="*/ 8913 w 2845112"/>
              <a:gd name="connsiteY62" fmla="*/ 1397624 h 1581039"/>
              <a:gd name="connsiteX63" fmla="*/ 201630 w 2845112"/>
              <a:gd name="connsiteY63" fmla="*/ 1335463 h 1581039"/>
              <a:gd name="connsiteX64" fmla="*/ 346485 w 2845112"/>
              <a:gd name="connsiteY64" fmla="*/ 1371677 h 1581039"/>
              <a:gd name="connsiteX65" fmla="*/ 450599 w 2845112"/>
              <a:gd name="connsiteY65" fmla="*/ 1416945 h 1581039"/>
              <a:gd name="connsiteX66" fmla="*/ 563768 w 2845112"/>
              <a:gd name="connsiteY66" fmla="*/ 1525587 h 1581039"/>
              <a:gd name="connsiteX67" fmla="*/ 731257 w 2845112"/>
              <a:gd name="connsiteY67" fmla="*/ 1543693 h 1581039"/>
              <a:gd name="connsiteX68" fmla="*/ 731257 w 2845112"/>
              <a:gd name="connsiteY68" fmla="*/ 1543693 h 1581039"/>
              <a:gd name="connsiteX69" fmla="*/ 848952 w 2845112"/>
              <a:gd name="connsiteY69" fmla="*/ 1480319 h 1581039"/>
              <a:gd name="connsiteX70" fmla="*/ 944013 w 2845112"/>
              <a:gd name="connsiteY70" fmla="*/ 1326410 h 1581039"/>
              <a:gd name="connsiteX71" fmla="*/ 1020968 w 2845112"/>
              <a:gd name="connsiteY71" fmla="*/ 1208715 h 1581039"/>
              <a:gd name="connsiteX72" fmla="*/ 1061708 w 2845112"/>
              <a:gd name="connsiteY72" fmla="*/ 1131761 h 1581039"/>
              <a:gd name="connsiteX0" fmla="*/ 1133166 w 2916570"/>
              <a:gd name="connsiteY0" fmla="*/ 1131761 h 1581039"/>
              <a:gd name="connsiteX1" fmla="*/ 1232754 w 2916570"/>
              <a:gd name="connsiteY1" fmla="*/ 1045753 h 1581039"/>
              <a:gd name="connsiteX2" fmla="*/ 1422877 w 2916570"/>
              <a:gd name="connsiteY2" fmla="*/ 1045753 h 1581039"/>
              <a:gd name="connsiteX3" fmla="*/ 1680901 w 2916570"/>
              <a:gd name="connsiteY3" fmla="*/ 1032173 h 1581039"/>
              <a:gd name="connsiteX4" fmla="*/ 1830283 w 2916570"/>
              <a:gd name="connsiteY4" fmla="*/ 1068387 h 1581039"/>
              <a:gd name="connsiteX5" fmla="*/ 1961558 w 2916570"/>
              <a:gd name="connsiteY5" fmla="*/ 1294723 h 1581039"/>
              <a:gd name="connsiteX6" fmla="*/ 1961558 w 2916570"/>
              <a:gd name="connsiteY6" fmla="*/ 1303777 h 1581039"/>
              <a:gd name="connsiteX7" fmla="*/ 2129047 w 2916570"/>
              <a:gd name="connsiteY7" fmla="*/ 1552747 h 1581039"/>
              <a:gd name="connsiteX8" fmla="*/ 2228636 w 2916570"/>
              <a:gd name="connsiteY8" fmla="*/ 1575381 h 1581039"/>
              <a:gd name="connsiteX9" fmla="*/ 2364438 w 2916570"/>
              <a:gd name="connsiteY9" fmla="*/ 1552747 h 1581039"/>
              <a:gd name="connsiteX10" fmla="*/ 2482133 w 2916570"/>
              <a:gd name="connsiteY10" fmla="*/ 1484846 h 1581039"/>
              <a:gd name="connsiteX11" fmla="*/ 2577194 w 2916570"/>
              <a:gd name="connsiteY11" fmla="*/ 1421472 h 1581039"/>
              <a:gd name="connsiteX12" fmla="*/ 2699416 w 2916570"/>
              <a:gd name="connsiteY12" fmla="*/ 1367151 h 1581039"/>
              <a:gd name="connsiteX13" fmla="*/ 2871432 w 2916570"/>
              <a:gd name="connsiteY13" fmla="*/ 1326410 h 1581039"/>
              <a:gd name="connsiteX14" fmla="*/ 2912172 w 2916570"/>
              <a:gd name="connsiteY14" fmla="*/ 1244929 h 1581039"/>
              <a:gd name="connsiteX15" fmla="*/ 2898592 w 2916570"/>
              <a:gd name="connsiteY15" fmla="*/ 1136288 h 1581039"/>
              <a:gd name="connsiteX16" fmla="*/ 2762790 w 2916570"/>
              <a:gd name="connsiteY16" fmla="*/ 1054806 h 1581039"/>
              <a:gd name="connsiteX17" fmla="*/ 2762790 w 2916570"/>
              <a:gd name="connsiteY17" fmla="*/ 1054806 h 1581039"/>
              <a:gd name="connsiteX18" fmla="*/ 2595301 w 2916570"/>
              <a:gd name="connsiteY18" fmla="*/ 973325 h 1581039"/>
              <a:gd name="connsiteX19" fmla="*/ 2504766 w 2916570"/>
              <a:gd name="connsiteY19" fmla="*/ 873737 h 1581039"/>
              <a:gd name="connsiteX20" fmla="*/ 2504766 w 2916570"/>
              <a:gd name="connsiteY20" fmla="*/ 873737 h 1581039"/>
              <a:gd name="connsiteX21" fmla="*/ 2464026 w 2916570"/>
              <a:gd name="connsiteY21" fmla="*/ 778676 h 1581039"/>
              <a:gd name="connsiteX22" fmla="*/ 2486659 w 2916570"/>
              <a:gd name="connsiteY22" fmla="*/ 660981 h 1581039"/>
              <a:gd name="connsiteX23" fmla="*/ 2536454 w 2916570"/>
              <a:gd name="connsiteY23" fmla="*/ 602133 h 1581039"/>
              <a:gd name="connsiteX24" fmla="*/ 2595302 w 2916570"/>
              <a:gd name="connsiteY24" fmla="*/ 538759 h 1581039"/>
              <a:gd name="connsiteX25" fmla="*/ 2645095 w 2916570"/>
              <a:gd name="connsiteY25" fmla="*/ 466331 h 1581039"/>
              <a:gd name="connsiteX26" fmla="*/ 2764887 w 2916570"/>
              <a:gd name="connsiteY26" fmla="*/ 279085 h 1581039"/>
              <a:gd name="connsiteX27" fmla="*/ 2712501 w 2916570"/>
              <a:gd name="connsiteY27" fmla="*/ 221935 h 1581039"/>
              <a:gd name="connsiteX28" fmla="*/ 2654523 w 2916570"/>
              <a:gd name="connsiteY28" fmla="*/ 169371 h 1581039"/>
              <a:gd name="connsiteX29" fmla="*/ 2628899 w 2916570"/>
              <a:gd name="connsiteY29" fmla="*/ 123785 h 1581039"/>
              <a:gd name="connsiteX30" fmla="*/ 2554796 w 2916570"/>
              <a:gd name="connsiteY30" fmla="*/ 87099 h 1581039"/>
              <a:gd name="connsiteX31" fmla="*/ 2483313 w 2916570"/>
              <a:gd name="connsiteY31" fmla="*/ 53998 h 1581039"/>
              <a:gd name="connsiteX32" fmla="*/ 2368964 w 2916570"/>
              <a:gd name="connsiteY32" fmla="*/ 217361 h 1581039"/>
              <a:gd name="connsiteX33" fmla="*/ 2301063 w 2916570"/>
              <a:gd name="connsiteY33" fmla="*/ 289789 h 1581039"/>
              <a:gd name="connsiteX34" fmla="*/ 2201475 w 2916570"/>
              <a:gd name="connsiteY34" fmla="*/ 398430 h 1581039"/>
              <a:gd name="connsiteX35" fmla="*/ 2101887 w 2916570"/>
              <a:gd name="connsiteY35" fmla="*/ 498018 h 1581039"/>
              <a:gd name="connsiteX36" fmla="*/ 2047566 w 2916570"/>
              <a:gd name="connsiteY36" fmla="*/ 574973 h 1581039"/>
              <a:gd name="connsiteX37" fmla="*/ 1993246 w 2916570"/>
              <a:gd name="connsiteY37" fmla="*/ 647400 h 1581039"/>
              <a:gd name="connsiteX38" fmla="*/ 1929871 w 2916570"/>
              <a:gd name="connsiteY38" fmla="*/ 706248 h 1581039"/>
              <a:gd name="connsiteX39" fmla="*/ 1825756 w 2916570"/>
              <a:gd name="connsiteY39" fmla="*/ 737935 h 1581039"/>
              <a:gd name="connsiteX40" fmla="*/ 1617527 w 2916570"/>
              <a:gd name="connsiteY40" fmla="*/ 746989 h 1581039"/>
              <a:gd name="connsiteX41" fmla="*/ 1359503 w 2916570"/>
              <a:gd name="connsiteY41" fmla="*/ 742462 h 1581039"/>
              <a:gd name="connsiteX42" fmla="*/ 1205594 w 2916570"/>
              <a:gd name="connsiteY42" fmla="*/ 742462 h 1581039"/>
              <a:gd name="connsiteX43" fmla="*/ 1083372 w 2916570"/>
              <a:gd name="connsiteY43" fmla="*/ 670034 h 1581039"/>
              <a:gd name="connsiteX44" fmla="*/ 933990 w 2916570"/>
              <a:gd name="connsiteY44" fmla="*/ 488965 h 1581039"/>
              <a:gd name="connsiteX45" fmla="*/ 820822 w 2916570"/>
              <a:gd name="connsiteY45" fmla="*/ 380323 h 1581039"/>
              <a:gd name="connsiteX46" fmla="*/ 707653 w 2916570"/>
              <a:gd name="connsiteY46" fmla="*/ 262628 h 1581039"/>
              <a:gd name="connsiteX47" fmla="*/ 498999 w 2916570"/>
              <a:gd name="connsiteY47" fmla="*/ 23042 h 1581039"/>
              <a:gd name="connsiteX48" fmla="*/ 429895 w 2916570"/>
              <a:gd name="connsiteY48" fmla="*/ 8990 h 1581039"/>
              <a:gd name="connsiteX49" fmla="*/ 394177 w 2916570"/>
              <a:gd name="connsiteY49" fmla="*/ 44708 h 1581039"/>
              <a:gd name="connsiteX50" fmla="*/ 315313 w 2916570"/>
              <a:gd name="connsiteY50" fmla="*/ 89244 h 1581039"/>
              <a:gd name="connsiteX51" fmla="*/ 214546 w 2916570"/>
              <a:gd name="connsiteY51" fmla="*/ 191213 h 1581039"/>
              <a:gd name="connsiteX52" fmla="*/ 331935 w 2916570"/>
              <a:gd name="connsiteY52" fmla="*/ 457278 h 1581039"/>
              <a:gd name="connsiteX53" fmla="*/ 413416 w 2916570"/>
              <a:gd name="connsiteY53" fmla="*/ 538759 h 1581039"/>
              <a:gd name="connsiteX54" fmla="*/ 503950 w 2916570"/>
              <a:gd name="connsiteY54" fmla="*/ 620240 h 1581039"/>
              <a:gd name="connsiteX55" fmla="*/ 553745 w 2916570"/>
              <a:gd name="connsiteY55" fmla="*/ 692668 h 1581039"/>
              <a:gd name="connsiteX56" fmla="*/ 553745 w 2916570"/>
              <a:gd name="connsiteY56" fmla="*/ 814889 h 1581039"/>
              <a:gd name="connsiteX57" fmla="*/ 513004 w 2916570"/>
              <a:gd name="connsiteY57" fmla="*/ 878264 h 1581039"/>
              <a:gd name="connsiteX58" fmla="*/ 386255 w 2916570"/>
              <a:gd name="connsiteY58" fmla="*/ 928058 h 1581039"/>
              <a:gd name="connsiteX59" fmla="*/ 182552 w 2916570"/>
              <a:gd name="connsiteY59" fmla="*/ 1036699 h 1581039"/>
              <a:gd name="connsiteX60" fmla="*/ 123705 w 2916570"/>
              <a:gd name="connsiteY60" fmla="*/ 1113654 h 1581039"/>
              <a:gd name="connsiteX61" fmla="*/ 823 w 2916570"/>
              <a:gd name="connsiteY61" fmla="*/ 1271685 h 1581039"/>
              <a:gd name="connsiteX62" fmla="*/ 80371 w 2916570"/>
              <a:gd name="connsiteY62" fmla="*/ 1397624 h 1581039"/>
              <a:gd name="connsiteX63" fmla="*/ 273088 w 2916570"/>
              <a:gd name="connsiteY63" fmla="*/ 1335463 h 1581039"/>
              <a:gd name="connsiteX64" fmla="*/ 417943 w 2916570"/>
              <a:gd name="connsiteY64" fmla="*/ 1371677 h 1581039"/>
              <a:gd name="connsiteX65" fmla="*/ 522057 w 2916570"/>
              <a:gd name="connsiteY65" fmla="*/ 1416945 h 1581039"/>
              <a:gd name="connsiteX66" fmla="*/ 635226 w 2916570"/>
              <a:gd name="connsiteY66" fmla="*/ 1525587 h 1581039"/>
              <a:gd name="connsiteX67" fmla="*/ 802715 w 2916570"/>
              <a:gd name="connsiteY67" fmla="*/ 1543693 h 1581039"/>
              <a:gd name="connsiteX68" fmla="*/ 802715 w 2916570"/>
              <a:gd name="connsiteY68" fmla="*/ 1543693 h 1581039"/>
              <a:gd name="connsiteX69" fmla="*/ 920410 w 2916570"/>
              <a:gd name="connsiteY69" fmla="*/ 1480319 h 1581039"/>
              <a:gd name="connsiteX70" fmla="*/ 1015471 w 2916570"/>
              <a:gd name="connsiteY70" fmla="*/ 1326410 h 1581039"/>
              <a:gd name="connsiteX71" fmla="*/ 1092426 w 2916570"/>
              <a:gd name="connsiteY71" fmla="*/ 1208715 h 1581039"/>
              <a:gd name="connsiteX72" fmla="*/ 1133166 w 2916570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74070 w 2917552"/>
              <a:gd name="connsiteY63" fmla="*/ 1335463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18276 w 2917552"/>
              <a:gd name="connsiteY65" fmla="*/ 1515261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97090"/>
              <a:gd name="connsiteX1" fmla="*/ 1233736 w 2917552"/>
              <a:gd name="connsiteY1" fmla="*/ 1045753 h 1597090"/>
              <a:gd name="connsiteX2" fmla="*/ 1423859 w 2917552"/>
              <a:gd name="connsiteY2" fmla="*/ 1045753 h 1597090"/>
              <a:gd name="connsiteX3" fmla="*/ 1681883 w 2917552"/>
              <a:gd name="connsiteY3" fmla="*/ 1032173 h 1597090"/>
              <a:gd name="connsiteX4" fmla="*/ 1831265 w 2917552"/>
              <a:gd name="connsiteY4" fmla="*/ 1068387 h 1597090"/>
              <a:gd name="connsiteX5" fmla="*/ 1962540 w 2917552"/>
              <a:gd name="connsiteY5" fmla="*/ 1294723 h 1597090"/>
              <a:gd name="connsiteX6" fmla="*/ 1962540 w 2917552"/>
              <a:gd name="connsiteY6" fmla="*/ 1303777 h 1597090"/>
              <a:gd name="connsiteX7" fmla="*/ 2130029 w 2917552"/>
              <a:gd name="connsiteY7" fmla="*/ 1552747 h 1597090"/>
              <a:gd name="connsiteX8" fmla="*/ 2229618 w 2917552"/>
              <a:gd name="connsiteY8" fmla="*/ 1575381 h 1597090"/>
              <a:gd name="connsiteX9" fmla="*/ 2365420 w 2917552"/>
              <a:gd name="connsiteY9" fmla="*/ 1552747 h 1597090"/>
              <a:gd name="connsiteX10" fmla="*/ 2483115 w 2917552"/>
              <a:gd name="connsiteY10" fmla="*/ 1484846 h 1597090"/>
              <a:gd name="connsiteX11" fmla="*/ 2578176 w 2917552"/>
              <a:gd name="connsiteY11" fmla="*/ 1421472 h 1597090"/>
              <a:gd name="connsiteX12" fmla="*/ 2700398 w 2917552"/>
              <a:gd name="connsiteY12" fmla="*/ 1367151 h 1597090"/>
              <a:gd name="connsiteX13" fmla="*/ 2872414 w 2917552"/>
              <a:gd name="connsiteY13" fmla="*/ 1326410 h 1597090"/>
              <a:gd name="connsiteX14" fmla="*/ 2913154 w 2917552"/>
              <a:gd name="connsiteY14" fmla="*/ 1244929 h 1597090"/>
              <a:gd name="connsiteX15" fmla="*/ 2899574 w 2917552"/>
              <a:gd name="connsiteY15" fmla="*/ 1136288 h 1597090"/>
              <a:gd name="connsiteX16" fmla="*/ 2763772 w 2917552"/>
              <a:gd name="connsiteY16" fmla="*/ 1054806 h 1597090"/>
              <a:gd name="connsiteX17" fmla="*/ 2763772 w 2917552"/>
              <a:gd name="connsiteY17" fmla="*/ 1054806 h 1597090"/>
              <a:gd name="connsiteX18" fmla="*/ 2596283 w 2917552"/>
              <a:gd name="connsiteY18" fmla="*/ 973325 h 1597090"/>
              <a:gd name="connsiteX19" fmla="*/ 2505748 w 2917552"/>
              <a:gd name="connsiteY19" fmla="*/ 873737 h 1597090"/>
              <a:gd name="connsiteX20" fmla="*/ 2505748 w 2917552"/>
              <a:gd name="connsiteY20" fmla="*/ 873737 h 1597090"/>
              <a:gd name="connsiteX21" fmla="*/ 2465008 w 2917552"/>
              <a:gd name="connsiteY21" fmla="*/ 778676 h 1597090"/>
              <a:gd name="connsiteX22" fmla="*/ 2487641 w 2917552"/>
              <a:gd name="connsiteY22" fmla="*/ 660981 h 1597090"/>
              <a:gd name="connsiteX23" fmla="*/ 2537436 w 2917552"/>
              <a:gd name="connsiteY23" fmla="*/ 602133 h 1597090"/>
              <a:gd name="connsiteX24" fmla="*/ 2596284 w 2917552"/>
              <a:gd name="connsiteY24" fmla="*/ 538759 h 1597090"/>
              <a:gd name="connsiteX25" fmla="*/ 2646077 w 2917552"/>
              <a:gd name="connsiteY25" fmla="*/ 466331 h 1597090"/>
              <a:gd name="connsiteX26" fmla="*/ 2765869 w 2917552"/>
              <a:gd name="connsiteY26" fmla="*/ 279085 h 1597090"/>
              <a:gd name="connsiteX27" fmla="*/ 2713483 w 2917552"/>
              <a:gd name="connsiteY27" fmla="*/ 221935 h 1597090"/>
              <a:gd name="connsiteX28" fmla="*/ 2655505 w 2917552"/>
              <a:gd name="connsiteY28" fmla="*/ 169371 h 1597090"/>
              <a:gd name="connsiteX29" fmla="*/ 2629881 w 2917552"/>
              <a:gd name="connsiteY29" fmla="*/ 123785 h 1597090"/>
              <a:gd name="connsiteX30" fmla="*/ 2555778 w 2917552"/>
              <a:gd name="connsiteY30" fmla="*/ 87099 h 1597090"/>
              <a:gd name="connsiteX31" fmla="*/ 2484295 w 2917552"/>
              <a:gd name="connsiteY31" fmla="*/ 53998 h 1597090"/>
              <a:gd name="connsiteX32" fmla="*/ 2369946 w 2917552"/>
              <a:gd name="connsiteY32" fmla="*/ 217361 h 1597090"/>
              <a:gd name="connsiteX33" fmla="*/ 2302045 w 2917552"/>
              <a:gd name="connsiteY33" fmla="*/ 289789 h 1597090"/>
              <a:gd name="connsiteX34" fmla="*/ 2202457 w 2917552"/>
              <a:gd name="connsiteY34" fmla="*/ 398430 h 1597090"/>
              <a:gd name="connsiteX35" fmla="*/ 2102869 w 2917552"/>
              <a:gd name="connsiteY35" fmla="*/ 498018 h 1597090"/>
              <a:gd name="connsiteX36" fmla="*/ 2048548 w 2917552"/>
              <a:gd name="connsiteY36" fmla="*/ 574973 h 1597090"/>
              <a:gd name="connsiteX37" fmla="*/ 1994228 w 2917552"/>
              <a:gd name="connsiteY37" fmla="*/ 647400 h 1597090"/>
              <a:gd name="connsiteX38" fmla="*/ 1930853 w 2917552"/>
              <a:gd name="connsiteY38" fmla="*/ 706248 h 1597090"/>
              <a:gd name="connsiteX39" fmla="*/ 1826738 w 2917552"/>
              <a:gd name="connsiteY39" fmla="*/ 737935 h 1597090"/>
              <a:gd name="connsiteX40" fmla="*/ 1618509 w 2917552"/>
              <a:gd name="connsiteY40" fmla="*/ 746989 h 1597090"/>
              <a:gd name="connsiteX41" fmla="*/ 1360485 w 2917552"/>
              <a:gd name="connsiteY41" fmla="*/ 742462 h 1597090"/>
              <a:gd name="connsiteX42" fmla="*/ 1206576 w 2917552"/>
              <a:gd name="connsiteY42" fmla="*/ 742462 h 1597090"/>
              <a:gd name="connsiteX43" fmla="*/ 1084354 w 2917552"/>
              <a:gd name="connsiteY43" fmla="*/ 670034 h 1597090"/>
              <a:gd name="connsiteX44" fmla="*/ 934972 w 2917552"/>
              <a:gd name="connsiteY44" fmla="*/ 488965 h 1597090"/>
              <a:gd name="connsiteX45" fmla="*/ 821804 w 2917552"/>
              <a:gd name="connsiteY45" fmla="*/ 380323 h 1597090"/>
              <a:gd name="connsiteX46" fmla="*/ 708635 w 2917552"/>
              <a:gd name="connsiteY46" fmla="*/ 262628 h 1597090"/>
              <a:gd name="connsiteX47" fmla="*/ 499981 w 2917552"/>
              <a:gd name="connsiteY47" fmla="*/ 23042 h 1597090"/>
              <a:gd name="connsiteX48" fmla="*/ 430877 w 2917552"/>
              <a:gd name="connsiteY48" fmla="*/ 8990 h 1597090"/>
              <a:gd name="connsiteX49" fmla="*/ 395159 w 2917552"/>
              <a:gd name="connsiteY49" fmla="*/ 44708 h 1597090"/>
              <a:gd name="connsiteX50" fmla="*/ 316295 w 2917552"/>
              <a:gd name="connsiteY50" fmla="*/ 89244 h 1597090"/>
              <a:gd name="connsiteX51" fmla="*/ 215528 w 2917552"/>
              <a:gd name="connsiteY51" fmla="*/ 191213 h 1597090"/>
              <a:gd name="connsiteX52" fmla="*/ 332917 w 2917552"/>
              <a:gd name="connsiteY52" fmla="*/ 457278 h 1597090"/>
              <a:gd name="connsiteX53" fmla="*/ 414398 w 2917552"/>
              <a:gd name="connsiteY53" fmla="*/ 538759 h 1597090"/>
              <a:gd name="connsiteX54" fmla="*/ 504932 w 2917552"/>
              <a:gd name="connsiteY54" fmla="*/ 620240 h 1597090"/>
              <a:gd name="connsiteX55" fmla="*/ 554727 w 2917552"/>
              <a:gd name="connsiteY55" fmla="*/ 692668 h 1597090"/>
              <a:gd name="connsiteX56" fmla="*/ 554727 w 2917552"/>
              <a:gd name="connsiteY56" fmla="*/ 814889 h 1597090"/>
              <a:gd name="connsiteX57" fmla="*/ 513986 w 2917552"/>
              <a:gd name="connsiteY57" fmla="*/ 878264 h 1597090"/>
              <a:gd name="connsiteX58" fmla="*/ 387237 w 2917552"/>
              <a:gd name="connsiteY58" fmla="*/ 928058 h 1597090"/>
              <a:gd name="connsiteX59" fmla="*/ 183534 w 2917552"/>
              <a:gd name="connsiteY59" fmla="*/ 1036699 h 1597090"/>
              <a:gd name="connsiteX60" fmla="*/ 38962 w 2917552"/>
              <a:gd name="connsiteY60" fmla="*/ 1113654 h 1597090"/>
              <a:gd name="connsiteX61" fmla="*/ 1805 w 2917552"/>
              <a:gd name="connsiteY61" fmla="*/ 1271685 h 1597090"/>
              <a:gd name="connsiteX62" fmla="*/ 81353 w 2917552"/>
              <a:gd name="connsiteY62" fmla="*/ 1397624 h 1597090"/>
              <a:gd name="connsiteX63" fmla="*/ 269308 w 2917552"/>
              <a:gd name="connsiteY63" fmla="*/ 1424842 h 1597090"/>
              <a:gd name="connsiteX64" fmla="*/ 395113 w 2917552"/>
              <a:gd name="connsiteY64" fmla="*/ 1447649 h 1597090"/>
              <a:gd name="connsiteX65" fmla="*/ 518276 w 2917552"/>
              <a:gd name="connsiteY65" fmla="*/ 1515261 h 1597090"/>
              <a:gd name="connsiteX66" fmla="*/ 640970 w 2917552"/>
              <a:gd name="connsiteY66" fmla="*/ 1597090 h 1597090"/>
              <a:gd name="connsiteX67" fmla="*/ 803697 w 2917552"/>
              <a:gd name="connsiteY67" fmla="*/ 1543693 h 1597090"/>
              <a:gd name="connsiteX68" fmla="*/ 803697 w 2917552"/>
              <a:gd name="connsiteY68" fmla="*/ 1543693 h 1597090"/>
              <a:gd name="connsiteX69" fmla="*/ 921392 w 2917552"/>
              <a:gd name="connsiteY69" fmla="*/ 1480319 h 1597090"/>
              <a:gd name="connsiteX70" fmla="*/ 1016453 w 2917552"/>
              <a:gd name="connsiteY70" fmla="*/ 1326410 h 1597090"/>
              <a:gd name="connsiteX71" fmla="*/ 1093408 w 2917552"/>
              <a:gd name="connsiteY71" fmla="*/ 1208715 h 1597090"/>
              <a:gd name="connsiteX72" fmla="*/ 1134148 w 2917552"/>
              <a:gd name="connsiteY72" fmla="*/ 1131761 h 1597090"/>
              <a:gd name="connsiteX0" fmla="*/ 1134148 w 2917552"/>
              <a:gd name="connsiteY0" fmla="*/ 1131761 h 1637541"/>
              <a:gd name="connsiteX1" fmla="*/ 1233736 w 2917552"/>
              <a:gd name="connsiteY1" fmla="*/ 1045753 h 1637541"/>
              <a:gd name="connsiteX2" fmla="*/ 1423859 w 2917552"/>
              <a:gd name="connsiteY2" fmla="*/ 1045753 h 1637541"/>
              <a:gd name="connsiteX3" fmla="*/ 1681883 w 2917552"/>
              <a:gd name="connsiteY3" fmla="*/ 1032173 h 1637541"/>
              <a:gd name="connsiteX4" fmla="*/ 1831265 w 2917552"/>
              <a:gd name="connsiteY4" fmla="*/ 1068387 h 1637541"/>
              <a:gd name="connsiteX5" fmla="*/ 1962540 w 2917552"/>
              <a:gd name="connsiteY5" fmla="*/ 1294723 h 1637541"/>
              <a:gd name="connsiteX6" fmla="*/ 1962540 w 2917552"/>
              <a:gd name="connsiteY6" fmla="*/ 1303777 h 1637541"/>
              <a:gd name="connsiteX7" fmla="*/ 2130029 w 2917552"/>
              <a:gd name="connsiteY7" fmla="*/ 1552747 h 1637541"/>
              <a:gd name="connsiteX8" fmla="*/ 2229618 w 2917552"/>
              <a:gd name="connsiteY8" fmla="*/ 1575381 h 1637541"/>
              <a:gd name="connsiteX9" fmla="*/ 2365420 w 2917552"/>
              <a:gd name="connsiteY9" fmla="*/ 1552747 h 1637541"/>
              <a:gd name="connsiteX10" fmla="*/ 2483115 w 2917552"/>
              <a:gd name="connsiteY10" fmla="*/ 1484846 h 1637541"/>
              <a:gd name="connsiteX11" fmla="*/ 2578176 w 2917552"/>
              <a:gd name="connsiteY11" fmla="*/ 1421472 h 1637541"/>
              <a:gd name="connsiteX12" fmla="*/ 2700398 w 2917552"/>
              <a:gd name="connsiteY12" fmla="*/ 1367151 h 1637541"/>
              <a:gd name="connsiteX13" fmla="*/ 2872414 w 2917552"/>
              <a:gd name="connsiteY13" fmla="*/ 1326410 h 1637541"/>
              <a:gd name="connsiteX14" fmla="*/ 2913154 w 2917552"/>
              <a:gd name="connsiteY14" fmla="*/ 1244929 h 1637541"/>
              <a:gd name="connsiteX15" fmla="*/ 2899574 w 2917552"/>
              <a:gd name="connsiteY15" fmla="*/ 1136288 h 1637541"/>
              <a:gd name="connsiteX16" fmla="*/ 2763772 w 2917552"/>
              <a:gd name="connsiteY16" fmla="*/ 1054806 h 1637541"/>
              <a:gd name="connsiteX17" fmla="*/ 2763772 w 2917552"/>
              <a:gd name="connsiteY17" fmla="*/ 1054806 h 1637541"/>
              <a:gd name="connsiteX18" fmla="*/ 2596283 w 2917552"/>
              <a:gd name="connsiteY18" fmla="*/ 973325 h 1637541"/>
              <a:gd name="connsiteX19" fmla="*/ 2505748 w 2917552"/>
              <a:gd name="connsiteY19" fmla="*/ 873737 h 1637541"/>
              <a:gd name="connsiteX20" fmla="*/ 2505748 w 2917552"/>
              <a:gd name="connsiteY20" fmla="*/ 873737 h 1637541"/>
              <a:gd name="connsiteX21" fmla="*/ 2465008 w 2917552"/>
              <a:gd name="connsiteY21" fmla="*/ 778676 h 1637541"/>
              <a:gd name="connsiteX22" fmla="*/ 2487641 w 2917552"/>
              <a:gd name="connsiteY22" fmla="*/ 660981 h 1637541"/>
              <a:gd name="connsiteX23" fmla="*/ 2537436 w 2917552"/>
              <a:gd name="connsiteY23" fmla="*/ 602133 h 1637541"/>
              <a:gd name="connsiteX24" fmla="*/ 2596284 w 2917552"/>
              <a:gd name="connsiteY24" fmla="*/ 538759 h 1637541"/>
              <a:gd name="connsiteX25" fmla="*/ 2646077 w 2917552"/>
              <a:gd name="connsiteY25" fmla="*/ 466331 h 1637541"/>
              <a:gd name="connsiteX26" fmla="*/ 2765869 w 2917552"/>
              <a:gd name="connsiteY26" fmla="*/ 279085 h 1637541"/>
              <a:gd name="connsiteX27" fmla="*/ 2713483 w 2917552"/>
              <a:gd name="connsiteY27" fmla="*/ 221935 h 1637541"/>
              <a:gd name="connsiteX28" fmla="*/ 2655505 w 2917552"/>
              <a:gd name="connsiteY28" fmla="*/ 169371 h 1637541"/>
              <a:gd name="connsiteX29" fmla="*/ 2629881 w 2917552"/>
              <a:gd name="connsiteY29" fmla="*/ 123785 h 1637541"/>
              <a:gd name="connsiteX30" fmla="*/ 2555778 w 2917552"/>
              <a:gd name="connsiteY30" fmla="*/ 87099 h 1637541"/>
              <a:gd name="connsiteX31" fmla="*/ 2484295 w 2917552"/>
              <a:gd name="connsiteY31" fmla="*/ 53998 h 1637541"/>
              <a:gd name="connsiteX32" fmla="*/ 2369946 w 2917552"/>
              <a:gd name="connsiteY32" fmla="*/ 217361 h 1637541"/>
              <a:gd name="connsiteX33" fmla="*/ 2302045 w 2917552"/>
              <a:gd name="connsiteY33" fmla="*/ 289789 h 1637541"/>
              <a:gd name="connsiteX34" fmla="*/ 2202457 w 2917552"/>
              <a:gd name="connsiteY34" fmla="*/ 398430 h 1637541"/>
              <a:gd name="connsiteX35" fmla="*/ 2102869 w 2917552"/>
              <a:gd name="connsiteY35" fmla="*/ 498018 h 1637541"/>
              <a:gd name="connsiteX36" fmla="*/ 2048548 w 2917552"/>
              <a:gd name="connsiteY36" fmla="*/ 574973 h 1637541"/>
              <a:gd name="connsiteX37" fmla="*/ 1994228 w 2917552"/>
              <a:gd name="connsiteY37" fmla="*/ 647400 h 1637541"/>
              <a:gd name="connsiteX38" fmla="*/ 1930853 w 2917552"/>
              <a:gd name="connsiteY38" fmla="*/ 706248 h 1637541"/>
              <a:gd name="connsiteX39" fmla="*/ 1826738 w 2917552"/>
              <a:gd name="connsiteY39" fmla="*/ 737935 h 1637541"/>
              <a:gd name="connsiteX40" fmla="*/ 1618509 w 2917552"/>
              <a:gd name="connsiteY40" fmla="*/ 746989 h 1637541"/>
              <a:gd name="connsiteX41" fmla="*/ 1360485 w 2917552"/>
              <a:gd name="connsiteY41" fmla="*/ 742462 h 1637541"/>
              <a:gd name="connsiteX42" fmla="*/ 1206576 w 2917552"/>
              <a:gd name="connsiteY42" fmla="*/ 742462 h 1637541"/>
              <a:gd name="connsiteX43" fmla="*/ 1084354 w 2917552"/>
              <a:gd name="connsiteY43" fmla="*/ 670034 h 1637541"/>
              <a:gd name="connsiteX44" fmla="*/ 934972 w 2917552"/>
              <a:gd name="connsiteY44" fmla="*/ 488965 h 1637541"/>
              <a:gd name="connsiteX45" fmla="*/ 821804 w 2917552"/>
              <a:gd name="connsiteY45" fmla="*/ 380323 h 1637541"/>
              <a:gd name="connsiteX46" fmla="*/ 708635 w 2917552"/>
              <a:gd name="connsiteY46" fmla="*/ 262628 h 1637541"/>
              <a:gd name="connsiteX47" fmla="*/ 499981 w 2917552"/>
              <a:gd name="connsiteY47" fmla="*/ 23042 h 1637541"/>
              <a:gd name="connsiteX48" fmla="*/ 430877 w 2917552"/>
              <a:gd name="connsiteY48" fmla="*/ 8990 h 1637541"/>
              <a:gd name="connsiteX49" fmla="*/ 395159 w 2917552"/>
              <a:gd name="connsiteY49" fmla="*/ 44708 h 1637541"/>
              <a:gd name="connsiteX50" fmla="*/ 316295 w 2917552"/>
              <a:gd name="connsiteY50" fmla="*/ 89244 h 1637541"/>
              <a:gd name="connsiteX51" fmla="*/ 215528 w 2917552"/>
              <a:gd name="connsiteY51" fmla="*/ 191213 h 1637541"/>
              <a:gd name="connsiteX52" fmla="*/ 332917 w 2917552"/>
              <a:gd name="connsiteY52" fmla="*/ 457278 h 1637541"/>
              <a:gd name="connsiteX53" fmla="*/ 414398 w 2917552"/>
              <a:gd name="connsiteY53" fmla="*/ 538759 h 1637541"/>
              <a:gd name="connsiteX54" fmla="*/ 504932 w 2917552"/>
              <a:gd name="connsiteY54" fmla="*/ 620240 h 1637541"/>
              <a:gd name="connsiteX55" fmla="*/ 554727 w 2917552"/>
              <a:gd name="connsiteY55" fmla="*/ 692668 h 1637541"/>
              <a:gd name="connsiteX56" fmla="*/ 554727 w 2917552"/>
              <a:gd name="connsiteY56" fmla="*/ 814889 h 1637541"/>
              <a:gd name="connsiteX57" fmla="*/ 513986 w 2917552"/>
              <a:gd name="connsiteY57" fmla="*/ 878264 h 1637541"/>
              <a:gd name="connsiteX58" fmla="*/ 387237 w 2917552"/>
              <a:gd name="connsiteY58" fmla="*/ 928058 h 1637541"/>
              <a:gd name="connsiteX59" fmla="*/ 183534 w 2917552"/>
              <a:gd name="connsiteY59" fmla="*/ 1036699 h 1637541"/>
              <a:gd name="connsiteX60" fmla="*/ 38962 w 2917552"/>
              <a:gd name="connsiteY60" fmla="*/ 1113654 h 1637541"/>
              <a:gd name="connsiteX61" fmla="*/ 1805 w 2917552"/>
              <a:gd name="connsiteY61" fmla="*/ 1271685 h 1637541"/>
              <a:gd name="connsiteX62" fmla="*/ 81353 w 2917552"/>
              <a:gd name="connsiteY62" fmla="*/ 1397624 h 1637541"/>
              <a:gd name="connsiteX63" fmla="*/ 269308 w 2917552"/>
              <a:gd name="connsiteY63" fmla="*/ 1424842 h 1637541"/>
              <a:gd name="connsiteX64" fmla="*/ 395113 w 2917552"/>
              <a:gd name="connsiteY64" fmla="*/ 1447649 h 1637541"/>
              <a:gd name="connsiteX65" fmla="*/ 518276 w 2917552"/>
              <a:gd name="connsiteY65" fmla="*/ 1515261 h 1637541"/>
              <a:gd name="connsiteX66" fmla="*/ 640970 w 2917552"/>
              <a:gd name="connsiteY66" fmla="*/ 1597090 h 1637541"/>
              <a:gd name="connsiteX67" fmla="*/ 803697 w 2917552"/>
              <a:gd name="connsiteY67" fmla="*/ 1543693 h 1637541"/>
              <a:gd name="connsiteX68" fmla="*/ 870372 w 2917552"/>
              <a:gd name="connsiteY68" fmla="*/ 1637541 h 1637541"/>
              <a:gd name="connsiteX69" fmla="*/ 921392 w 2917552"/>
              <a:gd name="connsiteY69" fmla="*/ 1480319 h 1637541"/>
              <a:gd name="connsiteX70" fmla="*/ 1016453 w 2917552"/>
              <a:gd name="connsiteY70" fmla="*/ 1326410 h 1637541"/>
              <a:gd name="connsiteX71" fmla="*/ 1093408 w 2917552"/>
              <a:gd name="connsiteY71" fmla="*/ 1208715 h 1637541"/>
              <a:gd name="connsiteX72" fmla="*/ 1134148 w 2917552"/>
              <a:gd name="connsiteY72" fmla="*/ 1131761 h 1637541"/>
              <a:gd name="connsiteX0" fmla="*/ 1134148 w 2917552"/>
              <a:gd name="connsiteY0" fmla="*/ 1131761 h 1650947"/>
              <a:gd name="connsiteX1" fmla="*/ 1233736 w 2917552"/>
              <a:gd name="connsiteY1" fmla="*/ 1045753 h 1650947"/>
              <a:gd name="connsiteX2" fmla="*/ 1423859 w 2917552"/>
              <a:gd name="connsiteY2" fmla="*/ 1045753 h 1650947"/>
              <a:gd name="connsiteX3" fmla="*/ 1681883 w 2917552"/>
              <a:gd name="connsiteY3" fmla="*/ 1032173 h 1650947"/>
              <a:gd name="connsiteX4" fmla="*/ 1831265 w 2917552"/>
              <a:gd name="connsiteY4" fmla="*/ 1068387 h 1650947"/>
              <a:gd name="connsiteX5" fmla="*/ 1962540 w 2917552"/>
              <a:gd name="connsiteY5" fmla="*/ 1294723 h 1650947"/>
              <a:gd name="connsiteX6" fmla="*/ 1962540 w 2917552"/>
              <a:gd name="connsiteY6" fmla="*/ 1303777 h 1650947"/>
              <a:gd name="connsiteX7" fmla="*/ 2130029 w 2917552"/>
              <a:gd name="connsiteY7" fmla="*/ 1552747 h 1650947"/>
              <a:gd name="connsiteX8" fmla="*/ 2229618 w 2917552"/>
              <a:gd name="connsiteY8" fmla="*/ 1575381 h 1650947"/>
              <a:gd name="connsiteX9" fmla="*/ 2365420 w 2917552"/>
              <a:gd name="connsiteY9" fmla="*/ 1552747 h 1650947"/>
              <a:gd name="connsiteX10" fmla="*/ 2483115 w 2917552"/>
              <a:gd name="connsiteY10" fmla="*/ 1484846 h 1650947"/>
              <a:gd name="connsiteX11" fmla="*/ 2578176 w 2917552"/>
              <a:gd name="connsiteY11" fmla="*/ 1421472 h 1650947"/>
              <a:gd name="connsiteX12" fmla="*/ 2700398 w 2917552"/>
              <a:gd name="connsiteY12" fmla="*/ 1367151 h 1650947"/>
              <a:gd name="connsiteX13" fmla="*/ 2872414 w 2917552"/>
              <a:gd name="connsiteY13" fmla="*/ 1326410 h 1650947"/>
              <a:gd name="connsiteX14" fmla="*/ 2913154 w 2917552"/>
              <a:gd name="connsiteY14" fmla="*/ 1244929 h 1650947"/>
              <a:gd name="connsiteX15" fmla="*/ 2899574 w 2917552"/>
              <a:gd name="connsiteY15" fmla="*/ 1136288 h 1650947"/>
              <a:gd name="connsiteX16" fmla="*/ 2763772 w 2917552"/>
              <a:gd name="connsiteY16" fmla="*/ 1054806 h 1650947"/>
              <a:gd name="connsiteX17" fmla="*/ 2763772 w 2917552"/>
              <a:gd name="connsiteY17" fmla="*/ 1054806 h 1650947"/>
              <a:gd name="connsiteX18" fmla="*/ 2596283 w 2917552"/>
              <a:gd name="connsiteY18" fmla="*/ 973325 h 1650947"/>
              <a:gd name="connsiteX19" fmla="*/ 2505748 w 2917552"/>
              <a:gd name="connsiteY19" fmla="*/ 873737 h 1650947"/>
              <a:gd name="connsiteX20" fmla="*/ 2505748 w 2917552"/>
              <a:gd name="connsiteY20" fmla="*/ 873737 h 1650947"/>
              <a:gd name="connsiteX21" fmla="*/ 2465008 w 2917552"/>
              <a:gd name="connsiteY21" fmla="*/ 778676 h 1650947"/>
              <a:gd name="connsiteX22" fmla="*/ 2487641 w 2917552"/>
              <a:gd name="connsiteY22" fmla="*/ 660981 h 1650947"/>
              <a:gd name="connsiteX23" fmla="*/ 2537436 w 2917552"/>
              <a:gd name="connsiteY23" fmla="*/ 602133 h 1650947"/>
              <a:gd name="connsiteX24" fmla="*/ 2596284 w 2917552"/>
              <a:gd name="connsiteY24" fmla="*/ 538759 h 1650947"/>
              <a:gd name="connsiteX25" fmla="*/ 2646077 w 2917552"/>
              <a:gd name="connsiteY25" fmla="*/ 466331 h 1650947"/>
              <a:gd name="connsiteX26" fmla="*/ 2765869 w 2917552"/>
              <a:gd name="connsiteY26" fmla="*/ 279085 h 1650947"/>
              <a:gd name="connsiteX27" fmla="*/ 2713483 w 2917552"/>
              <a:gd name="connsiteY27" fmla="*/ 221935 h 1650947"/>
              <a:gd name="connsiteX28" fmla="*/ 2655505 w 2917552"/>
              <a:gd name="connsiteY28" fmla="*/ 169371 h 1650947"/>
              <a:gd name="connsiteX29" fmla="*/ 2629881 w 2917552"/>
              <a:gd name="connsiteY29" fmla="*/ 123785 h 1650947"/>
              <a:gd name="connsiteX30" fmla="*/ 2555778 w 2917552"/>
              <a:gd name="connsiteY30" fmla="*/ 87099 h 1650947"/>
              <a:gd name="connsiteX31" fmla="*/ 2484295 w 2917552"/>
              <a:gd name="connsiteY31" fmla="*/ 53998 h 1650947"/>
              <a:gd name="connsiteX32" fmla="*/ 2369946 w 2917552"/>
              <a:gd name="connsiteY32" fmla="*/ 217361 h 1650947"/>
              <a:gd name="connsiteX33" fmla="*/ 2302045 w 2917552"/>
              <a:gd name="connsiteY33" fmla="*/ 289789 h 1650947"/>
              <a:gd name="connsiteX34" fmla="*/ 2202457 w 2917552"/>
              <a:gd name="connsiteY34" fmla="*/ 398430 h 1650947"/>
              <a:gd name="connsiteX35" fmla="*/ 2102869 w 2917552"/>
              <a:gd name="connsiteY35" fmla="*/ 498018 h 1650947"/>
              <a:gd name="connsiteX36" fmla="*/ 2048548 w 2917552"/>
              <a:gd name="connsiteY36" fmla="*/ 574973 h 1650947"/>
              <a:gd name="connsiteX37" fmla="*/ 1994228 w 2917552"/>
              <a:gd name="connsiteY37" fmla="*/ 647400 h 1650947"/>
              <a:gd name="connsiteX38" fmla="*/ 1930853 w 2917552"/>
              <a:gd name="connsiteY38" fmla="*/ 706248 h 1650947"/>
              <a:gd name="connsiteX39" fmla="*/ 1826738 w 2917552"/>
              <a:gd name="connsiteY39" fmla="*/ 737935 h 1650947"/>
              <a:gd name="connsiteX40" fmla="*/ 1618509 w 2917552"/>
              <a:gd name="connsiteY40" fmla="*/ 746989 h 1650947"/>
              <a:gd name="connsiteX41" fmla="*/ 1360485 w 2917552"/>
              <a:gd name="connsiteY41" fmla="*/ 742462 h 1650947"/>
              <a:gd name="connsiteX42" fmla="*/ 1206576 w 2917552"/>
              <a:gd name="connsiteY42" fmla="*/ 742462 h 1650947"/>
              <a:gd name="connsiteX43" fmla="*/ 1084354 w 2917552"/>
              <a:gd name="connsiteY43" fmla="*/ 670034 h 1650947"/>
              <a:gd name="connsiteX44" fmla="*/ 934972 w 2917552"/>
              <a:gd name="connsiteY44" fmla="*/ 488965 h 1650947"/>
              <a:gd name="connsiteX45" fmla="*/ 821804 w 2917552"/>
              <a:gd name="connsiteY45" fmla="*/ 380323 h 1650947"/>
              <a:gd name="connsiteX46" fmla="*/ 708635 w 2917552"/>
              <a:gd name="connsiteY46" fmla="*/ 262628 h 1650947"/>
              <a:gd name="connsiteX47" fmla="*/ 499981 w 2917552"/>
              <a:gd name="connsiteY47" fmla="*/ 23042 h 1650947"/>
              <a:gd name="connsiteX48" fmla="*/ 430877 w 2917552"/>
              <a:gd name="connsiteY48" fmla="*/ 8990 h 1650947"/>
              <a:gd name="connsiteX49" fmla="*/ 395159 w 2917552"/>
              <a:gd name="connsiteY49" fmla="*/ 44708 h 1650947"/>
              <a:gd name="connsiteX50" fmla="*/ 316295 w 2917552"/>
              <a:gd name="connsiteY50" fmla="*/ 89244 h 1650947"/>
              <a:gd name="connsiteX51" fmla="*/ 215528 w 2917552"/>
              <a:gd name="connsiteY51" fmla="*/ 191213 h 1650947"/>
              <a:gd name="connsiteX52" fmla="*/ 332917 w 2917552"/>
              <a:gd name="connsiteY52" fmla="*/ 457278 h 1650947"/>
              <a:gd name="connsiteX53" fmla="*/ 414398 w 2917552"/>
              <a:gd name="connsiteY53" fmla="*/ 538759 h 1650947"/>
              <a:gd name="connsiteX54" fmla="*/ 504932 w 2917552"/>
              <a:gd name="connsiteY54" fmla="*/ 620240 h 1650947"/>
              <a:gd name="connsiteX55" fmla="*/ 554727 w 2917552"/>
              <a:gd name="connsiteY55" fmla="*/ 692668 h 1650947"/>
              <a:gd name="connsiteX56" fmla="*/ 554727 w 2917552"/>
              <a:gd name="connsiteY56" fmla="*/ 814889 h 1650947"/>
              <a:gd name="connsiteX57" fmla="*/ 513986 w 2917552"/>
              <a:gd name="connsiteY57" fmla="*/ 878264 h 1650947"/>
              <a:gd name="connsiteX58" fmla="*/ 387237 w 2917552"/>
              <a:gd name="connsiteY58" fmla="*/ 928058 h 1650947"/>
              <a:gd name="connsiteX59" fmla="*/ 183534 w 2917552"/>
              <a:gd name="connsiteY59" fmla="*/ 1036699 h 1650947"/>
              <a:gd name="connsiteX60" fmla="*/ 38962 w 2917552"/>
              <a:gd name="connsiteY60" fmla="*/ 1113654 h 1650947"/>
              <a:gd name="connsiteX61" fmla="*/ 1805 w 2917552"/>
              <a:gd name="connsiteY61" fmla="*/ 1271685 h 1650947"/>
              <a:gd name="connsiteX62" fmla="*/ 81353 w 2917552"/>
              <a:gd name="connsiteY62" fmla="*/ 1397624 h 1650947"/>
              <a:gd name="connsiteX63" fmla="*/ 269308 w 2917552"/>
              <a:gd name="connsiteY63" fmla="*/ 1424842 h 1650947"/>
              <a:gd name="connsiteX64" fmla="*/ 395113 w 2917552"/>
              <a:gd name="connsiteY64" fmla="*/ 1447649 h 1650947"/>
              <a:gd name="connsiteX65" fmla="*/ 518276 w 2917552"/>
              <a:gd name="connsiteY65" fmla="*/ 1515261 h 1650947"/>
              <a:gd name="connsiteX66" fmla="*/ 640970 w 2917552"/>
              <a:gd name="connsiteY66" fmla="*/ 1597090 h 1650947"/>
              <a:gd name="connsiteX67" fmla="*/ 775122 w 2917552"/>
              <a:gd name="connsiteY67" fmla="*/ 1650947 h 1650947"/>
              <a:gd name="connsiteX68" fmla="*/ 870372 w 2917552"/>
              <a:gd name="connsiteY68" fmla="*/ 1637541 h 1650947"/>
              <a:gd name="connsiteX69" fmla="*/ 921392 w 2917552"/>
              <a:gd name="connsiteY69" fmla="*/ 1480319 h 1650947"/>
              <a:gd name="connsiteX70" fmla="*/ 1016453 w 2917552"/>
              <a:gd name="connsiteY70" fmla="*/ 1326410 h 1650947"/>
              <a:gd name="connsiteX71" fmla="*/ 1093408 w 2917552"/>
              <a:gd name="connsiteY71" fmla="*/ 1208715 h 1650947"/>
              <a:gd name="connsiteX72" fmla="*/ 1134148 w 2917552"/>
              <a:gd name="connsiteY72" fmla="*/ 1131761 h 1650947"/>
              <a:gd name="connsiteX0" fmla="*/ 1134148 w 2917552"/>
              <a:gd name="connsiteY0" fmla="*/ 1131761 h 1660290"/>
              <a:gd name="connsiteX1" fmla="*/ 1233736 w 2917552"/>
              <a:gd name="connsiteY1" fmla="*/ 1045753 h 1660290"/>
              <a:gd name="connsiteX2" fmla="*/ 1423859 w 2917552"/>
              <a:gd name="connsiteY2" fmla="*/ 1045753 h 1660290"/>
              <a:gd name="connsiteX3" fmla="*/ 1681883 w 2917552"/>
              <a:gd name="connsiteY3" fmla="*/ 1032173 h 1660290"/>
              <a:gd name="connsiteX4" fmla="*/ 1831265 w 2917552"/>
              <a:gd name="connsiteY4" fmla="*/ 1068387 h 1660290"/>
              <a:gd name="connsiteX5" fmla="*/ 1962540 w 2917552"/>
              <a:gd name="connsiteY5" fmla="*/ 1294723 h 1660290"/>
              <a:gd name="connsiteX6" fmla="*/ 1962540 w 2917552"/>
              <a:gd name="connsiteY6" fmla="*/ 1303777 h 1660290"/>
              <a:gd name="connsiteX7" fmla="*/ 2130029 w 2917552"/>
              <a:gd name="connsiteY7" fmla="*/ 1552747 h 1660290"/>
              <a:gd name="connsiteX8" fmla="*/ 2243905 w 2917552"/>
              <a:gd name="connsiteY8" fmla="*/ 1660290 h 1660290"/>
              <a:gd name="connsiteX9" fmla="*/ 2365420 w 2917552"/>
              <a:gd name="connsiteY9" fmla="*/ 1552747 h 1660290"/>
              <a:gd name="connsiteX10" fmla="*/ 2483115 w 2917552"/>
              <a:gd name="connsiteY10" fmla="*/ 1484846 h 1660290"/>
              <a:gd name="connsiteX11" fmla="*/ 2578176 w 2917552"/>
              <a:gd name="connsiteY11" fmla="*/ 1421472 h 1660290"/>
              <a:gd name="connsiteX12" fmla="*/ 2700398 w 2917552"/>
              <a:gd name="connsiteY12" fmla="*/ 1367151 h 1660290"/>
              <a:gd name="connsiteX13" fmla="*/ 2872414 w 2917552"/>
              <a:gd name="connsiteY13" fmla="*/ 1326410 h 1660290"/>
              <a:gd name="connsiteX14" fmla="*/ 2913154 w 2917552"/>
              <a:gd name="connsiteY14" fmla="*/ 1244929 h 1660290"/>
              <a:gd name="connsiteX15" fmla="*/ 2899574 w 2917552"/>
              <a:gd name="connsiteY15" fmla="*/ 1136288 h 1660290"/>
              <a:gd name="connsiteX16" fmla="*/ 2763772 w 2917552"/>
              <a:gd name="connsiteY16" fmla="*/ 1054806 h 1660290"/>
              <a:gd name="connsiteX17" fmla="*/ 2763772 w 2917552"/>
              <a:gd name="connsiteY17" fmla="*/ 1054806 h 1660290"/>
              <a:gd name="connsiteX18" fmla="*/ 2596283 w 2917552"/>
              <a:gd name="connsiteY18" fmla="*/ 973325 h 1660290"/>
              <a:gd name="connsiteX19" fmla="*/ 2505748 w 2917552"/>
              <a:gd name="connsiteY19" fmla="*/ 873737 h 1660290"/>
              <a:gd name="connsiteX20" fmla="*/ 2505748 w 2917552"/>
              <a:gd name="connsiteY20" fmla="*/ 873737 h 1660290"/>
              <a:gd name="connsiteX21" fmla="*/ 2465008 w 2917552"/>
              <a:gd name="connsiteY21" fmla="*/ 778676 h 1660290"/>
              <a:gd name="connsiteX22" fmla="*/ 2487641 w 2917552"/>
              <a:gd name="connsiteY22" fmla="*/ 660981 h 1660290"/>
              <a:gd name="connsiteX23" fmla="*/ 2537436 w 2917552"/>
              <a:gd name="connsiteY23" fmla="*/ 602133 h 1660290"/>
              <a:gd name="connsiteX24" fmla="*/ 2596284 w 2917552"/>
              <a:gd name="connsiteY24" fmla="*/ 538759 h 1660290"/>
              <a:gd name="connsiteX25" fmla="*/ 2646077 w 2917552"/>
              <a:gd name="connsiteY25" fmla="*/ 466331 h 1660290"/>
              <a:gd name="connsiteX26" fmla="*/ 2765869 w 2917552"/>
              <a:gd name="connsiteY26" fmla="*/ 279085 h 1660290"/>
              <a:gd name="connsiteX27" fmla="*/ 2713483 w 2917552"/>
              <a:gd name="connsiteY27" fmla="*/ 221935 h 1660290"/>
              <a:gd name="connsiteX28" fmla="*/ 2655505 w 2917552"/>
              <a:gd name="connsiteY28" fmla="*/ 169371 h 1660290"/>
              <a:gd name="connsiteX29" fmla="*/ 2629881 w 2917552"/>
              <a:gd name="connsiteY29" fmla="*/ 123785 h 1660290"/>
              <a:gd name="connsiteX30" fmla="*/ 2555778 w 2917552"/>
              <a:gd name="connsiteY30" fmla="*/ 87099 h 1660290"/>
              <a:gd name="connsiteX31" fmla="*/ 2484295 w 2917552"/>
              <a:gd name="connsiteY31" fmla="*/ 53998 h 1660290"/>
              <a:gd name="connsiteX32" fmla="*/ 2369946 w 2917552"/>
              <a:gd name="connsiteY32" fmla="*/ 217361 h 1660290"/>
              <a:gd name="connsiteX33" fmla="*/ 2302045 w 2917552"/>
              <a:gd name="connsiteY33" fmla="*/ 289789 h 1660290"/>
              <a:gd name="connsiteX34" fmla="*/ 2202457 w 2917552"/>
              <a:gd name="connsiteY34" fmla="*/ 398430 h 1660290"/>
              <a:gd name="connsiteX35" fmla="*/ 2102869 w 2917552"/>
              <a:gd name="connsiteY35" fmla="*/ 498018 h 1660290"/>
              <a:gd name="connsiteX36" fmla="*/ 2048548 w 2917552"/>
              <a:gd name="connsiteY36" fmla="*/ 574973 h 1660290"/>
              <a:gd name="connsiteX37" fmla="*/ 1994228 w 2917552"/>
              <a:gd name="connsiteY37" fmla="*/ 647400 h 1660290"/>
              <a:gd name="connsiteX38" fmla="*/ 1930853 w 2917552"/>
              <a:gd name="connsiteY38" fmla="*/ 706248 h 1660290"/>
              <a:gd name="connsiteX39" fmla="*/ 1826738 w 2917552"/>
              <a:gd name="connsiteY39" fmla="*/ 737935 h 1660290"/>
              <a:gd name="connsiteX40" fmla="*/ 1618509 w 2917552"/>
              <a:gd name="connsiteY40" fmla="*/ 746989 h 1660290"/>
              <a:gd name="connsiteX41" fmla="*/ 1360485 w 2917552"/>
              <a:gd name="connsiteY41" fmla="*/ 742462 h 1660290"/>
              <a:gd name="connsiteX42" fmla="*/ 1206576 w 2917552"/>
              <a:gd name="connsiteY42" fmla="*/ 742462 h 1660290"/>
              <a:gd name="connsiteX43" fmla="*/ 1084354 w 2917552"/>
              <a:gd name="connsiteY43" fmla="*/ 670034 h 1660290"/>
              <a:gd name="connsiteX44" fmla="*/ 934972 w 2917552"/>
              <a:gd name="connsiteY44" fmla="*/ 488965 h 1660290"/>
              <a:gd name="connsiteX45" fmla="*/ 821804 w 2917552"/>
              <a:gd name="connsiteY45" fmla="*/ 380323 h 1660290"/>
              <a:gd name="connsiteX46" fmla="*/ 708635 w 2917552"/>
              <a:gd name="connsiteY46" fmla="*/ 262628 h 1660290"/>
              <a:gd name="connsiteX47" fmla="*/ 499981 w 2917552"/>
              <a:gd name="connsiteY47" fmla="*/ 23042 h 1660290"/>
              <a:gd name="connsiteX48" fmla="*/ 430877 w 2917552"/>
              <a:gd name="connsiteY48" fmla="*/ 8990 h 1660290"/>
              <a:gd name="connsiteX49" fmla="*/ 395159 w 2917552"/>
              <a:gd name="connsiteY49" fmla="*/ 44708 h 1660290"/>
              <a:gd name="connsiteX50" fmla="*/ 316295 w 2917552"/>
              <a:gd name="connsiteY50" fmla="*/ 89244 h 1660290"/>
              <a:gd name="connsiteX51" fmla="*/ 215528 w 2917552"/>
              <a:gd name="connsiteY51" fmla="*/ 191213 h 1660290"/>
              <a:gd name="connsiteX52" fmla="*/ 332917 w 2917552"/>
              <a:gd name="connsiteY52" fmla="*/ 457278 h 1660290"/>
              <a:gd name="connsiteX53" fmla="*/ 414398 w 2917552"/>
              <a:gd name="connsiteY53" fmla="*/ 538759 h 1660290"/>
              <a:gd name="connsiteX54" fmla="*/ 504932 w 2917552"/>
              <a:gd name="connsiteY54" fmla="*/ 620240 h 1660290"/>
              <a:gd name="connsiteX55" fmla="*/ 554727 w 2917552"/>
              <a:gd name="connsiteY55" fmla="*/ 692668 h 1660290"/>
              <a:gd name="connsiteX56" fmla="*/ 554727 w 2917552"/>
              <a:gd name="connsiteY56" fmla="*/ 814889 h 1660290"/>
              <a:gd name="connsiteX57" fmla="*/ 513986 w 2917552"/>
              <a:gd name="connsiteY57" fmla="*/ 878264 h 1660290"/>
              <a:gd name="connsiteX58" fmla="*/ 387237 w 2917552"/>
              <a:gd name="connsiteY58" fmla="*/ 928058 h 1660290"/>
              <a:gd name="connsiteX59" fmla="*/ 183534 w 2917552"/>
              <a:gd name="connsiteY59" fmla="*/ 1036699 h 1660290"/>
              <a:gd name="connsiteX60" fmla="*/ 38962 w 2917552"/>
              <a:gd name="connsiteY60" fmla="*/ 1113654 h 1660290"/>
              <a:gd name="connsiteX61" fmla="*/ 1805 w 2917552"/>
              <a:gd name="connsiteY61" fmla="*/ 1271685 h 1660290"/>
              <a:gd name="connsiteX62" fmla="*/ 81353 w 2917552"/>
              <a:gd name="connsiteY62" fmla="*/ 1397624 h 1660290"/>
              <a:gd name="connsiteX63" fmla="*/ 269308 w 2917552"/>
              <a:gd name="connsiteY63" fmla="*/ 1424842 h 1660290"/>
              <a:gd name="connsiteX64" fmla="*/ 395113 w 2917552"/>
              <a:gd name="connsiteY64" fmla="*/ 1447649 h 1660290"/>
              <a:gd name="connsiteX65" fmla="*/ 518276 w 2917552"/>
              <a:gd name="connsiteY65" fmla="*/ 1515261 h 1660290"/>
              <a:gd name="connsiteX66" fmla="*/ 640970 w 2917552"/>
              <a:gd name="connsiteY66" fmla="*/ 1597090 h 1660290"/>
              <a:gd name="connsiteX67" fmla="*/ 775122 w 2917552"/>
              <a:gd name="connsiteY67" fmla="*/ 1650947 h 1660290"/>
              <a:gd name="connsiteX68" fmla="*/ 870372 w 2917552"/>
              <a:gd name="connsiteY68" fmla="*/ 1637541 h 1660290"/>
              <a:gd name="connsiteX69" fmla="*/ 921392 w 2917552"/>
              <a:gd name="connsiteY69" fmla="*/ 1480319 h 1660290"/>
              <a:gd name="connsiteX70" fmla="*/ 1016453 w 2917552"/>
              <a:gd name="connsiteY70" fmla="*/ 1326410 h 1660290"/>
              <a:gd name="connsiteX71" fmla="*/ 1093408 w 2917552"/>
              <a:gd name="connsiteY71" fmla="*/ 1208715 h 1660290"/>
              <a:gd name="connsiteX72" fmla="*/ 1134148 w 2917552"/>
              <a:gd name="connsiteY72" fmla="*/ 1131761 h 1660290"/>
              <a:gd name="connsiteX0" fmla="*/ 1134148 w 2917552"/>
              <a:gd name="connsiteY0" fmla="*/ 1131761 h 1660603"/>
              <a:gd name="connsiteX1" fmla="*/ 1233736 w 2917552"/>
              <a:gd name="connsiteY1" fmla="*/ 1045753 h 1660603"/>
              <a:gd name="connsiteX2" fmla="*/ 1423859 w 2917552"/>
              <a:gd name="connsiteY2" fmla="*/ 1045753 h 1660603"/>
              <a:gd name="connsiteX3" fmla="*/ 1681883 w 2917552"/>
              <a:gd name="connsiteY3" fmla="*/ 1032173 h 1660603"/>
              <a:gd name="connsiteX4" fmla="*/ 1831265 w 2917552"/>
              <a:gd name="connsiteY4" fmla="*/ 1068387 h 1660603"/>
              <a:gd name="connsiteX5" fmla="*/ 1962540 w 2917552"/>
              <a:gd name="connsiteY5" fmla="*/ 1294723 h 1660603"/>
              <a:gd name="connsiteX6" fmla="*/ 1962540 w 2917552"/>
              <a:gd name="connsiteY6" fmla="*/ 1303777 h 1660603"/>
              <a:gd name="connsiteX7" fmla="*/ 2101454 w 2917552"/>
              <a:gd name="connsiteY7" fmla="*/ 1575091 h 1660603"/>
              <a:gd name="connsiteX8" fmla="*/ 2243905 w 2917552"/>
              <a:gd name="connsiteY8" fmla="*/ 1660290 h 1660603"/>
              <a:gd name="connsiteX9" fmla="*/ 2365420 w 2917552"/>
              <a:gd name="connsiteY9" fmla="*/ 1552747 h 1660603"/>
              <a:gd name="connsiteX10" fmla="*/ 2483115 w 2917552"/>
              <a:gd name="connsiteY10" fmla="*/ 1484846 h 1660603"/>
              <a:gd name="connsiteX11" fmla="*/ 2578176 w 2917552"/>
              <a:gd name="connsiteY11" fmla="*/ 1421472 h 1660603"/>
              <a:gd name="connsiteX12" fmla="*/ 2700398 w 2917552"/>
              <a:gd name="connsiteY12" fmla="*/ 1367151 h 1660603"/>
              <a:gd name="connsiteX13" fmla="*/ 2872414 w 2917552"/>
              <a:gd name="connsiteY13" fmla="*/ 1326410 h 1660603"/>
              <a:gd name="connsiteX14" fmla="*/ 2913154 w 2917552"/>
              <a:gd name="connsiteY14" fmla="*/ 1244929 h 1660603"/>
              <a:gd name="connsiteX15" fmla="*/ 2899574 w 2917552"/>
              <a:gd name="connsiteY15" fmla="*/ 1136288 h 1660603"/>
              <a:gd name="connsiteX16" fmla="*/ 2763772 w 2917552"/>
              <a:gd name="connsiteY16" fmla="*/ 1054806 h 1660603"/>
              <a:gd name="connsiteX17" fmla="*/ 2763772 w 2917552"/>
              <a:gd name="connsiteY17" fmla="*/ 1054806 h 1660603"/>
              <a:gd name="connsiteX18" fmla="*/ 2596283 w 2917552"/>
              <a:gd name="connsiteY18" fmla="*/ 973325 h 1660603"/>
              <a:gd name="connsiteX19" fmla="*/ 2505748 w 2917552"/>
              <a:gd name="connsiteY19" fmla="*/ 873737 h 1660603"/>
              <a:gd name="connsiteX20" fmla="*/ 2505748 w 2917552"/>
              <a:gd name="connsiteY20" fmla="*/ 873737 h 1660603"/>
              <a:gd name="connsiteX21" fmla="*/ 2465008 w 2917552"/>
              <a:gd name="connsiteY21" fmla="*/ 778676 h 1660603"/>
              <a:gd name="connsiteX22" fmla="*/ 2487641 w 2917552"/>
              <a:gd name="connsiteY22" fmla="*/ 660981 h 1660603"/>
              <a:gd name="connsiteX23" fmla="*/ 2537436 w 2917552"/>
              <a:gd name="connsiteY23" fmla="*/ 602133 h 1660603"/>
              <a:gd name="connsiteX24" fmla="*/ 2596284 w 2917552"/>
              <a:gd name="connsiteY24" fmla="*/ 538759 h 1660603"/>
              <a:gd name="connsiteX25" fmla="*/ 2646077 w 2917552"/>
              <a:gd name="connsiteY25" fmla="*/ 466331 h 1660603"/>
              <a:gd name="connsiteX26" fmla="*/ 2765869 w 2917552"/>
              <a:gd name="connsiteY26" fmla="*/ 279085 h 1660603"/>
              <a:gd name="connsiteX27" fmla="*/ 2713483 w 2917552"/>
              <a:gd name="connsiteY27" fmla="*/ 221935 h 1660603"/>
              <a:gd name="connsiteX28" fmla="*/ 2655505 w 2917552"/>
              <a:gd name="connsiteY28" fmla="*/ 169371 h 1660603"/>
              <a:gd name="connsiteX29" fmla="*/ 2629881 w 2917552"/>
              <a:gd name="connsiteY29" fmla="*/ 123785 h 1660603"/>
              <a:gd name="connsiteX30" fmla="*/ 2555778 w 2917552"/>
              <a:gd name="connsiteY30" fmla="*/ 87099 h 1660603"/>
              <a:gd name="connsiteX31" fmla="*/ 2484295 w 2917552"/>
              <a:gd name="connsiteY31" fmla="*/ 53998 h 1660603"/>
              <a:gd name="connsiteX32" fmla="*/ 2369946 w 2917552"/>
              <a:gd name="connsiteY32" fmla="*/ 217361 h 1660603"/>
              <a:gd name="connsiteX33" fmla="*/ 2302045 w 2917552"/>
              <a:gd name="connsiteY33" fmla="*/ 289789 h 1660603"/>
              <a:gd name="connsiteX34" fmla="*/ 2202457 w 2917552"/>
              <a:gd name="connsiteY34" fmla="*/ 398430 h 1660603"/>
              <a:gd name="connsiteX35" fmla="*/ 2102869 w 2917552"/>
              <a:gd name="connsiteY35" fmla="*/ 498018 h 1660603"/>
              <a:gd name="connsiteX36" fmla="*/ 2048548 w 2917552"/>
              <a:gd name="connsiteY36" fmla="*/ 574973 h 1660603"/>
              <a:gd name="connsiteX37" fmla="*/ 1994228 w 2917552"/>
              <a:gd name="connsiteY37" fmla="*/ 647400 h 1660603"/>
              <a:gd name="connsiteX38" fmla="*/ 1930853 w 2917552"/>
              <a:gd name="connsiteY38" fmla="*/ 706248 h 1660603"/>
              <a:gd name="connsiteX39" fmla="*/ 1826738 w 2917552"/>
              <a:gd name="connsiteY39" fmla="*/ 737935 h 1660603"/>
              <a:gd name="connsiteX40" fmla="*/ 1618509 w 2917552"/>
              <a:gd name="connsiteY40" fmla="*/ 746989 h 1660603"/>
              <a:gd name="connsiteX41" fmla="*/ 1360485 w 2917552"/>
              <a:gd name="connsiteY41" fmla="*/ 742462 h 1660603"/>
              <a:gd name="connsiteX42" fmla="*/ 1206576 w 2917552"/>
              <a:gd name="connsiteY42" fmla="*/ 742462 h 1660603"/>
              <a:gd name="connsiteX43" fmla="*/ 1084354 w 2917552"/>
              <a:gd name="connsiteY43" fmla="*/ 670034 h 1660603"/>
              <a:gd name="connsiteX44" fmla="*/ 934972 w 2917552"/>
              <a:gd name="connsiteY44" fmla="*/ 488965 h 1660603"/>
              <a:gd name="connsiteX45" fmla="*/ 821804 w 2917552"/>
              <a:gd name="connsiteY45" fmla="*/ 380323 h 1660603"/>
              <a:gd name="connsiteX46" fmla="*/ 708635 w 2917552"/>
              <a:gd name="connsiteY46" fmla="*/ 262628 h 1660603"/>
              <a:gd name="connsiteX47" fmla="*/ 499981 w 2917552"/>
              <a:gd name="connsiteY47" fmla="*/ 23042 h 1660603"/>
              <a:gd name="connsiteX48" fmla="*/ 430877 w 2917552"/>
              <a:gd name="connsiteY48" fmla="*/ 8990 h 1660603"/>
              <a:gd name="connsiteX49" fmla="*/ 395159 w 2917552"/>
              <a:gd name="connsiteY49" fmla="*/ 44708 h 1660603"/>
              <a:gd name="connsiteX50" fmla="*/ 316295 w 2917552"/>
              <a:gd name="connsiteY50" fmla="*/ 89244 h 1660603"/>
              <a:gd name="connsiteX51" fmla="*/ 215528 w 2917552"/>
              <a:gd name="connsiteY51" fmla="*/ 191213 h 1660603"/>
              <a:gd name="connsiteX52" fmla="*/ 332917 w 2917552"/>
              <a:gd name="connsiteY52" fmla="*/ 457278 h 1660603"/>
              <a:gd name="connsiteX53" fmla="*/ 414398 w 2917552"/>
              <a:gd name="connsiteY53" fmla="*/ 538759 h 1660603"/>
              <a:gd name="connsiteX54" fmla="*/ 504932 w 2917552"/>
              <a:gd name="connsiteY54" fmla="*/ 620240 h 1660603"/>
              <a:gd name="connsiteX55" fmla="*/ 554727 w 2917552"/>
              <a:gd name="connsiteY55" fmla="*/ 692668 h 1660603"/>
              <a:gd name="connsiteX56" fmla="*/ 554727 w 2917552"/>
              <a:gd name="connsiteY56" fmla="*/ 814889 h 1660603"/>
              <a:gd name="connsiteX57" fmla="*/ 513986 w 2917552"/>
              <a:gd name="connsiteY57" fmla="*/ 878264 h 1660603"/>
              <a:gd name="connsiteX58" fmla="*/ 387237 w 2917552"/>
              <a:gd name="connsiteY58" fmla="*/ 928058 h 1660603"/>
              <a:gd name="connsiteX59" fmla="*/ 183534 w 2917552"/>
              <a:gd name="connsiteY59" fmla="*/ 1036699 h 1660603"/>
              <a:gd name="connsiteX60" fmla="*/ 38962 w 2917552"/>
              <a:gd name="connsiteY60" fmla="*/ 1113654 h 1660603"/>
              <a:gd name="connsiteX61" fmla="*/ 1805 w 2917552"/>
              <a:gd name="connsiteY61" fmla="*/ 1271685 h 1660603"/>
              <a:gd name="connsiteX62" fmla="*/ 81353 w 2917552"/>
              <a:gd name="connsiteY62" fmla="*/ 1397624 h 1660603"/>
              <a:gd name="connsiteX63" fmla="*/ 269308 w 2917552"/>
              <a:gd name="connsiteY63" fmla="*/ 1424842 h 1660603"/>
              <a:gd name="connsiteX64" fmla="*/ 395113 w 2917552"/>
              <a:gd name="connsiteY64" fmla="*/ 1447649 h 1660603"/>
              <a:gd name="connsiteX65" fmla="*/ 518276 w 2917552"/>
              <a:gd name="connsiteY65" fmla="*/ 1515261 h 1660603"/>
              <a:gd name="connsiteX66" fmla="*/ 640970 w 2917552"/>
              <a:gd name="connsiteY66" fmla="*/ 1597090 h 1660603"/>
              <a:gd name="connsiteX67" fmla="*/ 775122 w 2917552"/>
              <a:gd name="connsiteY67" fmla="*/ 1650947 h 1660603"/>
              <a:gd name="connsiteX68" fmla="*/ 870372 w 2917552"/>
              <a:gd name="connsiteY68" fmla="*/ 1637541 h 1660603"/>
              <a:gd name="connsiteX69" fmla="*/ 921392 w 2917552"/>
              <a:gd name="connsiteY69" fmla="*/ 1480319 h 1660603"/>
              <a:gd name="connsiteX70" fmla="*/ 1016453 w 2917552"/>
              <a:gd name="connsiteY70" fmla="*/ 1326410 h 1660603"/>
              <a:gd name="connsiteX71" fmla="*/ 1093408 w 2917552"/>
              <a:gd name="connsiteY71" fmla="*/ 1208715 h 1660603"/>
              <a:gd name="connsiteX72" fmla="*/ 1134148 w 2917552"/>
              <a:gd name="connsiteY72" fmla="*/ 1131761 h 1660603"/>
              <a:gd name="connsiteX0" fmla="*/ 1134148 w 2917552"/>
              <a:gd name="connsiteY0" fmla="*/ 1131761 h 1661143"/>
              <a:gd name="connsiteX1" fmla="*/ 1233736 w 2917552"/>
              <a:gd name="connsiteY1" fmla="*/ 1045753 h 1661143"/>
              <a:gd name="connsiteX2" fmla="*/ 1423859 w 2917552"/>
              <a:gd name="connsiteY2" fmla="*/ 1045753 h 1661143"/>
              <a:gd name="connsiteX3" fmla="*/ 1681883 w 2917552"/>
              <a:gd name="connsiteY3" fmla="*/ 1032173 h 1661143"/>
              <a:gd name="connsiteX4" fmla="*/ 1831265 w 2917552"/>
              <a:gd name="connsiteY4" fmla="*/ 1068387 h 1661143"/>
              <a:gd name="connsiteX5" fmla="*/ 1962540 w 2917552"/>
              <a:gd name="connsiteY5" fmla="*/ 1294723 h 1661143"/>
              <a:gd name="connsiteX6" fmla="*/ 1962540 w 2917552"/>
              <a:gd name="connsiteY6" fmla="*/ 1303777 h 1661143"/>
              <a:gd name="connsiteX7" fmla="*/ 2101454 w 2917552"/>
              <a:gd name="connsiteY7" fmla="*/ 1575091 h 1661143"/>
              <a:gd name="connsiteX8" fmla="*/ 2243905 w 2917552"/>
              <a:gd name="connsiteY8" fmla="*/ 1660290 h 1661143"/>
              <a:gd name="connsiteX9" fmla="*/ 2398757 w 2917552"/>
              <a:gd name="connsiteY9" fmla="*/ 1610843 h 1661143"/>
              <a:gd name="connsiteX10" fmla="*/ 2483115 w 2917552"/>
              <a:gd name="connsiteY10" fmla="*/ 1484846 h 1661143"/>
              <a:gd name="connsiteX11" fmla="*/ 2578176 w 2917552"/>
              <a:gd name="connsiteY11" fmla="*/ 1421472 h 1661143"/>
              <a:gd name="connsiteX12" fmla="*/ 2700398 w 2917552"/>
              <a:gd name="connsiteY12" fmla="*/ 1367151 h 1661143"/>
              <a:gd name="connsiteX13" fmla="*/ 2872414 w 2917552"/>
              <a:gd name="connsiteY13" fmla="*/ 1326410 h 1661143"/>
              <a:gd name="connsiteX14" fmla="*/ 2913154 w 2917552"/>
              <a:gd name="connsiteY14" fmla="*/ 1244929 h 1661143"/>
              <a:gd name="connsiteX15" fmla="*/ 2899574 w 2917552"/>
              <a:gd name="connsiteY15" fmla="*/ 1136288 h 1661143"/>
              <a:gd name="connsiteX16" fmla="*/ 2763772 w 2917552"/>
              <a:gd name="connsiteY16" fmla="*/ 1054806 h 1661143"/>
              <a:gd name="connsiteX17" fmla="*/ 2763772 w 2917552"/>
              <a:gd name="connsiteY17" fmla="*/ 1054806 h 1661143"/>
              <a:gd name="connsiteX18" fmla="*/ 2596283 w 2917552"/>
              <a:gd name="connsiteY18" fmla="*/ 973325 h 1661143"/>
              <a:gd name="connsiteX19" fmla="*/ 2505748 w 2917552"/>
              <a:gd name="connsiteY19" fmla="*/ 873737 h 1661143"/>
              <a:gd name="connsiteX20" fmla="*/ 2505748 w 2917552"/>
              <a:gd name="connsiteY20" fmla="*/ 873737 h 1661143"/>
              <a:gd name="connsiteX21" fmla="*/ 2465008 w 2917552"/>
              <a:gd name="connsiteY21" fmla="*/ 778676 h 1661143"/>
              <a:gd name="connsiteX22" fmla="*/ 2487641 w 2917552"/>
              <a:gd name="connsiteY22" fmla="*/ 660981 h 1661143"/>
              <a:gd name="connsiteX23" fmla="*/ 2537436 w 2917552"/>
              <a:gd name="connsiteY23" fmla="*/ 602133 h 1661143"/>
              <a:gd name="connsiteX24" fmla="*/ 2596284 w 2917552"/>
              <a:gd name="connsiteY24" fmla="*/ 538759 h 1661143"/>
              <a:gd name="connsiteX25" fmla="*/ 2646077 w 2917552"/>
              <a:gd name="connsiteY25" fmla="*/ 466331 h 1661143"/>
              <a:gd name="connsiteX26" fmla="*/ 2765869 w 2917552"/>
              <a:gd name="connsiteY26" fmla="*/ 279085 h 1661143"/>
              <a:gd name="connsiteX27" fmla="*/ 2713483 w 2917552"/>
              <a:gd name="connsiteY27" fmla="*/ 221935 h 1661143"/>
              <a:gd name="connsiteX28" fmla="*/ 2655505 w 2917552"/>
              <a:gd name="connsiteY28" fmla="*/ 169371 h 1661143"/>
              <a:gd name="connsiteX29" fmla="*/ 2629881 w 2917552"/>
              <a:gd name="connsiteY29" fmla="*/ 123785 h 1661143"/>
              <a:gd name="connsiteX30" fmla="*/ 2555778 w 2917552"/>
              <a:gd name="connsiteY30" fmla="*/ 87099 h 1661143"/>
              <a:gd name="connsiteX31" fmla="*/ 2484295 w 2917552"/>
              <a:gd name="connsiteY31" fmla="*/ 53998 h 1661143"/>
              <a:gd name="connsiteX32" fmla="*/ 2369946 w 2917552"/>
              <a:gd name="connsiteY32" fmla="*/ 217361 h 1661143"/>
              <a:gd name="connsiteX33" fmla="*/ 2302045 w 2917552"/>
              <a:gd name="connsiteY33" fmla="*/ 289789 h 1661143"/>
              <a:gd name="connsiteX34" fmla="*/ 2202457 w 2917552"/>
              <a:gd name="connsiteY34" fmla="*/ 398430 h 1661143"/>
              <a:gd name="connsiteX35" fmla="*/ 2102869 w 2917552"/>
              <a:gd name="connsiteY35" fmla="*/ 498018 h 1661143"/>
              <a:gd name="connsiteX36" fmla="*/ 2048548 w 2917552"/>
              <a:gd name="connsiteY36" fmla="*/ 574973 h 1661143"/>
              <a:gd name="connsiteX37" fmla="*/ 1994228 w 2917552"/>
              <a:gd name="connsiteY37" fmla="*/ 647400 h 1661143"/>
              <a:gd name="connsiteX38" fmla="*/ 1930853 w 2917552"/>
              <a:gd name="connsiteY38" fmla="*/ 706248 h 1661143"/>
              <a:gd name="connsiteX39" fmla="*/ 1826738 w 2917552"/>
              <a:gd name="connsiteY39" fmla="*/ 737935 h 1661143"/>
              <a:gd name="connsiteX40" fmla="*/ 1618509 w 2917552"/>
              <a:gd name="connsiteY40" fmla="*/ 746989 h 1661143"/>
              <a:gd name="connsiteX41" fmla="*/ 1360485 w 2917552"/>
              <a:gd name="connsiteY41" fmla="*/ 742462 h 1661143"/>
              <a:gd name="connsiteX42" fmla="*/ 1206576 w 2917552"/>
              <a:gd name="connsiteY42" fmla="*/ 742462 h 1661143"/>
              <a:gd name="connsiteX43" fmla="*/ 1084354 w 2917552"/>
              <a:gd name="connsiteY43" fmla="*/ 670034 h 1661143"/>
              <a:gd name="connsiteX44" fmla="*/ 934972 w 2917552"/>
              <a:gd name="connsiteY44" fmla="*/ 488965 h 1661143"/>
              <a:gd name="connsiteX45" fmla="*/ 821804 w 2917552"/>
              <a:gd name="connsiteY45" fmla="*/ 380323 h 1661143"/>
              <a:gd name="connsiteX46" fmla="*/ 708635 w 2917552"/>
              <a:gd name="connsiteY46" fmla="*/ 262628 h 1661143"/>
              <a:gd name="connsiteX47" fmla="*/ 499981 w 2917552"/>
              <a:gd name="connsiteY47" fmla="*/ 23042 h 1661143"/>
              <a:gd name="connsiteX48" fmla="*/ 430877 w 2917552"/>
              <a:gd name="connsiteY48" fmla="*/ 8990 h 1661143"/>
              <a:gd name="connsiteX49" fmla="*/ 395159 w 2917552"/>
              <a:gd name="connsiteY49" fmla="*/ 44708 h 1661143"/>
              <a:gd name="connsiteX50" fmla="*/ 316295 w 2917552"/>
              <a:gd name="connsiteY50" fmla="*/ 89244 h 1661143"/>
              <a:gd name="connsiteX51" fmla="*/ 215528 w 2917552"/>
              <a:gd name="connsiteY51" fmla="*/ 191213 h 1661143"/>
              <a:gd name="connsiteX52" fmla="*/ 332917 w 2917552"/>
              <a:gd name="connsiteY52" fmla="*/ 457278 h 1661143"/>
              <a:gd name="connsiteX53" fmla="*/ 414398 w 2917552"/>
              <a:gd name="connsiteY53" fmla="*/ 538759 h 1661143"/>
              <a:gd name="connsiteX54" fmla="*/ 504932 w 2917552"/>
              <a:gd name="connsiteY54" fmla="*/ 620240 h 1661143"/>
              <a:gd name="connsiteX55" fmla="*/ 554727 w 2917552"/>
              <a:gd name="connsiteY55" fmla="*/ 692668 h 1661143"/>
              <a:gd name="connsiteX56" fmla="*/ 554727 w 2917552"/>
              <a:gd name="connsiteY56" fmla="*/ 814889 h 1661143"/>
              <a:gd name="connsiteX57" fmla="*/ 513986 w 2917552"/>
              <a:gd name="connsiteY57" fmla="*/ 878264 h 1661143"/>
              <a:gd name="connsiteX58" fmla="*/ 387237 w 2917552"/>
              <a:gd name="connsiteY58" fmla="*/ 928058 h 1661143"/>
              <a:gd name="connsiteX59" fmla="*/ 183534 w 2917552"/>
              <a:gd name="connsiteY59" fmla="*/ 1036699 h 1661143"/>
              <a:gd name="connsiteX60" fmla="*/ 38962 w 2917552"/>
              <a:gd name="connsiteY60" fmla="*/ 1113654 h 1661143"/>
              <a:gd name="connsiteX61" fmla="*/ 1805 w 2917552"/>
              <a:gd name="connsiteY61" fmla="*/ 1271685 h 1661143"/>
              <a:gd name="connsiteX62" fmla="*/ 81353 w 2917552"/>
              <a:gd name="connsiteY62" fmla="*/ 1397624 h 1661143"/>
              <a:gd name="connsiteX63" fmla="*/ 269308 w 2917552"/>
              <a:gd name="connsiteY63" fmla="*/ 1424842 h 1661143"/>
              <a:gd name="connsiteX64" fmla="*/ 395113 w 2917552"/>
              <a:gd name="connsiteY64" fmla="*/ 1447649 h 1661143"/>
              <a:gd name="connsiteX65" fmla="*/ 518276 w 2917552"/>
              <a:gd name="connsiteY65" fmla="*/ 1515261 h 1661143"/>
              <a:gd name="connsiteX66" fmla="*/ 640970 w 2917552"/>
              <a:gd name="connsiteY66" fmla="*/ 1597090 h 1661143"/>
              <a:gd name="connsiteX67" fmla="*/ 775122 w 2917552"/>
              <a:gd name="connsiteY67" fmla="*/ 1650947 h 1661143"/>
              <a:gd name="connsiteX68" fmla="*/ 870372 w 2917552"/>
              <a:gd name="connsiteY68" fmla="*/ 1637541 h 1661143"/>
              <a:gd name="connsiteX69" fmla="*/ 921392 w 2917552"/>
              <a:gd name="connsiteY69" fmla="*/ 1480319 h 1661143"/>
              <a:gd name="connsiteX70" fmla="*/ 1016453 w 2917552"/>
              <a:gd name="connsiteY70" fmla="*/ 1326410 h 1661143"/>
              <a:gd name="connsiteX71" fmla="*/ 1093408 w 2917552"/>
              <a:gd name="connsiteY71" fmla="*/ 1208715 h 1661143"/>
              <a:gd name="connsiteX72" fmla="*/ 1134148 w 2917552"/>
              <a:gd name="connsiteY72" fmla="*/ 1131761 h 1661143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578176 w 2917552"/>
              <a:gd name="connsiteY11" fmla="*/ 1421472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824223 w 2917552"/>
              <a:gd name="connsiteY12" fmla="*/ 1447592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3021522"/>
              <a:gd name="connsiteY0" fmla="*/ 1131761 h 1660916"/>
              <a:gd name="connsiteX1" fmla="*/ 1233736 w 3021522"/>
              <a:gd name="connsiteY1" fmla="*/ 1045753 h 1660916"/>
              <a:gd name="connsiteX2" fmla="*/ 1423859 w 3021522"/>
              <a:gd name="connsiteY2" fmla="*/ 1045753 h 1660916"/>
              <a:gd name="connsiteX3" fmla="*/ 1681883 w 3021522"/>
              <a:gd name="connsiteY3" fmla="*/ 1032173 h 1660916"/>
              <a:gd name="connsiteX4" fmla="*/ 1831265 w 3021522"/>
              <a:gd name="connsiteY4" fmla="*/ 1068387 h 1660916"/>
              <a:gd name="connsiteX5" fmla="*/ 1962540 w 3021522"/>
              <a:gd name="connsiteY5" fmla="*/ 1294723 h 1660916"/>
              <a:gd name="connsiteX6" fmla="*/ 1962540 w 3021522"/>
              <a:gd name="connsiteY6" fmla="*/ 1303777 h 1660916"/>
              <a:gd name="connsiteX7" fmla="*/ 2101454 w 3021522"/>
              <a:gd name="connsiteY7" fmla="*/ 1575091 h 1660916"/>
              <a:gd name="connsiteX8" fmla="*/ 2243905 w 3021522"/>
              <a:gd name="connsiteY8" fmla="*/ 1660290 h 1660916"/>
              <a:gd name="connsiteX9" fmla="*/ 2398757 w 3021522"/>
              <a:gd name="connsiteY9" fmla="*/ 1610843 h 1660916"/>
              <a:gd name="connsiteX10" fmla="*/ 2578365 w 3021522"/>
              <a:gd name="connsiteY10" fmla="*/ 1556349 h 1660916"/>
              <a:gd name="connsiteX11" fmla="*/ 2692476 w 3021522"/>
              <a:gd name="connsiteY11" fmla="*/ 1479568 h 1660916"/>
              <a:gd name="connsiteX12" fmla="*/ 2824223 w 3021522"/>
              <a:gd name="connsiteY12" fmla="*/ 1447592 h 1660916"/>
              <a:gd name="connsiteX13" fmla="*/ 3020052 w 3021522"/>
              <a:gd name="connsiteY13" fmla="*/ 1388975 h 1660916"/>
              <a:gd name="connsiteX14" fmla="*/ 2913154 w 3021522"/>
              <a:gd name="connsiteY14" fmla="*/ 1244929 h 1660916"/>
              <a:gd name="connsiteX15" fmla="*/ 2899574 w 3021522"/>
              <a:gd name="connsiteY15" fmla="*/ 1136288 h 1660916"/>
              <a:gd name="connsiteX16" fmla="*/ 2763772 w 3021522"/>
              <a:gd name="connsiteY16" fmla="*/ 1054806 h 1660916"/>
              <a:gd name="connsiteX17" fmla="*/ 2763772 w 3021522"/>
              <a:gd name="connsiteY17" fmla="*/ 1054806 h 1660916"/>
              <a:gd name="connsiteX18" fmla="*/ 2596283 w 3021522"/>
              <a:gd name="connsiteY18" fmla="*/ 973325 h 1660916"/>
              <a:gd name="connsiteX19" fmla="*/ 2505748 w 3021522"/>
              <a:gd name="connsiteY19" fmla="*/ 873737 h 1660916"/>
              <a:gd name="connsiteX20" fmla="*/ 2505748 w 3021522"/>
              <a:gd name="connsiteY20" fmla="*/ 873737 h 1660916"/>
              <a:gd name="connsiteX21" fmla="*/ 2465008 w 3021522"/>
              <a:gd name="connsiteY21" fmla="*/ 778676 h 1660916"/>
              <a:gd name="connsiteX22" fmla="*/ 2487641 w 3021522"/>
              <a:gd name="connsiteY22" fmla="*/ 660981 h 1660916"/>
              <a:gd name="connsiteX23" fmla="*/ 2537436 w 3021522"/>
              <a:gd name="connsiteY23" fmla="*/ 602133 h 1660916"/>
              <a:gd name="connsiteX24" fmla="*/ 2596284 w 3021522"/>
              <a:gd name="connsiteY24" fmla="*/ 538759 h 1660916"/>
              <a:gd name="connsiteX25" fmla="*/ 2646077 w 3021522"/>
              <a:gd name="connsiteY25" fmla="*/ 466331 h 1660916"/>
              <a:gd name="connsiteX26" fmla="*/ 2765869 w 3021522"/>
              <a:gd name="connsiteY26" fmla="*/ 279085 h 1660916"/>
              <a:gd name="connsiteX27" fmla="*/ 2713483 w 3021522"/>
              <a:gd name="connsiteY27" fmla="*/ 221935 h 1660916"/>
              <a:gd name="connsiteX28" fmla="*/ 2655505 w 3021522"/>
              <a:gd name="connsiteY28" fmla="*/ 169371 h 1660916"/>
              <a:gd name="connsiteX29" fmla="*/ 2629881 w 3021522"/>
              <a:gd name="connsiteY29" fmla="*/ 123785 h 1660916"/>
              <a:gd name="connsiteX30" fmla="*/ 2555778 w 3021522"/>
              <a:gd name="connsiteY30" fmla="*/ 87099 h 1660916"/>
              <a:gd name="connsiteX31" fmla="*/ 2484295 w 3021522"/>
              <a:gd name="connsiteY31" fmla="*/ 53998 h 1660916"/>
              <a:gd name="connsiteX32" fmla="*/ 2369946 w 3021522"/>
              <a:gd name="connsiteY32" fmla="*/ 217361 h 1660916"/>
              <a:gd name="connsiteX33" fmla="*/ 2302045 w 3021522"/>
              <a:gd name="connsiteY33" fmla="*/ 289789 h 1660916"/>
              <a:gd name="connsiteX34" fmla="*/ 2202457 w 3021522"/>
              <a:gd name="connsiteY34" fmla="*/ 398430 h 1660916"/>
              <a:gd name="connsiteX35" fmla="*/ 2102869 w 3021522"/>
              <a:gd name="connsiteY35" fmla="*/ 498018 h 1660916"/>
              <a:gd name="connsiteX36" fmla="*/ 2048548 w 3021522"/>
              <a:gd name="connsiteY36" fmla="*/ 574973 h 1660916"/>
              <a:gd name="connsiteX37" fmla="*/ 1994228 w 3021522"/>
              <a:gd name="connsiteY37" fmla="*/ 647400 h 1660916"/>
              <a:gd name="connsiteX38" fmla="*/ 1930853 w 3021522"/>
              <a:gd name="connsiteY38" fmla="*/ 706248 h 1660916"/>
              <a:gd name="connsiteX39" fmla="*/ 1826738 w 3021522"/>
              <a:gd name="connsiteY39" fmla="*/ 737935 h 1660916"/>
              <a:gd name="connsiteX40" fmla="*/ 1618509 w 3021522"/>
              <a:gd name="connsiteY40" fmla="*/ 746989 h 1660916"/>
              <a:gd name="connsiteX41" fmla="*/ 1360485 w 3021522"/>
              <a:gd name="connsiteY41" fmla="*/ 742462 h 1660916"/>
              <a:gd name="connsiteX42" fmla="*/ 1206576 w 3021522"/>
              <a:gd name="connsiteY42" fmla="*/ 742462 h 1660916"/>
              <a:gd name="connsiteX43" fmla="*/ 1084354 w 3021522"/>
              <a:gd name="connsiteY43" fmla="*/ 670034 h 1660916"/>
              <a:gd name="connsiteX44" fmla="*/ 934972 w 3021522"/>
              <a:gd name="connsiteY44" fmla="*/ 488965 h 1660916"/>
              <a:gd name="connsiteX45" fmla="*/ 821804 w 3021522"/>
              <a:gd name="connsiteY45" fmla="*/ 380323 h 1660916"/>
              <a:gd name="connsiteX46" fmla="*/ 708635 w 3021522"/>
              <a:gd name="connsiteY46" fmla="*/ 262628 h 1660916"/>
              <a:gd name="connsiteX47" fmla="*/ 499981 w 3021522"/>
              <a:gd name="connsiteY47" fmla="*/ 23042 h 1660916"/>
              <a:gd name="connsiteX48" fmla="*/ 430877 w 3021522"/>
              <a:gd name="connsiteY48" fmla="*/ 8990 h 1660916"/>
              <a:gd name="connsiteX49" fmla="*/ 395159 w 3021522"/>
              <a:gd name="connsiteY49" fmla="*/ 44708 h 1660916"/>
              <a:gd name="connsiteX50" fmla="*/ 316295 w 3021522"/>
              <a:gd name="connsiteY50" fmla="*/ 89244 h 1660916"/>
              <a:gd name="connsiteX51" fmla="*/ 215528 w 3021522"/>
              <a:gd name="connsiteY51" fmla="*/ 191213 h 1660916"/>
              <a:gd name="connsiteX52" fmla="*/ 332917 w 3021522"/>
              <a:gd name="connsiteY52" fmla="*/ 457278 h 1660916"/>
              <a:gd name="connsiteX53" fmla="*/ 414398 w 3021522"/>
              <a:gd name="connsiteY53" fmla="*/ 538759 h 1660916"/>
              <a:gd name="connsiteX54" fmla="*/ 504932 w 3021522"/>
              <a:gd name="connsiteY54" fmla="*/ 620240 h 1660916"/>
              <a:gd name="connsiteX55" fmla="*/ 554727 w 3021522"/>
              <a:gd name="connsiteY55" fmla="*/ 692668 h 1660916"/>
              <a:gd name="connsiteX56" fmla="*/ 554727 w 3021522"/>
              <a:gd name="connsiteY56" fmla="*/ 814889 h 1660916"/>
              <a:gd name="connsiteX57" fmla="*/ 513986 w 3021522"/>
              <a:gd name="connsiteY57" fmla="*/ 878264 h 1660916"/>
              <a:gd name="connsiteX58" fmla="*/ 387237 w 3021522"/>
              <a:gd name="connsiteY58" fmla="*/ 928058 h 1660916"/>
              <a:gd name="connsiteX59" fmla="*/ 183534 w 3021522"/>
              <a:gd name="connsiteY59" fmla="*/ 1036699 h 1660916"/>
              <a:gd name="connsiteX60" fmla="*/ 38962 w 3021522"/>
              <a:gd name="connsiteY60" fmla="*/ 1113654 h 1660916"/>
              <a:gd name="connsiteX61" fmla="*/ 1805 w 3021522"/>
              <a:gd name="connsiteY61" fmla="*/ 1271685 h 1660916"/>
              <a:gd name="connsiteX62" fmla="*/ 81353 w 3021522"/>
              <a:gd name="connsiteY62" fmla="*/ 1397624 h 1660916"/>
              <a:gd name="connsiteX63" fmla="*/ 269308 w 3021522"/>
              <a:gd name="connsiteY63" fmla="*/ 1424842 h 1660916"/>
              <a:gd name="connsiteX64" fmla="*/ 395113 w 3021522"/>
              <a:gd name="connsiteY64" fmla="*/ 1447649 h 1660916"/>
              <a:gd name="connsiteX65" fmla="*/ 518276 w 3021522"/>
              <a:gd name="connsiteY65" fmla="*/ 1515261 h 1660916"/>
              <a:gd name="connsiteX66" fmla="*/ 640970 w 3021522"/>
              <a:gd name="connsiteY66" fmla="*/ 1597090 h 1660916"/>
              <a:gd name="connsiteX67" fmla="*/ 775122 w 3021522"/>
              <a:gd name="connsiteY67" fmla="*/ 1650947 h 1660916"/>
              <a:gd name="connsiteX68" fmla="*/ 870372 w 3021522"/>
              <a:gd name="connsiteY68" fmla="*/ 1637541 h 1660916"/>
              <a:gd name="connsiteX69" fmla="*/ 921392 w 3021522"/>
              <a:gd name="connsiteY69" fmla="*/ 1480319 h 1660916"/>
              <a:gd name="connsiteX70" fmla="*/ 1016453 w 3021522"/>
              <a:gd name="connsiteY70" fmla="*/ 1326410 h 1660916"/>
              <a:gd name="connsiteX71" fmla="*/ 1093408 w 3021522"/>
              <a:gd name="connsiteY71" fmla="*/ 1208715 h 1660916"/>
              <a:gd name="connsiteX72" fmla="*/ 1134148 w 3021522"/>
              <a:gd name="connsiteY72" fmla="*/ 1131761 h 1660916"/>
              <a:gd name="connsiteX0" fmla="*/ 1134148 w 3107789"/>
              <a:gd name="connsiteY0" fmla="*/ 1131761 h 1660916"/>
              <a:gd name="connsiteX1" fmla="*/ 1233736 w 3107789"/>
              <a:gd name="connsiteY1" fmla="*/ 1045753 h 1660916"/>
              <a:gd name="connsiteX2" fmla="*/ 1423859 w 3107789"/>
              <a:gd name="connsiteY2" fmla="*/ 1045753 h 1660916"/>
              <a:gd name="connsiteX3" fmla="*/ 1681883 w 3107789"/>
              <a:gd name="connsiteY3" fmla="*/ 1032173 h 1660916"/>
              <a:gd name="connsiteX4" fmla="*/ 1831265 w 3107789"/>
              <a:gd name="connsiteY4" fmla="*/ 1068387 h 1660916"/>
              <a:gd name="connsiteX5" fmla="*/ 1962540 w 3107789"/>
              <a:gd name="connsiteY5" fmla="*/ 1294723 h 1660916"/>
              <a:gd name="connsiteX6" fmla="*/ 1962540 w 3107789"/>
              <a:gd name="connsiteY6" fmla="*/ 1303777 h 1660916"/>
              <a:gd name="connsiteX7" fmla="*/ 2101454 w 3107789"/>
              <a:gd name="connsiteY7" fmla="*/ 1575091 h 1660916"/>
              <a:gd name="connsiteX8" fmla="*/ 2243905 w 3107789"/>
              <a:gd name="connsiteY8" fmla="*/ 1660290 h 1660916"/>
              <a:gd name="connsiteX9" fmla="*/ 2398757 w 3107789"/>
              <a:gd name="connsiteY9" fmla="*/ 1610843 h 1660916"/>
              <a:gd name="connsiteX10" fmla="*/ 2578365 w 3107789"/>
              <a:gd name="connsiteY10" fmla="*/ 1556349 h 1660916"/>
              <a:gd name="connsiteX11" fmla="*/ 2692476 w 3107789"/>
              <a:gd name="connsiteY11" fmla="*/ 1479568 h 1660916"/>
              <a:gd name="connsiteX12" fmla="*/ 2824223 w 3107789"/>
              <a:gd name="connsiteY12" fmla="*/ 1447592 h 1660916"/>
              <a:gd name="connsiteX13" fmla="*/ 3020052 w 3107789"/>
              <a:gd name="connsiteY13" fmla="*/ 1388975 h 1660916"/>
              <a:gd name="connsiteX14" fmla="*/ 3103654 w 3107789"/>
              <a:gd name="connsiteY14" fmla="*/ 1285149 h 1660916"/>
              <a:gd name="connsiteX15" fmla="*/ 2899574 w 3107789"/>
              <a:gd name="connsiteY15" fmla="*/ 1136288 h 1660916"/>
              <a:gd name="connsiteX16" fmla="*/ 2763772 w 3107789"/>
              <a:gd name="connsiteY16" fmla="*/ 1054806 h 1660916"/>
              <a:gd name="connsiteX17" fmla="*/ 2763772 w 3107789"/>
              <a:gd name="connsiteY17" fmla="*/ 1054806 h 1660916"/>
              <a:gd name="connsiteX18" fmla="*/ 2596283 w 3107789"/>
              <a:gd name="connsiteY18" fmla="*/ 973325 h 1660916"/>
              <a:gd name="connsiteX19" fmla="*/ 2505748 w 3107789"/>
              <a:gd name="connsiteY19" fmla="*/ 873737 h 1660916"/>
              <a:gd name="connsiteX20" fmla="*/ 2505748 w 3107789"/>
              <a:gd name="connsiteY20" fmla="*/ 873737 h 1660916"/>
              <a:gd name="connsiteX21" fmla="*/ 2465008 w 3107789"/>
              <a:gd name="connsiteY21" fmla="*/ 778676 h 1660916"/>
              <a:gd name="connsiteX22" fmla="*/ 2487641 w 3107789"/>
              <a:gd name="connsiteY22" fmla="*/ 660981 h 1660916"/>
              <a:gd name="connsiteX23" fmla="*/ 2537436 w 3107789"/>
              <a:gd name="connsiteY23" fmla="*/ 602133 h 1660916"/>
              <a:gd name="connsiteX24" fmla="*/ 2596284 w 3107789"/>
              <a:gd name="connsiteY24" fmla="*/ 538759 h 1660916"/>
              <a:gd name="connsiteX25" fmla="*/ 2646077 w 3107789"/>
              <a:gd name="connsiteY25" fmla="*/ 466331 h 1660916"/>
              <a:gd name="connsiteX26" fmla="*/ 2765869 w 3107789"/>
              <a:gd name="connsiteY26" fmla="*/ 279085 h 1660916"/>
              <a:gd name="connsiteX27" fmla="*/ 2713483 w 3107789"/>
              <a:gd name="connsiteY27" fmla="*/ 221935 h 1660916"/>
              <a:gd name="connsiteX28" fmla="*/ 2655505 w 3107789"/>
              <a:gd name="connsiteY28" fmla="*/ 169371 h 1660916"/>
              <a:gd name="connsiteX29" fmla="*/ 2629881 w 3107789"/>
              <a:gd name="connsiteY29" fmla="*/ 123785 h 1660916"/>
              <a:gd name="connsiteX30" fmla="*/ 2555778 w 3107789"/>
              <a:gd name="connsiteY30" fmla="*/ 87099 h 1660916"/>
              <a:gd name="connsiteX31" fmla="*/ 2484295 w 3107789"/>
              <a:gd name="connsiteY31" fmla="*/ 53998 h 1660916"/>
              <a:gd name="connsiteX32" fmla="*/ 2369946 w 3107789"/>
              <a:gd name="connsiteY32" fmla="*/ 217361 h 1660916"/>
              <a:gd name="connsiteX33" fmla="*/ 2302045 w 3107789"/>
              <a:gd name="connsiteY33" fmla="*/ 289789 h 1660916"/>
              <a:gd name="connsiteX34" fmla="*/ 2202457 w 3107789"/>
              <a:gd name="connsiteY34" fmla="*/ 398430 h 1660916"/>
              <a:gd name="connsiteX35" fmla="*/ 2102869 w 3107789"/>
              <a:gd name="connsiteY35" fmla="*/ 498018 h 1660916"/>
              <a:gd name="connsiteX36" fmla="*/ 2048548 w 3107789"/>
              <a:gd name="connsiteY36" fmla="*/ 574973 h 1660916"/>
              <a:gd name="connsiteX37" fmla="*/ 1994228 w 3107789"/>
              <a:gd name="connsiteY37" fmla="*/ 647400 h 1660916"/>
              <a:gd name="connsiteX38" fmla="*/ 1930853 w 3107789"/>
              <a:gd name="connsiteY38" fmla="*/ 706248 h 1660916"/>
              <a:gd name="connsiteX39" fmla="*/ 1826738 w 3107789"/>
              <a:gd name="connsiteY39" fmla="*/ 737935 h 1660916"/>
              <a:gd name="connsiteX40" fmla="*/ 1618509 w 3107789"/>
              <a:gd name="connsiteY40" fmla="*/ 746989 h 1660916"/>
              <a:gd name="connsiteX41" fmla="*/ 1360485 w 3107789"/>
              <a:gd name="connsiteY41" fmla="*/ 742462 h 1660916"/>
              <a:gd name="connsiteX42" fmla="*/ 1206576 w 3107789"/>
              <a:gd name="connsiteY42" fmla="*/ 742462 h 1660916"/>
              <a:gd name="connsiteX43" fmla="*/ 1084354 w 3107789"/>
              <a:gd name="connsiteY43" fmla="*/ 670034 h 1660916"/>
              <a:gd name="connsiteX44" fmla="*/ 934972 w 3107789"/>
              <a:gd name="connsiteY44" fmla="*/ 488965 h 1660916"/>
              <a:gd name="connsiteX45" fmla="*/ 821804 w 3107789"/>
              <a:gd name="connsiteY45" fmla="*/ 380323 h 1660916"/>
              <a:gd name="connsiteX46" fmla="*/ 708635 w 3107789"/>
              <a:gd name="connsiteY46" fmla="*/ 262628 h 1660916"/>
              <a:gd name="connsiteX47" fmla="*/ 499981 w 3107789"/>
              <a:gd name="connsiteY47" fmla="*/ 23042 h 1660916"/>
              <a:gd name="connsiteX48" fmla="*/ 430877 w 3107789"/>
              <a:gd name="connsiteY48" fmla="*/ 8990 h 1660916"/>
              <a:gd name="connsiteX49" fmla="*/ 395159 w 3107789"/>
              <a:gd name="connsiteY49" fmla="*/ 44708 h 1660916"/>
              <a:gd name="connsiteX50" fmla="*/ 316295 w 3107789"/>
              <a:gd name="connsiteY50" fmla="*/ 89244 h 1660916"/>
              <a:gd name="connsiteX51" fmla="*/ 215528 w 3107789"/>
              <a:gd name="connsiteY51" fmla="*/ 191213 h 1660916"/>
              <a:gd name="connsiteX52" fmla="*/ 332917 w 3107789"/>
              <a:gd name="connsiteY52" fmla="*/ 457278 h 1660916"/>
              <a:gd name="connsiteX53" fmla="*/ 414398 w 3107789"/>
              <a:gd name="connsiteY53" fmla="*/ 538759 h 1660916"/>
              <a:gd name="connsiteX54" fmla="*/ 504932 w 3107789"/>
              <a:gd name="connsiteY54" fmla="*/ 620240 h 1660916"/>
              <a:gd name="connsiteX55" fmla="*/ 554727 w 3107789"/>
              <a:gd name="connsiteY55" fmla="*/ 692668 h 1660916"/>
              <a:gd name="connsiteX56" fmla="*/ 554727 w 3107789"/>
              <a:gd name="connsiteY56" fmla="*/ 814889 h 1660916"/>
              <a:gd name="connsiteX57" fmla="*/ 513986 w 3107789"/>
              <a:gd name="connsiteY57" fmla="*/ 878264 h 1660916"/>
              <a:gd name="connsiteX58" fmla="*/ 387237 w 3107789"/>
              <a:gd name="connsiteY58" fmla="*/ 928058 h 1660916"/>
              <a:gd name="connsiteX59" fmla="*/ 183534 w 3107789"/>
              <a:gd name="connsiteY59" fmla="*/ 1036699 h 1660916"/>
              <a:gd name="connsiteX60" fmla="*/ 38962 w 3107789"/>
              <a:gd name="connsiteY60" fmla="*/ 1113654 h 1660916"/>
              <a:gd name="connsiteX61" fmla="*/ 1805 w 3107789"/>
              <a:gd name="connsiteY61" fmla="*/ 1271685 h 1660916"/>
              <a:gd name="connsiteX62" fmla="*/ 81353 w 3107789"/>
              <a:gd name="connsiteY62" fmla="*/ 1397624 h 1660916"/>
              <a:gd name="connsiteX63" fmla="*/ 269308 w 3107789"/>
              <a:gd name="connsiteY63" fmla="*/ 1424842 h 1660916"/>
              <a:gd name="connsiteX64" fmla="*/ 395113 w 3107789"/>
              <a:gd name="connsiteY64" fmla="*/ 1447649 h 1660916"/>
              <a:gd name="connsiteX65" fmla="*/ 518276 w 3107789"/>
              <a:gd name="connsiteY65" fmla="*/ 1515261 h 1660916"/>
              <a:gd name="connsiteX66" fmla="*/ 640970 w 3107789"/>
              <a:gd name="connsiteY66" fmla="*/ 1597090 h 1660916"/>
              <a:gd name="connsiteX67" fmla="*/ 775122 w 3107789"/>
              <a:gd name="connsiteY67" fmla="*/ 1650947 h 1660916"/>
              <a:gd name="connsiteX68" fmla="*/ 870372 w 3107789"/>
              <a:gd name="connsiteY68" fmla="*/ 1637541 h 1660916"/>
              <a:gd name="connsiteX69" fmla="*/ 921392 w 3107789"/>
              <a:gd name="connsiteY69" fmla="*/ 1480319 h 1660916"/>
              <a:gd name="connsiteX70" fmla="*/ 1016453 w 3107789"/>
              <a:gd name="connsiteY70" fmla="*/ 1326410 h 1660916"/>
              <a:gd name="connsiteX71" fmla="*/ 1093408 w 3107789"/>
              <a:gd name="connsiteY71" fmla="*/ 1208715 h 1660916"/>
              <a:gd name="connsiteX72" fmla="*/ 1134148 w 3107789"/>
              <a:gd name="connsiteY72" fmla="*/ 1131761 h 1660916"/>
              <a:gd name="connsiteX0" fmla="*/ 1134148 w 3108924"/>
              <a:gd name="connsiteY0" fmla="*/ 1131761 h 1660916"/>
              <a:gd name="connsiteX1" fmla="*/ 1233736 w 3108924"/>
              <a:gd name="connsiteY1" fmla="*/ 1045753 h 1660916"/>
              <a:gd name="connsiteX2" fmla="*/ 1423859 w 3108924"/>
              <a:gd name="connsiteY2" fmla="*/ 1045753 h 1660916"/>
              <a:gd name="connsiteX3" fmla="*/ 1681883 w 3108924"/>
              <a:gd name="connsiteY3" fmla="*/ 1032173 h 1660916"/>
              <a:gd name="connsiteX4" fmla="*/ 1831265 w 3108924"/>
              <a:gd name="connsiteY4" fmla="*/ 1068387 h 1660916"/>
              <a:gd name="connsiteX5" fmla="*/ 1962540 w 3108924"/>
              <a:gd name="connsiteY5" fmla="*/ 1294723 h 1660916"/>
              <a:gd name="connsiteX6" fmla="*/ 1962540 w 3108924"/>
              <a:gd name="connsiteY6" fmla="*/ 1303777 h 1660916"/>
              <a:gd name="connsiteX7" fmla="*/ 2101454 w 3108924"/>
              <a:gd name="connsiteY7" fmla="*/ 1575091 h 1660916"/>
              <a:gd name="connsiteX8" fmla="*/ 2243905 w 3108924"/>
              <a:gd name="connsiteY8" fmla="*/ 1660290 h 1660916"/>
              <a:gd name="connsiteX9" fmla="*/ 2398757 w 3108924"/>
              <a:gd name="connsiteY9" fmla="*/ 1610843 h 1660916"/>
              <a:gd name="connsiteX10" fmla="*/ 2578365 w 3108924"/>
              <a:gd name="connsiteY10" fmla="*/ 1556349 h 1660916"/>
              <a:gd name="connsiteX11" fmla="*/ 2692476 w 3108924"/>
              <a:gd name="connsiteY11" fmla="*/ 1479568 h 1660916"/>
              <a:gd name="connsiteX12" fmla="*/ 2824223 w 3108924"/>
              <a:gd name="connsiteY12" fmla="*/ 1447592 h 1660916"/>
              <a:gd name="connsiteX13" fmla="*/ 3029577 w 3108924"/>
              <a:gd name="connsiteY13" fmla="*/ 1415788 h 1660916"/>
              <a:gd name="connsiteX14" fmla="*/ 3103654 w 3108924"/>
              <a:gd name="connsiteY14" fmla="*/ 1285149 h 1660916"/>
              <a:gd name="connsiteX15" fmla="*/ 2899574 w 3108924"/>
              <a:gd name="connsiteY15" fmla="*/ 1136288 h 1660916"/>
              <a:gd name="connsiteX16" fmla="*/ 2763772 w 3108924"/>
              <a:gd name="connsiteY16" fmla="*/ 1054806 h 1660916"/>
              <a:gd name="connsiteX17" fmla="*/ 2763772 w 3108924"/>
              <a:gd name="connsiteY17" fmla="*/ 1054806 h 1660916"/>
              <a:gd name="connsiteX18" fmla="*/ 2596283 w 3108924"/>
              <a:gd name="connsiteY18" fmla="*/ 973325 h 1660916"/>
              <a:gd name="connsiteX19" fmla="*/ 2505748 w 3108924"/>
              <a:gd name="connsiteY19" fmla="*/ 873737 h 1660916"/>
              <a:gd name="connsiteX20" fmla="*/ 2505748 w 3108924"/>
              <a:gd name="connsiteY20" fmla="*/ 873737 h 1660916"/>
              <a:gd name="connsiteX21" fmla="*/ 2465008 w 3108924"/>
              <a:gd name="connsiteY21" fmla="*/ 778676 h 1660916"/>
              <a:gd name="connsiteX22" fmla="*/ 2487641 w 3108924"/>
              <a:gd name="connsiteY22" fmla="*/ 660981 h 1660916"/>
              <a:gd name="connsiteX23" fmla="*/ 2537436 w 3108924"/>
              <a:gd name="connsiteY23" fmla="*/ 602133 h 1660916"/>
              <a:gd name="connsiteX24" fmla="*/ 2596284 w 3108924"/>
              <a:gd name="connsiteY24" fmla="*/ 538759 h 1660916"/>
              <a:gd name="connsiteX25" fmla="*/ 2646077 w 3108924"/>
              <a:gd name="connsiteY25" fmla="*/ 466331 h 1660916"/>
              <a:gd name="connsiteX26" fmla="*/ 2765869 w 3108924"/>
              <a:gd name="connsiteY26" fmla="*/ 279085 h 1660916"/>
              <a:gd name="connsiteX27" fmla="*/ 2713483 w 3108924"/>
              <a:gd name="connsiteY27" fmla="*/ 221935 h 1660916"/>
              <a:gd name="connsiteX28" fmla="*/ 2655505 w 3108924"/>
              <a:gd name="connsiteY28" fmla="*/ 169371 h 1660916"/>
              <a:gd name="connsiteX29" fmla="*/ 2629881 w 3108924"/>
              <a:gd name="connsiteY29" fmla="*/ 123785 h 1660916"/>
              <a:gd name="connsiteX30" fmla="*/ 2555778 w 3108924"/>
              <a:gd name="connsiteY30" fmla="*/ 87099 h 1660916"/>
              <a:gd name="connsiteX31" fmla="*/ 2484295 w 3108924"/>
              <a:gd name="connsiteY31" fmla="*/ 53998 h 1660916"/>
              <a:gd name="connsiteX32" fmla="*/ 2369946 w 3108924"/>
              <a:gd name="connsiteY32" fmla="*/ 217361 h 1660916"/>
              <a:gd name="connsiteX33" fmla="*/ 2302045 w 3108924"/>
              <a:gd name="connsiteY33" fmla="*/ 289789 h 1660916"/>
              <a:gd name="connsiteX34" fmla="*/ 2202457 w 3108924"/>
              <a:gd name="connsiteY34" fmla="*/ 398430 h 1660916"/>
              <a:gd name="connsiteX35" fmla="*/ 2102869 w 3108924"/>
              <a:gd name="connsiteY35" fmla="*/ 498018 h 1660916"/>
              <a:gd name="connsiteX36" fmla="*/ 2048548 w 3108924"/>
              <a:gd name="connsiteY36" fmla="*/ 574973 h 1660916"/>
              <a:gd name="connsiteX37" fmla="*/ 1994228 w 3108924"/>
              <a:gd name="connsiteY37" fmla="*/ 647400 h 1660916"/>
              <a:gd name="connsiteX38" fmla="*/ 1930853 w 3108924"/>
              <a:gd name="connsiteY38" fmla="*/ 706248 h 1660916"/>
              <a:gd name="connsiteX39" fmla="*/ 1826738 w 3108924"/>
              <a:gd name="connsiteY39" fmla="*/ 737935 h 1660916"/>
              <a:gd name="connsiteX40" fmla="*/ 1618509 w 3108924"/>
              <a:gd name="connsiteY40" fmla="*/ 746989 h 1660916"/>
              <a:gd name="connsiteX41" fmla="*/ 1360485 w 3108924"/>
              <a:gd name="connsiteY41" fmla="*/ 742462 h 1660916"/>
              <a:gd name="connsiteX42" fmla="*/ 1206576 w 3108924"/>
              <a:gd name="connsiteY42" fmla="*/ 742462 h 1660916"/>
              <a:gd name="connsiteX43" fmla="*/ 1084354 w 3108924"/>
              <a:gd name="connsiteY43" fmla="*/ 670034 h 1660916"/>
              <a:gd name="connsiteX44" fmla="*/ 934972 w 3108924"/>
              <a:gd name="connsiteY44" fmla="*/ 488965 h 1660916"/>
              <a:gd name="connsiteX45" fmla="*/ 821804 w 3108924"/>
              <a:gd name="connsiteY45" fmla="*/ 380323 h 1660916"/>
              <a:gd name="connsiteX46" fmla="*/ 708635 w 3108924"/>
              <a:gd name="connsiteY46" fmla="*/ 262628 h 1660916"/>
              <a:gd name="connsiteX47" fmla="*/ 499981 w 3108924"/>
              <a:gd name="connsiteY47" fmla="*/ 23042 h 1660916"/>
              <a:gd name="connsiteX48" fmla="*/ 430877 w 3108924"/>
              <a:gd name="connsiteY48" fmla="*/ 8990 h 1660916"/>
              <a:gd name="connsiteX49" fmla="*/ 395159 w 3108924"/>
              <a:gd name="connsiteY49" fmla="*/ 44708 h 1660916"/>
              <a:gd name="connsiteX50" fmla="*/ 316295 w 3108924"/>
              <a:gd name="connsiteY50" fmla="*/ 89244 h 1660916"/>
              <a:gd name="connsiteX51" fmla="*/ 215528 w 3108924"/>
              <a:gd name="connsiteY51" fmla="*/ 191213 h 1660916"/>
              <a:gd name="connsiteX52" fmla="*/ 332917 w 3108924"/>
              <a:gd name="connsiteY52" fmla="*/ 457278 h 1660916"/>
              <a:gd name="connsiteX53" fmla="*/ 414398 w 3108924"/>
              <a:gd name="connsiteY53" fmla="*/ 538759 h 1660916"/>
              <a:gd name="connsiteX54" fmla="*/ 504932 w 3108924"/>
              <a:gd name="connsiteY54" fmla="*/ 620240 h 1660916"/>
              <a:gd name="connsiteX55" fmla="*/ 554727 w 3108924"/>
              <a:gd name="connsiteY55" fmla="*/ 692668 h 1660916"/>
              <a:gd name="connsiteX56" fmla="*/ 554727 w 3108924"/>
              <a:gd name="connsiteY56" fmla="*/ 814889 h 1660916"/>
              <a:gd name="connsiteX57" fmla="*/ 513986 w 3108924"/>
              <a:gd name="connsiteY57" fmla="*/ 878264 h 1660916"/>
              <a:gd name="connsiteX58" fmla="*/ 387237 w 3108924"/>
              <a:gd name="connsiteY58" fmla="*/ 928058 h 1660916"/>
              <a:gd name="connsiteX59" fmla="*/ 183534 w 3108924"/>
              <a:gd name="connsiteY59" fmla="*/ 1036699 h 1660916"/>
              <a:gd name="connsiteX60" fmla="*/ 38962 w 3108924"/>
              <a:gd name="connsiteY60" fmla="*/ 1113654 h 1660916"/>
              <a:gd name="connsiteX61" fmla="*/ 1805 w 3108924"/>
              <a:gd name="connsiteY61" fmla="*/ 1271685 h 1660916"/>
              <a:gd name="connsiteX62" fmla="*/ 81353 w 3108924"/>
              <a:gd name="connsiteY62" fmla="*/ 1397624 h 1660916"/>
              <a:gd name="connsiteX63" fmla="*/ 269308 w 3108924"/>
              <a:gd name="connsiteY63" fmla="*/ 1424842 h 1660916"/>
              <a:gd name="connsiteX64" fmla="*/ 395113 w 3108924"/>
              <a:gd name="connsiteY64" fmla="*/ 1447649 h 1660916"/>
              <a:gd name="connsiteX65" fmla="*/ 518276 w 3108924"/>
              <a:gd name="connsiteY65" fmla="*/ 1515261 h 1660916"/>
              <a:gd name="connsiteX66" fmla="*/ 640970 w 3108924"/>
              <a:gd name="connsiteY66" fmla="*/ 1597090 h 1660916"/>
              <a:gd name="connsiteX67" fmla="*/ 775122 w 3108924"/>
              <a:gd name="connsiteY67" fmla="*/ 1650947 h 1660916"/>
              <a:gd name="connsiteX68" fmla="*/ 870372 w 3108924"/>
              <a:gd name="connsiteY68" fmla="*/ 1637541 h 1660916"/>
              <a:gd name="connsiteX69" fmla="*/ 921392 w 3108924"/>
              <a:gd name="connsiteY69" fmla="*/ 1480319 h 1660916"/>
              <a:gd name="connsiteX70" fmla="*/ 1016453 w 3108924"/>
              <a:gd name="connsiteY70" fmla="*/ 1326410 h 1660916"/>
              <a:gd name="connsiteX71" fmla="*/ 1093408 w 3108924"/>
              <a:gd name="connsiteY71" fmla="*/ 1208715 h 1660916"/>
              <a:gd name="connsiteX72" fmla="*/ 1134148 w 3108924"/>
              <a:gd name="connsiteY72" fmla="*/ 1131761 h 1660916"/>
              <a:gd name="connsiteX0" fmla="*/ 1134148 w 3108924"/>
              <a:gd name="connsiteY0" fmla="*/ 1131761 h 1674792"/>
              <a:gd name="connsiteX1" fmla="*/ 1233736 w 3108924"/>
              <a:gd name="connsiteY1" fmla="*/ 1045753 h 1674792"/>
              <a:gd name="connsiteX2" fmla="*/ 1423859 w 3108924"/>
              <a:gd name="connsiteY2" fmla="*/ 1045753 h 1674792"/>
              <a:gd name="connsiteX3" fmla="*/ 1681883 w 3108924"/>
              <a:gd name="connsiteY3" fmla="*/ 1032173 h 1674792"/>
              <a:gd name="connsiteX4" fmla="*/ 1831265 w 3108924"/>
              <a:gd name="connsiteY4" fmla="*/ 1068387 h 1674792"/>
              <a:gd name="connsiteX5" fmla="*/ 1962540 w 3108924"/>
              <a:gd name="connsiteY5" fmla="*/ 1294723 h 1674792"/>
              <a:gd name="connsiteX6" fmla="*/ 1962540 w 3108924"/>
              <a:gd name="connsiteY6" fmla="*/ 1303777 h 1674792"/>
              <a:gd name="connsiteX7" fmla="*/ 2101454 w 3108924"/>
              <a:gd name="connsiteY7" fmla="*/ 1575091 h 1674792"/>
              <a:gd name="connsiteX8" fmla="*/ 2243905 w 3108924"/>
              <a:gd name="connsiteY8" fmla="*/ 1660290 h 1674792"/>
              <a:gd name="connsiteX9" fmla="*/ 2427332 w 3108924"/>
              <a:gd name="connsiteY9" fmla="*/ 1664470 h 1674792"/>
              <a:gd name="connsiteX10" fmla="*/ 2578365 w 3108924"/>
              <a:gd name="connsiteY10" fmla="*/ 1556349 h 1674792"/>
              <a:gd name="connsiteX11" fmla="*/ 2692476 w 3108924"/>
              <a:gd name="connsiteY11" fmla="*/ 1479568 h 1674792"/>
              <a:gd name="connsiteX12" fmla="*/ 2824223 w 3108924"/>
              <a:gd name="connsiteY12" fmla="*/ 1447592 h 1674792"/>
              <a:gd name="connsiteX13" fmla="*/ 3029577 w 3108924"/>
              <a:gd name="connsiteY13" fmla="*/ 1415788 h 1674792"/>
              <a:gd name="connsiteX14" fmla="*/ 3103654 w 3108924"/>
              <a:gd name="connsiteY14" fmla="*/ 1285149 h 1674792"/>
              <a:gd name="connsiteX15" fmla="*/ 2899574 w 3108924"/>
              <a:gd name="connsiteY15" fmla="*/ 1136288 h 1674792"/>
              <a:gd name="connsiteX16" fmla="*/ 2763772 w 3108924"/>
              <a:gd name="connsiteY16" fmla="*/ 1054806 h 1674792"/>
              <a:gd name="connsiteX17" fmla="*/ 2763772 w 3108924"/>
              <a:gd name="connsiteY17" fmla="*/ 1054806 h 1674792"/>
              <a:gd name="connsiteX18" fmla="*/ 2596283 w 3108924"/>
              <a:gd name="connsiteY18" fmla="*/ 973325 h 1674792"/>
              <a:gd name="connsiteX19" fmla="*/ 2505748 w 3108924"/>
              <a:gd name="connsiteY19" fmla="*/ 873737 h 1674792"/>
              <a:gd name="connsiteX20" fmla="*/ 2505748 w 3108924"/>
              <a:gd name="connsiteY20" fmla="*/ 873737 h 1674792"/>
              <a:gd name="connsiteX21" fmla="*/ 2465008 w 3108924"/>
              <a:gd name="connsiteY21" fmla="*/ 778676 h 1674792"/>
              <a:gd name="connsiteX22" fmla="*/ 2487641 w 3108924"/>
              <a:gd name="connsiteY22" fmla="*/ 660981 h 1674792"/>
              <a:gd name="connsiteX23" fmla="*/ 2537436 w 3108924"/>
              <a:gd name="connsiteY23" fmla="*/ 602133 h 1674792"/>
              <a:gd name="connsiteX24" fmla="*/ 2596284 w 3108924"/>
              <a:gd name="connsiteY24" fmla="*/ 538759 h 1674792"/>
              <a:gd name="connsiteX25" fmla="*/ 2646077 w 3108924"/>
              <a:gd name="connsiteY25" fmla="*/ 466331 h 1674792"/>
              <a:gd name="connsiteX26" fmla="*/ 2765869 w 3108924"/>
              <a:gd name="connsiteY26" fmla="*/ 279085 h 1674792"/>
              <a:gd name="connsiteX27" fmla="*/ 2713483 w 3108924"/>
              <a:gd name="connsiteY27" fmla="*/ 221935 h 1674792"/>
              <a:gd name="connsiteX28" fmla="*/ 2655505 w 3108924"/>
              <a:gd name="connsiteY28" fmla="*/ 169371 h 1674792"/>
              <a:gd name="connsiteX29" fmla="*/ 2629881 w 3108924"/>
              <a:gd name="connsiteY29" fmla="*/ 123785 h 1674792"/>
              <a:gd name="connsiteX30" fmla="*/ 2555778 w 3108924"/>
              <a:gd name="connsiteY30" fmla="*/ 87099 h 1674792"/>
              <a:gd name="connsiteX31" fmla="*/ 2484295 w 3108924"/>
              <a:gd name="connsiteY31" fmla="*/ 53998 h 1674792"/>
              <a:gd name="connsiteX32" fmla="*/ 2369946 w 3108924"/>
              <a:gd name="connsiteY32" fmla="*/ 217361 h 1674792"/>
              <a:gd name="connsiteX33" fmla="*/ 2302045 w 3108924"/>
              <a:gd name="connsiteY33" fmla="*/ 289789 h 1674792"/>
              <a:gd name="connsiteX34" fmla="*/ 2202457 w 3108924"/>
              <a:gd name="connsiteY34" fmla="*/ 398430 h 1674792"/>
              <a:gd name="connsiteX35" fmla="*/ 2102869 w 3108924"/>
              <a:gd name="connsiteY35" fmla="*/ 498018 h 1674792"/>
              <a:gd name="connsiteX36" fmla="*/ 2048548 w 3108924"/>
              <a:gd name="connsiteY36" fmla="*/ 574973 h 1674792"/>
              <a:gd name="connsiteX37" fmla="*/ 1994228 w 3108924"/>
              <a:gd name="connsiteY37" fmla="*/ 647400 h 1674792"/>
              <a:gd name="connsiteX38" fmla="*/ 1930853 w 3108924"/>
              <a:gd name="connsiteY38" fmla="*/ 706248 h 1674792"/>
              <a:gd name="connsiteX39" fmla="*/ 1826738 w 3108924"/>
              <a:gd name="connsiteY39" fmla="*/ 737935 h 1674792"/>
              <a:gd name="connsiteX40" fmla="*/ 1618509 w 3108924"/>
              <a:gd name="connsiteY40" fmla="*/ 746989 h 1674792"/>
              <a:gd name="connsiteX41" fmla="*/ 1360485 w 3108924"/>
              <a:gd name="connsiteY41" fmla="*/ 742462 h 1674792"/>
              <a:gd name="connsiteX42" fmla="*/ 1206576 w 3108924"/>
              <a:gd name="connsiteY42" fmla="*/ 742462 h 1674792"/>
              <a:gd name="connsiteX43" fmla="*/ 1084354 w 3108924"/>
              <a:gd name="connsiteY43" fmla="*/ 670034 h 1674792"/>
              <a:gd name="connsiteX44" fmla="*/ 934972 w 3108924"/>
              <a:gd name="connsiteY44" fmla="*/ 488965 h 1674792"/>
              <a:gd name="connsiteX45" fmla="*/ 821804 w 3108924"/>
              <a:gd name="connsiteY45" fmla="*/ 380323 h 1674792"/>
              <a:gd name="connsiteX46" fmla="*/ 708635 w 3108924"/>
              <a:gd name="connsiteY46" fmla="*/ 262628 h 1674792"/>
              <a:gd name="connsiteX47" fmla="*/ 499981 w 3108924"/>
              <a:gd name="connsiteY47" fmla="*/ 23042 h 1674792"/>
              <a:gd name="connsiteX48" fmla="*/ 430877 w 3108924"/>
              <a:gd name="connsiteY48" fmla="*/ 8990 h 1674792"/>
              <a:gd name="connsiteX49" fmla="*/ 395159 w 3108924"/>
              <a:gd name="connsiteY49" fmla="*/ 44708 h 1674792"/>
              <a:gd name="connsiteX50" fmla="*/ 316295 w 3108924"/>
              <a:gd name="connsiteY50" fmla="*/ 89244 h 1674792"/>
              <a:gd name="connsiteX51" fmla="*/ 215528 w 3108924"/>
              <a:gd name="connsiteY51" fmla="*/ 191213 h 1674792"/>
              <a:gd name="connsiteX52" fmla="*/ 332917 w 3108924"/>
              <a:gd name="connsiteY52" fmla="*/ 457278 h 1674792"/>
              <a:gd name="connsiteX53" fmla="*/ 414398 w 3108924"/>
              <a:gd name="connsiteY53" fmla="*/ 538759 h 1674792"/>
              <a:gd name="connsiteX54" fmla="*/ 504932 w 3108924"/>
              <a:gd name="connsiteY54" fmla="*/ 620240 h 1674792"/>
              <a:gd name="connsiteX55" fmla="*/ 554727 w 3108924"/>
              <a:gd name="connsiteY55" fmla="*/ 692668 h 1674792"/>
              <a:gd name="connsiteX56" fmla="*/ 554727 w 3108924"/>
              <a:gd name="connsiteY56" fmla="*/ 814889 h 1674792"/>
              <a:gd name="connsiteX57" fmla="*/ 513986 w 3108924"/>
              <a:gd name="connsiteY57" fmla="*/ 878264 h 1674792"/>
              <a:gd name="connsiteX58" fmla="*/ 387237 w 3108924"/>
              <a:gd name="connsiteY58" fmla="*/ 928058 h 1674792"/>
              <a:gd name="connsiteX59" fmla="*/ 183534 w 3108924"/>
              <a:gd name="connsiteY59" fmla="*/ 1036699 h 1674792"/>
              <a:gd name="connsiteX60" fmla="*/ 38962 w 3108924"/>
              <a:gd name="connsiteY60" fmla="*/ 1113654 h 1674792"/>
              <a:gd name="connsiteX61" fmla="*/ 1805 w 3108924"/>
              <a:gd name="connsiteY61" fmla="*/ 1271685 h 1674792"/>
              <a:gd name="connsiteX62" fmla="*/ 81353 w 3108924"/>
              <a:gd name="connsiteY62" fmla="*/ 1397624 h 1674792"/>
              <a:gd name="connsiteX63" fmla="*/ 269308 w 3108924"/>
              <a:gd name="connsiteY63" fmla="*/ 1424842 h 1674792"/>
              <a:gd name="connsiteX64" fmla="*/ 395113 w 3108924"/>
              <a:gd name="connsiteY64" fmla="*/ 1447649 h 1674792"/>
              <a:gd name="connsiteX65" fmla="*/ 518276 w 3108924"/>
              <a:gd name="connsiteY65" fmla="*/ 1515261 h 1674792"/>
              <a:gd name="connsiteX66" fmla="*/ 640970 w 3108924"/>
              <a:gd name="connsiteY66" fmla="*/ 1597090 h 1674792"/>
              <a:gd name="connsiteX67" fmla="*/ 775122 w 3108924"/>
              <a:gd name="connsiteY67" fmla="*/ 1650947 h 1674792"/>
              <a:gd name="connsiteX68" fmla="*/ 870372 w 3108924"/>
              <a:gd name="connsiteY68" fmla="*/ 1637541 h 1674792"/>
              <a:gd name="connsiteX69" fmla="*/ 921392 w 3108924"/>
              <a:gd name="connsiteY69" fmla="*/ 1480319 h 1674792"/>
              <a:gd name="connsiteX70" fmla="*/ 1016453 w 3108924"/>
              <a:gd name="connsiteY70" fmla="*/ 1326410 h 1674792"/>
              <a:gd name="connsiteX71" fmla="*/ 1093408 w 3108924"/>
              <a:gd name="connsiteY71" fmla="*/ 1208715 h 1674792"/>
              <a:gd name="connsiteX72" fmla="*/ 1134148 w 3108924"/>
              <a:gd name="connsiteY72" fmla="*/ 1131761 h 1674792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21392 w 3108924"/>
              <a:gd name="connsiteY69" fmla="*/ 1480319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54729 w 3108924"/>
              <a:gd name="connsiteY69" fmla="*/ 1511601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108924" h="1685764">
                <a:moveTo>
                  <a:pt x="1134148" y="1131761"/>
                </a:moveTo>
                <a:cubicBezTo>
                  <a:pt x="1157536" y="1104601"/>
                  <a:pt x="1185451" y="1060088"/>
                  <a:pt x="1233736" y="1045753"/>
                </a:cubicBezTo>
                <a:cubicBezTo>
                  <a:pt x="1282021" y="1031418"/>
                  <a:pt x="1349168" y="1048016"/>
                  <a:pt x="1423859" y="1045753"/>
                </a:cubicBezTo>
                <a:cubicBezTo>
                  <a:pt x="1498550" y="1043490"/>
                  <a:pt x="1613982" y="1028401"/>
                  <a:pt x="1681883" y="1032173"/>
                </a:cubicBezTo>
                <a:cubicBezTo>
                  <a:pt x="1749784" y="1035945"/>
                  <a:pt x="1784489" y="1024629"/>
                  <a:pt x="1831265" y="1068387"/>
                </a:cubicBezTo>
                <a:cubicBezTo>
                  <a:pt x="1878041" y="1112145"/>
                  <a:pt x="1940661" y="1255491"/>
                  <a:pt x="1962540" y="1294723"/>
                </a:cubicBezTo>
                <a:cubicBezTo>
                  <a:pt x="1984419" y="1333955"/>
                  <a:pt x="1939388" y="1257049"/>
                  <a:pt x="1962540" y="1303777"/>
                </a:cubicBezTo>
                <a:cubicBezTo>
                  <a:pt x="1985692" y="1350505"/>
                  <a:pt x="2054560" y="1512693"/>
                  <a:pt x="2101454" y="1575091"/>
                </a:cubicBezTo>
                <a:cubicBezTo>
                  <a:pt x="2148348" y="1637489"/>
                  <a:pt x="2189592" y="1663269"/>
                  <a:pt x="2243905" y="1678165"/>
                </a:cubicBezTo>
                <a:cubicBezTo>
                  <a:pt x="2298218" y="1693061"/>
                  <a:pt x="2371589" y="1684773"/>
                  <a:pt x="2427332" y="1664470"/>
                </a:cubicBezTo>
                <a:cubicBezTo>
                  <a:pt x="2483075" y="1644167"/>
                  <a:pt x="2534174" y="1587166"/>
                  <a:pt x="2578365" y="1556349"/>
                </a:cubicBezTo>
                <a:cubicBezTo>
                  <a:pt x="2622556" y="1525532"/>
                  <a:pt x="2651500" y="1497694"/>
                  <a:pt x="2692476" y="1479568"/>
                </a:cubicBezTo>
                <a:cubicBezTo>
                  <a:pt x="2733452" y="1461442"/>
                  <a:pt x="2768040" y="1458222"/>
                  <a:pt x="2824223" y="1447592"/>
                </a:cubicBezTo>
                <a:cubicBezTo>
                  <a:pt x="2880406" y="1436962"/>
                  <a:pt x="2983005" y="1442862"/>
                  <a:pt x="3029577" y="1415788"/>
                </a:cubicBezTo>
                <a:cubicBezTo>
                  <a:pt x="3076149" y="1388714"/>
                  <a:pt x="3125321" y="1331732"/>
                  <a:pt x="3103654" y="1285149"/>
                </a:cubicBezTo>
                <a:cubicBezTo>
                  <a:pt x="3081987" y="1238566"/>
                  <a:pt x="2956221" y="1174679"/>
                  <a:pt x="2899574" y="1136288"/>
                </a:cubicBezTo>
                <a:cubicBezTo>
                  <a:pt x="2842927" y="1097898"/>
                  <a:pt x="2763772" y="1054806"/>
                  <a:pt x="2763772" y="1054806"/>
                </a:cubicBezTo>
                <a:lnTo>
                  <a:pt x="2763772" y="1054806"/>
                </a:lnTo>
                <a:cubicBezTo>
                  <a:pt x="2735857" y="1041226"/>
                  <a:pt x="2639287" y="1003503"/>
                  <a:pt x="2596283" y="973325"/>
                </a:cubicBezTo>
                <a:cubicBezTo>
                  <a:pt x="2553279" y="943147"/>
                  <a:pt x="2505748" y="873737"/>
                  <a:pt x="2505748" y="873737"/>
                </a:cubicBezTo>
                <a:lnTo>
                  <a:pt x="2505748" y="873737"/>
                </a:lnTo>
                <a:cubicBezTo>
                  <a:pt x="2498958" y="857894"/>
                  <a:pt x="2468026" y="814135"/>
                  <a:pt x="2465008" y="778676"/>
                </a:cubicBezTo>
                <a:cubicBezTo>
                  <a:pt x="2461990" y="743217"/>
                  <a:pt x="2475570" y="690405"/>
                  <a:pt x="2487641" y="660981"/>
                </a:cubicBezTo>
                <a:cubicBezTo>
                  <a:pt x="2499712" y="631557"/>
                  <a:pt x="2519329" y="622503"/>
                  <a:pt x="2537436" y="602133"/>
                </a:cubicBezTo>
                <a:cubicBezTo>
                  <a:pt x="2555543" y="581763"/>
                  <a:pt x="2578177" y="561393"/>
                  <a:pt x="2596284" y="538759"/>
                </a:cubicBezTo>
                <a:cubicBezTo>
                  <a:pt x="2614391" y="516125"/>
                  <a:pt x="2617813" y="509610"/>
                  <a:pt x="2646077" y="466331"/>
                </a:cubicBezTo>
                <a:cubicBezTo>
                  <a:pt x="2674341" y="423052"/>
                  <a:pt x="2760588" y="304737"/>
                  <a:pt x="2765869" y="279085"/>
                </a:cubicBezTo>
                <a:lnTo>
                  <a:pt x="2713483" y="221935"/>
                </a:lnTo>
                <a:cubicBezTo>
                  <a:pt x="2706201" y="209602"/>
                  <a:pt x="2662295" y="182951"/>
                  <a:pt x="2655505" y="169371"/>
                </a:cubicBezTo>
                <a:cubicBezTo>
                  <a:pt x="2648715" y="155791"/>
                  <a:pt x="2646502" y="137497"/>
                  <a:pt x="2629881" y="123785"/>
                </a:cubicBezTo>
                <a:cubicBezTo>
                  <a:pt x="2613260" y="110073"/>
                  <a:pt x="2580042" y="98730"/>
                  <a:pt x="2555778" y="87099"/>
                </a:cubicBezTo>
                <a:cubicBezTo>
                  <a:pt x="2531514" y="75468"/>
                  <a:pt x="2515267" y="32288"/>
                  <a:pt x="2484295" y="53998"/>
                </a:cubicBezTo>
                <a:cubicBezTo>
                  <a:pt x="2453323" y="75708"/>
                  <a:pt x="2400321" y="178063"/>
                  <a:pt x="2369946" y="217361"/>
                </a:cubicBezTo>
                <a:cubicBezTo>
                  <a:pt x="2339571" y="256659"/>
                  <a:pt x="2302045" y="289789"/>
                  <a:pt x="2302045" y="289789"/>
                </a:cubicBezTo>
                <a:cubicBezTo>
                  <a:pt x="2274130" y="319967"/>
                  <a:pt x="2235653" y="363725"/>
                  <a:pt x="2202457" y="398430"/>
                </a:cubicBezTo>
                <a:cubicBezTo>
                  <a:pt x="2169261" y="433135"/>
                  <a:pt x="2128520" y="468594"/>
                  <a:pt x="2102869" y="498018"/>
                </a:cubicBezTo>
                <a:cubicBezTo>
                  <a:pt x="2077218" y="527442"/>
                  <a:pt x="2066655" y="550076"/>
                  <a:pt x="2048548" y="574973"/>
                </a:cubicBezTo>
                <a:cubicBezTo>
                  <a:pt x="2030441" y="599870"/>
                  <a:pt x="2013844" y="625521"/>
                  <a:pt x="1994228" y="647400"/>
                </a:cubicBezTo>
                <a:cubicBezTo>
                  <a:pt x="1974612" y="669279"/>
                  <a:pt x="1958768" y="691159"/>
                  <a:pt x="1930853" y="706248"/>
                </a:cubicBezTo>
                <a:cubicBezTo>
                  <a:pt x="1902938" y="721337"/>
                  <a:pt x="1878795" y="731145"/>
                  <a:pt x="1826738" y="737935"/>
                </a:cubicBezTo>
                <a:cubicBezTo>
                  <a:pt x="1774681" y="744725"/>
                  <a:pt x="1618509" y="746989"/>
                  <a:pt x="1618509" y="746989"/>
                </a:cubicBezTo>
                <a:lnTo>
                  <a:pt x="1360485" y="742462"/>
                </a:lnTo>
                <a:cubicBezTo>
                  <a:pt x="1291830" y="741708"/>
                  <a:pt x="1252598" y="754533"/>
                  <a:pt x="1206576" y="742462"/>
                </a:cubicBezTo>
                <a:cubicBezTo>
                  <a:pt x="1160554" y="730391"/>
                  <a:pt x="1129621" y="712283"/>
                  <a:pt x="1084354" y="670034"/>
                </a:cubicBezTo>
                <a:cubicBezTo>
                  <a:pt x="1039087" y="627784"/>
                  <a:pt x="978730" y="537250"/>
                  <a:pt x="934972" y="488965"/>
                </a:cubicBezTo>
                <a:cubicBezTo>
                  <a:pt x="891214" y="440680"/>
                  <a:pt x="859527" y="418046"/>
                  <a:pt x="821804" y="380323"/>
                </a:cubicBezTo>
                <a:cubicBezTo>
                  <a:pt x="784081" y="342600"/>
                  <a:pt x="762272" y="322175"/>
                  <a:pt x="708635" y="262628"/>
                </a:cubicBezTo>
                <a:cubicBezTo>
                  <a:pt x="654998" y="203081"/>
                  <a:pt x="546274" y="65315"/>
                  <a:pt x="499981" y="23042"/>
                </a:cubicBezTo>
                <a:cubicBezTo>
                  <a:pt x="453688" y="-19231"/>
                  <a:pt x="445966" y="9744"/>
                  <a:pt x="430877" y="8990"/>
                </a:cubicBezTo>
                <a:lnTo>
                  <a:pt x="395159" y="44708"/>
                </a:lnTo>
                <a:cubicBezTo>
                  <a:pt x="380824" y="46971"/>
                  <a:pt x="346234" y="64827"/>
                  <a:pt x="316295" y="89244"/>
                </a:cubicBezTo>
                <a:cubicBezTo>
                  <a:pt x="286357" y="113662"/>
                  <a:pt x="212758" y="129874"/>
                  <a:pt x="215528" y="191213"/>
                </a:cubicBezTo>
                <a:cubicBezTo>
                  <a:pt x="218298" y="252552"/>
                  <a:pt x="299772" y="399354"/>
                  <a:pt x="332917" y="457278"/>
                </a:cubicBezTo>
                <a:cubicBezTo>
                  <a:pt x="366062" y="515202"/>
                  <a:pt x="385729" y="511599"/>
                  <a:pt x="414398" y="538759"/>
                </a:cubicBezTo>
                <a:cubicBezTo>
                  <a:pt x="443067" y="565919"/>
                  <a:pt x="481544" y="594589"/>
                  <a:pt x="504932" y="620240"/>
                </a:cubicBezTo>
                <a:cubicBezTo>
                  <a:pt x="528320" y="645891"/>
                  <a:pt x="546428" y="660227"/>
                  <a:pt x="554727" y="692668"/>
                </a:cubicBezTo>
                <a:cubicBezTo>
                  <a:pt x="563026" y="725109"/>
                  <a:pt x="561517" y="783956"/>
                  <a:pt x="554727" y="814889"/>
                </a:cubicBezTo>
                <a:cubicBezTo>
                  <a:pt x="547937" y="845822"/>
                  <a:pt x="541901" y="859403"/>
                  <a:pt x="513986" y="878264"/>
                </a:cubicBezTo>
                <a:cubicBezTo>
                  <a:pt x="486071" y="897125"/>
                  <a:pt x="442312" y="901652"/>
                  <a:pt x="387237" y="928058"/>
                </a:cubicBezTo>
                <a:cubicBezTo>
                  <a:pt x="332162" y="954464"/>
                  <a:pt x="241580" y="1005766"/>
                  <a:pt x="183534" y="1036699"/>
                </a:cubicBezTo>
                <a:cubicBezTo>
                  <a:pt x="125488" y="1067632"/>
                  <a:pt x="69250" y="1074490"/>
                  <a:pt x="38962" y="1113654"/>
                </a:cubicBezTo>
                <a:cubicBezTo>
                  <a:pt x="8674" y="1152818"/>
                  <a:pt x="-5260" y="1224357"/>
                  <a:pt x="1805" y="1271685"/>
                </a:cubicBezTo>
                <a:cubicBezTo>
                  <a:pt x="8870" y="1319013"/>
                  <a:pt x="36769" y="1372098"/>
                  <a:pt x="81353" y="1397624"/>
                </a:cubicBezTo>
                <a:cubicBezTo>
                  <a:pt x="125937" y="1423150"/>
                  <a:pt x="217015" y="1416504"/>
                  <a:pt x="269308" y="1424842"/>
                </a:cubicBezTo>
                <a:cubicBezTo>
                  <a:pt x="321601" y="1433180"/>
                  <a:pt x="353618" y="1432579"/>
                  <a:pt x="395113" y="1447649"/>
                </a:cubicBezTo>
                <a:cubicBezTo>
                  <a:pt x="436608" y="1462719"/>
                  <a:pt x="477300" y="1490354"/>
                  <a:pt x="518276" y="1515261"/>
                </a:cubicBezTo>
                <a:cubicBezTo>
                  <a:pt x="559252" y="1540168"/>
                  <a:pt x="598162" y="1574476"/>
                  <a:pt x="640970" y="1597090"/>
                </a:cubicBezTo>
                <a:cubicBezTo>
                  <a:pt x="683778" y="1619704"/>
                  <a:pt x="730405" y="1632995"/>
                  <a:pt x="775122" y="1650947"/>
                </a:cubicBezTo>
                <a:lnTo>
                  <a:pt x="870372" y="1637541"/>
                </a:lnTo>
                <a:cubicBezTo>
                  <a:pt x="889988" y="1626979"/>
                  <a:pt x="930382" y="1563456"/>
                  <a:pt x="954729" y="1511601"/>
                </a:cubicBezTo>
                <a:cubicBezTo>
                  <a:pt x="979076" y="1459746"/>
                  <a:pt x="987784" y="1371677"/>
                  <a:pt x="1016453" y="1326410"/>
                </a:cubicBezTo>
                <a:cubicBezTo>
                  <a:pt x="1045122" y="1281143"/>
                  <a:pt x="1073792" y="1241156"/>
                  <a:pt x="1093408" y="1208715"/>
                </a:cubicBezTo>
                <a:cubicBezTo>
                  <a:pt x="1113024" y="1176274"/>
                  <a:pt x="1110760" y="1158921"/>
                  <a:pt x="1134148" y="1131761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kupina 36"/>
          <p:cNvGrpSpPr/>
          <p:nvPr/>
        </p:nvGrpSpPr>
        <p:grpSpPr>
          <a:xfrm>
            <a:off x="2523692" y="5769573"/>
            <a:ext cx="564413" cy="669238"/>
            <a:chOff x="7623698" y="5769573"/>
            <a:chExt cx="564413" cy="669238"/>
          </a:xfrm>
        </p:grpSpPr>
        <p:grpSp>
          <p:nvGrpSpPr>
            <p:cNvPr id="30" name="Skupina 29"/>
            <p:cNvGrpSpPr/>
            <p:nvPr/>
          </p:nvGrpSpPr>
          <p:grpSpPr>
            <a:xfrm>
              <a:off x="7623698" y="6016959"/>
              <a:ext cx="396000" cy="421852"/>
              <a:chOff x="1979712" y="4869160"/>
              <a:chExt cx="1152128" cy="1351055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1979712" y="5877272"/>
                <a:ext cx="1152128" cy="3429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>
                <a:off x="2445414" y="4869160"/>
                <a:ext cx="200566" cy="11795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Slza 30"/>
            <p:cNvSpPr/>
            <p:nvPr/>
          </p:nvSpPr>
          <p:spPr>
            <a:xfrm rot="18195106">
              <a:off x="8093545" y="5720727"/>
              <a:ext cx="45719" cy="143412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Slza 31"/>
            <p:cNvSpPr/>
            <p:nvPr/>
          </p:nvSpPr>
          <p:spPr>
            <a:xfrm>
              <a:off x="7764233" y="5805440"/>
              <a:ext cx="54000" cy="156199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Slza 32"/>
            <p:cNvSpPr/>
            <p:nvPr/>
          </p:nvSpPr>
          <p:spPr>
            <a:xfrm rot="20889156">
              <a:off x="7633388" y="5919571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Slza 34"/>
            <p:cNvSpPr/>
            <p:nvPr/>
          </p:nvSpPr>
          <p:spPr>
            <a:xfrm rot="18867126">
              <a:off x="7965532" y="6069288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lza 35"/>
            <p:cNvSpPr/>
            <p:nvPr/>
          </p:nvSpPr>
          <p:spPr>
            <a:xfrm rot="19636423">
              <a:off x="7889739" y="5833264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2171329" y="643881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noha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23784" y="643905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noha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754176" y="1722750"/>
            <a:ext cx="84029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92289" y="1736240"/>
            <a:ext cx="835023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grpSp>
        <p:nvGrpSpPr>
          <p:cNvPr id="84" name="Skupina 83"/>
          <p:cNvGrpSpPr/>
          <p:nvPr/>
        </p:nvGrpSpPr>
        <p:grpSpPr>
          <a:xfrm>
            <a:off x="6621884" y="2185197"/>
            <a:ext cx="294076" cy="489433"/>
            <a:chOff x="6609259" y="2145238"/>
            <a:chExt cx="294076" cy="489433"/>
          </a:xfrm>
        </p:grpSpPr>
        <p:sp>
          <p:nvSpPr>
            <p:cNvPr id="52" name="Ovál 51"/>
            <p:cNvSpPr/>
            <p:nvPr/>
          </p:nvSpPr>
          <p:spPr>
            <a:xfrm rot="18646644">
              <a:off x="6609259" y="2145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4813672">
              <a:off x="6723335" y="24546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 rot="1177705">
              <a:off x="6629382" y="2257553"/>
              <a:ext cx="178574" cy="170895"/>
            </a:xfrm>
            <a:custGeom>
              <a:avLst/>
              <a:gdLst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66688 w 223838"/>
                <a:gd name="connsiteY2" fmla="*/ 152400 h 214312"/>
                <a:gd name="connsiteX3" fmla="*/ 223838 w 223838"/>
                <a:gd name="connsiteY3" fmla="*/ 214312 h 214312"/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19540 w 223838"/>
                <a:gd name="connsiteY2" fmla="*/ 103700 h 214312"/>
                <a:gd name="connsiteX3" fmla="*/ 223838 w 223838"/>
                <a:gd name="connsiteY3" fmla="*/ 214312 h 214312"/>
                <a:gd name="connsiteX0" fmla="*/ 0 w 178574"/>
                <a:gd name="connsiteY0" fmla="*/ 0 h 170895"/>
                <a:gd name="connsiteX1" fmla="*/ 71438 w 178574"/>
                <a:gd name="connsiteY1" fmla="*/ 57150 h 170895"/>
                <a:gd name="connsiteX2" fmla="*/ 119540 w 178574"/>
                <a:gd name="connsiteY2" fmla="*/ 103700 h 170895"/>
                <a:gd name="connsiteX3" fmla="*/ 178574 w 178574"/>
                <a:gd name="connsiteY3" fmla="*/ 170895 h 1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74" h="170895">
                  <a:moveTo>
                    <a:pt x="0" y="0"/>
                  </a:moveTo>
                  <a:cubicBezTo>
                    <a:pt x="21828" y="15875"/>
                    <a:pt x="51515" y="39867"/>
                    <a:pt x="71438" y="57150"/>
                  </a:cubicBezTo>
                  <a:cubicBezTo>
                    <a:pt x="91361" y="74433"/>
                    <a:pt x="101684" y="84743"/>
                    <a:pt x="119540" y="103700"/>
                  </a:cubicBezTo>
                  <a:cubicBezTo>
                    <a:pt x="137396" y="122658"/>
                    <a:pt x="162699" y="153035"/>
                    <a:pt x="178574" y="17089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393492" y="1824468"/>
            <a:ext cx="363104" cy="487047"/>
            <a:chOff x="639349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639349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657659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242993" y="2319068"/>
            <a:ext cx="3993481" cy="746887"/>
            <a:chOff x="1242993" y="2319068"/>
            <a:chExt cx="3993481" cy="746887"/>
          </a:xfrm>
        </p:grpSpPr>
        <p:grpSp>
          <p:nvGrpSpPr>
            <p:cNvPr id="76" name="Skupina 75"/>
            <p:cNvGrpSpPr/>
            <p:nvPr/>
          </p:nvGrpSpPr>
          <p:grpSpPr>
            <a:xfrm>
              <a:off x="1475117" y="2398981"/>
              <a:ext cx="3761357" cy="666974"/>
              <a:chOff x="1475117" y="2398981"/>
              <a:chExt cx="3761357" cy="666974"/>
            </a:xfrm>
          </p:grpSpPr>
          <p:sp>
            <p:nvSpPr>
              <p:cNvPr id="56" name="Ovál 55"/>
              <p:cNvSpPr/>
              <p:nvPr/>
            </p:nvSpPr>
            <p:spPr>
              <a:xfrm rot="18646644">
                <a:off x="5128474" y="239898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475117" y="2408250"/>
                <a:ext cx="3700732" cy="657705"/>
              </a:xfrm>
              <a:custGeom>
                <a:avLst/>
                <a:gdLst>
                  <a:gd name="connsiteX0" fmla="*/ 3700732 w 3700732"/>
                  <a:gd name="connsiteY0" fmla="*/ 67531 h 657705"/>
                  <a:gd name="connsiteX1" fmla="*/ 3450566 w 3700732"/>
                  <a:gd name="connsiteY1" fmla="*/ 265939 h 657705"/>
                  <a:gd name="connsiteX2" fmla="*/ 3001992 w 3700732"/>
                  <a:gd name="connsiteY2" fmla="*/ 593742 h 657705"/>
                  <a:gd name="connsiteX3" fmla="*/ 2432649 w 3700732"/>
                  <a:gd name="connsiteY3" fmla="*/ 645501 h 657705"/>
                  <a:gd name="connsiteX4" fmla="*/ 1613140 w 3700732"/>
                  <a:gd name="connsiteY4" fmla="*/ 438467 h 657705"/>
                  <a:gd name="connsiteX5" fmla="*/ 1009291 w 3700732"/>
                  <a:gd name="connsiteY5" fmla="*/ 127916 h 657705"/>
                  <a:gd name="connsiteX6" fmla="*/ 508958 w 3700732"/>
                  <a:gd name="connsiteY6" fmla="*/ 7146 h 657705"/>
                  <a:gd name="connsiteX7" fmla="*/ 0 w 3700732"/>
                  <a:gd name="connsiteY7" fmla="*/ 24399 h 6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732" h="657705">
                    <a:moveTo>
                      <a:pt x="3700732" y="67531"/>
                    </a:moveTo>
                    <a:cubicBezTo>
                      <a:pt x="3633877" y="122884"/>
                      <a:pt x="3567023" y="178237"/>
                      <a:pt x="3450566" y="265939"/>
                    </a:cubicBezTo>
                    <a:cubicBezTo>
                      <a:pt x="3334109" y="353641"/>
                      <a:pt x="3171645" y="530482"/>
                      <a:pt x="3001992" y="593742"/>
                    </a:cubicBezTo>
                    <a:cubicBezTo>
                      <a:pt x="2832339" y="657002"/>
                      <a:pt x="2664124" y="671380"/>
                      <a:pt x="2432649" y="645501"/>
                    </a:cubicBezTo>
                    <a:cubicBezTo>
                      <a:pt x="2201174" y="619622"/>
                      <a:pt x="1850366" y="524731"/>
                      <a:pt x="1613140" y="438467"/>
                    </a:cubicBezTo>
                    <a:cubicBezTo>
                      <a:pt x="1375914" y="352203"/>
                      <a:pt x="1193321" y="199803"/>
                      <a:pt x="1009291" y="127916"/>
                    </a:cubicBezTo>
                    <a:cubicBezTo>
                      <a:pt x="825261" y="56029"/>
                      <a:pt x="677173" y="24399"/>
                      <a:pt x="508958" y="7146"/>
                    </a:cubicBezTo>
                    <a:cubicBezTo>
                      <a:pt x="340743" y="-10107"/>
                      <a:pt x="170371" y="7146"/>
                      <a:pt x="0" y="2439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1242993" y="2319068"/>
              <a:ext cx="402352" cy="241301"/>
              <a:chOff x="1813458" y="1894097"/>
              <a:chExt cx="334461" cy="183248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Volný tvar 96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1151949" y="2297559"/>
            <a:ext cx="6579297" cy="1505279"/>
            <a:chOff x="1151949" y="2297559"/>
            <a:chExt cx="6579297" cy="1505279"/>
          </a:xfrm>
        </p:grpSpPr>
        <p:grpSp>
          <p:nvGrpSpPr>
            <p:cNvPr id="63" name="Skupina 62"/>
            <p:cNvGrpSpPr/>
            <p:nvPr/>
          </p:nvGrpSpPr>
          <p:grpSpPr>
            <a:xfrm>
              <a:off x="1703563" y="2297559"/>
              <a:ext cx="6027683" cy="1505279"/>
              <a:chOff x="1703563" y="2297559"/>
              <a:chExt cx="6027683" cy="1505279"/>
            </a:xfrm>
          </p:grpSpPr>
          <p:sp>
            <p:nvSpPr>
              <p:cNvPr id="53" name="Ovál 52"/>
              <p:cNvSpPr/>
              <p:nvPr/>
            </p:nvSpPr>
            <p:spPr>
              <a:xfrm rot="18646644">
                <a:off x="7258457" y="2297559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Volný tvar 86"/>
              <p:cNvSpPr/>
              <p:nvPr/>
            </p:nvSpPr>
            <p:spPr>
              <a:xfrm>
                <a:off x="1703563" y="2389782"/>
                <a:ext cx="6027683" cy="1413056"/>
              </a:xfrm>
              <a:custGeom>
                <a:avLst/>
                <a:gdLst>
                  <a:gd name="connsiteX0" fmla="*/ 6114699 w 6502696"/>
                  <a:gd name="connsiteY0" fmla="*/ 0 h 1413474"/>
                  <a:gd name="connsiteX1" fmla="*/ 6327872 w 6502696"/>
                  <a:gd name="connsiteY1" fmla="*/ 190733 h 1413474"/>
                  <a:gd name="connsiteX2" fmla="*/ 6501776 w 6502696"/>
                  <a:gd name="connsiteY2" fmla="*/ 577811 h 1413474"/>
                  <a:gd name="connsiteX3" fmla="*/ 6299823 w 6502696"/>
                  <a:gd name="connsiteY3" fmla="*/ 1032206 h 1413474"/>
                  <a:gd name="connsiteX4" fmla="*/ 5032005 w 6502696"/>
                  <a:gd name="connsiteY4" fmla="*/ 1329526 h 1413474"/>
                  <a:gd name="connsiteX5" fmla="*/ 3051740 w 6502696"/>
                  <a:gd name="connsiteY5" fmla="*/ 1408063 h 1413474"/>
                  <a:gd name="connsiteX6" fmla="*/ 847082 w 6502696"/>
                  <a:gd name="connsiteY6" fmla="*/ 1211720 h 1413474"/>
                  <a:gd name="connsiteX7" fmla="*/ 0 w 6502696"/>
                  <a:gd name="connsiteY7" fmla="*/ 948058 h 1413474"/>
                  <a:gd name="connsiteX0" fmla="*/ 5519468 w 5907465"/>
                  <a:gd name="connsiteY0" fmla="*/ 0 h 1413474"/>
                  <a:gd name="connsiteX1" fmla="*/ 5732641 w 5907465"/>
                  <a:gd name="connsiteY1" fmla="*/ 190733 h 1413474"/>
                  <a:gd name="connsiteX2" fmla="*/ 5906545 w 5907465"/>
                  <a:gd name="connsiteY2" fmla="*/ 577811 h 1413474"/>
                  <a:gd name="connsiteX3" fmla="*/ 5704592 w 5907465"/>
                  <a:gd name="connsiteY3" fmla="*/ 1032206 h 1413474"/>
                  <a:gd name="connsiteX4" fmla="*/ 4436774 w 5907465"/>
                  <a:gd name="connsiteY4" fmla="*/ 1329526 h 1413474"/>
                  <a:gd name="connsiteX5" fmla="*/ 2456509 w 5907465"/>
                  <a:gd name="connsiteY5" fmla="*/ 1408063 h 1413474"/>
                  <a:gd name="connsiteX6" fmla="*/ 251851 w 5907465"/>
                  <a:gd name="connsiteY6" fmla="*/ 1211720 h 1413474"/>
                  <a:gd name="connsiteX7" fmla="*/ 22286 w 5907465"/>
                  <a:gd name="connsiteY7" fmla="*/ 841180 h 1413474"/>
                  <a:gd name="connsiteX0" fmla="*/ 5497182 w 5885179"/>
                  <a:gd name="connsiteY0" fmla="*/ 0 h 1413056"/>
                  <a:gd name="connsiteX1" fmla="*/ 5710355 w 5885179"/>
                  <a:gd name="connsiteY1" fmla="*/ 190733 h 1413056"/>
                  <a:gd name="connsiteX2" fmla="*/ 5884259 w 5885179"/>
                  <a:gd name="connsiteY2" fmla="*/ 577811 h 1413056"/>
                  <a:gd name="connsiteX3" fmla="*/ 5682306 w 5885179"/>
                  <a:gd name="connsiteY3" fmla="*/ 1032206 h 1413056"/>
                  <a:gd name="connsiteX4" fmla="*/ 4414488 w 5885179"/>
                  <a:gd name="connsiteY4" fmla="*/ 1329526 h 1413056"/>
                  <a:gd name="connsiteX5" fmla="*/ 2434223 w 5885179"/>
                  <a:gd name="connsiteY5" fmla="*/ 1408063 h 1413056"/>
                  <a:gd name="connsiteX6" fmla="*/ 1880236 w 5885179"/>
                  <a:gd name="connsiteY6" fmla="*/ 1354224 h 1413056"/>
                  <a:gd name="connsiteX7" fmla="*/ 0 w 5885179"/>
                  <a:gd name="connsiteY7" fmla="*/ 841180 h 1413056"/>
                  <a:gd name="connsiteX0" fmla="*/ 5639686 w 6027683"/>
                  <a:gd name="connsiteY0" fmla="*/ 0 h 1413056"/>
                  <a:gd name="connsiteX1" fmla="*/ 5852859 w 6027683"/>
                  <a:gd name="connsiteY1" fmla="*/ 190733 h 1413056"/>
                  <a:gd name="connsiteX2" fmla="*/ 6026763 w 6027683"/>
                  <a:gd name="connsiteY2" fmla="*/ 577811 h 1413056"/>
                  <a:gd name="connsiteX3" fmla="*/ 5824810 w 6027683"/>
                  <a:gd name="connsiteY3" fmla="*/ 1032206 h 1413056"/>
                  <a:gd name="connsiteX4" fmla="*/ 4556992 w 6027683"/>
                  <a:gd name="connsiteY4" fmla="*/ 1329526 h 1413056"/>
                  <a:gd name="connsiteX5" fmla="*/ 2576727 w 6027683"/>
                  <a:gd name="connsiteY5" fmla="*/ 1408063 h 1413056"/>
                  <a:gd name="connsiteX6" fmla="*/ 2022740 w 6027683"/>
                  <a:gd name="connsiteY6" fmla="*/ 1354224 h 1413056"/>
                  <a:gd name="connsiteX7" fmla="*/ 0 w 6027683"/>
                  <a:gd name="connsiteY7" fmla="*/ 769928 h 14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7683" h="1413056">
                    <a:moveTo>
                      <a:pt x="5639686" y="0"/>
                    </a:moveTo>
                    <a:cubicBezTo>
                      <a:pt x="5714016" y="47215"/>
                      <a:pt x="5788346" y="94431"/>
                      <a:pt x="5852859" y="190733"/>
                    </a:cubicBezTo>
                    <a:cubicBezTo>
                      <a:pt x="5917372" y="287035"/>
                      <a:pt x="6031438" y="437566"/>
                      <a:pt x="6026763" y="577811"/>
                    </a:cubicBezTo>
                    <a:cubicBezTo>
                      <a:pt x="6022088" y="718056"/>
                      <a:pt x="6069772" y="906920"/>
                      <a:pt x="5824810" y="1032206"/>
                    </a:cubicBezTo>
                    <a:cubicBezTo>
                      <a:pt x="5579848" y="1157492"/>
                      <a:pt x="5098339" y="1266883"/>
                      <a:pt x="4556992" y="1329526"/>
                    </a:cubicBezTo>
                    <a:cubicBezTo>
                      <a:pt x="4015645" y="1392169"/>
                      <a:pt x="2999102" y="1403947"/>
                      <a:pt x="2576727" y="1408063"/>
                    </a:cubicBezTo>
                    <a:cubicBezTo>
                      <a:pt x="2154352" y="1412179"/>
                      <a:pt x="2531363" y="1430891"/>
                      <a:pt x="2022740" y="1354224"/>
                    </a:cubicBezTo>
                    <a:cubicBezTo>
                      <a:pt x="1514117" y="1277557"/>
                      <a:pt x="169229" y="863425"/>
                      <a:pt x="0" y="76992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 rot="4293954">
              <a:off x="1057240" y="3258704"/>
              <a:ext cx="310070" cy="120651"/>
              <a:chOff x="1813458" y="1894097"/>
              <a:chExt cx="334461" cy="183248"/>
            </a:xfrm>
          </p:grpSpPr>
          <p:sp>
            <p:nvSpPr>
              <p:cNvPr id="103" name="Volný tvar 102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Volný tvar 103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Volný tvar 104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 rot="17800398">
            <a:off x="2767266" y="5488291"/>
            <a:ext cx="144390" cy="187398"/>
            <a:chOff x="1813458" y="1894097"/>
            <a:chExt cx="334461" cy="183248"/>
          </a:xfrm>
        </p:grpSpPr>
        <p:sp>
          <p:nvSpPr>
            <p:cNvPr id="107" name="Volný tvar 106"/>
            <p:cNvSpPr/>
            <p:nvPr/>
          </p:nvSpPr>
          <p:spPr>
            <a:xfrm>
              <a:off x="1834937" y="1894097"/>
              <a:ext cx="312982" cy="183248"/>
            </a:xfrm>
            <a:custGeom>
              <a:avLst/>
              <a:gdLst>
                <a:gd name="connsiteX0" fmla="*/ 0 w 312982"/>
                <a:gd name="connsiteY0" fmla="*/ 8346 h 183248"/>
                <a:gd name="connsiteX1" fmla="*/ 64437 w 312982"/>
                <a:gd name="connsiteY1" fmla="*/ 5277 h 183248"/>
                <a:gd name="connsiteX2" fmla="*/ 128875 w 312982"/>
                <a:gd name="connsiteY2" fmla="*/ 69715 h 183248"/>
                <a:gd name="connsiteX3" fmla="*/ 181039 w 312982"/>
                <a:gd name="connsiteY3" fmla="*/ 78920 h 183248"/>
                <a:gd name="connsiteX4" fmla="*/ 202518 w 312982"/>
                <a:gd name="connsiteY4" fmla="*/ 100400 h 183248"/>
                <a:gd name="connsiteX5" fmla="*/ 230134 w 312982"/>
                <a:gd name="connsiteY5" fmla="*/ 131084 h 183248"/>
                <a:gd name="connsiteX6" fmla="*/ 288435 w 312982"/>
                <a:gd name="connsiteY6" fmla="*/ 161769 h 183248"/>
                <a:gd name="connsiteX7" fmla="*/ 312982 w 312982"/>
                <a:gd name="connsiteY7" fmla="*/ 183248 h 1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82" h="183248">
                  <a:moveTo>
                    <a:pt x="0" y="8346"/>
                  </a:moveTo>
                  <a:cubicBezTo>
                    <a:pt x="21479" y="1697"/>
                    <a:pt x="42958" y="-4951"/>
                    <a:pt x="64437" y="5277"/>
                  </a:cubicBezTo>
                  <a:cubicBezTo>
                    <a:pt x="85916" y="15505"/>
                    <a:pt x="109441" y="57441"/>
                    <a:pt x="128875" y="69715"/>
                  </a:cubicBezTo>
                  <a:cubicBezTo>
                    <a:pt x="148309" y="81989"/>
                    <a:pt x="168765" y="73806"/>
                    <a:pt x="181039" y="78920"/>
                  </a:cubicBezTo>
                  <a:cubicBezTo>
                    <a:pt x="193313" y="84034"/>
                    <a:pt x="194336" y="91706"/>
                    <a:pt x="202518" y="100400"/>
                  </a:cubicBezTo>
                  <a:cubicBezTo>
                    <a:pt x="210701" y="109094"/>
                    <a:pt x="215815" y="120856"/>
                    <a:pt x="230134" y="131084"/>
                  </a:cubicBezTo>
                  <a:cubicBezTo>
                    <a:pt x="244453" y="141312"/>
                    <a:pt x="274627" y="153075"/>
                    <a:pt x="288435" y="161769"/>
                  </a:cubicBezTo>
                  <a:cubicBezTo>
                    <a:pt x="302243" y="170463"/>
                    <a:pt x="307612" y="176855"/>
                    <a:pt x="312982" y="18324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1813458" y="1934465"/>
              <a:ext cx="257750" cy="142880"/>
            </a:xfrm>
            <a:custGeom>
              <a:avLst/>
              <a:gdLst>
                <a:gd name="connsiteX0" fmla="*/ 0 w 257750"/>
                <a:gd name="connsiteY0" fmla="*/ 10936 h 142880"/>
                <a:gd name="connsiteX1" fmla="*/ 64437 w 257750"/>
                <a:gd name="connsiteY1" fmla="*/ 1731 h 142880"/>
                <a:gd name="connsiteX2" fmla="*/ 128875 w 257750"/>
                <a:gd name="connsiteY2" fmla="*/ 41621 h 142880"/>
                <a:gd name="connsiteX3" fmla="*/ 184107 w 257750"/>
                <a:gd name="connsiteY3" fmla="*/ 41621 h 142880"/>
                <a:gd name="connsiteX4" fmla="*/ 199449 w 257750"/>
                <a:gd name="connsiteY4" fmla="*/ 78442 h 142880"/>
                <a:gd name="connsiteX5" fmla="*/ 257750 w 257750"/>
                <a:gd name="connsiteY5" fmla="*/ 14288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50" h="142880">
                  <a:moveTo>
                    <a:pt x="0" y="10936"/>
                  </a:moveTo>
                  <a:cubicBezTo>
                    <a:pt x="21479" y="3776"/>
                    <a:pt x="42958" y="-3383"/>
                    <a:pt x="64437" y="1731"/>
                  </a:cubicBezTo>
                  <a:cubicBezTo>
                    <a:pt x="85916" y="6845"/>
                    <a:pt x="108930" y="34973"/>
                    <a:pt x="128875" y="41621"/>
                  </a:cubicBezTo>
                  <a:cubicBezTo>
                    <a:pt x="148820" y="48269"/>
                    <a:pt x="172345" y="35484"/>
                    <a:pt x="184107" y="41621"/>
                  </a:cubicBezTo>
                  <a:cubicBezTo>
                    <a:pt x="195869" y="47758"/>
                    <a:pt x="187175" y="61566"/>
                    <a:pt x="199449" y="78442"/>
                  </a:cubicBezTo>
                  <a:cubicBezTo>
                    <a:pt x="211723" y="95318"/>
                    <a:pt x="248033" y="133163"/>
                    <a:pt x="257750" y="14288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1896306" y="1991051"/>
              <a:ext cx="102782" cy="67883"/>
            </a:xfrm>
            <a:custGeom>
              <a:avLst/>
              <a:gdLst>
                <a:gd name="connsiteX0" fmla="*/ 0 w 102782"/>
                <a:gd name="connsiteY0" fmla="*/ 12651 h 67883"/>
                <a:gd name="connsiteX1" fmla="*/ 61369 w 102782"/>
                <a:gd name="connsiteY1" fmla="*/ 21856 h 67883"/>
                <a:gd name="connsiteX2" fmla="*/ 101259 w 102782"/>
                <a:gd name="connsiteY2" fmla="*/ 377 h 67883"/>
                <a:gd name="connsiteX3" fmla="*/ 95122 w 102782"/>
                <a:gd name="connsiteY3" fmla="*/ 43336 h 67883"/>
                <a:gd name="connsiteX4" fmla="*/ 101259 w 102782"/>
                <a:gd name="connsiteY4" fmla="*/ 67883 h 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2" h="67883">
                  <a:moveTo>
                    <a:pt x="0" y="12651"/>
                  </a:moveTo>
                  <a:cubicBezTo>
                    <a:pt x="22246" y="18276"/>
                    <a:pt x="44493" y="23902"/>
                    <a:pt x="61369" y="21856"/>
                  </a:cubicBezTo>
                  <a:cubicBezTo>
                    <a:pt x="78245" y="19810"/>
                    <a:pt x="95634" y="-3203"/>
                    <a:pt x="101259" y="377"/>
                  </a:cubicBezTo>
                  <a:cubicBezTo>
                    <a:pt x="106885" y="3957"/>
                    <a:pt x="95122" y="32085"/>
                    <a:pt x="95122" y="43336"/>
                  </a:cubicBezTo>
                  <a:cubicBezTo>
                    <a:pt x="95122" y="54587"/>
                    <a:pt x="98190" y="61235"/>
                    <a:pt x="101259" y="67883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2826456" y="744342"/>
            <a:ext cx="2676071" cy="4824608"/>
            <a:chOff x="2826456" y="744342"/>
            <a:chExt cx="2676071" cy="48246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2826456" y="823563"/>
              <a:ext cx="2676071" cy="4745387"/>
              <a:chOff x="2826456" y="823563"/>
              <a:chExt cx="2676071" cy="4745387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108208" y="1333499"/>
                <a:ext cx="180000" cy="347973"/>
                <a:chOff x="5108208" y="1333499"/>
                <a:chExt cx="180000" cy="347973"/>
              </a:xfrm>
            </p:grpSpPr>
            <p:sp>
              <p:nvSpPr>
                <p:cNvPr id="50" name="Oblouk 49"/>
                <p:cNvSpPr/>
                <p:nvPr/>
              </p:nvSpPr>
              <p:spPr>
                <a:xfrm rot="16200000">
                  <a:off x="5108208" y="1501472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5214938" y="1333499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95250 h 180975"/>
                    <a:gd name="connsiteX2" fmla="*/ 0 w 1905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cubicBezTo>
                        <a:pt x="9525" y="32544"/>
                        <a:pt x="19050" y="65088"/>
                        <a:pt x="19050" y="95250"/>
                      </a:cubicBezTo>
                      <a:cubicBezTo>
                        <a:pt x="19050" y="125412"/>
                        <a:pt x="0" y="180975"/>
                        <a:pt x="0" y="1809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826456" y="823563"/>
                <a:ext cx="2676071" cy="4745387"/>
                <a:chOff x="2826456" y="823563"/>
                <a:chExt cx="2676071" cy="4745387"/>
              </a:xfrm>
            </p:grpSpPr>
            <p:sp>
              <p:nvSpPr>
                <p:cNvPr id="51" name="Oblouk 50"/>
                <p:cNvSpPr/>
                <p:nvPr/>
              </p:nvSpPr>
              <p:spPr>
                <a:xfrm rot="15055320">
                  <a:off x="5322527" y="1577664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" name="Skupina 1"/>
                <p:cNvGrpSpPr/>
                <p:nvPr/>
              </p:nvGrpSpPr>
              <p:grpSpPr>
                <a:xfrm>
                  <a:off x="2826456" y="823563"/>
                  <a:ext cx="2571750" cy="4745387"/>
                  <a:chOff x="2826456" y="823563"/>
                  <a:chExt cx="2571750" cy="4745387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826456" y="823563"/>
                    <a:ext cx="2571750" cy="4745387"/>
                  </a:xfrm>
                  <a:custGeom>
                    <a:avLst/>
                    <a:gdLst>
                      <a:gd name="connsiteX0" fmla="*/ 0 w 1930400"/>
                      <a:gd name="connsiteY0" fmla="*/ 4560711 h 4560711"/>
                      <a:gd name="connsiteX1" fmla="*/ 237066 w 1930400"/>
                      <a:gd name="connsiteY1" fmla="*/ 4312355 h 4560711"/>
                      <a:gd name="connsiteX2" fmla="*/ 361244 w 1930400"/>
                      <a:gd name="connsiteY2" fmla="*/ 3646311 h 4560711"/>
                      <a:gd name="connsiteX3" fmla="*/ 327377 w 1930400"/>
                      <a:gd name="connsiteY3" fmla="*/ 2630311 h 4560711"/>
                      <a:gd name="connsiteX4" fmla="*/ 406400 w 1930400"/>
                      <a:gd name="connsiteY4" fmla="*/ 835378 h 4560711"/>
                      <a:gd name="connsiteX5" fmla="*/ 869244 w 1930400"/>
                      <a:gd name="connsiteY5" fmla="*/ 158044 h 4560711"/>
                      <a:gd name="connsiteX6" fmla="*/ 1422400 w 1930400"/>
                      <a:gd name="connsiteY6" fmla="*/ 0 h 4560711"/>
                      <a:gd name="connsiteX7" fmla="*/ 1772355 w 1930400"/>
                      <a:gd name="connsiteY7" fmla="*/ 158044 h 4560711"/>
                      <a:gd name="connsiteX8" fmla="*/ 1930400 w 1930400"/>
                      <a:gd name="connsiteY8" fmla="*/ 3386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406650 w 2406650"/>
                      <a:gd name="connsiteY8" fmla="*/ 7577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161469 w 2406650"/>
                      <a:gd name="connsiteY8" fmla="*/ 447499 h 4560711"/>
                      <a:gd name="connsiteX9" fmla="*/ 2406650 w 2406650"/>
                      <a:gd name="connsiteY9" fmla="*/ 757767 h 4560711"/>
                      <a:gd name="connsiteX0" fmla="*/ 0 w 2406650"/>
                      <a:gd name="connsiteY0" fmla="*/ 4561237 h 4561237"/>
                      <a:gd name="connsiteX1" fmla="*/ 237066 w 2406650"/>
                      <a:gd name="connsiteY1" fmla="*/ 4312881 h 4561237"/>
                      <a:gd name="connsiteX2" fmla="*/ 361244 w 2406650"/>
                      <a:gd name="connsiteY2" fmla="*/ 3646837 h 4561237"/>
                      <a:gd name="connsiteX3" fmla="*/ 327377 w 2406650"/>
                      <a:gd name="connsiteY3" fmla="*/ 2630837 h 4561237"/>
                      <a:gd name="connsiteX4" fmla="*/ 406400 w 2406650"/>
                      <a:gd name="connsiteY4" fmla="*/ 835904 h 4561237"/>
                      <a:gd name="connsiteX5" fmla="*/ 869244 w 2406650"/>
                      <a:gd name="connsiteY5" fmla="*/ 158570 h 4561237"/>
                      <a:gd name="connsiteX6" fmla="*/ 1422400 w 2406650"/>
                      <a:gd name="connsiteY6" fmla="*/ 526 h 4561237"/>
                      <a:gd name="connsiteX7" fmla="*/ 1839030 w 2406650"/>
                      <a:gd name="connsiteY7" fmla="*/ 120470 h 4561237"/>
                      <a:gd name="connsiteX8" fmla="*/ 2161469 w 2406650"/>
                      <a:gd name="connsiteY8" fmla="*/ 448025 h 4561237"/>
                      <a:gd name="connsiteX9" fmla="*/ 2406650 w 2406650"/>
                      <a:gd name="connsiteY9" fmla="*/ 758293 h 4561237"/>
                      <a:gd name="connsiteX0" fmla="*/ 0 w 2559050"/>
                      <a:gd name="connsiteY0" fmla="*/ 4751737 h 4751737"/>
                      <a:gd name="connsiteX1" fmla="*/ 389466 w 2559050"/>
                      <a:gd name="connsiteY1" fmla="*/ 4312881 h 4751737"/>
                      <a:gd name="connsiteX2" fmla="*/ 513644 w 2559050"/>
                      <a:gd name="connsiteY2" fmla="*/ 3646837 h 4751737"/>
                      <a:gd name="connsiteX3" fmla="*/ 479777 w 2559050"/>
                      <a:gd name="connsiteY3" fmla="*/ 2630837 h 4751737"/>
                      <a:gd name="connsiteX4" fmla="*/ 558800 w 2559050"/>
                      <a:gd name="connsiteY4" fmla="*/ 835904 h 4751737"/>
                      <a:gd name="connsiteX5" fmla="*/ 1021644 w 2559050"/>
                      <a:gd name="connsiteY5" fmla="*/ 158570 h 4751737"/>
                      <a:gd name="connsiteX6" fmla="*/ 1574800 w 2559050"/>
                      <a:gd name="connsiteY6" fmla="*/ 526 h 4751737"/>
                      <a:gd name="connsiteX7" fmla="*/ 1991430 w 2559050"/>
                      <a:gd name="connsiteY7" fmla="*/ 120470 h 4751737"/>
                      <a:gd name="connsiteX8" fmla="*/ 2313869 w 2559050"/>
                      <a:gd name="connsiteY8" fmla="*/ 448025 h 4751737"/>
                      <a:gd name="connsiteX9" fmla="*/ 2559050 w 2559050"/>
                      <a:gd name="connsiteY9" fmla="*/ 758293 h 4751737"/>
                      <a:gd name="connsiteX0" fmla="*/ 0 w 2559050"/>
                      <a:gd name="connsiteY0" fmla="*/ 4751737 h 4751737"/>
                      <a:gd name="connsiteX1" fmla="*/ 88194 w 2559050"/>
                      <a:gd name="connsiteY1" fmla="*/ 4542187 h 4751737"/>
                      <a:gd name="connsiteX2" fmla="*/ 389466 w 2559050"/>
                      <a:gd name="connsiteY2" fmla="*/ 4312881 h 4751737"/>
                      <a:gd name="connsiteX3" fmla="*/ 513644 w 2559050"/>
                      <a:gd name="connsiteY3" fmla="*/ 3646837 h 4751737"/>
                      <a:gd name="connsiteX4" fmla="*/ 479777 w 2559050"/>
                      <a:gd name="connsiteY4" fmla="*/ 2630837 h 4751737"/>
                      <a:gd name="connsiteX5" fmla="*/ 558800 w 2559050"/>
                      <a:gd name="connsiteY5" fmla="*/ 835904 h 4751737"/>
                      <a:gd name="connsiteX6" fmla="*/ 1021644 w 2559050"/>
                      <a:gd name="connsiteY6" fmla="*/ 158570 h 4751737"/>
                      <a:gd name="connsiteX7" fmla="*/ 1574800 w 2559050"/>
                      <a:gd name="connsiteY7" fmla="*/ 526 h 4751737"/>
                      <a:gd name="connsiteX8" fmla="*/ 1991430 w 2559050"/>
                      <a:gd name="connsiteY8" fmla="*/ 120470 h 4751737"/>
                      <a:gd name="connsiteX9" fmla="*/ 2313869 w 2559050"/>
                      <a:gd name="connsiteY9" fmla="*/ 448025 h 4751737"/>
                      <a:gd name="connsiteX10" fmla="*/ 2559050 w 2559050"/>
                      <a:gd name="connsiteY10" fmla="*/ 758293 h 4751737"/>
                      <a:gd name="connsiteX0" fmla="*/ 0 w 2571750"/>
                      <a:gd name="connsiteY0" fmla="*/ 4745387 h 4745387"/>
                      <a:gd name="connsiteX1" fmla="*/ 100894 w 2571750"/>
                      <a:gd name="connsiteY1" fmla="*/ 4542187 h 4745387"/>
                      <a:gd name="connsiteX2" fmla="*/ 402166 w 2571750"/>
                      <a:gd name="connsiteY2" fmla="*/ 4312881 h 4745387"/>
                      <a:gd name="connsiteX3" fmla="*/ 526344 w 2571750"/>
                      <a:gd name="connsiteY3" fmla="*/ 3646837 h 4745387"/>
                      <a:gd name="connsiteX4" fmla="*/ 492477 w 2571750"/>
                      <a:gd name="connsiteY4" fmla="*/ 2630837 h 4745387"/>
                      <a:gd name="connsiteX5" fmla="*/ 571500 w 2571750"/>
                      <a:gd name="connsiteY5" fmla="*/ 835904 h 4745387"/>
                      <a:gd name="connsiteX6" fmla="*/ 1034344 w 2571750"/>
                      <a:gd name="connsiteY6" fmla="*/ 158570 h 4745387"/>
                      <a:gd name="connsiteX7" fmla="*/ 1587500 w 2571750"/>
                      <a:gd name="connsiteY7" fmla="*/ 526 h 4745387"/>
                      <a:gd name="connsiteX8" fmla="*/ 2004130 w 2571750"/>
                      <a:gd name="connsiteY8" fmla="*/ 120470 h 4745387"/>
                      <a:gd name="connsiteX9" fmla="*/ 2326569 w 2571750"/>
                      <a:gd name="connsiteY9" fmla="*/ 448025 h 4745387"/>
                      <a:gd name="connsiteX10" fmla="*/ 2571750 w 2571750"/>
                      <a:gd name="connsiteY10" fmla="*/ 758293 h 474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750" h="4745387">
                        <a:moveTo>
                          <a:pt x="0" y="4745387"/>
                        </a:moveTo>
                        <a:cubicBezTo>
                          <a:pt x="28457" y="4719987"/>
                          <a:pt x="35983" y="4615330"/>
                          <a:pt x="100894" y="4542187"/>
                        </a:cubicBezTo>
                        <a:cubicBezTo>
                          <a:pt x="165805" y="4469044"/>
                          <a:pt x="331258" y="4462106"/>
                          <a:pt x="402166" y="4312881"/>
                        </a:cubicBezTo>
                        <a:cubicBezTo>
                          <a:pt x="473074" y="4163656"/>
                          <a:pt x="511292" y="3927178"/>
                          <a:pt x="526344" y="3646837"/>
                        </a:cubicBezTo>
                        <a:cubicBezTo>
                          <a:pt x="541396" y="3366496"/>
                          <a:pt x="484951" y="3099326"/>
                          <a:pt x="492477" y="2630837"/>
                        </a:cubicBezTo>
                        <a:cubicBezTo>
                          <a:pt x="500003" y="2162348"/>
                          <a:pt x="481189" y="1247949"/>
                          <a:pt x="571500" y="835904"/>
                        </a:cubicBezTo>
                        <a:cubicBezTo>
                          <a:pt x="661811" y="423859"/>
                          <a:pt x="865011" y="297800"/>
                          <a:pt x="1034344" y="158570"/>
                        </a:cubicBezTo>
                        <a:cubicBezTo>
                          <a:pt x="1203677" y="19340"/>
                          <a:pt x="1425869" y="6876"/>
                          <a:pt x="1587500" y="526"/>
                        </a:cubicBezTo>
                        <a:cubicBezTo>
                          <a:pt x="1749131" y="-5824"/>
                          <a:pt x="1880952" y="45887"/>
                          <a:pt x="2004130" y="120470"/>
                        </a:cubicBezTo>
                        <a:cubicBezTo>
                          <a:pt x="2127308" y="195053"/>
                          <a:pt x="2220853" y="348071"/>
                          <a:pt x="2326569" y="448025"/>
                        </a:cubicBezTo>
                        <a:cubicBezTo>
                          <a:pt x="2432285" y="547979"/>
                          <a:pt x="2524536" y="710550"/>
                          <a:pt x="2571750" y="758293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blouk 48"/>
                  <p:cNvSpPr/>
                  <p:nvPr/>
                </p:nvSpPr>
                <p:spPr>
                  <a:xfrm rot="17332608">
                    <a:off x="4931993" y="1334783"/>
                    <a:ext cx="180000" cy="180000"/>
                  </a:xfrm>
                  <a:prstGeom prst="arc">
                    <a:avLst>
                      <a:gd name="adj1" fmla="val 16200000"/>
                      <a:gd name="adj2" fmla="val 5696649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5057004" y="1172937"/>
                    <a:ext cx="19050" cy="180975"/>
                  </a:xfrm>
                  <a:custGeom>
                    <a:avLst/>
                    <a:gdLst>
                      <a:gd name="connsiteX0" fmla="*/ 0 w 19050"/>
                      <a:gd name="connsiteY0" fmla="*/ 0 h 180975"/>
                      <a:gd name="connsiteX1" fmla="*/ 19050 w 19050"/>
                      <a:gd name="connsiteY1" fmla="*/ 95250 h 180975"/>
                      <a:gd name="connsiteX2" fmla="*/ 0 w 19050"/>
                      <a:gd name="connsiteY2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" h="180975">
                        <a:moveTo>
                          <a:pt x="0" y="0"/>
                        </a:moveTo>
                        <a:cubicBezTo>
                          <a:pt x="9525" y="32544"/>
                          <a:pt x="19050" y="65088"/>
                          <a:pt x="19050" y="95250"/>
                        </a:cubicBezTo>
                        <a:cubicBezTo>
                          <a:pt x="19050" y="125412"/>
                          <a:pt x="0" y="180975"/>
                          <a:pt x="0" y="1809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60" name="Skupina 59"/>
            <p:cNvGrpSpPr/>
            <p:nvPr/>
          </p:nvGrpSpPr>
          <p:grpSpPr>
            <a:xfrm>
              <a:off x="3767381" y="744342"/>
              <a:ext cx="144000" cy="250234"/>
              <a:chOff x="4953351" y="673959"/>
              <a:chExt cx="144000" cy="250234"/>
            </a:xfrm>
          </p:grpSpPr>
          <p:sp>
            <p:nvSpPr>
              <p:cNvPr id="61" name="Ovál 60"/>
              <p:cNvSpPr/>
              <p:nvPr/>
            </p:nvSpPr>
            <p:spPr>
              <a:xfrm>
                <a:off x="4953351" y="673959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2" name="Přímá spojnice 61"/>
              <p:cNvCxnSpPr/>
              <p:nvPr/>
            </p:nvCxnSpPr>
            <p:spPr>
              <a:xfrm flipV="1">
                <a:off x="5022150" y="780193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Přímá spojnice se šipkou 110"/>
            <p:cNvCxnSpPr/>
            <p:nvPr/>
          </p:nvCxnSpPr>
          <p:spPr>
            <a:xfrm flipV="1">
              <a:off x="3885541" y="956339"/>
              <a:ext cx="356840" cy="1440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1773769" y="1866599"/>
            <a:ext cx="3079100" cy="866467"/>
            <a:chOff x="1773769" y="1866599"/>
            <a:chExt cx="3079100" cy="866467"/>
          </a:xfrm>
        </p:grpSpPr>
        <p:grpSp>
          <p:nvGrpSpPr>
            <p:cNvPr id="93" name="Skupina 92"/>
            <p:cNvGrpSpPr/>
            <p:nvPr/>
          </p:nvGrpSpPr>
          <p:grpSpPr>
            <a:xfrm>
              <a:off x="1773769" y="1866599"/>
              <a:ext cx="402352" cy="241301"/>
              <a:chOff x="1813458" y="1894097"/>
              <a:chExt cx="334461" cy="183248"/>
            </a:xfrm>
          </p:grpSpPr>
          <p:sp>
            <p:nvSpPr>
              <p:cNvPr id="90" name="Volný tvar 89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Volný tvar 90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Volný tvar 91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2001328" y="1888163"/>
              <a:ext cx="2851541" cy="844903"/>
              <a:chOff x="2001328" y="1888163"/>
              <a:chExt cx="2851541" cy="844903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2001328" y="1888163"/>
                <a:ext cx="2851541" cy="820799"/>
                <a:chOff x="2001328" y="1888163"/>
                <a:chExt cx="2851541" cy="820799"/>
              </a:xfrm>
            </p:grpSpPr>
            <p:sp>
              <p:nvSpPr>
                <p:cNvPr id="55" name="Ovál 54"/>
                <p:cNvSpPr/>
                <p:nvPr/>
              </p:nvSpPr>
              <p:spPr>
                <a:xfrm rot="18646644">
                  <a:off x="4744869" y="2190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2001328" y="1888163"/>
                  <a:ext cx="2769080" cy="820799"/>
                </a:xfrm>
                <a:custGeom>
                  <a:avLst/>
                  <a:gdLst>
                    <a:gd name="connsiteX0" fmla="*/ 2769080 w 2769080"/>
                    <a:gd name="connsiteY0" fmla="*/ 380584 h 820799"/>
                    <a:gd name="connsiteX1" fmla="*/ 2613804 w 2769080"/>
                    <a:gd name="connsiteY1" fmla="*/ 518607 h 820799"/>
                    <a:gd name="connsiteX2" fmla="*/ 2277374 w 2769080"/>
                    <a:gd name="connsiteY2" fmla="*/ 673882 h 820799"/>
                    <a:gd name="connsiteX3" fmla="*/ 1837427 w 2769080"/>
                    <a:gd name="connsiteY3" fmla="*/ 820531 h 820799"/>
                    <a:gd name="connsiteX4" fmla="*/ 1466491 w 2769080"/>
                    <a:gd name="connsiteY4" fmla="*/ 691135 h 820799"/>
                    <a:gd name="connsiteX5" fmla="*/ 854015 w 2769080"/>
                    <a:gd name="connsiteY5" fmla="*/ 139045 h 820799"/>
                    <a:gd name="connsiteX6" fmla="*/ 422695 w 2769080"/>
                    <a:gd name="connsiteY6" fmla="*/ 1022 h 820799"/>
                    <a:gd name="connsiteX7" fmla="*/ 0 w 2769080"/>
                    <a:gd name="connsiteY7" fmla="*/ 87286 h 820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9080" h="820799">
                      <a:moveTo>
                        <a:pt x="2769080" y="380584"/>
                      </a:moveTo>
                      <a:cubicBezTo>
                        <a:pt x="2732417" y="425154"/>
                        <a:pt x="2695755" y="469724"/>
                        <a:pt x="2613804" y="518607"/>
                      </a:cubicBezTo>
                      <a:cubicBezTo>
                        <a:pt x="2531853" y="567490"/>
                        <a:pt x="2406770" y="623561"/>
                        <a:pt x="2277374" y="673882"/>
                      </a:cubicBezTo>
                      <a:cubicBezTo>
                        <a:pt x="2147978" y="724203"/>
                        <a:pt x="1972574" y="817656"/>
                        <a:pt x="1837427" y="820531"/>
                      </a:cubicBezTo>
                      <a:cubicBezTo>
                        <a:pt x="1702280" y="823406"/>
                        <a:pt x="1630393" y="804716"/>
                        <a:pt x="1466491" y="691135"/>
                      </a:cubicBezTo>
                      <a:cubicBezTo>
                        <a:pt x="1302589" y="577554"/>
                        <a:pt x="1027981" y="254064"/>
                        <a:pt x="854015" y="139045"/>
                      </a:cubicBezTo>
                      <a:cubicBezTo>
                        <a:pt x="680049" y="24026"/>
                        <a:pt x="565031" y="9648"/>
                        <a:pt x="422695" y="1022"/>
                      </a:cubicBezTo>
                      <a:cubicBezTo>
                        <a:pt x="280359" y="-7604"/>
                        <a:pt x="140179" y="39841"/>
                        <a:pt x="0" y="872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3" name="Přímá spojnice se šipkou 112"/>
              <p:cNvCxnSpPr/>
              <p:nvPr/>
            </p:nvCxnSpPr>
            <p:spPr>
              <a:xfrm flipV="1">
                <a:off x="4465098" y="2517066"/>
                <a:ext cx="288000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Skupina 79"/>
          <p:cNvGrpSpPr/>
          <p:nvPr/>
        </p:nvGrpSpPr>
        <p:grpSpPr>
          <a:xfrm>
            <a:off x="1263011" y="2546873"/>
            <a:ext cx="6148012" cy="1391830"/>
            <a:chOff x="1263011" y="2546873"/>
            <a:chExt cx="6148012" cy="1391830"/>
          </a:xfrm>
        </p:grpSpPr>
        <p:grpSp>
          <p:nvGrpSpPr>
            <p:cNvPr id="98" name="Skupina 97"/>
            <p:cNvGrpSpPr/>
            <p:nvPr/>
          </p:nvGrpSpPr>
          <p:grpSpPr>
            <a:xfrm rot="4826607">
              <a:off x="1508936" y="3057507"/>
              <a:ext cx="288110" cy="154594"/>
              <a:chOff x="1813458" y="1894097"/>
              <a:chExt cx="334461" cy="183248"/>
            </a:xfrm>
          </p:grpSpPr>
          <p:sp>
            <p:nvSpPr>
              <p:cNvPr id="99" name="Volný tvar 98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263011" y="2546873"/>
              <a:ext cx="6148012" cy="1391830"/>
              <a:chOff x="1263011" y="2546873"/>
              <a:chExt cx="6148012" cy="1391830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263011" y="2546873"/>
                <a:ext cx="6018682" cy="1391830"/>
                <a:chOff x="1263011" y="2546873"/>
                <a:chExt cx="6018682" cy="1391830"/>
              </a:xfrm>
            </p:grpSpPr>
            <p:sp>
              <p:nvSpPr>
                <p:cNvPr id="54" name="Ovál 53"/>
                <p:cNvSpPr/>
                <p:nvPr/>
              </p:nvSpPr>
              <p:spPr>
                <a:xfrm rot="18646644">
                  <a:off x="6781084" y="254687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1263011" y="2631004"/>
                  <a:ext cx="6018682" cy="1307699"/>
                </a:xfrm>
                <a:custGeom>
                  <a:avLst/>
                  <a:gdLst>
                    <a:gd name="connsiteX0" fmla="*/ 5205909 w 5626797"/>
                    <a:gd name="connsiteY0" fmla="*/ 0 h 1039508"/>
                    <a:gd name="connsiteX1" fmla="*/ 5290056 w 5626797"/>
                    <a:gd name="connsiteY1" fmla="*/ 72927 h 1039508"/>
                    <a:gd name="connsiteX2" fmla="*/ 5508839 w 5626797"/>
                    <a:gd name="connsiteY2" fmla="*/ 246832 h 1039508"/>
                    <a:gd name="connsiteX3" fmla="*/ 5609816 w 5626797"/>
                    <a:gd name="connsiteY3" fmla="*/ 448785 h 1039508"/>
                    <a:gd name="connsiteX4" fmla="*/ 5604206 w 5626797"/>
                    <a:gd name="connsiteY4" fmla="*/ 639519 h 1039508"/>
                    <a:gd name="connsiteX5" fmla="*/ 5391033 w 5626797"/>
                    <a:gd name="connsiteY5" fmla="*/ 796594 h 1039508"/>
                    <a:gd name="connsiteX6" fmla="*/ 4510292 w 5626797"/>
                    <a:gd name="connsiteY6" fmla="*/ 970498 h 1039508"/>
                    <a:gd name="connsiteX7" fmla="*/ 3236864 w 5626797"/>
                    <a:gd name="connsiteY7" fmla="*/ 1037816 h 1039508"/>
                    <a:gd name="connsiteX8" fmla="*/ 2283195 w 5626797"/>
                    <a:gd name="connsiteY8" fmla="*/ 1009767 h 1039508"/>
                    <a:gd name="connsiteX9" fmla="*/ 1295867 w 5626797"/>
                    <a:gd name="connsiteY9" fmla="*/ 908790 h 1039508"/>
                    <a:gd name="connsiteX10" fmla="*/ 224392 w 5626797"/>
                    <a:gd name="connsiteY10" fmla="*/ 600250 h 1039508"/>
                    <a:gd name="connsiteX11" fmla="*/ 0 w 5626797"/>
                    <a:gd name="connsiteY11" fmla="*/ 516103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16277 w 6018682"/>
                    <a:gd name="connsiteY10" fmla="*/ 600250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75654 w 6018682"/>
                    <a:gd name="connsiteY10" fmla="*/ 909008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206751"/>
                    <a:gd name="connsiteX1" fmla="*/ 5681941 w 6018682"/>
                    <a:gd name="connsiteY1" fmla="*/ 72927 h 1206751"/>
                    <a:gd name="connsiteX2" fmla="*/ 5900724 w 6018682"/>
                    <a:gd name="connsiteY2" fmla="*/ 246832 h 1206751"/>
                    <a:gd name="connsiteX3" fmla="*/ 6001701 w 6018682"/>
                    <a:gd name="connsiteY3" fmla="*/ 448785 h 1206751"/>
                    <a:gd name="connsiteX4" fmla="*/ 5996091 w 6018682"/>
                    <a:gd name="connsiteY4" fmla="*/ 639519 h 1206751"/>
                    <a:gd name="connsiteX5" fmla="*/ 5782918 w 6018682"/>
                    <a:gd name="connsiteY5" fmla="*/ 796594 h 1206751"/>
                    <a:gd name="connsiteX6" fmla="*/ 4902177 w 6018682"/>
                    <a:gd name="connsiteY6" fmla="*/ 970498 h 1206751"/>
                    <a:gd name="connsiteX7" fmla="*/ 3628749 w 6018682"/>
                    <a:gd name="connsiteY7" fmla="*/ 1037816 h 1206751"/>
                    <a:gd name="connsiteX8" fmla="*/ 2675080 w 6018682"/>
                    <a:gd name="connsiteY8" fmla="*/ 1009767 h 1206751"/>
                    <a:gd name="connsiteX9" fmla="*/ 1759004 w 6018682"/>
                    <a:gd name="connsiteY9" fmla="*/ 1205674 h 1206751"/>
                    <a:gd name="connsiteX10" fmla="*/ 675654 w 6018682"/>
                    <a:gd name="connsiteY10" fmla="*/ 909008 h 1206751"/>
                    <a:gd name="connsiteX11" fmla="*/ 0 w 6018682"/>
                    <a:gd name="connsiteY11" fmla="*/ 670482 h 1206751"/>
                    <a:gd name="connsiteX0" fmla="*/ 5597794 w 6018682"/>
                    <a:gd name="connsiteY0" fmla="*/ 0 h 1313486"/>
                    <a:gd name="connsiteX1" fmla="*/ 5681941 w 6018682"/>
                    <a:gd name="connsiteY1" fmla="*/ 72927 h 1313486"/>
                    <a:gd name="connsiteX2" fmla="*/ 5900724 w 6018682"/>
                    <a:gd name="connsiteY2" fmla="*/ 246832 h 1313486"/>
                    <a:gd name="connsiteX3" fmla="*/ 6001701 w 6018682"/>
                    <a:gd name="connsiteY3" fmla="*/ 448785 h 1313486"/>
                    <a:gd name="connsiteX4" fmla="*/ 5996091 w 6018682"/>
                    <a:gd name="connsiteY4" fmla="*/ 639519 h 1313486"/>
                    <a:gd name="connsiteX5" fmla="*/ 5782918 w 6018682"/>
                    <a:gd name="connsiteY5" fmla="*/ 796594 h 1313486"/>
                    <a:gd name="connsiteX6" fmla="*/ 4902177 w 6018682"/>
                    <a:gd name="connsiteY6" fmla="*/ 970498 h 1313486"/>
                    <a:gd name="connsiteX7" fmla="*/ 3628749 w 6018682"/>
                    <a:gd name="connsiteY7" fmla="*/ 1037816 h 1313486"/>
                    <a:gd name="connsiteX8" fmla="*/ 2770082 w 6018682"/>
                    <a:gd name="connsiteY8" fmla="*/ 1306650 h 1313486"/>
                    <a:gd name="connsiteX9" fmla="*/ 1759004 w 6018682"/>
                    <a:gd name="connsiteY9" fmla="*/ 1205674 h 1313486"/>
                    <a:gd name="connsiteX10" fmla="*/ 675654 w 6018682"/>
                    <a:gd name="connsiteY10" fmla="*/ 909008 h 1313486"/>
                    <a:gd name="connsiteX11" fmla="*/ 0 w 6018682"/>
                    <a:gd name="connsiteY11" fmla="*/ 670482 h 1313486"/>
                    <a:gd name="connsiteX0" fmla="*/ 5597794 w 6018682"/>
                    <a:gd name="connsiteY0" fmla="*/ 0 h 1307699"/>
                    <a:gd name="connsiteX1" fmla="*/ 5681941 w 6018682"/>
                    <a:gd name="connsiteY1" fmla="*/ 72927 h 1307699"/>
                    <a:gd name="connsiteX2" fmla="*/ 5900724 w 6018682"/>
                    <a:gd name="connsiteY2" fmla="*/ 246832 h 1307699"/>
                    <a:gd name="connsiteX3" fmla="*/ 6001701 w 6018682"/>
                    <a:gd name="connsiteY3" fmla="*/ 448785 h 1307699"/>
                    <a:gd name="connsiteX4" fmla="*/ 5996091 w 6018682"/>
                    <a:gd name="connsiteY4" fmla="*/ 639519 h 1307699"/>
                    <a:gd name="connsiteX5" fmla="*/ 5782918 w 6018682"/>
                    <a:gd name="connsiteY5" fmla="*/ 796594 h 1307699"/>
                    <a:gd name="connsiteX6" fmla="*/ 4902177 w 6018682"/>
                    <a:gd name="connsiteY6" fmla="*/ 970498 h 1307699"/>
                    <a:gd name="connsiteX7" fmla="*/ 3676251 w 6018682"/>
                    <a:gd name="connsiteY7" fmla="*/ 1239697 h 1307699"/>
                    <a:gd name="connsiteX8" fmla="*/ 2770082 w 6018682"/>
                    <a:gd name="connsiteY8" fmla="*/ 1306650 h 1307699"/>
                    <a:gd name="connsiteX9" fmla="*/ 1759004 w 6018682"/>
                    <a:gd name="connsiteY9" fmla="*/ 1205674 h 1307699"/>
                    <a:gd name="connsiteX10" fmla="*/ 675654 w 6018682"/>
                    <a:gd name="connsiteY10" fmla="*/ 909008 h 1307699"/>
                    <a:gd name="connsiteX11" fmla="*/ 0 w 6018682"/>
                    <a:gd name="connsiteY11" fmla="*/ 670482 h 13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8682" h="1307699">
                      <a:moveTo>
                        <a:pt x="5597794" y="0"/>
                      </a:moveTo>
                      <a:cubicBezTo>
                        <a:pt x="5614623" y="15894"/>
                        <a:pt x="5631453" y="31788"/>
                        <a:pt x="5681941" y="72927"/>
                      </a:cubicBezTo>
                      <a:cubicBezTo>
                        <a:pt x="5732429" y="114066"/>
                        <a:pt x="5847431" y="184189"/>
                        <a:pt x="5900724" y="246832"/>
                      </a:cubicBezTo>
                      <a:cubicBezTo>
                        <a:pt x="5954017" y="309475"/>
                        <a:pt x="5985807" y="383337"/>
                        <a:pt x="6001701" y="448785"/>
                      </a:cubicBezTo>
                      <a:cubicBezTo>
                        <a:pt x="6017596" y="514233"/>
                        <a:pt x="6032555" y="581551"/>
                        <a:pt x="5996091" y="639519"/>
                      </a:cubicBezTo>
                      <a:cubicBezTo>
                        <a:pt x="5959627" y="697487"/>
                        <a:pt x="5965237" y="741431"/>
                        <a:pt x="5782918" y="796594"/>
                      </a:cubicBezTo>
                      <a:cubicBezTo>
                        <a:pt x="5600599" y="851757"/>
                        <a:pt x="5253288" y="896648"/>
                        <a:pt x="4902177" y="970498"/>
                      </a:cubicBezTo>
                      <a:cubicBezTo>
                        <a:pt x="4551066" y="1044348"/>
                        <a:pt x="4031600" y="1183672"/>
                        <a:pt x="3676251" y="1239697"/>
                      </a:cubicBezTo>
                      <a:cubicBezTo>
                        <a:pt x="3320902" y="1295722"/>
                        <a:pt x="3089623" y="1312320"/>
                        <a:pt x="2770082" y="1306650"/>
                      </a:cubicBezTo>
                      <a:cubicBezTo>
                        <a:pt x="2450541" y="1300980"/>
                        <a:pt x="2108075" y="1271948"/>
                        <a:pt x="1759004" y="1205674"/>
                      </a:cubicBezTo>
                      <a:cubicBezTo>
                        <a:pt x="1409933" y="1139400"/>
                        <a:pt x="891632" y="974456"/>
                        <a:pt x="675654" y="909008"/>
                      </a:cubicBezTo>
                      <a:cubicBezTo>
                        <a:pt x="459676" y="843560"/>
                        <a:pt x="4207" y="679831"/>
                        <a:pt x="0" y="67048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5" name="Přímá spojnice se šipkou 114"/>
              <p:cNvCxnSpPr/>
              <p:nvPr/>
            </p:nvCxnSpPr>
            <p:spPr>
              <a:xfrm flipH="1" flipV="1">
                <a:off x="7203844" y="2606403"/>
                <a:ext cx="207179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ovéPole 117"/>
          <p:cNvSpPr txBox="1"/>
          <p:nvPr/>
        </p:nvSpPr>
        <p:spPr>
          <a:xfrm>
            <a:off x="160380" y="2964813"/>
            <a:ext cx="871750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flexory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1761928" y="1239320"/>
            <a:ext cx="11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extenzory</a:t>
            </a:r>
          </a:p>
        </p:txBody>
      </p:sp>
      <p:cxnSp>
        <p:nvCxnSpPr>
          <p:cNvPr id="120" name="Přímá spojnice 119"/>
          <p:cNvCxnSpPr>
            <a:stCxn id="17" idx="14"/>
          </p:cNvCxnSpPr>
          <p:nvPr/>
        </p:nvCxnSpPr>
        <p:spPr>
          <a:xfrm flipH="1">
            <a:off x="932866" y="2861971"/>
            <a:ext cx="161285" cy="20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/>
        </p:nvCxnSpPr>
        <p:spPr>
          <a:xfrm flipH="1">
            <a:off x="823784" y="2244313"/>
            <a:ext cx="218164" cy="74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1753132" y="1608652"/>
            <a:ext cx="272040" cy="37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1645345" y="1662113"/>
            <a:ext cx="355983" cy="12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délník 137"/>
          <p:cNvSpPr/>
          <p:nvPr/>
        </p:nvSpPr>
        <p:spPr>
          <a:xfrm>
            <a:off x="438491" y="283874"/>
            <a:ext cx="424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Zkřížený extenzorový reflex</a:t>
            </a:r>
          </a:p>
        </p:txBody>
      </p:sp>
      <p:sp>
        <p:nvSpPr>
          <p:cNvPr id="139" name="Obdélník 138"/>
          <p:cNvSpPr/>
          <p:nvPr/>
        </p:nvSpPr>
        <p:spPr>
          <a:xfrm>
            <a:off x="5207402" y="4358215"/>
            <a:ext cx="374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Silný podnět vede nejen k flexorovému reflexu, ale způsobí také extenzi druhé končetiny, která tak může být oporou proti pádu</a:t>
            </a:r>
          </a:p>
          <a:p>
            <a:endParaRPr lang="cs-CZ" dirty="0"/>
          </a:p>
          <a:p>
            <a:r>
              <a:rPr lang="cs-CZ" dirty="0"/>
              <a:t>Zkřížený, protože dochází k flexi postižené končetiny a extenzi druhé končetiny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5105968" y="1556941"/>
            <a:ext cx="374618" cy="968510"/>
            <a:chOff x="5105968" y="1556941"/>
            <a:chExt cx="374618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510596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0" name="Plus 139"/>
            <p:cNvSpPr/>
            <p:nvPr/>
          </p:nvSpPr>
          <p:spPr>
            <a:xfrm>
              <a:off x="5336586" y="196696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61497" y="1624840"/>
            <a:ext cx="2027610" cy="800126"/>
            <a:chOff x="536149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536149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720910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544368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Plus 140"/>
            <p:cNvSpPr/>
            <p:nvPr/>
          </p:nvSpPr>
          <p:spPr>
            <a:xfrm>
              <a:off x="6502179" y="1830770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725687" y="1389033"/>
            <a:ext cx="438266" cy="932731"/>
            <a:chOff x="4725687" y="1389033"/>
            <a:chExt cx="438266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472568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2" name="Minus 141"/>
            <p:cNvSpPr/>
            <p:nvPr/>
          </p:nvSpPr>
          <p:spPr>
            <a:xfrm>
              <a:off x="4999955" y="20329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3" name="Minus 142"/>
          <p:cNvSpPr/>
          <p:nvPr/>
        </p:nvSpPr>
        <p:spPr>
          <a:xfrm>
            <a:off x="6780061" y="2316187"/>
            <a:ext cx="163998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2370529" y="816624"/>
            <a:ext cx="163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A</a:t>
            </a:r>
            <a:r>
              <a:rPr lang="cs-CZ" dirty="0">
                <a:sym typeface="Symbol"/>
              </a:rPr>
              <a:t> a C-vlákna</a:t>
            </a:r>
            <a:endParaRPr lang="cs-CZ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3187272" y="5243685"/>
            <a:ext cx="1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</p:txBody>
      </p:sp>
      <p:sp>
        <p:nvSpPr>
          <p:cNvPr id="112" name="TextovéPole 111"/>
          <p:cNvSpPr txBox="1"/>
          <p:nvPr/>
        </p:nvSpPr>
        <p:spPr>
          <a:xfrm rot="2350498">
            <a:off x="904587" y="1975012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4" name="TextovéPole 113"/>
          <p:cNvSpPr txBox="1"/>
          <p:nvPr/>
        </p:nvSpPr>
        <p:spPr>
          <a:xfrm rot="5026867">
            <a:off x="925223" y="3104608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6" name="TextovéPole 115"/>
          <p:cNvSpPr txBox="1"/>
          <p:nvPr/>
        </p:nvSpPr>
        <p:spPr>
          <a:xfrm rot="1922956">
            <a:off x="2186802" y="1986295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  <p:sp>
        <p:nvSpPr>
          <p:cNvPr id="117" name="TextovéPole 116"/>
          <p:cNvSpPr txBox="1"/>
          <p:nvPr/>
        </p:nvSpPr>
        <p:spPr>
          <a:xfrm rot="4704531">
            <a:off x="639667" y="3402618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9" grpId="0"/>
      <p:bldP spid="145" grpId="0"/>
      <p:bldP spid="112" grpId="0"/>
      <p:bldP spid="114" grpId="0"/>
      <p:bldP spid="116" grpId="0"/>
      <p:bldP spid="1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2295114" y="628969"/>
            <a:ext cx="4469495" cy="2678317"/>
            <a:chOff x="3366137" y="1378533"/>
            <a:chExt cx="4469495" cy="2678317"/>
          </a:xfrm>
        </p:grpSpPr>
        <p:sp>
          <p:nvSpPr>
            <p:cNvPr id="23" name="Volný tvar 22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86583" y="260648"/>
            <a:ext cx="2068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Pravá 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007503" y="306696"/>
            <a:ext cx="1812969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Levá strana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980702" y="1824468"/>
            <a:ext cx="363104" cy="487047"/>
            <a:chOff x="498070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498070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516380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6" name="Skupina 125"/>
          <p:cNvGrpSpPr/>
          <p:nvPr/>
        </p:nvGrpSpPr>
        <p:grpSpPr>
          <a:xfrm>
            <a:off x="2312808" y="3620069"/>
            <a:ext cx="4469495" cy="2678317"/>
            <a:chOff x="3366137" y="1378533"/>
            <a:chExt cx="4469495" cy="2678317"/>
          </a:xfrm>
        </p:grpSpPr>
        <p:sp>
          <p:nvSpPr>
            <p:cNvPr id="128" name="Volný tvar 127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947232" y="3704798"/>
            <a:ext cx="977398" cy="1173263"/>
            <a:chOff x="2947232" y="3704798"/>
            <a:chExt cx="977398" cy="1173263"/>
          </a:xfrm>
        </p:grpSpPr>
        <p:sp>
          <p:nvSpPr>
            <p:cNvPr id="141" name="Oblouk 140"/>
            <p:cNvSpPr/>
            <p:nvPr/>
          </p:nvSpPr>
          <p:spPr>
            <a:xfrm rot="10800000">
              <a:off x="3744630" y="469806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 flipV="1">
              <a:off x="2947232" y="3704798"/>
              <a:ext cx="787856" cy="1061496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349956 w 1349956"/>
                <a:gd name="connsiteY0" fmla="*/ 0 h 1770941"/>
                <a:gd name="connsiteX1" fmla="*/ 326676 w 1349956"/>
                <a:gd name="connsiteY1" fmla="*/ 43081 h 1770941"/>
                <a:gd name="connsiteX2" fmla="*/ 112920 w 1349956"/>
                <a:gd name="connsiteY2" fmla="*/ 66832 h 1770941"/>
                <a:gd name="connsiteX3" fmla="*/ 23855 w 1349956"/>
                <a:gd name="connsiteY3" fmla="*/ 167772 h 1770941"/>
                <a:gd name="connsiteX4" fmla="*/ 104 w 1349956"/>
                <a:gd name="connsiteY4" fmla="*/ 506219 h 1770941"/>
                <a:gd name="connsiteX5" fmla="*/ 29793 w 1349956"/>
                <a:gd name="connsiteY5" fmla="*/ 1105923 h 1770941"/>
                <a:gd name="connsiteX6" fmla="*/ 65419 w 1349956"/>
                <a:gd name="connsiteY6" fmla="*/ 1527497 h 1770941"/>
                <a:gd name="connsiteX7" fmla="*/ 77294 w 1349956"/>
                <a:gd name="connsiteY7" fmla="*/ 1770941 h 1770941"/>
                <a:gd name="connsiteX0" fmla="*/ 1349956 w 1349956"/>
                <a:gd name="connsiteY0" fmla="*/ 0 h 1921409"/>
                <a:gd name="connsiteX1" fmla="*/ 326676 w 1349956"/>
                <a:gd name="connsiteY1" fmla="*/ 43081 h 1921409"/>
                <a:gd name="connsiteX2" fmla="*/ 112920 w 1349956"/>
                <a:gd name="connsiteY2" fmla="*/ 66832 h 1921409"/>
                <a:gd name="connsiteX3" fmla="*/ 23855 w 1349956"/>
                <a:gd name="connsiteY3" fmla="*/ 167772 h 1921409"/>
                <a:gd name="connsiteX4" fmla="*/ 104 w 1349956"/>
                <a:gd name="connsiteY4" fmla="*/ 506219 h 1921409"/>
                <a:gd name="connsiteX5" fmla="*/ 29793 w 1349956"/>
                <a:gd name="connsiteY5" fmla="*/ 1105923 h 1921409"/>
                <a:gd name="connsiteX6" fmla="*/ 65419 w 1349956"/>
                <a:gd name="connsiteY6" fmla="*/ 1527497 h 1921409"/>
                <a:gd name="connsiteX7" fmla="*/ 77294 w 1349956"/>
                <a:gd name="connsiteY7" fmla="*/ 1921409 h 19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956" h="1921409">
                  <a:moveTo>
                    <a:pt x="1349956" y="0"/>
                  </a:moveTo>
                  <a:cubicBezTo>
                    <a:pt x="1320762" y="7917"/>
                    <a:pt x="532849" y="31942"/>
                    <a:pt x="326676" y="43081"/>
                  </a:cubicBezTo>
                  <a:cubicBezTo>
                    <a:pt x="120503" y="54220"/>
                    <a:pt x="163390" y="46050"/>
                    <a:pt x="112920" y="66832"/>
                  </a:cubicBezTo>
                  <a:cubicBezTo>
                    <a:pt x="62450" y="87614"/>
                    <a:pt x="42658" y="94541"/>
                    <a:pt x="23855" y="167772"/>
                  </a:cubicBezTo>
                  <a:cubicBezTo>
                    <a:pt x="5052" y="241003"/>
                    <a:pt x="-886" y="349861"/>
                    <a:pt x="104" y="506219"/>
                  </a:cubicBezTo>
                  <a:cubicBezTo>
                    <a:pt x="1094" y="662578"/>
                    <a:pt x="18907" y="935710"/>
                    <a:pt x="29793" y="1105923"/>
                  </a:cubicBezTo>
                  <a:cubicBezTo>
                    <a:pt x="40679" y="1276136"/>
                    <a:pt x="57502" y="1391583"/>
                    <a:pt x="65419" y="1527497"/>
                  </a:cubicBezTo>
                  <a:cubicBezTo>
                    <a:pt x="73336" y="1663411"/>
                    <a:pt x="75315" y="1855105"/>
                    <a:pt x="77294" y="192140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327043" y="3885358"/>
            <a:ext cx="1077472" cy="1005688"/>
            <a:chOff x="5327043" y="3885358"/>
            <a:chExt cx="1077472" cy="1005688"/>
          </a:xfrm>
        </p:grpSpPr>
        <p:sp>
          <p:nvSpPr>
            <p:cNvPr id="187" name="Volný tvar 186"/>
            <p:cNvSpPr/>
            <p:nvPr/>
          </p:nvSpPr>
          <p:spPr>
            <a:xfrm flipH="1" flipV="1">
              <a:off x="5503653" y="3885358"/>
              <a:ext cx="900862" cy="920275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533085 w 1533085"/>
                <a:gd name="connsiteY0" fmla="*/ 21408 h 1727865"/>
                <a:gd name="connsiteX1" fmla="*/ 326676 w 1533085"/>
                <a:gd name="connsiteY1" fmla="*/ 5 h 1727865"/>
                <a:gd name="connsiteX2" fmla="*/ 112920 w 1533085"/>
                <a:gd name="connsiteY2" fmla="*/ 23756 h 1727865"/>
                <a:gd name="connsiteX3" fmla="*/ 23855 w 1533085"/>
                <a:gd name="connsiteY3" fmla="*/ 124696 h 1727865"/>
                <a:gd name="connsiteX4" fmla="*/ 104 w 1533085"/>
                <a:gd name="connsiteY4" fmla="*/ 463143 h 1727865"/>
                <a:gd name="connsiteX5" fmla="*/ 29793 w 1533085"/>
                <a:gd name="connsiteY5" fmla="*/ 1062847 h 1727865"/>
                <a:gd name="connsiteX6" fmla="*/ 65419 w 1533085"/>
                <a:gd name="connsiteY6" fmla="*/ 1484421 h 1727865"/>
                <a:gd name="connsiteX7" fmla="*/ 77294 w 1533085"/>
                <a:gd name="connsiteY7" fmla="*/ 1727865 h 1727865"/>
                <a:gd name="connsiteX0" fmla="*/ 1533085 w 1533085"/>
                <a:gd name="connsiteY0" fmla="*/ 0 h 1706457"/>
                <a:gd name="connsiteX1" fmla="*/ 916764 w 1533085"/>
                <a:gd name="connsiteY1" fmla="*/ 64581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33085 w 1533085"/>
                <a:gd name="connsiteY0" fmla="*/ 0 h 1706457"/>
                <a:gd name="connsiteX1" fmla="*/ 916764 w 1533085"/>
                <a:gd name="connsiteY1" fmla="*/ 161310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46738 w 1546738"/>
                <a:gd name="connsiteY0" fmla="*/ 0 h 1706457"/>
                <a:gd name="connsiteX1" fmla="*/ 930417 w 1546738"/>
                <a:gd name="connsiteY1" fmla="*/ 161310 h 1706457"/>
                <a:gd name="connsiteX2" fmla="*/ 411442 w 1546738"/>
                <a:gd name="connsiteY2" fmla="*/ 13094 h 1706457"/>
                <a:gd name="connsiteX3" fmla="*/ 37508 w 1546738"/>
                <a:gd name="connsiteY3" fmla="*/ 103288 h 1706457"/>
                <a:gd name="connsiteX4" fmla="*/ 13757 w 1546738"/>
                <a:gd name="connsiteY4" fmla="*/ 441735 h 1706457"/>
                <a:gd name="connsiteX5" fmla="*/ 43446 w 1546738"/>
                <a:gd name="connsiteY5" fmla="*/ 1041439 h 1706457"/>
                <a:gd name="connsiteX6" fmla="*/ 79072 w 1546738"/>
                <a:gd name="connsiteY6" fmla="*/ 1463013 h 1706457"/>
                <a:gd name="connsiteX7" fmla="*/ 90947 w 1546738"/>
                <a:gd name="connsiteY7" fmla="*/ 1706457 h 1706457"/>
                <a:gd name="connsiteX0" fmla="*/ 1523586 w 1523586"/>
                <a:gd name="connsiteY0" fmla="*/ 0 h 1706457"/>
                <a:gd name="connsiteX1" fmla="*/ 907265 w 1523586"/>
                <a:gd name="connsiteY1" fmla="*/ 161310 h 1706457"/>
                <a:gd name="connsiteX2" fmla="*/ 388290 w 1523586"/>
                <a:gd name="connsiteY2" fmla="*/ 13094 h 1706457"/>
                <a:gd name="connsiteX3" fmla="*/ 14356 w 1523586"/>
                <a:gd name="connsiteY3" fmla="*/ 103288 h 1706457"/>
                <a:gd name="connsiteX4" fmla="*/ 71998 w 1523586"/>
                <a:gd name="connsiteY4" fmla="*/ 473979 h 1706457"/>
                <a:gd name="connsiteX5" fmla="*/ 20294 w 1523586"/>
                <a:gd name="connsiteY5" fmla="*/ 1041439 h 1706457"/>
                <a:gd name="connsiteX6" fmla="*/ 55920 w 1523586"/>
                <a:gd name="connsiteY6" fmla="*/ 1463013 h 1706457"/>
                <a:gd name="connsiteX7" fmla="*/ 67795 w 1523586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57255 w 1524921"/>
                <a:gd name="connsiteY6" fmla="*/ 1463013 h 1706457"/>
                <a:gd name="connsiteX7" fmla="*/ 69130 w 1524921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138648 w 1524921"/>
                <a:gd name="connsiteY6" fmla="*/ 1463014 h 1706457"/>
                <a:gd name="connsiteX7" fmla="*/ 69130 w 1524921"/>
                <a:gd name="connsiteY7" fmla="*/ 1706457 h 1706457"/>
                <a:gd name="connsiteX0" fmla="*/ 1524921 w 1524921"/>
                <a:gd name="connsiteY0" fmla="*/ 0 h 1749447"/>
                <a:gd name="connsiteX1" fmla="*/ 908600 w 1524921"/>
                <a:gd name="connsiteY1" fmla="*/ 161310 h 1749447"/>
                <a:gd name="connsiteX2" fmla="*/ 389625 w 1524921"/>
                <a:gd name="connsiteY2" fmla="*/ 13094 h 1749447"/>
                <a:gd name="connsiteX3" fmla="*/ 15691 w 1524921"/>
                <a:gd name="connsiteY3" fmla="*/ 103288 h 1749447"/>
                <a:gd name="connsiteX4" fmla="*/ 73333 w 1524921"/>
                <a:gd name="connsiteY4" fmla="*/ 473979 h 1749447"/>
                <a:gd name="connsiteX5" fmla="*/ 103022 w 1524921"/>
                <a:gd name="connsiteY5" fmla="*/ 1084430 h 1749447"/>
                <a:gd name="connsiteX6" fmla="*/ 138648 w 1524921"/>
                <a:gd name="connsiteY6" fmla="*/ 1463014 h 1749447"/>
                <a:gd name="connsiteX7" fmla="*/ 211566 w 1524921"/>
                <a:gd name="connsiteY7" fmla="*/ 1749447 h 1749447"/>
                <a:gd name="connsiteX0" fmla="*/ 1524921 w 1524921"/>
                <a:gd name="connsiteY0" fmla="*/ 0 h 1824682"/>
                <a:gd name="connsiteX1" fmla="*/ 908600 w 1524921"/>
                <a:gd name="connsiteY1" fmla="*/ 161310 h 1824682"/>
                <a:gd name="connsiteX2" fmla="*/ 389625 w 1524921"/>
                <a:gd name="connsiteY2" fmla="*/ 13094 h 1824682"/>
                <a:gd name="connsiteX3" fmla="*/ 15691 w 1524921"/>
                <a:gd name="connsiteY3" fmla="*/ 103288 h 1824682"/>
                <a:gd name="connsiteX4" fmla="*/ 73333 w 1524921"/>
                <a:gd name="connsiteY4" fmla="*/ 473979 h 1824682"/>
                <a:gd name="connsiteX5" fmla="*/ 103022 w 1524921"/>
                <a:gd name="connsiteY5" fmla="*/ 1084430 h 1824682"/>
                <a:gd name="connsiteX6" fmla="*/ 138648 w 1524921"/>
                <a:gd name="connsiteY6" fmla="*/ 1463014 h 1824682"/>
                <a:gd name="connsiteX7" fmla="*/ 181044 w 1524921"/>
                <a:gd name="connsiteY7" fmla="*/ 1824682 h 1824682"/>
                <a:gd name="connsiteX0" fmla="*/ 1523874 w 1523874"/>
                <a:gd name="connsiteY0" fmla="*/ 0 h 1824682"/>
                <a:gd name="connsiteX1" fmla="*/ 907553 w 1523874"/>
                <a:gd name="connsiteY1" fmla="*/ 161310 h 1824682"/>
                <a:gd name="connsiteX2" fmla="*/ 388578 w 1523874"/>
                <a:gd name="connsiteY2" fmla="*/ 13094 h 1824682"/>
                <a:gd name="connsiteX3" fmla="*/ 14644 w 1523874"/>
                <a:gd name="connsiteY3" fmla="*/ 103288 h 1824682"/>
                <a:gd name="connsiteX4" fmla="*/ 72286 w 1523874"/>
                <a:gd name="connsiteY4" fmla="*/ 473979 h 1824682"/>
                <a:gd name="connsiteX5" fmla="*/ 39303 w 1523874"/>
                <a:gd name="connsiteY5" fmla="*/ 1084430 h 1824682"/>
                <a:gd name="connsiteX6" fmla="*/ 137601 w 1523874"/>
                <a:gd name="connsiteY6" fmla="*/ 1463014 h 1824682"/>
                <a:gd name="connsiteX7" fmla="*/ 179997 w 1523874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158567 w 1544840"/>
                <a:gd name="connsiteY6" fmla="*/ 1463014 h 1824682"/>
                <a:gd name="connsiteX7" fmla="*/ 200963 w 1544840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45758 w 1544840"/>
                <a:gd name="connsiteY6" fmla="*/ 1449771 h 1824682"/>
                <a:gd name="connsiteX7" fmla="*/ 200963 w 1544840"/>
                <a:gd name="connsiteY7" fmla="*/ 1824682 h 1824682"/>
                <a:gd name="connsiteX0" fmla="*/ 1544840 w 1544840"/>
                <a:gd name="connsiteY0" fmla="*/ 0 h 1837923"/>
                <a:gd name="connsiteX1" fmla="*/ 928519 w 1544840"/>
                <a:gd name="connsiteY1" fmla="*/ 161310 h 1837923"/>
                <a:gd name="connsiteX2" fmla="*/ 409544 w 1544840"/>
                <a:gd name="connsiteY2" fmla="*/ 13094 h 1837923"/>
                <a:gd name="connsiteX3" fmla="*/ 35610 w 1544840"/>
                <a:gd name="connsiteY3" fmla="*/ 103288 h 1837923"/>
                <a:gd name="connsiteX4" fmla="*/ 18046 w 1544840"/>
                <a:gd name="connsiteY4" fmla="*/ 473979 h 1837923"/>
                <a:gd name="connsiteX5" fmla="*/ 60269 w 1544840"/>
                <a:gd name="connsiteY5" fmla="*/ 1084430 h 1837923"/>
                <a:gd name="connsiteX6" fmla="*/ 45758 w 1544840"/>
                <a:gd name="connsiteY6" fmla="*/ 1449771 h 1837923"/>
                <a:gd name="connsiteX7" fmla="*/ 25483 w 1544840"/>
                <a:gd name="connsiteY7" fmla="*/ 1837923 h 1837923"/>
                <a:gd name="connsiteX0" fmla="*/ 1543587 w 1543587"/>
                <a:gd name="connsiteY0" fmla="*/ 0 h 1837923"/>
                <a:gd name="connsiteX1" fmla="*/ 927266 w 1543587"/>
                <a:gd name="connsiteY1" fmla="*/ 161310 h 1837923"/>
                <a:gd name="connsiteX2" fmla="*/ 408291 w 1543587"/>
                <a:gd name="connsiteY2" fmla="*/ 13094 h 1837923"/>
                <a:gd name="connsiteX3" fmla="*/ 34357 w 1543587"/>
                <a:gd name="connsiteY3" fmla="*/ 103288 h 1837923"/>
                <a:gd name="connsiteX4" fmla="*/ 16793 w 1543587"/>
                <a:gd name="connsiteY4" fmla="*/ 473979 h 1837923"/>
                <a:gd name="connsiteX5" fmla="*/ 33947 w 1543587"/>
                <a:gd name="connsiteY5" fmla="*/ 1071190 h 1837923"/>
                <a:gd name="connsiteX6" fmla="*/ 44505 w 1543587"/>
                <a:gd name="connsiteY6" fmla="*/ 1449771 h 1837923"/>
                <a:gd name="connsiteX7" fmla="*/ 24230 w 1543587"/>
                <a:gd name="connsiteY7" fmla="*/ 1837923 h 1837923"/>
                <a:gd name="connsiteX0" fmla="*/ 1543587 w 1543587"/>
                <a:gd name="connsiteY0" fmla="*/ 0 h 1665786"/>
                <a:gd name="connsiteX1" fmla="*/ 927266 w 1543587"/>
                <a:gd name="connsiteY1" fmla="*/ 161310 h 1665786"/>
                <a:gd name="connsiteX2" fmla="*/ 408291 w 1543587"/>
                <a:gd name="connsiteY2" fmla="*/ 13094 h 1665786"/>
                <a:gd name="connsiteX3" fmla="*/ 34357 w 1543587"/>
                <a:gd name="connsiteY3" fmla="*/ 103288 h 1665786"/>
                <a:gd name="connsiteX4" fmla="*/ 16793 w 1543587"/>
                <a:gd name="connsiteY4" fmla="*/ 473979 h 1665786"/>
                <a:gd name="connsiteX5" fmla="*/ 33947 w 1543587"/>
                <a:gd name="connsiteY5" fmla="*/ 1071190 h 1665786"/>
                <a:gd name="connsiteX6" fmla="*/ 44505 w 1543587"/>
                <a:gd name="connsiteY6" fmla="*/ 1449771 h 1665786"/>
                <a:gd name="connsiteX7" fmla="*/ 36766 w 1543587"/>
                <a:gd name="connsiteY7" fmla="*/ 1665786 h 16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87" h="1665786">
                  <a:moveTo>
                    <a:pt x="1543587" y="0"/>
                  </a:moveTo>
                  <a:cubicBezTo>
                    <a:pt x="1514393" y="7917"/>
                    <a:pt x="1116482" y="159128"/>
                    <a:pt x="927266" y="161310"/>
                  </a:cubicBezTo>
                  <a:cubicBezTo>
                    <a:pt x="738050" y="163492"/>
                    <a:pt x="557109" y="22764"/>
                    <a:pt x="408291" y="13094"/>
                  </a:cubicBezTo>
                  <a:cubicBezTo>
                    <a:pt x="259473" y="3424"/>
                    <a:pt x="99607" y="26474"/>
                    <a:pt x="34357" y="103288"/>
                  </a:cubicBezTo>
                  <a:cubicBezTo>
                    <a:pt x="-30893" y="180102"/>
                    <a:pt x="16861" y="312662"/>
                    <a:pt x="16793" y="473979"/>
                  </a:cubicBezTo>
                  <a:cubicBezTo>
                    <a:pt x="16725" y="635296"/>
                    <a:pt x="29328" y="908558"/>
                    <a:pt x="33947" y="1071190"/>
                  </a:cubicBezTo>
                  <a:cubicBezTo>
                    <a:pt x="38566" y="1233822"/>
                    <a:pt x="44035" y="1350672"/>
                    <a:pt x="44505" y="1449771"/>
                  </a:cubicBezTo>
                  <a:cubicBezTo>
                    <a:pt x="44975" y="1548870"/>
                    <a:pt x="34787" y="1599482"/>
                    <a:pt x="36766" y="1665786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Oblouk 188"/>
            <p:cNvSpPr/>
            <p:nvPr/>
          </p:nvSpPr>
          <p:spPr>
            <a:xfrm rot="20285242">
              <a:off x="5327043" y="47110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07743" y="4918132"/>
            <a:ext cx="285369" cy="217100"/>
            <a:chOff x="3607743" y="4918132"/>
            <a:chExt cx="285369" cy="217100"/>
          </a:xfrm>
        </p:grpSpPr>
        <p:sp>
          <p:nvSpPr>
            <p:cNvPr id="191" name="Oblouk 190"/>
            <p:cNvSpPr/>
            <p:nvPr/>
          </p:nvSpPr>
          <p:spPr>
            <a:xfrm rot="20498122">
              <a:off x="3607743" y="495523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3782389" y="4918132"/>
              <a:ext cx="110723" cy="106909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25960" y="2190313"/>
            <a:ext cx="3114119" cy="916761"/>
            <a:chOff x="325960" y="2190313"/>
            <a:chExt cx="3114119" cy="916761"/>
          </a:xfrm>
        </p:grpSpPr>
        <p:sp>
          <p:nvSpPr>
            <p:cNvPr id="55" name="Ovál 54"/>
            <p:cNvSpPr/>
            <p:nvPr/>
          </p:nvSpPr>
          <p:spPr>
            <a:xfrm rot="18646644">
              <a:off x="3332079" y="21903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3" name="Přímá spojnice se šipkou 112"/>
            <p:cNvCxnSpPr/>
            <p:nvPr/>
          </p:nvCxnSpPr>
          <p:spPr>
            <a:xfrm flipV="1">
              <a:off x="1647042" y="2783748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ovéPole 118"/>
            <p:cNvSpPr txBox="1"/>
            <p:nvPr/>
          </p:nvSpPr>
          <p:spPr>
            <a:xfrm>
              <a:off x="325960" y="2460743"/>
              <a:ext cx="129371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2081037" y="2265528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67544" y="5181413"/>
            <a:ext cx="2990229" cy="965100"/>
            <a:chOff x="467544" y="5181413"/>
            <a:chExt cx="2990229" cy="965100"/>
          </a:xfrm>
        </p:grpSpPr>
        <p:sp>
          <p:nvSpPr>
            <p:cNvPr id="147" name="Ovál 146"/>
            <p:cNvSpPr/>
            <p:nvPr/>
          </p:nvSpPr>
          <p:spPr>
            <a:xfrm rot="18646644">
              <a:off x="3349773" y="51814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7" name="Přímá spojnice se šipkou 206"/>
            <p:cNvCxnSpPr/>
            <p:nvPr/>
          </p:nvCxnSpPr>
          <p:spPr>
            <a:xfrm flipV="1">
              <a:off x="1682402" y="5769641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Volný tvar 207"/>
            <p:cNvSpPr/>
            <p:nvPr/>
          </p:nvSpPr>
          <p:spPr>
            <a:xfrm>
              <a:off x="2116397" y="5251421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TextovéPole 221"/>
            <p:cNvSpPr txBox="1"/>
            <p:nvPr/>
          </p:nvSpPr>
          <p:spPr>
            <a:xfrm>
              <a:off x="467544" y="5500182"/>
              <a:ext cx="114736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368294" y="2546873"/>
            <a:ext cx="2660089" cy="1799704"/>
            <a:chOff x="5368294" y="2546873"/>
            <a:chExt cx="2660089" cy="1799704"/>
          </a:xfrm>
        </p:grpSpPr>
        <p:sp>
          <p:nvSpPr>
            <p:cNvPr id="54" name="Ovál 53"/>
            <p:cNvSpPr/>
            <p:nvPr/>
          </p:nvSpPr>
          <p:spPr>
            <a:xfrm rot="18646644">
              <a:off x="5368294" y="25468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 rot="611415">
              <a:off x="5373697" y="273788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6" name="Přímá spojnice se šipkou 195"/>
            <p:cNvCxnSpPr/>
            <p:nvPr/>
          </p:nvCxnSpPr>
          <p:spPr>
            <a:xfrm flipH="1" flipV="1">
              <a:off x="6581396" y="3636941"/>
              <a:ext cx="401814" cy="206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ovéPole 224"/>
            <p:cNvSpPr txBox="1"/>
            <p:nvPr/>
          </p:nvSpPr>
          <p:spPr>
            <a:xfrm>
              <a:off x="7006510" y="3700246"/>
              <a:ext cx="102187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5863361" y="5224643"/>
            <a:ext cx="3066351" cy="813358"/>
            <a:chOff x="5863361" y="5224643"/>
            <a:chExt cx="3066351" cy="813358"/>
          </a:xfrm>
        </p:grpSpPr>
        <p:sp>
          <p:nvSpPr>
            <p:cNvPr id="145" name="Ovál 144"/>
            <p:cNvSpPr/>
            <p:nvPr/>
          </p:nvSpPr>
          <p:spPr>
            <a:xfrm rot="18646644">
              <a:off x="5863361" y="52886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 rot="20881195">
              <a:off x="5971045" y="5224643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4" name="Přímá spojnice se šipkou 213"/>
            <p:cNvCxnSpPr/>
            <p:nvPr/>
          </p:nvCxnSpPr>
          <p:spPr>
            <a:xfrm flipH="1">
              <a:off x="7243151" y="5740782"/>
              <a:ext cx="40935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ovéPole 225"/>
            <p:cNvSpPr txBox="1"/>
            <p:nvPr/>
          </p:nvSpPr>
          <p:spPr>
            <a:xfrm>
              <a:off x="7812360" y="5391670"/>
              <a:ext cx="111735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85988" y="5537973"/>
            <a:ext cx="2930428" cy="1204153"/>
            <a:chOff x="5385988" y="5537973"/>
            <a:chExt cx="2930428" cy="1204153"/>
          </a:xfrm>
        </p:grpSpPr>
        <p:sp>
          <p:nvSpPr>
            <p:cNvPr id="146" name="Ovál 145"/>
            <p:cNvSpPr/>
            <p:nvPr/>
          </p:nvSpPr>
          <p:spPr>
            <a:xfrm rot="18646644">
              <a:off x="5385988" y="55379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442972" y="561094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9" name="Přímá spojnice se šipkou 218"/>
            <p:cNvCxnSpPr/>
            <p:nvPr/>
          </p:nvCxnSpPr>
          <p:spPr>
            <a:xfrm flipH="1" flipV="1">
              <a:off x="6736245" y="6386851"/>
              <a:ext cx="431587" cy="1033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ovéPole 226"/>
            <p:cNvSpPr txBox="1"/>
            <p:nvPr/>
          </p:nvSpPr>
          <p:spPr>
            <a:xfrm>
              <a:off x="7262772" y="6095795"/>
              <a:ext cx="105364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20334" y="853469"/>
            <a:ext cx="2009060" cy="646331"/>
            <a:chOff x="120334" y="853469"/>
            <a:chExt cx="2009060" cy="646331"/>
          </a:xfrm>
        </p:grpSpPr>
        <p:sp>
          <p:nvSpPr>
            <p:cNvPr id="193" name="Výbuch 1 192"/>
            <p:cNvSpPr/>
            <p:nvPr/>
          </p:nvSpPr>
          <p:spPr>
            <a:xfrm>
              <a:off x="1553330" y="897834"/>
              <a:ext cx="576064" cy="56005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TextovéPole 227"/>
            <p:cNvSpPr txBox="1"/>
            <p:nvPr/>
          </p:nvSpPr>
          <p:spPr>
            <a:xfrm>
              <a:off x="120334" y="853469"/>
              <a:ext cx="1628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Exteroreceptor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139472" y="395101"/>
            <a:ext cx="1318458" cy="3609596"/>
            <a:chOff x="5139472" y="395101"/>
            <a:chExt cx="1318458" cy="3609596"/>
          </a:xfrm>
        </p:grpSpPr>
        <p:grpSp>
          <p:nvGrpSpPr>
            <p:cNvPr id="117" name="Skupina 116"/>
            <p:cNvGrpSpPr/>
            <p:nvPr/>
          </p:nvGrpSpPr>
          <p:grpSpPr>
            <a:xfrm flipH="1">
              <a:off x="5910708" y="618938"/>
              <a:ext cx="547222" cy="2738054"/>
              <a:chOff x="4171184" y="65228"/>
              <a:chExt cx="547222" cy="2738054"/>
            </a:xfrm>
          </p:grpSpPr>
          <p:sp>
            <p:nvSpPr>
              <p:cNvPr id="121" name="Ovál 120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171184" y="1322618"/>
                <a:ext cx="439491" cy="1480664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1836163"/>
                  <a:gd name="connsiteX1" fmla="*/ 326676 w 439491"/>
                  <a:gd name="connsiteY1" fmla="*/ 23751 h 1836163"/>
                  <a:gd name="connsiteX2" fmla="*/ 112920 w 439491"/>
                  <a:gd name="connsiteY2" fmla="*/ 47502 h 1836163"/>
                  <a:gd name="connsiteX3" fmla="*/ 23855 w 439491"/>
                  <a:gd name="connsiteY3" fmla="*/ 148442 h 1836163"/>
                  <a:gd name="connsiteX4" fmla="*/ 104 w 439491"/>
                  <a:gd name="connsiteY4" fmla="*/ 486889 h 1836163"/>
                  <a:gd name="connsiteX5" fmla="*/ 29793 w 439491"/>
                  <a:gd name="connsiteY5" fmla="*/ 1086593 h 1836163"/>
                  <a:gd name="connsiteX6" fmla="*/ 65419 w 439491"/>
                  <a:gd name="connsiteY6" fmla="*/ 1508167 h 1836163"/>
                  <a:gd name="connsiteX7" fmla="*/ 55349 w 439491"/>
                  <a:gd name="connsiteY7" fmla="*/ 1836163 h 1836163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65419 w 439491"/>
                  <a:gd name="connsiteY6" fmla="*/ 1508167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28843 w 439491"/>
                  <a:gd name="connsiteY6" fmla="*/ 1471591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471591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305336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480664"/>
                  <a:gd name="connsiteX1" fmla="*/ 326676 w 439491"/>
                  <a:gd name="connsiteY1" fmla="*/ 23751 h 1480664"/>
                  <a:gd name="connsiteX2" fmla="*/ 112920 w 439491"/>
                  <a:gd name="connsiteY2" fmla="*/ 47502 h 1480664"/>
                  <a:gd name="connsiteX3" fmla="*/ 23855 w 439491"/>
                  <a:gd name="connsiteY3" fmla="*/ 148442 h 1480664"/>
                  <a:gd name="connsiteX4" fmla="*/ 104 w 439491"/>
                  <a:gd name="connsiteY4" fmla="*/ 486889 h 1480664"/>
                  <a:gd name="connsiteX5" fmla="*/ 29793 w 439491"/>
                  <a:gd name="connsiteY5" fmla="*/ 1086593 h 1480664"/>
                  <a:gd name="connsiteX6" fmla="*/ 28843 w 439491"/>
                  <a:gd name="connsiteY6" fmla="*/ 1305336 h 1480664"/>
                  <a:gd name="connsiteX7" fmla="*/ 48034 w 439491"/>
                  <a:gd name="connsiteY7" fmla="*/ 1480664 h 148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1480664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25003" y="950185"/>
                      <a:pt x="29793" y="1086593"/>
                    </a:cubicBezTo>
                    <a:cubicBezTo>
                      <a:pt x="34583" y="1223001"/>
                      <a:pt x="25803" y="1239658"/>
                      <a:pt x="28843" y="1305336"/>
                    </a:cubicBezTo>
                    <a:cubicBezTo>
                      <a:pt x="31883" y="1371014"/>
                      <a:pt x="46055" y="1414360"/>
                      <a:pt x="48034" y="148066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 flipV="1">
                <a:off x="4186493" y="398001"/>
                <a:ext cx="437533" cy="955007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693" h="1728654">
                    <a:moveTo>
                      <a:pt x="749693" y="43693"/>
                    </a:moveTo>
                    <a:cubicBezTo>
                      <a:pt x="720499" y="51610"/>
                      <a:pt x="432805" y="3985"/>
                      <a:pt x="326676" y="794"/>
                    </a:cubicBezTo>
                    <a:cubicBezTo>
                      <a:pt x="220547" y="-2397"/>
                      <a:pt x="163390" y="3763"/>
                      <a:pt x="112920" y="24545"/>
                    </a:cubicBezTo>
                    <a:cubicBezTo>
                      <a:pt x="62450" y="45327"/>
                      <a:pt x="42658" y="52254"/>
                      <a:pt x="23855" y="125485"/>
                    </a:cubicBezTo>
                    <a:cubicBezTo>
                      <a:pt x="5052" y="198716"/>
                      <a:pt x="-886" y="307574"/>
                      <a:pt x="104" y="463932"/>
                    </a:cubicBezTo>
                    <a:cubicBezTo>
                      <a:pt x="1094" y="620291"/>
                      <a:pt x="18907" y="893423"/>
                      <a:pt x="29793" y="1063636"/>
                    </a:cubicBezTo>
                    <a:cubicBezTo>
                      <a:pt x="40679" y="1233849"/>
                      <a:pt x="57502" y="1374374"/>
                      <a:pt x="65419" y="1485210"/>
                    </a:cubicBezTo>
                    <a:cubicBezTo>
                      <a:pt x="73336" y="1596046"/>
                      <a:pt x="75315" y="1662350"/>
                      <a:pt x="77294" y="172865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5" name="Přímá spojnice se šipkou 124"/>
              <p:cNvCxnSpPr/>
              <p:nvPr/>
            </p:nvCxnSpPr>
            <p:spPr>
              <a:xfrm flipH="1" flipV="1">
                <a:off x="4227938" y="65228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Přímá spojnice se šipkou 197"/>
            <p:cNvCxnSpPr/>
            <p:nvPr/>
          </p:nvCxnSpPr>
          <p:spPr>
            <a:xfrm flipV="1">
              <a:off x="6381541" y="3438997"/>
              <a:ext cx="17813" cy="329982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Přímá spojnice 231"/>
            <p:cNvCxnSpPr>
              <a:endCxn id="187" idx="6"/>
            </p:cNvCxnSpPr>
            <p:nvPr/>
          </p:nvCxnSpPr>
          <p:spPr>
            <a:xfrm>
              <a:off x="5786373" y="3636437"/>
              <a:ext cx="592168" cy="368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/>
            <p:cNvCxnSpPr>
              <a:endCxn id="124" idx="6"/>
            </p:cNvCxnSpPr>
            <p:nvPr/>
          </p:nvCxnSpPr>
          <p:spPr>
            <a:xfrm>
              <a:off x="5139472" y="395101"/>
              <a:ext cx="1264969" cy="691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2931552" y="96094"/>
            <a:ext cx="3796734" cy="3608704"/>
            <a:chOff x="2931552" y="96094"/>
            <a:chExt cx="3796734" cy="3608704"/>
          </a:xfrm>
        </p:grpSpPr>
        <p:cxnSp>
          <p:nvCxnSpPr>
            <p:cNvPr id="233" name="Přímá spojnice 232"/>
            <p:cNvCxnSpPr>
              <a:endCxn id="179" idx="7"/>
            </p:cNvCxnSpPr>
            <p:nvPr/>
          </p:nvCxnSpPr>
          <p:spPr>
            <a:xfrm flipH="1">
              <a:off x="2992342" y="3636437"/>
              <a:ext cx="487592" cy="68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Skupina 136"/>
            <p:cNvGrpSpPr/>
            <p:nvPr/>
          </p:nvGrpSpPr>
          <p:grpSpPr>
            <a:xfrm>
              <a:off x="2931552" y="329094"/>
              <a:ext cx="547222" cy="2959094"/>
              <a:chOff x="4171184" y="376392"/>
              <a:chExt cx="547222" cy="2959094"/>
            </a:xfrm>
          </p:grpSpPr>
          <p:sp>
            <p:nvSpPr>
              <p:cNvPr id="133" name="Ovál 132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Volný tvar 133"/>
              <p:cNvSpPr/>
              <p:nvPr/>
            </p:nvSpPr>
            <p:spPr>
              <a:xfrm>
                <a:off x="4171184" y="1322618"/>
                <a:ext cx="439491" cy="2012868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2012868"/>
                  <a:gd name="connsiteX1" fmla="*/ 326676 w 439491"/>
                  <a:gd name="connsiteY1" fmla="*/ 23751 h 2012868"/>
                  <a:gd name="connsiteX2" fmla="*/ 112920 w 439491"/>
                  <a:gd name="connsiteY2" fmla="*/ 47502 h 2012868"/>
                  <a:gd name="connsiteX3" fmla="*/ 23855 w 439491"/>
                  <a:gd name="connsiteY3" fmla="*/ 148442 h 2012868"/>
                  <a:gd name="connsiteX4" fmla="*/ 104 w 439491"/>
                  <a:gd name="connsiteY4" fmla="*/ 486889 h 2012868"/>
                  <a:gd name="connsiteX5" fmla="*/ 29793 w 439491"/>
                  <a:gd name="connsiteY5" fmla="*/ 1086593 h 2012868"/>
                  <a:gd name="connsiteX6" fmla="*/ 65419 w 439491"/>
                  <a:gd name="connsiteY6" fmla="*/ 1508167 h 2012868"/>
                  <a:gd name="connsiteX7" fmla="*/ 77294 w 439491"/>
                  <a:gd name="connsiteY7" fmla="*/ 2012868 h 201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2012868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18907" y="916380"/>
                      <a:pt x="29793" y="1086593"/>
                    </a:cubicBezTo>
                    <a:cubicBezTo>
                      <a:pt x="40679" y="1256806"/>
                      <a:pt x="57502" y="1353788"/>
                      <a:pt x="65419" y="1508167"/>
                    </a:cubicBezTo>
                    <a:cubicBezTo>
                      <a:pt x="73336" y="1662546"/>
                      <a:pt x="75315" y="1946564"/>
                      <a:pt x="77294" y="2012868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Volný tvar 134"/>
              <p:cNvSpPr/>
              <p:nvPr/>
            </p:nvSpPr>
            <p:spPr>
              <a:xfrm flipV="1">
                <a:off x="4328758" y="697390"/>
                <a:ext cx="295268" cy="655616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  <a:gd name="connsiteX0" fmla="*/ 755870 w 755870"/>
                  <a:gd name="connsiteY0" fmla="*/ 43691 h 1728652"/>
                  <a:gd name="connsiteX1" fmla="*/ 332853 w 755870"/>
                  <a:gd name="connsiteY1" fmla="*/ 792 h 1728652"/>
                  <a:gd name="connsiteX2" fmla="*/ 119097 w 755870"/>
                  <a:gd name="connsiteY2" fmla="*/ 24543 h 1728652"/>
                  <a:gd name="connsiteX3" fmla="*/ 30032 w 755870"/>
                  <a:gd name="connsiteY3" fmla="*/ 125483 h 1728652"/>
                  <a:gd name="connsiteX4" fmla="*/ 6281 w 755870"/>
                  <a:gd name="connsiteY4" fmla="*/ 463930 h 1728652"/>
                  <a:gd name="connsiteX5" fmla="*/ 5659 w 755870"/>
                  <a:gd name="connsiteY5" fmla="*/ 805688 h 1728652"/>
                  <a:gd name="connsiteX6" fmla="*/ 71596 w 755870"/>
                  <a:gd name="connsiteY6" fmla="*/ 1485208 h 1728652"/>
                  <a:gd name="connsiteX7" fmla="*/ 83471 w 755870"/>
                  <a:gd name="connsiteY7" fmla="*/ 1728652 h 1728652"/>
                  <a:gd name="connsiteX0" fmla="*/ 753695 w 753695"/>
                  <a:gd name="connsiteY0" fmla="*/ 43691 h 1728652"/>
                  <a:gd name="connsiteX1" fmla="*/ 330678 w 753695"/>
                  <a:gd name="connsiteY1" fmla="*/ 792 h 1728652"/>
                  <a:gd name="connsiteX2" fmla="*/ 116922 w 753695"/>
                  <a:gd name="connsiteY2" fmla="*/ 24543 h 1728652"/>
                  <a:gd name="connsiteX3" fmla="*/ 27857 w 753695"/>
                  <a:gd name="connsiteY3" fmla="*/ 125483 h 1728652"/>
                  <a:gd name="connsiteX4" fmla="*/ 4106 w 753695"/>
                  <a:gd name="connsiteY4" fmla="*/ 463930 h 1728652"/>
                  <a:gd name="connsiteX5" fmla="*/ 3484 w 753695"/>
                  <a:gd name="connsiteY5" fmla="*/ 805688 h 1728652"/>
                  <a:gd name="connsiteX6" fmla="*/ 39105 w 753695"/>
                  <a:gd name="connsiteY6" fmla="*/ 1055300 h 1728652"/>
                  <a:gd name="connsiteX7" fmla="*/ 81296 w 753695"/>
                  <a:gd name="connsiteY7" fmla="*/ 1728652 h 1728652"/>
                  <a:gd name="connsiteX0" fmla="*/ 753695 w 753695"/>
                  <a:gd name="connsiteY0" fmla="*/ 43691 h 1298743"/>
                  <a:gd name="connsiteX1" fmla="*/ 330678 w 753695"/>
                  <a:gd name="connsiteY1" fmla="*/ 792 h 1298743"/>
                  <a:gd name="connsiteX2" fmla="*/ 116922 w 753695"/>
                  <a:gd name="connsiteY2" fmla="*/ 24543 h 1298743"/>
                  <a:gd name="connsiteX3" fmla="*/ 27857 w 753695"/>
                  <a:gd name="connsiteY3" fmla="*/ 125483 h 1298743"/>
                  <a:gd name="connsiteX4" fmla="*/ 4106 w 753695"/>
                  <a:gd name="connsiteY4" fmla="*/ 463930 h 1298743"/>
                  <a:gd name="connsiteX5" fmla="*/ 3484 w 753695"/>
                  <a:gd name="connsiteY5" fmla="*/ 805688 h 1298743"/>
                  <a:gd name="connsiteX6" fmla="*/ 39105 w 753695"/>
                  <a:gd name="connsiteY6" fmla="*/ 1055300 h 1298743"/>
                  <a:gd name="connsiteX7" fmla="*/ 81297 w 753695"/>
                  <a:gd name="connsiteY7" fmla="*/ 1298743 h 129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695" h="1298743">
                    <a:moveTo>
                      <a:pt x="753695" y="43691"/>
                    </a:moveTo>
                    <a:cubicBezTo>
                      <a:pt x="724501" y="51608"/>
                      <a:pt x="436807" y="3983"/>
                      <a:pt x="330678" y="792"/>
                    </a:cubicBezTo>
                    <a:cubicBezTo>
                      <a:pt x="224549" y="-2399"/>
                      <a:pt x="167392" y="3761"/>
                      <a:pt x="116922" y="24543"/>
                    </a:cubicBezTo>
                    <a:cubicBezTo>
                      <a:pt x="66452" y="45325"/>
                      <a:pt x="46660" y="52252"/>
                      <a:pt x="27857" y="125483"/>
                    </a:cubicBezTo>
                    <a:cubicBezTo>
                      <a:pt x="9054" y="198714"/>
                      <a:pt x="8168" y="350563"/>
                      <a:pt x="4106" y="463930"/>
                    </a:cubicBezTo>
                    <a:cubicBezTo>
                      <a:pt x="44" y="577297"/>
                      <a:pt x="-2349" y="707126"/>
                      <a:pt x="3484" y="805688"/>
                    </a:cubicBezTo>
                    <a:cubicBezTo>
                      <a:pt x="9317" y="904250"/>
                      <a:pt x="26136" y="973124"/>
                      <a:pt x="39105" y="1055300"/>
                    </a:cubicBezTo>
                    <a:cubicBezTo>
                      <a:pt x="52074" y="1137476"/>
                      <a:pt x="79318" y="1232439"/>
                      <a:pt x="81297" y="1298743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6" name="Přímá spojnice se šipkou 135"/>
              <p:cNvCxnSpPr/>
              <p:nvPr/>
            </p:nvCxnSpPr>
            <p:spPr>
              <a:xfrm flipH="1" flipV="1">
                <a:off x="4363979" y="376392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Přímá spojnice se šipkou 111"/>
            <p:cNvCxnSpPr/>
            <p:nvPr/>
          </p:nvCxnSpPr>
          <p:spPr>
            <a:xfrm flipH="1" flipV="1">
              <a:off x="3003381" y="3368867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ovéPole 228"/>
            <p:cNvSpPr txBox="1"/>
            <p:nvPr/>
          </p:nvSpPr>
          <p:spPr>
            <a:xfrm>
              <a:off x="3610550" y="96094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dráhy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  <p:sp>
          <p:nvSpPr>
            <p:cNvPr id="230" name="TextovéPole 229"/>
            <p:cNvSpPr txBox="1"/>
            <p:nvPr/>
          </p:nvSpPr>
          <p:spPr>
            <a:xfrm>
              <a:off x="3010470" y="3354978"/>
              <a:ext cx="37178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dráhy interneuronu</a:t>
              </a:r>
            </a:p>
          </p:txBody>
        </p:sp>
        <p:cxnSp>
          <p:nvCxnSpPr>
            <p:cNvPr id="239" name="Přímá spojnice 238"/>
            <p:cNvCxnSpPr/>
            <p:nvPr/>
          </p:nvCxnSpPr>
          <p:spPr>
            <a:xfrm flipH="1">
              <a:off x="3151297" y="375027"/>
              <a:ext cx="522573" cy="186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5105705" y="1756071"/>
            <a:ext cx="925820" cy="184960"/>
            <a:chOff x="5105705" y="1756071"/>
            <a:chExt cx="925820" cy="184960"/>
          </a:xfrm>
        </p:grpSpPr>
        <p:sp>
          <p:nvSpPr>
            <p:cNvPr id="114" name="Volný tvar 113"/>
            <p:cNvSpPr/>
            <p:nvPr/>
          </p:nvSpPr>
          <p:spPr>
            <a:xfrm>
              <a:off x="5105705" y="1756071"/>
              <a:ext cx="733016" cy="56380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  <a:gd name="connsiteX0" fmla="*/ 0 w 285467"/>
                <a:gd name="connsiteY0" fmla="*/ 55716 h 391152"/>
                <a:gd name="connsiteX1" fmla="*/ 284358 w 285467"/>
                <a:gd name="connsiteY1" fmla="*/ 3044 h 391152"/>
                <a:gd name="connsiteX2" fmla="*/ 100692 w 285467"/>
                <a:gd name="connsiteY2" fmla="*/ 172737 h 391152"/>
                <a:gd name="connsiteX3" fmla="*/ 154145 w 285467"/>
                <a:gd name="connsiteY3" fmla="*/ 276926 h 391152"/>
                <a:gd name="connsiteX4" fmla="*/ 222396 w 285467"/>
                <a:gd name="connsiteY4" fmla="*/ 391152 h 391152"/>
                <a:gd name="connsiteX0" fmla="*/ 0 w 505340"/>
                <a:gd name="connsiteY0" fmla="*/ 86336 h 421772"/>
                <a:gd name="connsiteX1" fmla="*/ 284358 w 505340"/>
                <a:gd name="connsiteY1" fmla="*/ 33664 h 421772"/>
                <a:gd name="connsiteX2" fmla="*/ 503301 w 505340"/>
                <a:gd name="connsiteY2" fmla="*/ 19113 h 421772"/>
                <a:gd name="connsiteX3" fmla="*/ 154145 w 505340"/>
                <a:gd name="connsiteY3" fmla="*/ 307546 h 421772"/>
                <a:gd name="connsiteX4" fmla="*/ 222396 w 505340"/>
                <a:gd name="connsiteY4" fmla="*/ 421772 h 421772"/>
                <a:gd name="connsiteX0" fmla="*/ 0 w 563312"/>
                <a:gd name="connsiteY0" fmla="*/ 73080 h 408516"/>
                <a:gd name="connsiteX1" fmla="*/ 284358 w 563312"/>
                <a:gd name="connsiteY1" fmla="*/ 20408 h 408516"/>
                <a:gd name="connsiteX2" fmla="*/ 503301 w 563312"/>
                <a:gd name="connsiteY2" fmla="*/ 5857 h 408516"/>
                <a:gd name="connsiteX3" fmla="*/ 543106 w 563312"/>
                <a:gd name="connsiteY3" fmla="*/ 41806 h 408516"/>
                <a:gd name="connsiteX4" fmla="*/ 222396 w 563312"/>
                <a:gd name="connsiteY4" fmla="*/ 408516 h 408516"/>
                <a:gd name="connsiteX0" fmla="*/ 0 w 618181"/>
                <a:gd name="connsiteY0" fmla="*/ 68167 h 69181"/>
                <a:gd name="connsiteX1" fmla="*/ 284358 w 618181"/>
                <a:gd name="connsiteY1" fmla="*/ 15495 h 69181"/>
                <a:gd name="connsiteX2" fmla="*/ 503301 w 618181"/>
                <a:gd name="connsiteY2" fmla="*/ 944 h 69181"/>
                <a:gd name="connsiteX3" fmla="*/ 543106 w 618181"/>
                <a:gd name="connsiteY3" fmla="*/ 36893 h 69181"/>
                <a:gd name="connsiteX4" fmla="*/ 618181 w 618181"/>
                <a:gd name="connsiteY4" fmla="*/ 21465 h 69181"/>
                <a:gd name="connsiteX0" fmla="*/ 0 w 618181"/>
                <a:gd name="connsiteY0" fmla="*/ 58028 h 59004"/>
                <a:gd name="connsiteX1" fmla="*/ 284358 w 618181"/>
                <a:gd name="connsiteY1" fmla="*/ 5356 h 59004"/>
                <a:gd name="connsiteX2" fmla="*/ 394119 w 618181"/>
                <a:gd name="connsiteY2" fmla="*/ 4452 h 59004"/>
                <a:gd name="connsiteX3" fmla="*/ 543106 w 618181"/>
                <a:gd name="connsiteY3" fmla="*/ 26754 h 59004"/>
                <a:gd name="connsiteX4" fmla="*/ 618181 w 618181"/>
                <a:gd name="connsiteY4" fmla="*/ 11326 h 59004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77" h="65789">
                  <a:moveTo>
                    <a:pt x="0" y="57900"/>
                  </a:moveTo>
                  <a:cubicBezTo>
                    <a:pt x="53181" y="66631"/>
                    <a:pt x="218672" y="14157"/>
                    <a:pt x="284358" y="5228"/>
                  </a:cubicBezTo>
                  <a:cubicBezTo>
                    <a:pt x="350044" y="-3701"/>
                    <a:pt x="350994" y="758"/>
                    <a:pt x="394119" y="4324"/>
                  </a:cubicBezTo>
                  <a:cubicBezTo>
                    <a:pt x="437244" y="7890"/>
                    <a:pt x="501213" y="16382"/>
                    <a:pt x="543106" y="26626"/>
                  </a:cubicBezTo>
                  <a:cubicBezTo>
                    <a:pt x="584999" y="36870"/>
                    <a:pt x="611743" y="53320"/>
                    <a:pt x="645477" y="65789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blouk 115"/>
            <p:cNvSpPr/>
            <p:nvPr/>
          </p:nvSpPr>
          <p:spPr>
            <a:xfrm rot="11667886">
              <a:off x="5851525" y="176103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Plus 241"/>
            <p:cNvSpPr/>
            <p:nvPr/>
          </p:nvSpPr>
          <p:spPr>
            <a:xfrm>
              <a:off x="5412114" y="17854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693178" y="1556941"/>
            <a:ext cx="351000" cy="968510"/>
            <a:chOff x="3693178" y="1556941"/>
            <a:chExt cx="351000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369317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3" name="Plus 242"/>
            <p:cNvSpPr/>
            <p:nvPr/>
          </p:nvSpPr>
          <p:spPr>
            <a:xfrm>
              <a:off x="3900178" y="18428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723670" y="4734994"/>
            <a:ext cx="333141" cy="773825"/>
            <a:chOff x="3723670" y="4734994"/>
            <a:chExt cx="333141" cy="773825"/>
          </a:xfrm>
        </p:grpSpPr>
        <p:grpSp>
          <p:nvGrpSpPr>
            <p:cNvPr id="159" name="Skupina 158"/>
            <p:cNvGrpSpPr/>
            <p:nvPr/>
          </p:nvGrpSpPr>
          <p:grpSpPr>
            <a:xfrm>
              <a:off x="3723670" y="4734994"/>
              <a:ext cx="204524" cy="773825"/>
              <a:chOff x="5052244" y="1556941"/>
              <a:chExt cx="204524" cy="773825"/>
            </a:xfrm>
          </p:grpSpPr>
          <p:sp>
            <p:nvSpPr>
              <p:cNvPr id="160" name="Ovál 159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louk 160"/>
              <p:cNvSpPr/>
              <p:nvPr/>
            </p:nvSpPr>
            <p:spPr>
              <a:xfrm rot="17997947">
                <a:off x="5052244" y="2150766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Volný tvar 161"/>
              <p:cNvSpPr/>
              <p:nvPr/>
            </p:nvSpPr>
            <p:spPr>
              <a:xfrm>
                <a:off x="5200629" y="1662112"/>
                <a:ext cx="56139" cy="500557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  <a:gd name="connsiteX0" fmla="*/ 21 w 95381"/>
                  <a:gd name="connsiteY0" fmla="*/ 0 h 690562"/>
                  <a:gd name="connsiteX1" fmla="*/ 9546 w 95381"/>
                  <a:gd name="connsiteY1" fmla="*/ 71437 h 690562"/>
                  <a:gd name="connsiteX2" fmla="*/ 26308 w 95381"/>
                  <a:gd name="connsiteY2" fmla="*/ 188273 h 690562"/>
                  <a:gd name="connsiteX3" fmla="*/ 95271 w 95381"/>
                  <a:gd name="connsiteY3" fmla="*/ 414337 h 690562"/>
                  <a:gd name="connsiteX4" fmla="*/ 71459 w 95381"/>
                  <a:gd name="connsiteY4" fmla="*/ 576262 h 690562"/>
                  <a:gd name="connsiteX5" fmla="*/ 38121 w 95381"/>
                  <a:gd name="connsiteY5" fmla="*/ 690562 h 690562"/>
                  <a:gd name="connsiteX0" fmla="*/ 21 w 71537"/>
                  <a:gd name="connsiteY0" fmla="*/ 0 h 690562"/>
                  <a:gd name="connsiteX1" fmla="*/ 9546 w 71537"/>
                  <a:gd name="connsiteY1" fmla="*/ 71437 h 690562"/>
                  <a:gd name="connsiteX2" fmla="*/ 26308 w 71537"/>
                  <a:gd name="connsiteY2" fmla="*/ 188273 h 690562"/>
                  <a:gd name="connsiteX3" fmla="*/ 47769 w 71537"/>
                  <a:gd name="connsiteY3" fmla="*/ 289646 h 690562"/>
                  <a:gd name="connsiteX4" fmla="*/ 71459 w 71537"/>
                  <a:gd name="connsiteY4" fmla="*/ 576262 h 690562"/>
                  <a:gd name="connsiteX5" fmla="*/ 38121 w 71537"/>
                  <a:gd name="connsiteY5" fmla="*/ 690562 h 690562"/>
                  <a:gd name="connsiteX0" fmla="*/ 21 w 53921"/>
                  <a:gd name="connsiteY0" fmla="*/ 0 h 690562"/>
                  <a:gd name="connsiteX1" fmla="*/ 9546 w 53921"/>
                  <a:gd name="connsiteY1" fmla="*/ 71437 h 690562"/>
                  <a:gd name="connsiteX2" fmla="*/ 26308 w 53921"/>
                  <a:gd name="connsiteY2" fmla="*/ 188273 h 690562"/>
                  <a:gd name="connsiteX3" fmla="*/ 47769 w 53921"/>
                  <a:gd name="connsiteY3" fmla="*/ 289646 h 690562"/>
                  <a:gd name="connsiteX4" fmla="*/ 53646 w 53921"/>
                  <a:gd name="connsiteY4" fmla="*/ 398132 h 690562"/>
                  <a:gd name="connsiteX5" fmla="*/ 38121 w 53921"/>
                  <a:gd name="connsiteY5" fmla="*/ 690562 h 690562"/>
                  <a:gd name="connsiteX0" fmla="*/ 21 w 56139"/>
                  <a:gd name="connsiteY0" fmla="*/ 0 h 500557"/>
                  <a:gd name="connsiteX1" fmla="*/ 9546 w 56139"/>
                  <a:gd name="connsiteY1" fmla="*/ 71437 h 500557"/>
                  <a:gd name="connsiteX2" fmla="*/ 26308 w 56139"/>
                  <a:gd name="connsiteY2" fmla="*/ 188273 h 500557"/>
                  <a:gd name="connsiteX3" fmla="*/ 47769 w 56139"/>
                  <a:gd name="connsiteY3" fmla="*/ 289646 h 500557"/>
                  <a:gd name="connsiteX4" fmla="*/ 53646 w 56139"/>
                  <a:gd name="connsiteY4" fmla="*/ 398132 h 500557"/>
                  <a:gd name="connsiteX5" fmla="*/ 2495 w 56139"/>
                  <a:gd name="connsiteY5" fmla="*/ 500557 h 5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39" h="500557">
                    <a:moveTo>
                      <a:pt x="21" y="0"/>
                    </a:moveTo>
                    <a:cubicBezTo>
                      <a:pt x="-376" y="15081"/>
                      <a:pt x="5165" y="40058"/>
                      <a:pt x="9546" y="71437"/>
                    </a:cubicBezTo>
                    <a:cubicBezTo>
                      <a:pt x="13927" y="102816"/>
                      <a:pt x="19938" y="151905"/>
                      <a:pt x="26308" y="188273"/>
                    </a:cubicBezTo>
                    <a:cubicBezTo>
                      <a:pt x="32679" y="224641"/>
                      <a:pt x="46182" y="234877"/>
                      <a:pt x="47769" y="289646"/>
                    </a:cubicBezTo>
                    <a:cubicBezTo>
                      <a:pt x="49357" y="344415"/>
                      <a:pt x="61192" y="362980"/>
                      <a:pt x="53646" y="398132"/>
                    </a:cubicBezTo>
                    <a:cubicBezTo>
                      <a:pt x="46100" y="433284"/>
                      <a:pt x="14401" y="466426"/>
                      <a:pt x="2495" y="50055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4" name="Plus 243"/>
            <p:cNvSpPr/>
            <p:nvPr/>
          </p:nvSpPr>
          <p:spPr>
            <a:xfrm>
              <a:off x="3912811" y="494118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197605" y="4756436"/>
            <a:ext cx="255916" cy="545231"/>
            <a:chOff x="5197605" y="4756436"/>
            <a:chExt cx="255916" cy="545231"/>
          </a:xfrm>
        </p:grpSpPr>
        <p:sp>
          <p:nvSpPr>
            <p:cNvPr id="185" name="Ovál 184"/>
            <p:cNvSpPr/>
            <p:nvPr/>
          </p:nvSpPr>
          <p:spPr>
            <a:xfrm rot="345719" flipH="1">
              <a:off x="5345521" y="4756436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Oblouk 189"/>
            <p:cNvSpPr/>
            <p:nvPr/>
          </p:nvSpPr>
          <p:spPr>
            <a:xfrm rot="16511990">
              <a:off x="5197605" y="512166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304564" y="4857521"/>
              <a:ext cx="106878" cy="267194"/>
            </a:xfrm>
            <a:custGeom>
              <a:avLst/>
              <a:gdLst>
                <a:gd name="connsiteX0" fmla="*/ 130629 w 130629"/>
                <a:gd name="connsiteY0" fmla="*/ 0 h 148441"/>
                <a:gd name="connsiteX1" fmla="*/ 53439 w 130629"/>
                <a:gd name="connsiteY1" fmla="*/ 41563 h 148441"/>
                <a:gd name="connsiteX2" fmla="*/ 0 w 130629"/>
                <a:gd name="connsiteY2" fmla="*/ 148441 h 148441"/>
                <a:gd name="connsiteX0" fmla="*/ 106878 w 106878"/>
                <a:gd name="connsiteY0" fmla="*/ 0 h 267194"/>
                <a:gd name="connsiteX1" fmla="*/ 53439 w 106878"/>
                <a:gd name="connsiteY1" fmla="*/ 160316 h 267194"/>
                <a:gd name="connsiteX2" fmla="*/ 0 w 106878"/>
                <a:gd name="connsiteY2" fmla="*/ 267194 h 267194"/>
                <a:gd name="connsiteX0" fmla="*/ 106878 w 106878"/>
                <a:gd name="connsiteY0" fmla="*/ 0 h 267194"/>
                <a:gd name="connsiteX1" fmla="*/ 100941 w 106878"/>
                <a:gd name="connsiteY1" fmla="*/ 160316 h 267194"/>
                <a:gd name="connsiteX2" fmla="*/ 0 w 106878"/>
                <a:gd name="connsiteY2" fmla="*/ 267194 h 26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8" h="267194">
                  <a:moveTo>
                    <a:pt x="106878" y="0"/>
                  </a:moveTo>
                  <a:cubicBezTo>
                    <a:pt x="79168" y="8411"/>
                    <a:pt x="118754" y="115784"/>
                    <a:pt x="100941" y="160316"/>
                  </a:cubicBezTo>
                  <a:cubicBezTo>
                    <a:pt x="83128" y="204848"/>
                    <a:pt x="15833" y="226125"/>
                    <a:pt x="0" y="267194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Plus 244"/>
            <p:cNvSpPr/>
            <p:nvPr/>
          </p:nvSpPr>
          <p:spPr>
            <a:xfrm>
              <a:off x="5234237" y="4858817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48707" y="1624840"/>
            <a:ext cx="2027610" cy="800126"/>
            <a:chOff x="394870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394870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579631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403089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Plus 245"/>
            <p:cNvSpPr/>
            <p:nvPr/>
          </p:nvSpPr>
          <p:spPr>
            <a:xfrm>
              <a:off x="5148064" y="184482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163707" y="5176297"/>
            <a:ext cx="357157" cy="489433"/>
            <a:chOff x="5163707" y="5176297"/>
            <a:chExt cx="357157" cy="489433"/>
          </a:xfrm>
        </p:grpSpPr>
        <p:grpSp>
          <p:nvGrpSpPr>
            <p:cNvPr id="163" name="Skupina 162"/>
            <p:cNvGrpSpPr/>
            <p:nvPr/>
          </p:nvGrpSpPr>
          <p:grpSpPr>
            <a:xfrm>
              <a:off x="5226788" y="5176297"/>
              <a:ext cx="294076" cy="489433"/>
              <a:chOff x="6609259" y="2145238"/>
              <a:chExt cx="294076" cy="489433"/>
            </a:xfrm>
          </p:grpSpPr>
          <p:sp>
            <p:nvSpPr>
              <p:cNvPr id="164" name="Ovál 163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louk 164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Volný tvar 165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8" name="Minus 247"/>
            <p:cNvSpPr/>
            <p:nvPr/>
          </p:nvSpPr>
          <p:spPr>
            <a:xfrm>
              <a:off x="5163707" y="53995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148064" y="2185197"/>
            <a:ext cx="355106" cy="489433"/>
            <a:chOff x="5148064" y="2185197"/>
            <a:chExt cx="355106" cy="489433"/>
          </a:xfrm>
        </p:grpSpPr>
        <p:grpSp>
          <p:nvGrpSpPr>
            <p:cNvPr id="84" name="Skupina 83"/>
            <p:cNvGrpSpPr/>
            <p:nvPr/>
          </p:nvGrpSpPr>
          <p:grpSpPr>
            <a:xfrm>
              <a:off x="5209094" y="2185197"/>
              <a:ext cx="294076" cy="489433"/>
              <a:chOff x="6609259" y="2145238"/>
              <a:chExt cx="294076" cy="489433"/>
            </a:xfrm>
          </p:grpSpPr>
          <p:sp>
            <p:nvSpPr>
              <p:cNvPr id="52" name="Ovál 51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louk 63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9" name="Minus 248"/>
            <p:cNvSpPr/>
            <p:nvPr/>
          </p:nvSpPr>
          <p:spPr>
            <a:xfrm>
              <a:off x="5148064" y="2409013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12897" y="1389033"/>
            <a:ext cx="387592" cy="932731"/>
            <a:chOff x="3312897" y="1389033"/>
            <a:chExt cx="387592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331289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0" name="Minus 249"/>
            <p:cNvSpPr/>
            <p:nvPr/>
          </p:nvSpPr>
          <p:spPr>
            <a:xfrm>
              <a:off x="3532031" y="2133121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421484" y="578092"/>
            <a:ext cx="2668253" cy="1179572"/>
            <a:chOff x="1421484" y="578092"/>
            <a:chExt cx="2668253" cy="1179572"/>
          </a:xfrm>
        </p:grpSpPr>
        <p:sp>
          <p:nvSpPr>
            <p:cNvPr id="48" name="Oblouk 47"/>
            <p:cNvSpPr/>
            <p:nvPr/>
          </p:nvSpPr>
          <p:spPr>
            <a:xfrm rot="18013126">
              <a:off x="3342988" y="117285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louk 48"/>
            <p:cNvSpPr/>
            <p:nvPr/>
          </p:nvSpPr>
          <p:spPr>
            <a:xfrm rot="17332608">
              <a:off x="3519203" y="133478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rot="16200000">
              <a:off x="3695418" y="150147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louk 50"/>
            <p:cNvSpPr/>
            <p:nvPr/>
          </p:nvSpPr>
          <p:spPr>
            <a:xfrm rot="15055320">
              <a:off x="3909737" y="1577664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3802148" y="1333499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644214" y="1172937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495453" y="1008762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421484" y="578092"/>
              <a:ext cx="2556592" cy="984576"/>
              <a:chOff x="1421484" y="578092"/>
              <a:chExt cx="2556592" cy="98457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2782091" y="578092"/>
                <a:ext cx="144000" cy="250234"/>
                <a:chOff x="4953351" y="673959"/>
                <a:chExt cx="144000" cy="250234"/>
              </a:xfrm>
            </p:grpSpPr>
            <p:sp>
              <p:nvSpPr>
                <p:cNvPr id="61" name="Ovál 60"/>
                <p:cNvSpPr/>
                <p:nvPr/>
              </p:nvSpPr>
              <p:spPr>
                <a:xfrm>
                  <a:off x="4953351" y="673959"/>
                  <a:ext cx="144000" cy="144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2" name="Přímá spojnice 61"/>
                <p:cNvCxnSpPr/>
                <p:nvPr/>
              </p:nvCxnSpPr>
              <p:spPr>
                <a:xfrm flipV="1">
                  <a:off x="5022150" y="780193"/>
                  <a:ext cx="0" cy="1440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Přímá spojnice se šipkou 110"/>
              <p:cNvCxnSpPr/>
              <p:nvPr/>
            </p:nvCxnSpPr>
            <p:spPr>
              <a:xfrm flipV="1">
                <a:off x="2472751" y="956339"/>
                <a:ext cx="356840" cy="144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Volný tvar 21"/>
              <p:cNvSpPr/>
              <p:nvPr/>
            </p:nvSpPr>
            <p:spPr>
              <a:xfrm>
                <a:off x="2017672" y="792275"/>
                <a:ext cx="1960404" cy="770393"/>
              </a:xfrm>
              <a:custGeom>
                <a:avLst/>
                <a:gdLst>
                  <a:gd name="connsiteX0" fmla="*/ 1699147 w 1699147"/>
                  <a:gd name="connsiteY0" fmla="*/ 766354 h 766354"/>
                  <a:gd name="connsiteX1" fmla="*/ 1637732 w 1699147"/>
                  <a:gd name="connsiteY1" fmla="*/ 657172 h 766354"/>
                  <a:gd name="connsiteX2" fmla="*/ 1501254 w 1699147"/>
                  <a:gd name="connsiteY2" fmla="*/ 534342 h 766354"/>
                  <a:gd name="connsiteX3" fmla="*/ 1344305 w 1699147"/>
                  <a:gd name="connsiteY3" fmla="*/ 350097 h 766354"/>
                  <a:gd name="connsiteX4" fmla="*/ 1207827 w 1699147"/>
                  <a:gd name="connsiteY4" fmla="*/ 213619 h 766354"/>
                  <a:gd name="connsiteX5" fmla="*/ 1057702 w 1699147"/>
                  <a:gd name="connsiteY5" fmla="*/ 70318 h 766354"/>
                  <a:gd name="connsiteX6" fmla="*/ 757451 w 1699147"/>
                  <a:gd name="connsiteY6" fmla="*/ 2079 h 766354"/>
                  <a:gd name="connsiteX7" fmla="*/ 511791 w 1699147"/>
                  <a:gd name="connsiteY7" fmla="*/ 43022 h 766354"/>
                  <a:gd name="connsiteX8" fmla="*/ 0 w 1699147"/>
                  <a:gd name="connsiteY8" fmla="*/ 281858 h 766354"/>
                  <a:gd name="connsiteX0" fmla="*/ 1960404 w 1960404"/>
                  <a:gd name="connsiteY0" fmla="*/ 770393 h 770393"/>
                  <a:gd name="connsiteX1" fmla="*/ 1898989 w 1960404"/>
                  <a:gd name="connsiteY1" fmla="*/ 661211 h 770393"/>
                  <a:gd name="connsiteX2" fmla="*/ 1762511 w 1960404"/>
                  <a:gd name="connsiteY2" fmla="*/ 538381 h 770393"/>
                  <a:gd name="connsiteX3" fmla="*/ 1605562 w 1960404"/>
                  <a:gd name="connsiteY3" fmla="*/ 354136 h 770393"/>
                  <a:gd name="connsiteX4" fmla="*/ 1469084 w 1960404"/>
                  <a:gd name="connsiteY4" fmla="*/ 217658 h 770393"/>
                  <a:gd name="connsiteX5" fmla="*/ 1318959 w 1960404"/>
                  <a:gd name="connsiteY5" fmla="*/ 74357 h 770393"/>
                  <a:gd name="connsiteX6" fmla="*/ 1018708 w 1960404"/>
                  <a:gd name="connsiteY6" fmla="*/ 6118 h 770393"/>
                  <a:gd name="connsiteX7" fmla="*/ 773048 w 1960404"/>
                  <a:gd name="connsiteY7" fmla="*/ 47061 h 770393"/>
                  <a:gd name="connsiteX8" fmla="*/ 0 w 1960404"/>
                  <a:gd name="connsiteY8" fmla="*/ 392774 h 77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404" h="770393">
                    <a:moveTo>
                      <a:pt x="1960404" y="770393"/>
                    </a:moveTo>
                    <a:cubicBezTo>
                      <a:pt x="1946187" y="735136"/>
                      <a:pt x="1931971" y="699880"/>
                      <a:pt x="1898989" y="661211"/>
                    </a:cubicBezTo>
                    <a:cubicBezTo>
                      <a:pt x="1866007" y="622542"/>
                      <a:pt x="1811415" y="589560"/>
                      <a:pt x="1762511" y="538381"/>
                    </a:cubicBezTo>
                    <a:cubicBezTo>
                      <a:pt x="1713607" y="487202"/>
                      <a:pt x="1654466" y="407590"/>
                      <a:pt x="1605562" y="354136"/>
                    </a:cubicBezTo>
                    <a:cubicBezTo>
                      <a:pt x="1556658" y="300682"/>
                      <a:pt x="1516851" y="264288"/>
                      <a:pt x="1469084" y="217658"/>
                    </a:cubicBezTo>
                    <a:cubicBezTo>
                      <a:pt x="1421317" y="171028"/>
                      <a:pt x="1394022" y="109614"/>
                      <a:pt x="1318959" y="74357"/>
                    </a:cubicBezTo>
                    <a:cubicBezTo>
                      <a:pt x="1243896" y="39100"/>
                      <a:pt x="1109693" y="10667"/>
                      <a:pt x="1018708" y="6118"/>
                    </a:cubicBezTo>
                    <a:cubicBezTo>
                      <a:pt x="927723" y="1569"/>
                      <a:pt x="942833" y="-17382"/>
                      <a:pt x="773048" y="47061"/>
                    </a:cubicBezTo>
                    <a:cubicBezTo>
                      <a:pt x="603263" y="111504"/>
                      <a:pt x="192774" y="296671"/>
                      <a:pt x="0" y="39277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>
                <a:off x="1421484" y="596235"/>
                <a:ext cx="16309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</a:t>
                </a:r>
                <a:endParaRPr lang="cs-CZ" dirty="0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5405504" y="4523216"/>
            <a:ext cx="3046153" cy="886964"/>
            <a:chOff x="5405504" y="4523216"/>
            <a:chExt cx="3046153" cy="886964"/>
          </a:xfrm>
        </p:grpSpPr>
        <p:sp>
          <p:nvSpPr>
            <p:cNvPr id="183" name="Oblouk 182"/>
            <p:cNvSpPr/>
            <p:nvPr/>
          </p:nvSpPr>
          <p:spPr>
            <a:xfrm rot="14072585">
              <a:off x="5821891" y="5230180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 1"/>
            <p:cNvSpPr/>
            <p:nvPr/>
          </p:nvSpPr>
          <p:spPr>
            <a:xfrm>
              <a:off x="5405504" y="4946586"/>
              <a:ext cx="427512" cy="302820"/>
            </a:xfrm>
            <a:custGeom>
              <a:avLst/>
              <a:gdLst>
                <a:gd name="connsiteX0" fmla="*/ 362197 w 362197"/>
                <a:gd name="connsiteY0" fmla="*/ 273132 h 273132"/>
                <a:gd name="connsiteX1" fmla="*/ 225631 w 362197"/>
                <a:gd name="connsiteY1" fmla="*/ 219693 h 273132"/>
                <a:gd name="connsiteX2" fmla="*/ 41564 w 362197"/>
                <a:gd name="connsiteY2" fmla="*/ 89065 h 273132"/>
                <a:gd name="connsiteX3" fmla="*/ 0 w 362197"/>
                <a:gd name="connsiteY3" fmla="*/ 0 h 273132"/>
                <a:gd name="connsiteX0" fmla="*/ 427512 w 427512"/>
                <a:gd name="connsiteY0" fmla="*/ 302820 h 302820"/>
                <a:gd name="connsiteX1" fmla="*/ 290946 w 427512"/>
                <a:gd name="connsiteY1" fmla="*/ 249381 h 302820"/>
                <a:gd name="connsiteX2" fmla="*/ 106879 w 427512"/>
                <a:gd name="connsiteY2" fmla="*/ 118753 h 302820"/>
                <a:gd name="connsiteX3" fmla="*/ 0 w 427512"/>
                <a:gd name="connsiteY3" fmla="*/ 0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12" h="302820">
                  <a:moveTo>
                    <a:pt x="427512" y="302820"/>
                  </a:moveTo>
                  <a:cubicBezTo>
                    <a:pt x="385948" y="291439"/>
                    <a:pt x="344385" y="280059"/>
                    <a:pt x="290946" y="249381"/>
                  </a:cubicBezTo>
                  <a:cubicBezTo>
                    <a:pt x="237507" y="218703"/>
                    <a:pt x="155370" y="160316"/>
                    <a:pt x="106879" y="118753"/>
                  </a:cubicBezTo>
                  <a:cubicBezTo>
                    <a:pt x="58388" y="77190"/>
                    <a:pt x="1979" y="26225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1" name="Přímá spojnice 230"/>
            <p:cNvCxnSpPr>
              <a:stCxn id="252" idx="1"/>
              <a:endCxn id="2" idx="1"/>
            </p:cNvCxnSpPr>
            <p:nvPr/>
          </p:nvCxnSpPr>
          <p:spPr>
            <a:xfrm flipH="1">
              <a:off x="5696450" y="4800215"/>
              <a:ext cx="1202114" cy="39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ovéPole 251"/>
            <p:cNvSpPr txBox="1"/>
            <p:nvPr/>
          </p:nvSpPr>
          <p:spPr>
            <a:xfrm>
              <a:off x="6898564" y="4523216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974547" y="4520069"/>
            <a:ext cx="2754874" cy="788902"/>
            <a:chOff x="974547" y="4520069"/>
            <a:chExt cx="2754874" cy="788902"/>
          </a:xfrm>
        </p:grpSpPr>
        <p:sp>
          <p:nvSpPr>
            <p:cNvPr id="20" name="Volný tvar 19"/>
            <p:cNvSpPr/>
            <p:nvPr/>
          </p:nvSpPr>
          <p:spPr>
            <a:xfrm>
              <a:off x="3499515" y="5077214"/>
              <a:ext cx="154379" cy="83127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974547" y="4520069"/>
              <a:ext cx="2754874" cy="788902"/>
              <a:chOff x="974547" y="4520069"/>
              <a:chExt cx="2754874" cy="788902"/>
            </a:xfrm>
          </p:grpSpPr>
          <p:grpSp>
            <p:nvGrpSpPr>
              <p:cNvPr id="155" name="Skupina 154"/>
              <p:cNvGrpSpPr/>
              <p:nvPr/>
            </p:nvGrpSpPr>
            <p:grpSpPr>
              <a:xfrm>
                <a:off x="3336058" y="5005639"/>
                <a:ext cx="393363" cy="303332"/>
                <a:chOff x="4677875" y="1389033"/>
                <a:chExt cx="393363" cy="303332"/>
              </a:xfrm>
            </p:grpSpPr>
            <p:sp>
              <p:nvSpPr>
                <p:cNvPr id="156" name="Ovál 155"/>
                <p:cNvSpPr/>
                <p:nvPr/>
              </p:nvSpPr>
              <p:spPr>
                <a:xfrm rot="18646644">
                  <a:off x="4963238" y="138903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19236527">
                  <a:off x="4677875" y="1512365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237" name="Přímá spojnice 236"/>
              <p:cNvCxnSpPr>
                <a:stCxn id="247" idx="2"/>
              </p:cNvCxnSpPr>
              <p:nvPr/>
            </p:nvCxnSpPr>
            <p:spPr>
              <a:xfrm flipH="1" flipV="1">
                <a:off x="2230644" y="4745952"/>
                <a:ext cx="1193483" cy="3163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Minus 246"/>
              <p:cNvSpPr/>
              <p:nvPr/>
            </p:nvSpPr>
            <p:spPr>
              <a:xfrm>
                <a:off x="3402389" y="5039465"/>
                <a:ext cx="163998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974547" y="4520069"/>
                <a:ext cx="15530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inhibiční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dirty="0"/>
                  <a:t>interneurony</a:t>
                </a:r>
              </a:p>
            </p:txBody>
          </p:sp>
        </p:grpSp>
      </p:grpSp>
      <p:sp>
        <p:nvSpPr>
          <p:cNvPr id="257" name="Obdélník 256"/>
          <p:cNvSpPr/>
          <p:nvPr/>
        </p:nvSpPr>
        <p:spPr>
          <a:xfrm>
            <a:off x="6758949" y="614674"/>
            <a:ext cx="2420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Zkřížený extenzorový reflex:</a:t>
            </a:r>
            <a:endParaRPr lang="cs-CZ" dirty="0"/>
          </a:p>
          <a:p>
            <a:r>
              <a:rPr lang="cs-CZ" dirty="0"/>
              <a:t>komplexnější, zahrnuje více sousedních míšních segmentů</a:t>
            </a:r>
          </a:p>
          <a:p>
            <a:r>
              <a:rPr lang="cs-CZ" dirty="0"/>
              <a:t>Více interneuronů umožňuje větší regulaci síly odpovědi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151998" y="2398981"/>
            <a:ext cx="2716269" cy="1529878"/>
            <a:chOff x="1151998" y="2398981"/>
            <a:chExt cx="2716269" cy="1529878"/>
          </a:xfrm>
        </p:grpSpPr>
        <p:sp>
          <p:nvSpPr>
            <p:cNvPr id="56" name="Ovál 55"/>
            <p:cNvSpPr/>
            <p:nvPr/>
          </p:nvSpPr>
          <p:spPr>
            <a:xfrm rot="18646644">
              <a:off x="3715684" y="239898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 rot="20607529">
              <a:off x="2612673" y="2587919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5" name="Přímá spojnice se šipkou 194"/>
            <p:cNvCxnSpPr/>
            <p:nvPr/>
          </p:nvCxnSpPr>
          <p:spPr>
            <a:xfrm flipV="1">
              <a:off x="2278929" y="3293285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ovéPole 138"/>
            <p:cNvSpPr txBox="1"/>
            <p:nvPr/>
          </p:nvSpPr>
          <p:spPr>
            <a:xfrm>
              <a:off x="1151998" y="32825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45667" y="2297559"/>
            <a:ext cx="2830789" cy="1200560"/>
            <a:chOff x="5845667" y="2297559"/>
            <a:chExt cx="2830789" cy="1200560"/>
          </a:xfrm>
        </p:grpSpPr>
        <p:sp>
          <p:nvSpPr>
            <p:cNvPr id="53" name="Ovál 52"/>
            <p:cNvSpPr/>
            <p:nvPr/>
          </p:nvSpPr>
          <p:spPr>
            <a:xfrm rot="18646644">
              <a:off x="5845667" y="22975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11935" y="2381250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7" name="Přímá spojnice se šipkou 196"/>
            <p:cNvCxnSpPr/>
            <p:nvPr/>
          </p:nvCxnSpPr>
          <p:spPr>
            <a:xfrm flipH="1" flipV="1">
              <a:off x="7112791" y="3028014"/>
              <a:ext cx="401814" cy="971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7557624" y="2851788"/>
              <a:ext cx="111883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173943" y="5384842"/>
            <a:ext cx="2726169" cy="1363162"/>
            <a:chOff x="1173943" y="5397397"/>
            <a:chExt cx="2726169" cy="1363162"/>
          </a:xfrm>
        </p:grpSpPr>
        <p:sp>
          <p:nvSpPr>
            <p:cNvPr id="172" name="Ovál 171"/>
            <p:cNvSpPr/>
            <p:nvPr/>
          </p:nvSpPr>
          <p:spPr>
            <a:xfrm rot="18646644">
              <a:off x="3755323" y="539739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 rot="20607529">
              <a:off x="2644518" y="5575170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4" name="Přímá spojnice se šipkou 173"/>
            <p:cNvCxnSpPr/>
            <p:nvPr/>
          </p:nvCxnSpPr>
          <p:spPr>
            <a:xfrm flipV="1">
              <a:off x="2310774" y="6280536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ovéPole 174"/>
            <p:cNvSpPr txBox="1"/>
            <p:nvPr/>
          </p:nvSpPr>
          <p:spPr>
            <a:xfrm>
              <a:off x="1173943" y="61142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51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ovéPole 154">
            <a:extLst>
              <a:ext uri="{FF2B5EF4-FFF2-40B4-BE49-F238E27FC236}">
                <a16:creationId xmlns:a16="http://schemas.microsoft.com/office/drawing/2014/main" id="{A075E568-CFF4-462B-8D08-68FB9B1FCA54}"/>
              </a:ext>
            </a:extLst>
          </p:cNvPr>
          <p:cNvSpPr txBox="1"/>
          <p:nvPr/>
        </p:nvSpPr>
        <p:spPr>
          <a:xfrm>
            <a:off x="5854700" y="1152525"/>
            <a:ext cx="2846388" cy="296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lnSpc>
                <a:spcPts val="1350"/>
              </a:lnSpc>
              <a:defRPr/>
            </a:pP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Akční potenciál (AP)</a:t>
            </a:r>
          </a:p>
          <a:p>
            <a:pPr defTabSz="685800" eaLnBrk="1" hangingPunct="1">
              <a:lnSpc>
                <a:spcPts val="1350"/>
              </a:lnSpc>
              <a:defRPr/>
            </a:pPr>
            <a:endParaRPr lang="cs-CZ" sz="1500" b="1" dirty="0">
              <a:solidFill>
                <a:srgbClr val="000000"/>
              </a:solidFill>
              <a:latin typeface="Tahoma" pitchFamily="34" charset="0"/>
            </a:endParaRP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Pokud je překročena prahová hodnota napětí (-55 </a:t>
            </a:r>
            <a:r>
              <a:rPr lang="cs-CZ" sz="1400" dirty="0" err="1">
                <a:solidFill>
                  <a:srgbClr val="000000"/>
                </a:solidFill>
                <a:latin typeface="+mn-lt"/>
              </a:rPr>
              <a:t>mV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), vzniká na membráně akční potenciál</a:t>
            </a: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+mn-lt"/>
            </a:endParaRP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Fáze depolarizace</a:t>
            </a:r>
          </a:p>
          <a:p>
            <a:pPr marL="557213" lvl="1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otevírají se napěťově řízené kanály pro Na+</a:t>
            </a:r>
          </a:p>
          <a:p>
            <a:pPr marL="557213" lvl="1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Na+ velmi rychle vstupuje do buňky</a:t>
            </a: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Zákon vše nebo nic 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– nepřekročí-li se práh, žádný AP, překročí-li se práh – vzniká AP</a:t>
            </a:r>
          </a:p>
        </p:txBody>
      </p:sp>
      <p:grpSp>
        <p:nvGrpSpPr>
          <p:cNvPr id="62467" name="Skupina 110">
            <a:extLst>
              <a:ext uri="{FF2B5EF4-FFF2-40B4-BE49-F238E27FC236}">
                <a16:creationId xmlns:a16="http://schemas.microsoft.com/office/drawing/2014/main" id="{69863E83-7FCA-4FF3-8A2A-CBD5B0BE7C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4763" y="2624138"/>
            <a:ext cx="4748212" cy="3295650"/>
            <a:chOff x="688517" y="668074"/>
            <a:chExt cx="5666263" cy="3929388"/>
          </a:xfrm>
        </p:grpSpPr>
        <p:sp>
          <p:nvSpPr>
            <p:cNvPr id="108" name="Obdélník 107">
              <a:extLst>
                <a:ext uri="{FF2B5EF4-FFF2-40B4-BE49-F238E27FC236}">
                  <a16:creationId xmlns:a16="http://schemas.microsoft.com/office/drawing/2014/main" id="{D5439565-0725-487E-9181-C40523A22861}"/>
                </a:ext>
              </a:extLst>
            </p:cNvPr>
            <p:cNvSpPr/>
            <p:nvPr/>
          </p:nvSpPr>
          <p:spPr>
            <a:xfrm>
              <a:off x="4975629" y="668074"/>
              <a:ext cx="1121507" cy="357733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2A62FBA0-07A8-46DC-A32D-E8555961D269}"/>
                </a:ext>
              </a:extLst>
            </p:cNvPr>
            <p:cNvSpPr/>
            <p:nvPr/>
          </p:nvSpPr>
          <p:spPr>
            <a:xfrm>
              <a:off x="2097979" y="673752"/>
              <a:ext cx="359943" cy="3577333"/>
            </a:xfrm>
            <a:prstGeom prst="rect">
              <a:avLst/>
            </a:prstGeom>
            <a:gradFill flip="none" rotWithShape="1">
              <a:gsLst>
                <a:gs pos="0">
                  <a:srgbClr val="91FF89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FB57EF09-2E75-4294-83FE-537A292A0FDB}"/>
                </a:ext>
              </a:extLst>
            </p:cNvPr>
            <p:cNvSpPr/>
            <p:nvPr/>
          </p:nvSpPr>
          <p:spPr>
            <a:xfrm>
              <a:off x="2437083" y="668074"/>
              <a:ext cx="2709046" cy="3577333"/>
            </a:xfrm>
            <a:prstGeom prst="rect">
              <a:avLst/>
            </a:prstGeom>
            <a:gradFill flip="none" rotWithShape="1">
              <a:gsLst>
                <a:gs pos="75000">
                  <a:srgbClr val="FFFF00"/>
                </a:gs>
                <a:gs pos="100000">
                  <a:srgbClr val="91FF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56D9C6BF-191C-4D61-9178-1FACDA69706D}"/>
                </a:ext>
              </a:extLst>
            </p:cNvPr>
            <p:cNvSpPr/>
            <p:nvPr/>
          </p:nvSpPr>
          <p:spPr>
            <a:xfrm>
              <a:off x="1273898" y="668074"/>
              <a:ext cx="829764" cy="357733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id="{C832FB9A-2075-468F-8F98-B6666B3D56BA}"/>
                </a:ext>
              </a:extLst>
            </p:cNvPr>
            <p:cNvCxnSpPr/>
            <p:nvPr/>
          </p:nvCxnSpPr>
          <p:spPr>
            <a:xfrm>
              <a:off x="1273898" y="770284"/>
              <a:ext cx="0" cy="34921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:a16="http://schemas.microsoft.com/office/drawing/2014/main" id="{B885CDF1-EF67-45D1-8F30-5DE2A8BCAD61}"/>
                </a:ext>
              </a:extLst>
            </p:cNvPr>
            <p:cNvCxnSpPr/>
            <p:nvPr/>
          </p:nvCxnSpPr>
          <p:spPr>
            <a:xfrm flipH="1">
              <a:off x="1290948" y="4256764"/>
              <a:ext cx="4751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88" name="TextovéPole 82">
              <a:extLst>
                <a:ext uri="{FF2B5EF4-FFF2-40B4-BE49-F238E27FC236}">
                  <a16:creationId xmlns:a16="http://schemas.microsoft.com/office/drawing/2014/main" id="{3984C474-3ED0-48FD-926C-A24936438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3641" y="4212226"/>
              <a:ext cx="648072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62489" name="TextovéPole 83">
              <a:extLst>
                <a:ext uri="{FF2B5EF4-FFF2-40B4-BE49-F238E27FC236}">
                  <a16:creationId xmlns:a16="http://schemas.microsoft.com/office/drawing/2014/main" id="{4F20C261-BFF0-44EF-AEFC-BA1A40B0B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798" y="4212226"/>
              <a:ext cx="648072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2490" name="TextovéPole 84">
              <a:extLst>
                <a:ext uri="{FF2B5EF4-FFF2-40B4-BE49-F238E27FC236}">
                  <a16:creationId xmlns:a16="http://schemas.microsoft.com/office/drawing/2014/main" id="{E8DB1405-E305-46ED-9C23-6A9CF1D40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953" y="4212228"/>
              <a:ext cx="765674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86" name="Volný tvar 85">
              <a:extLst>
                <a:ext uri="{FF2B5EF4-FFF2-40B4-BE49-F238E27FC236}">
                  <a16:creationId xmlns:a16="http://schemas.microsoft.com/office/drawing/2014/main" id="{4FA7508F-D1DB-45EB-B88A-BCC585908FEE}"/>
                </a:ext>
              </a:extLst>
            </p:cNvPr>
            <p:cNvSpPr/>
            <p:nvPr/>
          </p:nvSpPr>
          <p:spPr>
            <a:xfrm>
              <a:off x="1302315" y="984166"/>
              <a:ext cx="4571278" cy="2954613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cxnSp>
          <p:nvCxnSpPr>
            <p:cNvPr id="89" name="Přímá spojnice 88">
              <a:extLst>
                <a:ext uri="{FF2B5EF4-FFF2-40B4-BE49-F238E27FC236}">
                  <a16:creationId xmlns:a16="http://schemas.microsoft.com/office/drawing/2014/main" id="{D1125B4D-021C-4EB4-9FBE-2BECC03993F8}"/>
                </a:ext>
              </a:extLst>
            </p:cNvPr>
            <p:cNvCxnSpPr/>
            <p:nvPr/>
          </p:nvCxnSpPr>
          <p:spPr>
            <a:xfrm flipH="1">
              <a:off x="1317470" y="1760201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5D0B443B-A85E-4A47-9B76-C87FFBEF085C}"/>
                </a:ext>
              </a:extLst>
            </p:cNvPr>
            <p:cNvCxnSpPr/>
            <p:nvPr/>
          </p:nvCxnSpPr>
          <p:spPr>
            <a:xfrm flipH="1">
              <a:off x="1317470" y="3713538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FE8CFCE7-1C59-4FDC-A86C-9D20AE8CDC7D}"/>
                </a:ext>
              </a:extLst>
            </p:cNvPr>
            <p:cNvCxnSpPr/>
            <p:nvPr/>
          </p:nvCxnSpPr>
          <p:spPr>
            <a:xfrm flipH="1">
              <a:off x="1317470" y="3405018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495" name="TextovéPole 92">
              <a:extLst>
                <a:ext uri="{FF2B5EF4-FFF2-40B4-BE49-F238E27FC236}">
                  <a16:creationId xmlns:a16="http://schemas.microsoft.com/office/drawing/2014/main" id="{1A5058A4-BD40-42C1-8FD6-B8D70C3D4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12" y="1576368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62496" name="TextovéPole 93">
              <a:extLst>
                <a:ext uri="{FF2B5EF4-FFF2-40B4-BE49-F238E27FC236}">
                  <a16:creationId xmlns:a16="http://schemas.microsoft.com/office/drawing/2014/main" id="{282E875B-2A05-4F2E-8F49-4C7229854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83" y="1124745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62497" name="TextovéPole 94">
              <a:extLst>
                <a:ext uri="{FF2B5EF4-FFF2-40B4-BE49-F238E27FC236}">
                  <a16:creationId xmlns:a16="http://schemas.microsoft.com/office/drawing/2014/main" id="{A2B8CBED-8117-423B-9CE7-307C47AC6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517" y="1846759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</a:p>
          </p:txBody>
        </p:sp>
        <p:cxnSp>
          <p:nvCxnSpPr>
            <p:cNvPr id="97" name="Přímá spojnice se šipkou 96">
              <a:extLst>
                <a:ext uri="{FF2B5EF4-FFF2-40B4-BE49-F238E27FC236}">
                  <a16:creationId xmlns:a16="http://schemas.microsoft.com/office/drawing/2014/main" id="{BCCE198C-36F9-4294-99A3-FE42C779F9F9}"/>
                </a:ext>
              </a:extLst>
            </p:cNvPr>
            <p:cNvCxnSpPr/>
            <p:nvPr/>
          </p:nvCxnSpPr>
          <p:spPr>
            <a:xfrm>
              <a:off x="1143182" y="1945692"/>
              <a:ext cx="0" cy="4031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se šipkou 97">
              <a:extLst>
                <a:ext uri="{FF2B5EF4-FFF2-40B4-BE49-F238E27FC236}">
                  <a16:creationId xmlns:a16="http://schemas.microsoft.com/office/drawing/2014/main" id="{78CB91E5-4048-4F2B-868A-4CFD571CD232}"/>
                </a:ext>
              </a:extLst>
            </p:cNvPr>
            <p:cNvCxnSpPr/>
            <p:nvPr/>
          </p:nvCxnSpPr>
          <p:spPr>
            <a:xfrm>
              <a:off x="1143182" y="1128016"/>
              <a:ext cx="0" cy="403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00" name="TextovéPole 98">
              <a:extLst>
                <a:ext uri="{FF2B5EF4-FFF2-40B4-BE49-F238E27FC236}">
                  <a16:creationId xmlns:a16="http://schemas.microsoft.com/office/drawing/2014/main" id="{2322ED9E-6167-449C-879E-97AFF7F45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657" y="715325"/>
              <a:ext cx="1899887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+20 až 30 mV</a:t>
              </a:r>
            </a:p>
          </p:txBody>
        </p: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id="{F50181D8-32CB-47D5-B17C-BFC3113FAB3E}"/>
                </a:ext>
              </a:extLst>
            </p:cNvPr>
            <p:cNvCxnSpPr/>
            <p:nvPr/>
          </p:nvCxnSpPr>
          <p:spPr>
            <a:xfrm flipH="1">
              <a:off x="1307998" y="965238"/>
              <a:ext cx="43212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02" name="TextovéPole 100">
              <a:extLst>
                <a:ext uri="{FF2B5EF4-FFF2-40B4-BE49-F238E27FC236}">
                  <a16:creationId xmlns:a16="http://schemas.microsoft.com/office/drawing/2014/main" id="{DC3B40AF-0284-4AC0-B1ED-9E9727AF9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502" y="1376140"/>
              <a:ext cx="1579839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0 mV</a:t>
              </a:r>
            </a:p>
          </p:txBody>
        </p:sp>
        <p:sp>
          <p:nvSpPr>
            <p:cNvPr id="62503" name="TextovéPole 101">
              <a:extLst>
                <a:ext uri="{FF2B5EF4-FFF2-40B4-BE49-F238E27FC236}">
                  <a16:creationId xmlns:a16="http://schemas.microsoft.com/office/drawing/2014/main" id="{F52575C2-441F-4775-8468-F672CD01C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557" y="3114787"/>
              <a:ext cx="1579839" cy="32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-55 mV </a:t>
              </a:r>
              <a:r>
                <a:rPr lang="cs-CZ" altLang="cs-CZ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práh</a:t>
              </a:r>
            </a:p>
          </p:txBody>
        </p:sp>
        <p:sp>
          <p:nvSpPr>
            <p:cNvPr id="62504" name="TextovéPole 102">
              <a:extLst>
                <a:ext uri="{FF2B5EF4-FFF2-40B4-BE49-F238E27FC236}">
                  <a16:creationId xmlns:a16="http://schemas.microsoft.com/office/drawing/2014/main" id="{85C876F5-4414-4944-9A0D-3FC7C662C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1229" y="3734318"/>
              <a:ext cx="1608080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-90 až -70 mV</a:t>
              </a:r>
            </a:p>
          </p:txBody>
        </p:sp>
        <p:sp>
          <p:nvSpPr>
            <p:cNvPr id="62505" name="TextovéPole 103">
              <a:extLst>
                <a:ext uri="{FF2B5EF4-FFF2-40B4-BE49-F238E27FC236}">
                  <a16:creationId xmlns:a16="http://schemas.microsoft.com/office/drawing/2014/main" id="{538290D9-416D-43B8-AC61-6E84AEAEF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488" y="2348880"/>
              <a:ext cx="1282292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klidový </a:t>
              </a:r>
            </a:p>
            <a:p>
              <a:pPr eaLnBrk="1" hangingPunct="1"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  <p:sp>
          <p:nvSpPr>
            <p:cNvPr id="62506" name="TextovéPole 104">
              <a:extLst>
                <a:ext uri="{FF2B5EF4-FFF2-40B4-BE49-F238E27FC236}">
                  <a16:creationId xmlns:a16="http://schemas.microsoft.com/office/drawing/2014/main" id="{1A0677A4-021F-4835-A1E7-9306FBE82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649" y="2730870"/>
              <a:ext cx="1274013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akční </a:t>
              </a:r>
            </a:p>
            <a:p>
              <a:pPr eaLnBrk="1" hangingPunct="1"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  <p:sp>
          <p:nvSpPr>
            <p:cNvPr id="62507" name="TextovéPole 105">
              <a:extLst>
                <a:ext uri="{FF2B5EF4-FFF2-40B4-BE49-F238E27FC236}">
                  <a16:creationId xmlns:a16="http://schemas.microsoft.com/office/drawing/2014/main" id="{5933CECD-6830-4A92-8126-940929290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654" y="2244307"/>
              <a:ext cx="2131086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klidový </a:t>
              </a:r>
            </a:p>
            <a:p>
              <a:pPr eaLnBrk="1" hangingPunct="1"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4F37DCB-86C9-453E-A524-69A2097E5BC9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1243013"/>
            <a:ext cx="547687" cy="1438275"/>
            <a:chOff x="1750993" y="514102"/>
            <a:chExt cx="729970" cy="1917137"/>
          </a:xfrm>
        </p:grpSpPr>
        <p:sp>
          <p:nvSpPr>
            <p:cNvPr id="157" name="Pravá složená závorka 156">
              <a:extLst>
                <a:ext uri="{FF2B5EF4-FFF2-40B4-BE49-F238E27FC236}">
                  <a16:creationId xmlns:a16="http://schemas.microsoft.com/office/drawing/2014/main" id="{CCCBFADA-4848-4BF1-9E86-CA2B21303795}"/>
                </a:ext>
              </a:extLst>
            </p:cNvPr>
            <p:cNvSpPr/>
            <p:nvPr/>
          </p:nvSpPr>
          <p:spPr>
            <a:xfrm rot="16200000">
              <a:off x="1953043" y="1770007"/>
              <a:ext cx="325871" cy="729970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000000"/>
                </a:solidFill>
              </a:endParaRPr>
            </a:p>
          </p:txBody>
        </p:sp>
        <p:sp>
          <p:nvSpPr>
            <p:cNvPr id="62481" name="TextovéPole 157">
              <a:extLst>
                <a:ext uri="{FF2B5EF4-FFF2-40B4-BE49-F238E27FC236}">
                  <a16:creationId xmlns:a16="http://schemas.microsoft.com/office/drawing/2014/main" id="{43367E45-7993-4B94-B60F-D88D648EA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160909">
              <a:off x="1259479" y="1289715"/>
              <a:ext cx="1917137" cy="36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depolarizace</a:t>
              </a: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DDDB4C9A-C7E0-430E-B40B-56090CF286C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336675"/>
            <a:ext cx="827088" cy="1427163"/>
            <a:chOff x="2539004" y="640212"/>
            <a:chExt cx="1103903" cy="1900916"/>
          </a:xfrm>
        </p:grpSpPr>
        <p:sp>
          <p:nvSpPr>
            <p:cNvPr id="159" name="Pravá složená závorka 158">
              <a:extLst>
                <a:ext uri="{FF2B5EF4-FFF2-40B4-BE49-F238E27FC236}">
                  <a16:creationId xmlns:a16="http://schemas.microsoft.com/office/drawing/2014/main" id="{91283D99-ECD5-4D91-B68C-C63A3B2C8128}"/>
                </a:ext>
              </a:extLst>
            </p:cNvPr>
            <p:cNvSpPr/>
            <p:nvPr/>
          </p:nvSpPr>
          <p:spPr>
            <a:xfrm rot="16200000">
              <a:off x="2928140" y="1581083"/>
              <a:ext cx="325630" cy="1103903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 eaLnBrk="1" hangingPunct="1">
                <a:defRPr/>
              </a:pPr>
              <a:endParaRPr lang="cs-CZ" sz="1800">
                <a:solidFill>
                  <a:srgbClr val="000000"/>
                </a:solidFill>
              </a:endParaRPr>
            </a:p>
          </p:txBody>
        </p:sp>
        <p:sp>
          <p:nvSpPr>
            <p:cNvPr id="62479" name="TextovéPole 159">
              <a:extLst>
                <a:ext uri="{FF2B5EF4-FFF2-40B4-BE49-F238E27FC236}">
                  <a16:creationId xmlns:a16="http://schemas.microsoft.com/office/drawing/2014/main" id="{D0C42AA2-11DD-4483-B3CF-5C4941120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07413">
              <a:off x="2432455" y="1407714"/>
              <a:ext cx="1900916" cy="36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repolarizace</a:t>
              </a:r>
            </a:p>
          </p:txBody>
        </p:sp>
      </p:grpSp>
      <p:sp>
        <p:nvSpPr>
          <p:cNvPr id="161" name="Pravá složená závorka 160">
            <a:extLst>
              <a:ext uri="{FF2B5EF4-FFF2-40B4-BE49-F238E27FC236}">
                <a16:creationId xmlns:a16="http://schemas.microsoft.com/office/drawing/2014/main" id="{DC90B07D-5221-4BFD-BB3D-80EDF2CDC631}"/>
              </a:ext>
            </a:extLst>
          </p:cNvPr>
          <p:cNvSpPr/>
          <p:nvPr/>
        </p:nvSpPr>
        <p:spPr>
          <a:xfrm rot="16200000">
            <a:off x="4268787" y="1981201"/>
            <a:ext cx="246063" cy="950912"/>
          </a:xfrm>
          <a:prstGeom prst="rightBrace">
            <a:avLst>
              <a:gd name="adj1" fmla="val 483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320CDD3C-9773-4B59-B363-DE074A0C8A3B}"/>
              </a:ext>
            </a:extLst>
          </p:cNvPr>
          <p:cNvSpPr txBox="1">
            <a:spLocks noChangeArrowheads="1"/>
          </p:cNvSpPr>
          <p:nvPr/>
        </p:nvSpPr>
        <p:spPr bwMode="auto">
          <a:xfrm rot="-2402041">
            <a:off x="3692525" y="2022475"/>
            <a:ext cx="177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350"/>
              </a:lnSpc>
            </a:pPr>
            <a:r>
              <a:rPr lang="cs-CZ" altLang="cs-CZ" sz="1800">
                <a:solidFill>
                  <a:srgbClr val="000000"/>
                </a:solidFill>
                <a:latin typeface="Tahoma" panose="020B0604030504040204" pitchFamily="34" charset="0"/>
              </a:rPr>
              <a:t>hyperpolarizace</a:t>
            </a:r>
          </a:p>
        </p:txBody>
      </p: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3A70C5B1-2BDD-4EFE-B29E-C99FFB18445F}"/>
              </a:ext>
            </a:extLst>
          </p:cNvPr>
          <p:cNvCxnSpPr/>
          <p:nvPr/>
        </p:nvCxnSpPr>
        <p:spPr>
          <a:xfrm>
            <a:off x="2978150" y="3124200"/>
            <a:ext cx="3540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3" name="TextovéPole 163">
            <a:extLst>
              <a:ext uri="{FF2B5EF4-FFF2-40B4-BE49-F238E27FC236}">
                <a16:creationId xmlns:a16="http://schemas.microsoft.com/office/drawing/2014/main" id="{D35ED114-1295-4EA8-8C77-B33B0B2D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2878138"/>
            <a:ext cx="13081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350"/>
              </a:lnSpc>
            </a:pPr>
            <a:r>
              <a:rPr lang="cs-CZ" altLang="cs-CZ" sz="1800">
                <a:solidFill>
                  <a:srgbClr val="000000"/>
                </a:solidFill>
                <a:latin typeface="Tahoma" panose="020B0604030504040204" pitchFamily="34" charset="0"/>
              </a:rPr>
              <a:t>překmit do kladného napětí</a:t>
            </a:r>
          </a:p>
        </p:txBody>
      </p:sp>
      <p:sp>
        <p:nvSpPr>
          <p:cNvPr id="62474" name="TextovéPole 179">
            <a:extLst>
              <a:ext uri="{FF2B5EF4-FFF2-40B4-BE49-F238E27FC236}">
                <a16:creationId xmlns:a16="http://schemas.microsoft.com/office/drawing/2014/main" id="{DAF6CDB6-0D0E-4A38-8F76-67665B3A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5613400"/>
            <a:ext cx="11731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500" b="1">
                <a:solidFill>
                  <a:srgbClr val="000000"/>
                </a:solidFill>
                <a:latin typeface="Tahoma" panose="020B0604030504040204" pitchFamily="34" charset="0"/>
              </a:rPr>
              <a:t>čas (ms)</a:t>
            </a:r>
          </a:p>
        </p:txBody>
      </p:sp>
      <p:sp>
        <p:nvSpPr>
          <p:cNvPr id="181" name="TextovéPole 180">
            <a:extLst>
              <a:ext uri="{FF2B5EF4-FFF2-40B4-BE49-F238E27FC236}">
                <a16:creationId xmlns:a16="http://schemas.microsoft.com/office/drawing/2014/main" id="{9A6D2F5F-C48B-43BA-8D82-DA281B13823D}"/>
              </a:ext>
            </a:extLst>
          </p:cNvPr>
          <p:cNvSpPr txBox="1"/>
          <p:nvPr/>
        </p:nvSpPr>
        <p:spPr>
          <a:xfrm>
            <a:off x="908651" y="2651033"/>
            <a:ext cx="646331" cy="257088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685800" eaLnBrk="1" hangingPunct="1">
              <a:defRPr/>
            </a:pP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napětí na membráně (</a:t>
            </a:r>
            <a:r>
              <a:rPr lang="cs-CZ" sz="1500" b="1" dirty="0" err="1">
                <a:solidFill>
                  <a:srgbClr val="000000"/>
                </a:solidFill>
                <a:latin typeface="Tahoma" pitchFamily="34" charset="0"/>
              </a:rPr>
              <a:t>mV</a:t>
            </a: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82" name="TextovéPole 181">
            <a:extLst>
              <a:ext uri="{FF2B5EF4-FFF2-40B4-BE49-F238E27FC236}">
                <a16:creationId xmlns:a16="http://schemas.microsoft.com/office/drawing/2014/main" id="{234823E2-A0E8-4878-82D3-B8DACBC23B95}"/>
              </a:ext>
            </a:extLst>
          </p:cNvPr>
          <p:cNvSpPr txBox="1"/>
          <p:nvPr/>
        </p:nvSpPr>
        <p:spPr>
          <a:xfrm>
            <a:off x="5942013" y="4241800"/>
            <a:ext cx="2779712" cy="260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+mn-lt"/>
              </a:rPr>
              <a:t>Fáze repolarizace</a:t>
            </a: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b="1" dirty="0">
              <a:solidFill>
                <a:srgbClr val="000000"/>
              </a:solidFill>
              <a:latin typeface="+mn-lt"/>
            </a:endParaRP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kanály pro Na+ jsou znovu zavřeny (velmi rychle se inaktivují)</a:t>
            </a: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+mn-lt"/>
            </a:endParaRP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Otevírají se K+ kanály, </a:t>
            </a:r>
            <a:r>
              <a:rPr lang="cs-CZ" sz="1400" dirty="0">
                <a:solidFill>
                  <a:srgbClr val="000000"/>
                </a:solidFill>
              </a:rPr>
              <a:t>K+  </a:t>
            </a:r>
            <a:r>
              <a:rPr lang="cs-CZ" sz="1400" dirty="0">
                <a:solidFill>
                  <a:srgbClr val="000000"/>
                </a:solidFill>
                <a:latin typeface="+mn-lt"/>
              </a:rPr>
              <a:t>vystupuje z buňky</a:t>
            </a: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+mn-lt"/>
            </a:endParaRP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Na+/K+ pumpou je Na+ pumpován ven, K+ dovnitř</a:t>
            </a: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+mn-lt"/>
            </a:endParaRPr>
          </a:p>
          <a:p>
            <a:pPr marL="214313" indent="-214313" defTabSz="685800" eaLnBrk="1" hangingPunct="1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+mn-lt"/>
              </a:rPr>
              <a:t>Napětí se dostává zpět ke klidovým hodnotám</a:t>
            </a:r>
          </a:p>
        </p:txBody>
      </p:sp>
      <p:sp>
        <p:nvSpPr>
          <p:cNvPr id="62477" name="TextovéPole 43">
            <a:extLst>
              <a:ext uri="{FF2B5EF4-FFF2-40B4-BE49-F238E27FC236}">
                <a16:creationId xmlns:a16="http://schemas.microsoft.com/office/drawing/2014/main" id="{60908AF7-9BC1-429E-88D8-A8A6E2BA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131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/>
              <a:t>miriam.nyvltova@med.muni.cz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8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92377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Shrnutí zmíněných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Napínací reflex </a:t>
            </a:r>
            <a:r>
              <a:rPr lang="cs-CZ" dirty="0"/>
              <a:t>– korekce nechtěných změn délky svalu (slabší rychlé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(svalové vřeténko) je součástí efektoru (kontrakce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Monosynaptický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Unilaterální (jednostranný), dostředivá dráha </a:t>
            </a:r>
            <a:r>
              <a:rPr lang="cs-CZ" dirty="0" err="1"/>
              <a:t>Ia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Inverzní napínací reflex </a:t>
            </a:r>
            <a:r>
              <a:rPr lang="cs-CZ" dirty="0"/>
              <a:t>– ochrana před natržením šlachy (silné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(šlachové Golgiho tělísko) je součástí efektoru (relaxace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Bisynaptický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Dostředivá dráha </a:t>
            </a:r>
            <a:r>
              <a:rPr lang="cs-CZ" dirty="0" err="1"/>
              <a:t>Ib</a:t>
            </a:r>
            <a:r>
              <a:rPr lang="cs-CZ" dirty="0"/>
              <a:t> 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Flexorový reflex </a:t>
            </a:r>
            <a:r>
              <a:rPr lang="cs-CZ" dirty="0"/>
              <a:t>– ochranný reflex proti poškození povrchových tkání (únikový reflex)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Zkřížený extenzorový reflex </a:t>
            </a:r>
            <a:r>
              <a:rPr lang="cs-CZ" dirty="0"/>
              <a:t>– únikový reflex vznikající při silnějším podnětu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</a:t>
            </a:r>
            <a:r>
              <a:rPr lang="cs-CZ" b="1" dirty="0"/>
              <a:t>bilaterální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končetiny, extenze druhé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Proprioceptivní reflexy (míšní reflexy)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Patelární, </a:t>
            </a:r>
            <a:r>
              <a:rPr lang="cs-CZ" dirty="0" err="1"/>
              <a:t>Achilovy</a:t>
            </a:r>
            <a:r>
              <a:rPr lang="cs-CZ" dirty="0"/>
              <a:t> šlachy, </a:t>
            </a:r>
            <a:r>
              <a:rPr lang="cs-CZ" dirty="0" err="1"/>
              <a:t>bicipitární</a:t>
            </a:r>
            <a:r>
              <a:rPr lang="cs-CZ" dirty="0"/>
              <a:t>, </a:t>
            </a:r>
            <a:r>
              <a:rPr lang="cs-CZ" dirty="0" err="1"/>
              <a:t>tricipitární</a:t>
            </a:r>
            <a:r>
              <a:rPr lang="cs-CZ" dirty="0"/>
              <a:t>,….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Exteroceptivní reflexy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korneální (podráždění rohovky vyvolá mrknutí)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Epi</a:t>
            </a:r>
            <a:r>
              <a:rPr lang="cs-CZ" dirty="0"/>
              <a:t>-, </a:t>
            </a:r>
            <a:r>
              <a:rPr lang="cs-CZ" dirty="0" err="1"/>
              <a:t>mezo</a:t>
            </a:r>
            <a:r>
              <a:rPr lang="cs-CZ" dirty="0"/>
              <a:t>- a </a:t>
            </a:r>
            <a:r>
              <a:rPr lang="cs-CZ" dirty="0" err="1"/>
              <a:t>hypogastrický</a:t>
            </a:r>
            <a:r>
              <a:rPr lang="cs-CZ" dirty="0"/>
              <a:t> (stah břišního svalstva po podráždění hrotem vyšetřovacího kladívka)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Plantární – podráždění </a:t>
            </a:r>
            <a:r>
              <a:rPr lang="cs-CZ" dirty="0" err="1"/>
              <a:t>plosky</a:t>
            </a:r>
            <a:r>
              <a:rPr lang="cs-CZ" dirty="0"/>
              <a:t> nohy vyvolá plantární flexi a abdukci prstů (pozůstatek po chápavé noze) </a:t>
            </a:r>
          </a:p>
          <a:p>
            <a:pPr lvl="1"/>
            <a:r>
              <a:rPr lang="cs-CZ" b="1" dirty="0"/>
              <a:t>Babinského fenomén </a:t>
            </a:r>
            <a:r>
              <a:rPr lang="cs-CZ" dirty="0"/>
              <a:t>– vyvolávání plantárního reflexu vede k opačné odpovědi – dorzální flexe a roztažení prstů nohy – při poškození pyramidových drah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048264" cy="26824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9243"/>
            <a:ext cx="3024336" cy="17040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627970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http://www.123rf.com/photo_9045586_the-neurologist-testing-knee-reflex-on-a-female-patient-using-a-hammer.html</a:t>
            </a:r>
            <a:endParaRPr lang="cs-CZ" sz="1200" dirty="0"/>
          </a:p>
          <a:p>
            <a:r>
              <a:rPr lang="cs-CZ" sz="1200" dirty="0"/>
              <a:t>http://www.wikiskripta.eu/index.php/Babinsk%C3%A9ho_reflex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5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endParaRPr lang="cs-CZ" dirty="0"/>
          </a:p>
          <a:p>
            <a:r>
              <a:rPr lang="cs-CZ" b="1" dirty="0"/>
              <a:t>Některé smyslové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světlo – zúžení (mióza) osvícené zornice i zornice neosvícené (symetricky)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Konvergence - přiblížení prstu k oku vede k zúžení zornice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bolest – silná bolest vede k rozšíření zornice (mydriáza)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Vestibulookulární</a:t>
            </a:r>
            <a:r>
              <a:rPr lang="cs-CZ" dirty="0"/>
              <a:t> reflex – při pohybu s hlavou dochází k rotaci očních bulbů v opačném směru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1893719" y="3889844"/>
            <a:ext cx="5544616" cy="25333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23927" y="6420604"/>
            <a:ext cx="3888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http://geekymedics.com/eye-examination-osce-guide/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9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85914"/>
            <a:ext cx="8352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Vyšetřování reflexů</a:t>
            </a:r>
          </a:p>
          <a:p>
            <a:r>
              <a:rPr lang="cs-CZ" b="1" dirty="0"/>
              <a:t>Důvod: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Topologie poškození - reflexní dráha je přesně anatomicky daná. Porucha ve vybavitelnosti reflexu je známkou poškození nervových drah nebo integračních center.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Snížená vybavitelnost může nastat i při hypofunkci štítné žlázy (pomalejší vedení vzruchu)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Diagnostika mozkové smrti – např. zornice jsou dilatované a nereagují na osvit, chybí </a:t>
            </a:r>
            <a:r>
              <a:rPr lang="cs-CZ" dirty="0" err="1"/>
              <a:t>vestibulookuálrní</a:t>
            </a:r>
            <a:r>
              <a:rPr lang="cs-CZ" dirty="0"/>
              <a:t> reflex,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Hodnotíme: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Vybavitelnost reflexu – je-li reflex vybavitelný (může chybět v určitém procentu i u zdravých jedinců)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Kvantitativní změny – jaká je síla odezvy (</a:t>
            </a:r>
            <a:r>
              <a:rPr lang="cs-CZ" dirty="0" err="1"/>
              <a:t>hypo</a:t>
            </a:r>
            <a:r>
              <a:rPr lang="cs-CZ" dirty="0"/>
              <a:t>-, hyper-</a:t>
            </a:r>
            <a:r>
              <a:rPr lang="cs-CZ" dirty="0" err="1"/>
              <a:t>reflexie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Kvalitativní změny – dostáváme-li očekávanou odpověď, případně dostáváme-li opakovaně jinou odpověď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Symetrie reflexu – u oboustranných reflexů hodnotíme, jestli je odpověď na obou stranách těla stejná </a:t>
            </a:r>
          </a:p>
          <a:p>
            <a:r>
              <a:rPr lang="cs-CZ" dirty="0"/>
              <a:t>Chybějící reflex je menší zlo, než kvalitativní změny reflexu</a:t>
            </a:r>
          </a:p>
          <a:p>
            <a:endParaRPr lang="cs-CZ" dirty="0"/>
          </a:p>
          <a:p>
            <a:r>
              <a:rPr lang="cs-CZ" dirty="0"/>
              <a:t>Zesilovací manévry – umožňují zlepšit vybavitelnost reflexu – zvýšení antagonistického svalu nebo odvedení pozornosti vyšetřovaného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3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Mono nebo </a:t>
            </a:r>
            <a:r>
              <a:rPr lang="cs-CZ" sz="2000" b="1" dirty="0" err="1"/>
              <a:t>bisynaptické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rychlé a jejich odpověď je stále stejná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Obvykle fungují na principu vše nebo nic</a:t>
            </a:r>
          </a:p>
          <a:p>
            <a:endParaRPr lang="cs-CZ" dirty="0"/>
          </a:p>
          <a:p>
            <a:r>
              <a:rPr lang="cs-CZ" sz="2000" b="1" dirty="0" err="1"/>
              <a:t>Polysynaptické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nervových center se zapojuje do reflexu, tím větší jsou rozdíly v intenzitě a charakteru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silnější je odpověď (slabé dráždění dýchacích cest vyvolá slabé pokašlávání, silné dráždění pak záchvat kašle)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rychlejší je odpověď (silný podnět vyvolá okamžité zakašlání)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Síla a rychlost odpovědi reflexu vzniká díky časové i prostorové sumaci AP aferentních drah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Iradiace do více efektorů v závislosti na síle podnětu (silné podráždění dýchacích cest vede k zapojení více efektorů – kromě mezižeberních svalů ještě svaly bránice a břicha)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8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Vegetativní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Zprostředkované autonomním nervovým systémem – sympatikus,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Eferentní nervová dráha má jedno další přepojení v gangliu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jsou kombinovány se somatickými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příklady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Kašel (kombinace se somatickým reflexem)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Dávivý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Baroreflex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Okulokardiální</a:t>
            </a:r>
            <a:r>
              <a:rPr lang="cs-CZ" dirty="0"/>
              <a:t> reflex – zpomalení srdeční frekvence při stlačení očních bulbů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reflexy,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6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Nepodmíněné reflexy</a:t>
            </a:r>
          </a:p>
          <a:p>
            <a:r>
              <a:rPr lang="cs-CZ" dirty="0"/>
              <a:t>Jsou vrozené a stereotypní, neměnné v průběhu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000" b="1" dirty="0"/>
              <a:t>Podmíněné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Naučené, složitější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zachování reflexu je třeba opakování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4761905" cy="28095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63173" y="5271433"/>
            <a:ext cx="275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https://scanlov14.wikispaces.com/Pavlov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5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Odkazy</a:t>
            </a:r>
          </a:p>
          <a:p>
            <a:r>
              <a:rPr lang="cs-CZ" sz="2000" dirty="0"/>
              <a:t>Napínací reflexy </a:t>
            </a:r>
            <a:r>
              <a:rPr lang="cs-CZ" sz="2000" dirty="0">
                <a:hlinkClick r:id="rId3"/>
              </a:rPr>
              <a:t>https://www.youtube.com/watch?v=0sqCIzuotWo</a:t>
            </a:r>
            <a:endParaRPr lang="cs-CZ" sz="2000" dirty="0"/>
          </a:p>
          <a:p>
            <a:r>
              <a:rPr lang="cs-CZ" sz="2000" dirty="0"/>
              <a:t>Babinského a plantární reflex:</a:t>
            </a:r>
          </a:p>
          <a:p>
            <a:r>
              <a:rPr lang="cs-CZ" sz="2000" dirty="0">
                <a:hlinkClick r:id="rId4"/>
              </a:rPr>
              <a:t>https://www.youtube.com/watch?v=HnX4bH1WRHQ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https://www.youtube.com/watch?v=iV_a2WSbdM8</a:t>
            </a:r>
            <a:endParaRPr lang="cs-CZ" sz="2000" dirty="0"/>
          </a:p>
          <a:p>
            <a:r>
              <a:rPr lang="cs-CZ" sz="2000" dirty="0"/>
              <a:t>Vyšetření mozkové smrti:</a:t>
            </a:r>
          </a:p>
          <a:p>
            <a:r>
              <a:rPr lang="cs-CZ" sz="2000" dirty="0">
                <a:hlinkClick r:id="rId6"/>
              </a:rPr>
              <a:t>https://www.youtube.com/watch?v=Nty6bICZlyA</a:t>
            </a:r>
            <a:r>
              <a:rPr lang="cs-CZ" sz="2000" dirty="0"/>
              <a:t> </a:t>
            </a:r>
          </a:p>
          <a:p>
            <a:r>
              <a:rPr lang="cs-CZ" sz="2000" dirty="0"/>
              <a:t>8:40 min  </a:t>
            </a:r>
            <a:r>
              <a:rPr lang="cs-CZ" sz="2000" dirty="0">
                <a:hlinkClick r:id="rId7"/>
              </a:rPr>
              <a:t>https://www.youtube.com/watch?v=qiZBGFWvv4E&amp;t=524s</a:t>
            </a:r>
            <a:endParaRPr lang="cs-CZ" sz="2000" dirty="0"/>
          </a:p>
          <a:p>
            <a:r>
              <a:rPr lang="cs-CZ" sz="2000" dirty="0" err="1"/>
              <a:t>Vestibulookulární</a:t>
            </a:r>
            <a:r>
              <a:rPr lang="cs-CZ" sz="2000" dirty="0"/>
              <a:t> reflex</a:t>
            </a:r>
          </a:p>
          <a:p>
            <a:r>
              <a:rPr lang="cs-CZ" sz="2000" dirty="0">
                <a:hlinkClick r:id="rId8"/>
              </a:rPr>
              <a:t>https://www.youtube.com/watch?v=j_R0LcPnZ_w</a:t>
            </a:r>
            <a:endParaRPr lang="cs-CZ" sz="2000" dirty="0"/>
          </a:p>
          <a:p>
            <a:r>
              <a:rPr lang="cs-CZ" sz="2000" dirty="0"/>
              <a:t>Pupilární reflex 3:25</a:t>
            </a:r>
          </a:p>
          <a:p>
            <a:r>
              <a:rPr lang="cs-CZ" sz="2000" dirty="0">
                <a:hlinkClick r:id="rId9"/>
              </a:rPr>
              <a:t>https://www.youtube.com/watch?v=aM0ipmW3ikc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1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zápatí 1">
            <a:extLst>
              <a:ext uri="{FF2B5EF4-FFF2-40B4-BE49-F238E27FC236}">
                <a16:creationId xmlns:a16="http://schemas.microsoft.com/office/drawing/2014/main" id="{E8C8A559-F500-4BDC-B82A-806DFF4AA3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725" y="6227763"/>
            <a:ext cx="7920038" cy="25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chemeClr val="tx2"/>
              </a:buClr>
              <a:buSzPct val="100000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350"/>
              </a:lnSpc>
              <a:buClr>
                <a:schemeClr val="tx2"/>
              </a:buClr>
              <a:buSzPct val="100000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350"/>
              </a:lnSpc>
              <a:buClr>
                <a:schemeClr val="folHlink"/>
              </a:buClr>
              <a:buSzPct val="80000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350"/>
              </a:lnSpc>
              <a:buClr>
                <a:schemeClr val="accent2"/>
              </a:buClr>
              <a:buSzPct val="90000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350"/>
              </a:lnSpc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</a:pPr>
            <a:r>
              <a:rPr altLang="cs-CZ" sz="1200">
                <a:solidFill>
                  <a:srgbClr val="0000DC"/>
                </a:solidFill>
              </a:rPr>
              <a:t>Definujte zápatí – název prezentace nebo pracoviště</a:t>
            </a:r>
          </a:p>
        </p:txBody>
      </p:sp>
      <p:sp>
        <p:nvSpPr>
          <p:cNvPr id="63491" name="Zástupný symbol pro číslo snímku 2">
            <a:extLst>
              <a:ext uri="{FF2B5EF4-FFF2-40B4-BE49-F238E27FC236}">
                <a16:creationId xmlns:a16="http://schemas.microsoft.com/office/drawing/2014/main" id="{CFBDF599-1B3E-423D-871E-BFBC80B93D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338" y="6227763"/>
            <a:ext cx="252412" cy="25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chemeClr val="tx2"/>
              </a:buClr>
              <a:buSzPct val="100000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350"/>
              </a:lnSpc>
              <a:buClr>
                <a:schemeClr val="tx2"/>
              </a:buClr>
              <a:buSzPct val="100000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350"/>
              </a:lnSpc>
              <a:buClr>
                <a:schemeClr val="folHlink"/>
              </a:buClr>
              <a:buSzPct val="80000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350"/>
              </a:lnSpc>
              <a:buClr>
                <a:schemeClr val="accent2"/>
              </a:buClr>
              <a:buSzPct val="90000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350"/>
              </a:lnSpc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</a:pPr>
            <a:fld id="{B6C23A85-179E-42DE-951E-8EE294FF115F}" type="slidenum">
              <a:rPr lang="cs-CZ" altLang="cs-CZ" sz="1200" smtClean="0">
                <a:solidFill>
                  <a:schemeClr val="tx2"/>
                </a:solidFill>
              </a:rPr>
              <a:pPr>
                <a:buClrTx/>
                <a:buSzTx/>
              </a:pPr>
              <a:t>5</a:t>
            </a:fld>
            <a:endParaRPr lang="cs-CZ" altLang="cs-CZ" sz="1200">
              <a:solidFill>
                <a:schemeClr val="tx2"/>
              </a:solidFill>
            </a:endParaRPr>
          </a:p>
        </p:txBody>
      </p:sp>
      <p:sp>
        <p:nvSpPr>
          <p:cNvPr id="63492" name="Text Box 2">
            <a:extLst>
              <a:ext uri="{FF2B5EF4-FFF2-40B4-BE49-F238E27FC236}">
                <a16:creationId xmlns:a16="http://schemas.microsoft.com/office/drawing/2014/main" id="{D4C8F65B-D61E-4E0A-A221-1812D57B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1335088"/>
            <a:ext cx="1941513" cy="369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1">
                <a:solidFill>
                  <a:srgbClr val="FF0000"/>
                </a:solidFill>
              </a:rPr>
              <a:t>AKČNÍ  NAPĚTÍ</a:t>
            </a:r>
            <a:endParaRPr lang="en-GB" altLang="cs-CZ" sz="1800" b="1">
              <a:solidFill>
                <a:srgbClr val="FF0000"/>
              </a:solidFill>
            </a:endParaRPr>
          </a:p>
        </p:txBody>
      </p:sp>
      <p:grpSp>
        <p:nvGrpSpPr>
          <p:cNvPr id="63493" name="Skupina 4">
            <a:extLst>
              <a:ext uri="{FF2B5EF4-FFF2-40B4-BE49-F238E27FC236}">
                <a16:creationId xmlns:a16="http://schemas.microsoft.com/office/drawing/2014/main" id="{E7609058-5B09-41D5-9012-04F2D8A5BC47}"/>
              </a:ext>
            </a:extLst>
          </p:cNvPr>
          <p:cNvGrpSpPr>
            <a:grpSpLocks/>
          </p:cNvGrpSpPr>
          <p:nvPr/>
        </p:nvGrpSpPr>
        <p:grpSpPr bwMode="auto">
          <a:xfrm>
            <a:off x="1851025" y="2320925"/>
            <a:ext cx="5465763" cy="2570163"/>
            <a:chOff x="2020888" y="1219200"/>
            <a:chExt cx="6838951" cy="3211161"/>
          </a:xfrm>
        </p:grpSpPr>
        <p:grpSp>
          <p:nvGrpSpPr>
            <p:cNvPr id="63495" name="Group 23">
              <a:extLst>
                <a:ext uri="{FF2B5EF4-FFF2-40B4-BE49-F238E27FC236}">
                  <a16:creationId xmlns:a16="http://schemas.microsoft.com/office/drawing/2014/main" id="{6E4E8DFD-7412-4305-BD43-09AB99AC9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0401" y="2595561"/>
              <a:ext cx="1849438" cy="831849"/>
              <a:chOff x="2552" y="1833"/>
              <a:chExt cx="1165" cy="524"/>
            </a:xfrm>
          </p:grpSpPr>
          <p:sp>
            <p:nvSpPr>
              <p:cNvPr id="24" name="Text Box 24">
                <a:extLst>
                  <a:ext uri="{FF2B5EF4-FFF2-40B4-BE49-F238E27FC236}">
                    <a16:creationId xmlns:a16="http://schemas.microsoft.com/office/drawing/2014/main" id="{9CEB8B9F-B44D-4B14-8333-40BF2EB1D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2" y="1833"/>
                <a:ext cx="1165" cy="23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cs-CZ" altLang="cs-CZ" sz="1350">
                    <a:solidFill>
                      <a:srgbClr val="FFFF00"/>
                    </a:solidFill>
                  </a:rPr>
                  <a:t>Koncentrační spád</a:t>
                </a:r>
                <a:endParaRPr lang="en-GB" altLang="cs-CZ" sz="135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Text Box 25">
                <a:extLst>
                  <a:ext uri="{FF2B5EF4-FFF2-40B4-BE49-F238E27FC236}">
                    <a16:creationId xmlns:a16="http://schemas.microsoft.com/office/drawing/2014/main" id="{5FF1C8DE-DE2B-4064-8249-6020ED3C2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2" y="2120"/>
                <a:ext cx="998" cy="2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cs-CZ" altLang="cs-CZ" sz="1350">
                    <a:solidFill>
                      <a:srgbClr val="339966"/>
                    </a:solidFill>
                  </a:rPr>
                  <a:t>Elektrický spád</a:t>
                </a:r>
                <a:endParaRPr lang="en-GB" altLang="cs-CZ" sz="1350">
                  <a:solidFill>
                    <a:srgbClr val="339966"/>
                  </a:solidFill>
                </a:endParaRPr>
              </a:p>
            </p:txBody>
          </p:sp>
        </p:grpSp>
        <p:sp>
          <p:nvSpPr>
            <p:cNvPr id="63496" name="Line 3">
              <a:extLst>
                <a:ext uri="{FF2B5EF4-FFF2-40B4-BE49-F238E27FC236}">
                  <a16:creationId xmlns:a16="http://schemas.microsoft.com/office/drawing/2014/main" id="{E59BC576-922B-4707-84FC-114060EC1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0113" y="1728788"/>
              <a:ext cx="4286250" cy="23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497" name="Line 4">
              <a:extLst>
                <a:ext uri="{FF2B5EF4-FFF2-40B4-BE49-F238E27FC236}">
                  <a16:creationId xmlns:a16="http://schemas.microsoft.com/office/drawing/2014/main" id="{0C246EEF-E18B-457D-9E19-1F3126DDC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600" y="28194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id="{1D4CA603-0FBC-45C8-A8AC-BC074A7CC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888" y="1362006"/>
              <a:ext cx="4276579" cy="4046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1350" dirty="0">
                  <a:solidFill>
                    <a:srgbClr val="FF0000"/>
                  </a:solidFill>
                </a:rPr>
                <a:t>+ + + + + +           </a:t>
              </a:r>
              <a:r>
                <a:rPr lang="cs-CZ" altLang="cs-CZ" sz="1500" b="1" dirty="0">
                  <a:solidFill>
                    <a:schemeClr val="accent2"/>
                  </a:solidFill>
                </a:rPr>
                <a:t>- - - - - - - - -        </a:t>
              </a:r>
              <a:r>
                <a:rPr lang="cs-CZ" altLang="cs-CZ" sz="1350" dirty="0">
                  <a:solidFill>
                    <a:srgbClr val="FF0000"/>
                  </a:solidFill>
                </a:rPr>
                <a:t> + + + + </a:t>
              </a:r>
              <a:endParaRPr lang="en-GB" altLang="cs-CZ" sz="135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ED1E6096-D00C-49EE-A006-9E6B116FD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888" y="2833706"/>
              <a:ext cx="230415" cy="37486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cs-CZ" altLang="cs-CZ" sz="1350"/>
            </a:p>
          </p:txBody>
        </p: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C1CB0D41-83D1-447A-9F8A-C1AACABFF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864" y="2956678"/>
              <a:ext cx="4254729" cy="4026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1500" b="1">
                  <a:solidFill>
                    <a:schemeClr val="accent2"/>
                  </a:solidFill>
                </a:rPr>
                <a:t>- - - - - - - -       </a:t>
              </a:r>
              <a:r>
                <a:rPr lang="cs-CZ" altLang="cs-CZ" sz="1350">
                  <a:solidFill>
                    <a:srgbClr val="FF0000"/>
                  </a:solidFill>
                </a:rPr>
                <a:t>+ + + + + + +           </a:t>
              </a:r>
              <a:r>
                <a:rPr lang="cs-CZ" altLang="cs-CZ" sz="1500" b="1">
                  <a:solidFill>
                    <a:schemeClr val="accent2"/>
                  </a:solidFill>
                </a:rPr>
                <a:t>- - - - -  </a:t>
              </a:r>
              <a:endParaRPr lang="en-GB" altLang="cs-CZ" sz="1500" b="1">
                <a:solidFill>
                  <a:schemeClr val="accent2"/>
                </a:solidFill>
              </a:endParaRPr>
            </a:p>
          </p:txBody>
        </p:sp>
        <p:sp>
          <p:nvSpPr>
            <p:cNvPr id="63501" name="AutoShape 18">
              <a:extLst>
                <a:ext uri="{FF2B5EF4-FFF2-40B4-BE49-F238E27FC236}">
                  <a16:creationId xmlns:a16="http://schemas.microsoft.com/office/drawing/2014/main" id="{CE89E63F-6523-4B9D-B4B5-C5FEB2CA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563" y="1500188"/>
              <a:ext cx="285750" cy="1852612"/>
            </a:xfrm>
            <a:prstGeom prst="downArrow">
              <a:avLst>
                <a:gd name="adj1" fmla="val 50000"/>
                <a:gd name="adj2" fmla="val 162083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63502" name="AutoShape 19">
              <a:extLst>
                <a:ext uri="{FF2B5EF4-FFF2-40B4-BE49-F238E27FC236}">
                  <a16:creationId xmlns:a16="http://schemas.microsoft.com/office/drawing/2014/main" id="{10F68DDE-21DF-482E-A97A-780FF3861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1500188"/>
              <a:ext cx="304800" cy="1852612"/>
            </a:xfrm>
            <a:prstGeom prst="downArrow">
              <a:avLst>
                <a:gd name="adj1" fmla="val 50000"/>
                <a:gd name="adj2" fmla="val 15195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B57F4C4-73A8-45E5-A455-C5967F568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113" y="1219200"/>
              <a:ext cx="492611" cy="3173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1050"/>
                <a:t>Na</a:t>
              </a:r>
              <a:r>
                <a:rPr lang="cs-CZ" altLang="cs-CZ" sz="1050" baseline="30000"/>
                <a:t>+</a:t>
              </a:r>
              <a:endParaRPr lang="en-GB" altLang="cs-CZ" sz="1050" baseline="30000"/>
            </a:p>
          </p:txBody>
        </p:sp>
        <p:sp>
          <p:nvSpPr>
            <p:cNvPr id="63504" name="AutoShape 21">
              <a:extLst>
                <a:ext uri="{FF2B5EF4-FFF2-40B4-BE49-F238E27FC236}">
                  <a16:creationId xmlns:a16="http://schemas.microsoft.com/office/drawing/2014/main" id="{94AB4E8B-00BC-491E-9745-C3D1227FBA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313363" y="1500188"/>
              <a:ext cx="304800" cy="1905000"/>
            </a:xfrm>
            <a:prstGeom prst="downArrow">
              <a:avLst>
                <a:gd name="adj1" fmla="val 50000"/>
                <a:gd name="adj2" fmla="val 156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63505" name="AutoShape 22">
              <a:extLst>
                <a:ext uri="{FF2B5EF4-FFF2-40B4-BE49-F238E27FC236}">
                  <a16:creationId xmlns:a16="http://schemas.microsoft.com/office/drawing/2014/main" id="{DE918323-7917-4563-A26E-D00E73F2D0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008563" y="1500188"/>
              <a:ext cx="304800" cy="1905000"/>
            </a:xfrm>
            <a:prstGeom prst="downArrow">
              <a:avLst>
                <a:gd name="adj1" fmla="val 50000"/>
                <a:gd name="adj2" fmla="val 156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/>
            </a:p>
          </p:txBody>
        </p:sp>
        <p:sp>
          <p:nvSpPr>
            <p:cNvPr id="63506" name="Line 29">
              <a:extLst>
                <a:ext uri="{FF2B5EF4-FFF2-40B4-BE49-F238E27FC236}">
                  <a16:creationId xmlns:a16="http://schemas.microsoft.com/office/drawing/2014/main" id="{14BB08F8-99F9-407C-B01B-0954A11C33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2513" y="2057400"/>
              <a:ext cx="0" cy="5334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07" name="Text Box 30">
              <a:extLst>
                <a:ext uri="{FF2B5EF4-FFF2-40B4-BE49-F238E27FC236}">
                  <a16:creationId xmlns:a16="http://schemas.microsoft.com/office/drawing/2014/main" id="{88BD828D-E590-47A1-AD5E-3D77F7B3F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9039" y="2022475"/>
              <a:ext cx="728353" cy="46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 b="1"/>
                <a:t>gNa</a:t>
              </a:r>
              <a:endParaRPr lang="en-GB" altLang="cs-CZ" sz="1800" b="1"/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0BB4C650-792F-4F20-967C-10BF87F50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5940" y="3506086"/>
              <a:ext cx="417130" cy="3173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cs-CZ" altLang="cs-CZ" sz="1050"/>
                <a:t>K</a:t>
              </a:r>
              <a:r>
                <a:rPr lang="cs-CZ" altLang="cs-CZ" sz="1050" baseline="30000"/>
                <a:t>+</a:t>
              </a:r>
              <a:endParaRPr lang="en-GB" altLang="cs-CZ" sz="1050" baseline="30000"/>
            </a:p>
          </p:txBody>
        </p:sp>
        <p:sp>
          <p:nvSpPr>
            <p:cNvPr id="63509" name="Line 32">
              <a:extLst>
                <a:ext uri="{FF2B5EF4-FFF2-40B4-BE49-F238E27FC236}">
                  <a16:creationId xmlns:a16="http://schemas.microsoft.com/office/drawing/2014/main" id="{E90B3CFD-7C21-4100-A022-C55F4EF82F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0113" y="2057400"/>
              <a:ext cx="0" cy="53340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510" name="Text Box 33">
              <a:extLst>
                <a:ext uri="{FF2B5EF4-FFF2-40B4-BE49-F238E27FC236}">
                  <a16:creationId xmlns:a16="http://schemas.microsoft.com/office/drawing/2014/main" id="{BBD9FC87-AB0D-4EB3-91CD-F0AB90C43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638" y="2098675"/>
              <a:ext cx="1011111" cy="46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(E-E</a:t>
              </a:r>
              <a:r>
                <a:rPr lang="cs-CZ" altLang="cs-CZ" sz="1800" baseline="-25000"/>
                <a:t>K</a:t>
              </a:r>
              <a:r>
                <a:rPr lang="cs-CZ" altLang="cs-CZ" sz="1800"/>
                <a:t>)</a:t>
              </a:r>
              <a:endParaRPr lang="en-GB" altLang="cs-CZ" sz="1800"/>
            </a:p>
          </p:txBody>
        </p:sp>
        <p:sp>
          <p:nvSpPr>
            <p:cNvPr id="63511" name="Text Box 35">
              <a:extLst>
                <a:ext uri="{FF2B5EF4-FFF2-40B4-BE49-F238E27FC236}">
                  <a16:creationId xmlns:a16="http://schemas.microsoft.com/office/drawing/2014/main" id="{513FF0B9-D29F-4E78-B45A-21E3FF883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125" y="3622675"/>
              <a:ext cx="2137972" cy="80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Depolarizace</a:t>
              </a:r>
            </a:p>
            <a:p>
              <a:pPr eaLnBrk="1" hangingPunct="1"/>
              <a:r>
                <a:rPr lang="cs-CZ" altLang="cs-CZ" sz="1800"/>
                <a:t>Transpolarizace </a:t>
              </a:r>
              <a:endParaRPr lang="en-GB" altLang="cs-CZ" sz="1800"/>
            </a:p>
          </p:txBody>
        </p:sp>
        <p:sp>
          <p:nvSpPr>
            <p:cNvPr id="63512" name="Text Box 36">
              <a:extLst>
                <a:ext uri="{FF2B5EF4-FFF2-40B4-BE49-F238E27FC236}">
                  <a16:creationId xmlns:a16="http://schemas.microsoft.com/office/drawing/2014/main" id="{168E5CFE-1C7B-4C9A-B06E-39A52D164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4" y="3698875"/>
              <a:ext cx="1739061" cy="46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cs-CZ" altLang="cs-CZ" sz="1800"/>
                <a:t>Repolarizace</a:t>
              </a:r>
              <a:endParaRPr lang="en-GB" altLang="cs-CZ" sz="1800"/>
            </a:p>
          </p:txBody>
        </p:sp>
      </p:grpSp>
      <p:sp>
        <p:nvSpPr>
          <p:cNvPr id="63494" name="TextovéPole 25">
            <a:extLst>
              <a:ext uri="{FF2B5EF4-FFF2-40B4-BE49-F238E27FC236}">
                <a16:creationId xmlns:a16="http://schemas.microsoft.com/office/drawing/2014/main" id="{AA306939-0365-4269-B523-A85FE66E2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47371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800">
                <a:cs typeface="Times New Roman" panose="02020603050405020304" pitchFamily="18" charset="0"/>
              </a:rPr>
              <a:t>(Hyperpolarizace)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zápatí 1">
            <a:extLst>
              <a:ext uri="{FF2B5EF4-FFF2-40B4-BE49-F238E27FC236}">
                <a16:creationId xmlns:a16="http://schemas.microsoft.com/office/drawing/2014/main" id="{37C975B8-ACCC-44FA-9F61-8276302B6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5795963"/>
            <a:ext cx="5938838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altLang="cs-CZ" sz="900">
                <a:solidFill>
                  <a:srgbClr val="0000DC"/>
                </a:solidFill>
                <a:latin typeface="Arial" panose="020B0604020202020204" pitchFamily="34" charset="0"/>
              </a:rPr>
              <a:t>Marie Nováková, Fyziologický ústav LF MU</a:t>
            </a:r>
          </a:p>
        </p:txBody>
      </p:sp>
      <p:sp>
        <p:nvSpPr>
          <p:cNvPr id="64515" name="Zástupný symbol pro číslo snímku 2">
            <a:extLst>
              <a:ext uri="{FF2B5EF4-FFF2-40B4-BE49-F238E27FC236}">
                <a16:creationId xmlns:a16="http://schemas.microsoft.com/office/drawing/2014/main" id="{4BCC993B-2BB2-4155-BA3E-9C37A8C09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550" y="5554663"/>
            <a:ext cx="188913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73EAC6-94C9-45BF-A2F7-EE930F2136C6}" type="slidenum">
              <a:rPr lang="cs-CZ" altLang="cs-CZ" sz="900" smtClean="0">
                <a:solidFill>
                  <a:srgbClr val="0000DC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cs-CZ" altLang="cs-CZ" sz="90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grpSp>
        <p:nvGrpSpPr>
          <p:cNvPr id="64516" name="Skupina 3">
            <a:extLst>
              <a:ext uri="{FF2B5EF4-FFF2-40B4-BE49-F238E27FC236}">
                <a16:creationId xmlns:a16="http://schemas.microsoft.com/office/drawing/2014/main" id="{027F1CA4-5DD8-4EC3-BC05-CF4E3A5DC0FD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1082675"/>
            <a:ext cx="6588125" cy="4806950"/>
            <a:chOff x="250825" y="260350"/>
            <a:chExt cx="8785225" cy="6408738"/>
          </a:xfrm>
        </p:grpSpPr>
        <p:grpSp>
          <p:nvGrpSpPr>
            <p:cNvPr id="64517" name="Group 4">
              <a:extLst>
                <a:ext uri="{FF2B5EF4-FFF2-40B4-BE49-F238E27FC236}">
                  <a16:creationId xmlns:a16="http://schemas.microsoft.com/office/drawing/2014/main" id="{283DA5B3-B419-42BF-B399-62063BADA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0063" y="404813"/>
              <a:ext cx="1512887" cy="1727200"/>
              <a:chOff x="3470" y="2614"/>
              <a:chExt cx="1587" cy="1088"/>
            </a:xfrm>
          </p:grpSpPr>
          <p:sp>
            <p:nvSpPr>
              <p:cNvPr id="64544" name="Line 5">
                <a:extLst>
                  <a:ext uri="{FF2B5EF4-FFF2-40B4-BE49-F238E27FC236}">
                    <a16:creationId xmlns:a16="http://schemas.microsoft.com/office/drawing/2014/main" id="{D7BE6947-F5FA-46B5-901E-D7A24E491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45" name="Line 6">
                <a:extLst>
                  <a:ext uri="{FF2B5EF4-FFF2-40B4-BE49-F238E27FC236}">
                    <a16:creationId xmlns:a16="http://schemas.microsoft.com/office/drawing/2014/main" id="{9EB659FF-73FA-48E1-9E3B-B2DBA1494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46" name="Line 7">
                <a:extLst>
                  <a:ext uri="{FF2B5EF4-FFF2-40B4-BE49-F238E27FC236}">
                    <a16:creationId xmlns:a16="http://schemas.microsoft.com/office/drawing/2014/main" id="{97946C2E-0F99-4041-81A1-5F4F74F9E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47" name="Arc 8">
                <a:extLst>
                  <a:ext uri="{FF2B5EF4-FFF2-40B4-BE49-F238E27FC236}">
                    <a16:creationId xmlns:a16="http://schemas.microsoft.com/office/drawing/2014/main" id="{AA02B2CE-B1FD-4A00-A517-DE04D8FF7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42 w 21600"/>
                  <a:gd name="T3" fmla="*/ 38 h 21600"/>
                  <a:gd name="T4" fmla="*/ 0 w 21600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48" name="Line 9">
                <a:extLst>
                  <a:ext uri="{FF2B5EF4-FFF2-40B4-BE49-F238E27FC236}">
                    <a16:creationId xmlns:a16="http://schemas.microsoft.com/office/drawing/2014/main" id="{EE669A94-2C8B-4496-A03E-134720A6D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4518" name="Group 10">
              <a:extLst>
                <a:ext uri="{FF2B5EF4-FFF2-40B4-BE49-F238E27FC236}">
                  <a16:creationId xmlns:a16="http://schemas.microsoft.com/office/drawing/2014/main" id="{8F406A4E-BDC7-4B48-B457-2C23C25F9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1557338"/>
              <a:ext cx="1512888" cy="1800225"/>
              <a:chOff x="521" y="2614"/>
              <a:chExt cx="953" cy="1134"/>
            </a:xfrm>
          </p:grpSpPr>
          <p:sp>
            <p:nvSpPr>
              <p:cNvPr id="64539" name="Line 11">
                <a:extLst>
                  <a:ext uri="{FF2B5EF4-FFF2-40B4-BE49-F238E27FC236}">
                    <a16:creationId xmlns:a16="http://schemas.microsoft.com/office/drawing/2014/main" id="{3CECFD7E-7197-43D3-970B-447DC6EF5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40" name="Line 12">
                <a:extLst>
                  <a:ext uri="{FF2B5EF4-FFF2-40B4-BE49-F238E27FC236}">
                    <a16:creationId xmlns:a16="http://schemas.microsoft.com/office/drawing/2014/main" id="{9F6613DC-A584-4554-9ECF-5BE050FA9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3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41" name="Line 13">
                <a:extLst>
                  <a:ext uri="{FF2B5EF4-FFF2-40B4-BE49-F238E27FC236}">
                    <a16:creationId xmlns:a16="http://schemas.microsoft.com/office/drawing/2014/main" id="{4C192B83-2C3B-46F0-9741-4CE3F7D48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2614"/>
                <a:ext cx="137" cy="11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42" name="Line 14">
                <a:extLst>
                  <a:ext uri="{FF2B5EF4-FFF2-40B4-BE49-F238E27FC236}">
                    <a16:creationId xmlns:a16="http://schemas.microsoft.com/office/drawing/2014/main" id="{84ED0E6F-A239-4873-BC50-76A32D050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cxnSp>
            <p:nvCxnSpPr>
              <p:cNvPr id="64543" name="AutoShape 15">
                <a:extLst>
                  <a:ext uri="{FF2B5EF4-FFF2-40B4-BE49-F238E27FC236}">
                    <a16:creationId xmlns:a16="http://schemas.microsoft.com/office/drawing/2014/main" id="{6D962B2F-5348-452D-9BA9-A5A038F11B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0" y="3702"/>
                <a:ext cx="272" cy="46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4519" name="Group 16">
              <a:extLst>
                <a:ext uri="{FF2B5EF4-FFF2-40B4-BE49-F238E27FC236}">
                  <a16:creationId xmlns:a16="http://schemas.microsoft.com/office/drawing/2014/main" id="{814193CF-168F-4D3F-B17D-C037C0132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4163" y="2420938"/>
              <a:ext cx="2519362" cy="1727200"/>
              <a:chOff x="3470" y="2614"/>
              <a:chExt cx="1587" cy="1088"/>
            </a:xfrm>
          </p:grpSpPr>
          <p:sp>
            <p:nvSpPr>
              <p:cNvPr id="64534" name="Line 17">
                <a:extLst>
                  <a:ext uri="{FF2B5EF4-FFF2-40B4-BE49-F238E27FC236}">
                    <a16:creationId xmlns:a16="http://schemas.microsoft.com/office/drawing/2014/main" id="{5E24AF3F-7EDC-439A-8C4C-D5F0CBBFE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35" name="Line 18">
                <a:extLst>
                  <a:ext uri="{FF2B5EF4-FFF2-40B4-BE49-F238E27FC236}">
                    <a16:creationId xmlns:a16="http://schemas.microsoft.com/office/drawing/2014/main" id="{6ED95CF2-B85E-4D28-BFE2-0047661E3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36" name="Line 19">
                <a:extLst>
                  <a:ext uri="{FF2B5EF4-FFF2-40B4-BE49-F238E27FC236}">
                    <a16:creationId xmlns:a16="http://schemas.microsoft.com/office/drawing/2014/main" id="{A90D92C4-2B0D-47D2-AAC4-2D486F255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37" name="Arc 20">
                <a:extLst>
                  <a:ext uri="{FF2B5EF4-FFF2-40B4-BE49-F238E27FC236}">
                    <a16:creationId xmlns:a16="http://schemas.microsoft.com/office/drawing/2014/main" id="{DD01DAB9-E0A9-4891-B59B-A1887CD3E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42 w 21600"/>
                  <a:gd name="T3" fmla="*/ 38 h 21600"/>
                  <a:gd name="T4" fmla="*/ 0 w 21600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38" name="Line 21">
                <a:extLst>
                  <a:ext uri="{FF2B5EF4-FFF2-40B4-BE49-F238E27FC236}">
                    <a16:creationId xmlns:a16="http://schemas.microsoft.com/office/drawing/2014/main" id="{19186A65-B5DA-466D-A613-FCB53A927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4520" name="Group 22">
              <a:extLst>
                <a:ext uri="{FF2B5EF4-FFF2-40B4-BE49-F238E27FC236}">
                  <a16:creationId xmlns:a16="http://schemas.microsoft.com/office/drawing/2014/main" id="{B96DFEAB-02B3-498E-94B7-1C6FF585B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9700" y="4581525"/>
              <a:ext cx="3348038" cy="1727200"/>
              <a:chOff x="3470" y="2614"/>
              <a:chExt cx="1587" cy="1088"/>
            </a:xfrm>
          </p:grpSpPr>
          <p:sp>
            <p:nvSpPr>
              <p:cNvPr id="64529" name="Line 23">
                <a:extLst>
                  <a:ext uri="{FF2B5EF4-FFF2-40B4-BE49-F238E27FC236}">
                    <a16:creationId xmlns:a16="http://schemas.microsoft.com/office/drawing/2014/main" id="{0C207AA9-AF77-4851-BC31-F36350902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30" name="Line 24">
                <a:extLst>
                  <a:ext uri="{FF2B5EF4-FFF2-40B4-BE49-F238E27FC236}">
                    <a16:creationId xmlns:a16="http://schemas.microsoft.com/office/drawing/2014/main" id="{EE2C70AE-8597-42E8-A942-1EC2EE451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31" name="Line 25">
                <a:extLst>
                  <a:ext uri="{FF2B5EF4-FFF2-40B4-BE49-F238E27FC236}">
                    <a16:creationId xmlns:a16="http://schemas.microsoft.com/office/drawing/2014/main" id="{F2BD26B6-A8AD-4DC0-8D1C-01AB70E02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32" name="Arc 26">
                <a:extLst>
                  <a:ext uri="{FF2B5EF4-FFF2-40B4-BE49-F238E27FC236}">
                    <a16:creationId xmlns:a16="http://schemas.microsoft.com/office/drawing/2014/main" id="{2E344104-AB15-409A-AA01-91BD4494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42 w 21600"/>
                  <a:gd name="T3" fmla="*/ 38 h 21600"/>
                  <a:gd name="T4" fmla="*/ 0 w 21600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4533" name="Line 27">
                <a:extLst>
                  <a:ext uri="{FF2B5EF4-FFF2-40B4-BE49-F238E27FC236}">
                    <a16:creationId xmlns:a16="http://schemas.microsoft.com/office/drawing/2014/main" id="{34153708-0A3E-4A12-9778-241966CB7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4521" name="Rectangle 28">
              <a:extLst>
                <a:ext uri="{FF2B5EF4-FFF2-40B4-BE49-F238E27FC236}">
                  <a16:creationId xmlns:a16="http://schemas.microsoft.com/office/drawing/2014/main" id="{F4B49CA8-2C87-44C6-9476-3D506ECAC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260350"/>
              <a:ext cx="4032250" cy="6408738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64522" name="Group 34">
              <a:extLst>
                <a:ext uri="{FF2B5EF4-FFF2-40B4-BE49-F238E27FC236}">
                  <a16:creationId xmlns:a16="http://schemas.microsoft.com/office/drawing/2014/main" id="{3A79CF56-ADA6-4A05-9D12-FD6F887D8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188" y="4724400"/>
              <a:ext cx="1655762" cy="1657350"/>
              <a:chOff x="385" y="2750"/>
              <a:chExt cx="1270" cy="1270"/>
            </a:xfrm>
          </p:grpSpPr>
          <p:sp>
            <p:nvSpPr>
              <p:cNvPr id="64527" name="Line 29">
                <a:extLst>
                  <a:ext uri="{FF2B5EF4-FFF2-40B4-BE49-F238E27FC236}">
                    <a16:creationId xmlns:a16="http://schemas.microsoft.com/office/drawing/2014/main" id="{7B842DCA-BF6D-4D7A-AB5B-0EAFC0319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" y="3657"/>
                <a:ext cx="318" cy="3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28" name="Freeform 33">
                <a:extLst>
                  <a:ext uri="{FF2B5EF4-FFF2-40B4-BE49-F238E27FC236}">
                    <a16:creationId xmlns:a16="http://schemas.microsoft.com/office/drawing/2014/main" id="{ED34D1EB-089D-4178-8BC3-3A428ED61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750"/>
                <a:ext cx="952" cy="1263"/>
              </a:xfrm>
              <a:custGeom>
                <a:avLst/>
                <a:gdLst>
                  <a:gd name="T0" fmla="*/ 0 w 952"/>
                  <a:gd name="T1" fmla="*/ 922 h 1263"/>
                  <a:gd name="T2" fmla="*/ 90 w 952"/>
                  <a:gd name="T3" fmla="*/ 378 h 1263"/>
                  <a:gd name="T4" fmla="*/ 227 w 952"/>
                  <a:gd name="T5" fmla="*/ 151 h 1263"/>
                  <a:gd name="T6" fmla="*/ 408 w 952"/>
                  <a:gd name="T7" fmla="*/ 15 h 1263"/>
                  <a:gd name="T8" fmla="*/ 544 w 952"/>
                  <a:gd name="T9" fmla="*/ 60 h 1263"/>
                  <a:gd name="T10" fmla="*/ 635 w 952"/>
                  <a:gd name="T11" fmla="*/ 287 h 1263"/>
                  <a:gd name="T12" fmla="*/ 680 w 952"/>
                  <a:gd name="T13" fmla="*/ 605 h 1263"/>
                  <a:gd name="T14" fmla="*/ 680 w 952"/>
                  <a:gd name="T15" fmla="*/ 786 h 1263"/>
                  <a:gd name="T16" fmla="*/ 680 w 952"/>
                  <a:gd name="T17" fmla="*/ 922 h 1263"/>
                  <a:gd name="T18" fmla="*/ 680 w 952"/>
                  <a:gd name="T19" fmla="*/ 1058 h 1263"/>
                  <a:gd name="T20" fmla="*/ 726 w 952"/>
                  <a:gd name="T21" fmla="*/ 1194 h 1263"/>
                  <a:gd name="T22" fmla="*/ 816 w 952"/>
                  <a:gd name="T23" fmla="*/ 1240 h 1263"/>
                  <a:gd name="T24" fmla="*/ 952 w 952"/>
                  <a:gd name="T25" fmla="*/ 1058 h 1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52" h="1263">
                    <a:moveTo>
                      <a:pt x="0" y="922"/>
                    </a:moveTo>
                    <a:cubicBezTo>
                      <a:pt x="26" y="714"/>
                      <a:pt x="52" y="506"/>
                      <a:pt x="90" y="378"/>
                    </a:cubicBezTo>
                    <a:cubicBezTo>
                      <a:pt x="128" y="250"/>
                      <a:pt x="174" y="211"/>
                      <a:pt x="227" y="151"/>
                    </a:cubicBezTo>
                    <a:cubicBezTo>
                      <a:pt x="280" y="91"/>
                      <a:pt x="355" y="30"/>
                      <a:pt x="408" y="15"/>
                    </a:cubicBezTo>
                    <a:cubicBezTo>
                      <a:pt x="461" y="0"/>
                      <a:pt x="506" y="15"/>
                      <a:pt x="544" y="60"/>
                    </a:cubicBezTo>
                    <a:cubicBezTo>
                      <a:pt x="582" y="105"/>
                      <a:pt x="612" y="196"/>
                      <a:pt x="635" y="287"/>
                    </a:cubicBezTo>
                    <a:cubicBezTo>
                      <a:pt x="658" y="378"/>
                      <a:pt x="673" y="522"/>
                      <a:pt x="680" y="605"/>
                    </a:cubicBezTo>
                    <a:cubicBezTo>
                      <a:pt x="687" y="688"/>
                      <a:pt x="680" y="733"/>
                      <a:pt x="680" y="786"/>
                    </a:cubicBezTo>
                    <a:cubicBezTo>
                      <a:pt x="680" y="839"/>
                      <a:pt x="680" y="877"/>
                      <a:pt x="680" y="922"/>
                    </a:cubicBezTo>
                    <a:cubicBezTo>
                      <a:pt x="680" y="967"/>
                      <a:pt x="672" y="1013"/>
                      <a:pt x="680" y="1058"/>
                    </a:cubicBezTo>
                    <a:cubicBezTo>
                      <a:pt x="688" y="1103"/>
                      <a:pt x="703" y="1164"/>
                      <a:pt x="726" y="1194"/>
                    </a:cubicBezTo>
                    <a:cubicBezTo>
                      <a:pt x="749" y="1224"/>
                      <a:pt x="779" y="1263"/>
                      <a:pt x="816" y="1240"/>
                    </a:cubicBezTo>
                    <a:cubicBezTo>
                      <a:pt x="853" y="1217"/>
                      <a:pt x="929" y="1096"/>
                      <a:pt x="952" y="10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4523" name="Group 38">
              <a:extLst>
                <a:ext uri="{FF2B5EF4-FFF2-40B4-BE49-F238E27FC236}">
                  <a16:creationId xmlns:a16="http://schemas.microsoft.com/office/drawing/2014/main" id="{BE508740-1D06-4A0A-9197-CE16C9618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875" y="4724400"/>
              <a:ext cx="1871663" cy="1646238"/>
              <a:chOff x="1383" y="2795"/>
              <a:chExt cx="1542" cy="1263"/>
            </a:xfrm>
          </p:grpSpPr>
          <p:sp>
            <p:nvSpPr>
              <p:cNvPr id="64525" name="Line 36">
                <a:extLst>
                  <a:ext uri="{FF2B5EF4-FFF2-40B4-BE49-F238E27FC236}">
                    <a16:creationId xmlns:a16="http://schemas.microsoft.com/office/drawing/2014/main" id="{29997185-CE62-4BC2-9B55-306E6373D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3702"/>
                <a:ext cx="590" cy="31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526" name="Freeform 37">
                <a:extLst>
                  <a:ext uri="{FF2B5EF4-FFF2-40B4-BE49-F238E27FC236}">
                    <a16:creationId xmlns:a16="http://schemas.microsoft.com/office/drawing/2014/main" id="{E88B2439-C166-4D9A-9D13-11F4132D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2795"/>
                <a:ext cx="952" cy="1263"/>
              </a:xfrm>
              <a:custGeom>
                <a:avLst/>
                <a:gdLst>
                  <a:gd name="T0" fmla="*/ 0 w 952"/>
                  <a:gd name="T1" fmla="*/ 922 h 1263"/>
                  <a:gd name="T2" fmla="*/ 90 w 952"/>
                  <a:gd name="T3" fmla="*/ 378 h 1263"/>
                  <a:gd name="T4" fmla="*/ 227 w 952"/>
                  <a:gd name="T5" fmla="*/ 151 h 1263"/>
                  <a:gd name="T6" fmla="*/ 408 w 952"/>
                  <a:gd name="T7" fmla="*/ 15 h 1263"/>
                  <a:gd name="T8" fmla="*/ 544 w 952"/>
                  <a:gd name="T9" fmla="*/ 60 h 1263"/>
                  <a:gd name="T10" fmla="*/ 635 w 952"/>
                  <a:gd name="T11" fmla="*/ 287 h 1263"/>
                  <a:gd name="T12" fmla="*/ 680 w 952"/>
                  <a:gd name="T13" fmla="*/ 605 h 1263"/>
                  <a:gd name="T14" fmla="*/ 680 w 952"/>
                  <a:gd name="T15" fmla="*/ 786 h 1263"/>
                  <a:gd name="T16" fmla="*/ 680 w 952"/>
                  <a:gd name="T17" fmla="*/ 922 h 1263"/>
                  <a:gd name="T18" fmla="*/ 680 w 952"/>
                  <a:gd name="T19" fmla="*/ 1058 h 1263"/>
                  <a:gd name="T20" fmla="*/ 726 w 952"/>
                  <a:gd name="T21" fmla="*/ 1194 h 1263"/>
                  <a:gd name="T22" fmla="*/ 816 w 952"/>
                  <a:gd name="T23" fmla="*/ 1240 h 1263"/>
                  <a:gd name="T24" fmla="*/ 952 w 952"/>
                  <a:gd name="T25" fmla="*/ 1058 h 1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52" h="1263">
                    <a:moveTo>
                      <a:pt x="0" y="922"/>
                    </a:moveTo>
                    <a:cubicBezTo>
                      <a:pt x="26" y="714"/>
                      <a:pt x="52" y="506"/>
                      <a:pt x="90" y="378"/>
                    </a:cubicBezTo>
                    <a:cubicBezTo>
                      <a:pt x="128" y="250"/>
                      <a:pt x="174" y="211"/>
                      <a:pt x="227" y="151"/>
                    </a:cubicBezTo>
                    <a:cubicBezTo>
                      <a:pt x="280" y="91"/>
                      <a:pt x="355" y="30"/>
                      <a:pt x="408" y="15"/>
                    </a:cubicBezTo>
                    <a:cubicBezTo>
                      <a:pt x="461" y="0"/>
                      <a:pt x="506" y="15"/>
                      <a:pt x="544" y="60"/>
                    </a:cubicBezTo>
                    <a:cubicBezTo>
                      <a:pt x="582" y="105"/>
                      <a:pt x="612" y="196"/>
                      <a:pt x="635" y="287"/>
                    </a:cubicBezTo>
                    <a:cubicBezTo>
                      <a:pt x="658" y="378"/>
                      <a:pt x="673" y="522"/>
                      <a:pt x="680" y="605"/>
                    </a:cubicBezTo>
                    <a:cubicBezTo>
                      <a:pt x="687" y="688"/>
                      <a:pt x="680" y="733"/>
                      <a:pt x="680" y="786"/>
                    </a:cubicBezTo>
                    <a:cubicBezTo>
                      <a:pt x="680" y="839"/>
                      <a:pt x="680" y="877"/>
                      <a:pt x="680" y="922"/>
                    </a:cubicBezTo>
                    <a:cubicBezTo>
                      <a:pt x="680" y="967"/>
                      <a:pt x="672" y="1013"/>
                      <a:pt x="680" y="1058"/>
                    </a:cubicBezTo>
                    <a:cubicBezTo>
                      <a:pt x="688" y="1103"/>
                      <a:pt x="703" y="1164"/>
                      <a:pt x="726" y="1194"/>
                    </a:cubicBezTo>
                    <a:cubicBezTo>
                      <a:pt x="749" y="1224"/>
                      <a:pt x="779" y="1263"/>
                      <a:pt x="816" y="1240"/>
                    </a:cubicBezTo>
                    <a:cubicBezTo>
                      <a:pt x="853" y="1217"/>
                      <a:pt x="929" y="1096"/>
                      <a:pt x="952" y="10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4524" name="Rectangle 39">
              <a:extLst>
                <a:ext uri="{FF2B5EF4-FFF2-40B4-BE49-F238E27FC236}">
                  <a16:creationId xmlns:a16="http://schemas.microsoft.com/office/drawing/2014/main" id="{B0E2D804-CD9E-44C8-A141-0BBC2C47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4508500"/>
              <a:ext cx="8497888" cy="1944688"/>
            </a:xfrm>
            <a:prstGeom prst="rect">
              <a:avLst/>
            </a:prstGeom>
            <a:noFill/>
            <a:ln w="635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4D7F456-851B-4C24-8EE4-268C92DC2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u="sng">
                <a:solidFill>
                  <a:srgbClr val="FF0000"/>
                </a:solidFill>
              </a:rPr>
              <a:t>Fyziologický význam</a:t>
            </a:r>
            <a:r>
              <a:rPr lang="cs-CZ" altLang="cs-CZ" u="sng">
                <a:solidFill>
                  <a:srgbClr val="FF0000"/>
                </a:solidFill>
              </a:rPr>
              <a:t> </a:t>
            </a:r>
            <a:r>
              <a:rPr lang="cs-CZ" altLang="cs-CZ">
                <a:solidFill>
                  <a:srgbClr val="FF0000"/>
                </a:solidFill>
              </a:rPr>
              <a:t>akčního potenciálu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7619698-E1BF-4E23-9B63-1A80DD2FD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změnou klidového membránového potenciálu v akční potenciál se: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u="sng" dirty="0">
                <a:solidFill>
                  <a:schemeClr val="accent2">
                    <a:lumMod val="75000"/>
                  </a:schemeClr>
                </a:solidFill>
              </a:rPr>
              <a:t>kódují a přenášejí informace </a:t>
            </a:r>
            <a:r>
              <a:rPr lang="cs-CZ" altLang="cs-CZ" dirty="0">
                <a:solidFill>
                  <a:schemeClr val="tx2"/>
                </a:solidFill>
              </a:rPr>
              <a:t>v živých systémech (nervová soustava)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u="sng" dirty="0">
                <a:solidFill>
                  <a:schemeClr val="accent2">
                    <a:lumMod val="75000"/>
                  </a:schemeClr>
                </a:solidFill>
              </a:rPr>
              <a:t>spouští se svalová kontrakce </a:t>
            </a:r>
            <a:r>
              <a:rPr lang="cs-CZ" altLang="cs-CZ" dirty="0">
                <a:solidFill>
                  <a:schemeClr val="tx2"/>
                </a:solidFill>
              </a:rPr>
              <a:t>(svalstvo)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25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80884-E424-48D8-B4B7-C1CE273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Nervový systém  - hlavní 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B50A21-3CAC-4E55-9528-D564816E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Přijímání, zpracování a ukládání informací, které přicházejí z vnitřního, ale i vnějšího prostředí</a:t>
            </a:r>
          </a:p>
          <a:p>
            <a:r>
              <a:rPr lang="cs-CZ" dirty="0"/>
              <a:t>Tyto informace využije pro řízení (regulaci) a vzájemnou koordinaci činnosti jednotlivých orgánových systémů</a:t>
            </a:r>
          </a:p>
          <a:p>
            <a:endParaRPr lang="cs-CZ" dirty="0"/>
          </a:p>
          <a:p>
            <a:r>
              <a:rPr lang="cs-CZ" dirty="0"/>
              <a:t>Takto jsou zabezpečeny:</a:t>
            </a:r>
          </a:p>
          <a:p>
            <a:pPr lvl="1"/>
            <a:r>
              <a:rPr lang="cs-CZ" dirty="0"/>
              <a:t> funkční jednota živého organismu jako celku</a:t>
            </a:r>
          </a:p>
          <a:p>
            <a:pPr lvl="1"/>
            <a:r>
              <a:rPr lang="cs-CZ" dirty="0"/>
              <a:t>schopnost přizpůsobovat se změnám vnějšího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463161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2019 NZ Funkce míchy[2019092517401387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3507</Words>
  <Application>Microsoft Office PowerPoint</Application>
  <PresentationFormat>Předvádění na obrazovce (4:3)</PresentationFormat>
  <Paragraphs>857</Paragraphs>
  <Slides>47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Calibri</vt:lpstr>
      <vt:lpstr>Tahoma</vt:lpstr>
      <vt:lpstr>Times New Roman</vt:lpstr>
      <vt:lpstr>Wingdings</vt:lpstr>
      <vt:lpstr>Motiv systému Office</vt:lpstr>
      <vt:lpstr>Fyziologický význam klidového membránového napětí</vt:lpstr>
      <vt:lpstr>AKČNÍ  POTENCIÁL (AP)</vt:lpstr>
      <vt:lpstr>Prezentace aplikace PowerPoint</vt:lpstr>
      <vt:lpstr>Prezentace aplikace PowerPoint</vt:lpstr>
      <vt:lpstr>Prezentace aplikace PowerPoint</vt:lpstr>
      <vt:lpstr>Prezentace aplikace PowerPoint</vt:lpstr>
      <vt:lpstr>Fyziologický význam akčního potenciálu</vt:lpstr>
      <vt:lpstr>Prezentace aplikace PowerPoint</vt:lpstr>
      <vt:lpstr>Nervový systém  - hlavní funkce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AUTONOMNÍ  (VEGETATIVNÍ) NERVOVÝ SYSTÉM</vt:lpstr>
      <vt:lpstr>AUTONOMNÍ NERVOVÝ SYSTÉM</vt:lpstr>
      <vt:lpstr>Autonomní NS versus SOMATICKÝ NS</vt:lpstr>
      <vt:lpstr>AUTONOMNÍ NERVOVÝ SYSTÉM</vt:lpstr>
      <vt:lpstr>AUTONOMNÍ NERVOVÝ SYSTÉM</vt:lpstr>
      <vt:lpstr>Autonomic nervous system</vt:lpstr>
      <vt:lpstr>AUTONOMNÍ NERVOVÝ SYSTÉM</vt:lpstr>
      <vt:lpstr>Prezentace aplikace PowerPoint</vt:lpstr>
      <vt:lpstr>Prezentace aplikace PowerPoint</vt:lpstr>
      <vt:lpstr>Prezentace aplikace PowerPoint</vt:lpstr>
      <vt:lpstr>Funkce míchy a Reflexy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Míchy</dc:title>
  <dc:creator>Jana Svačinová</dc:creator>
  <cp:lastModifiedBy>Zuzana Nováková</cp:lastModifiedBy>
  <cp:revision>416</cp:revision>
  <cp:lastPrinted>2018-09-19T14:01:41Z</cp:lastPrinted>
  <dcterms:created xsi:type="dcterms:W3CDTF">2016-03-06T16:12:00Z</dcterms:created>
  <dcterms:modified xsi:type="dcterms:W3CDTF">2022-09-29T14:18:58Z</dcterms:modified>
</cp:coreProperties>
</file>