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450" r:id="rId6"/>
    <p:sldId id="451" r:id="rId7"/>
    <p:sldId id="428" r:id="rId8"/>
    <p:sldId id="452" r:id="rId9"/>
    <p:sldId id="453" r:id="rId10"/>
    <p:sldId id="262" r:id="rId11"/>
    <p:sldId id="268" r:id="rId12"/>
    <p:sldId id="269" r:id="rId13"/>
    <p:sldId id="270" r:id="rId14"/>
    <p:sldId id="271" r:id="rId15"/>
    <p:sldId id="272" r:id="rId16"/>
    <p:sldId id="449" r:id="rId17"/>
    <p:sldId id="454" r:id="rId18"/>
    <p:sldId id="455" r:id="rId19"/>
    <p:sldId id="456" r:id="rId20"/>
    <p:sldId id="416" r:id="rId21"/>
    <p:sldId id="418" r:id="rId22"/>
    <p:sldId id="282" r:id="rId23"/>
    <p:sldId id="435" r:id="rId24"/>
    <p:sldId id="457" r:id="rId25"/>
    <p:sldId id="439" r:id="rId26"/>
    <p:sldId id="436" r:id="rId27"/>
    <p:sldId id="438" r:id="rId28"/>
    <p:sldId id="441" r:id="rId29"/>
    <p:sldId id="448" r:id="rId30"/>
    <p:sldId id="283" r:id="rId31"/>
    <p:sldId id="288" r:id="rId32"/>
    <p:sldId id="289" r:id="rId33"/>
    <p:sldId id="290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FA83D1-0E4B-404C-BBFC-0CDA05D24474}" v="10" dt="2021-09-14T14:56:00.472"/>
    <p1510:client id="{F7A8EBCE-DA74-44AC-B78D-30742C25CEAE}" v="9" dt="2020-10-13T15:06:26.2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72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6/11/relationships/changesInfo" Target="changesInfos/changesInfo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e Nováková" userId="82ecbbdd-39d1-4682-8087-7acfc9c1b08e" providerId="ADAL" clId="{F7A8EBCE-DA74-44AC-B78D-30742C25CEAE}"/>
    <pc:docChg chg="custSel modSld">
      <pc:chgData name="Lucie Nováková" userId="82ecbbdd-39d1-4682-8087-7acfc9c1b08e" providerId="ADAL" clId="{F7A8EBCE-DA74-44AC-B78D-30742C25CEAE}" dt="2020-10-13T15:06:26.241" v="4" actId="27636"/>
      <pc:docMkLst>
        <pc:docMk/>
      </pc:docMkLst>
      <pc:sldChg chg="modSp mod">
        <pc:chgData name="Lucie Nováková" userId="82ecbbdd-39d1-4682-8087-7acfc9c1b08e" providerId="ADAL" clId="{F7A8EBCE-DA74-44AC-B78D-30742C25CEAE}" dt="2020-10-13T15:06:26.182" v="0" actId="27636"/>
        <pc:sldMkLst>
          <pc:docMk/>
          <pc:sldMk cId="3238882125" sldId="283"/>
        </pc:sldMkLst>
        <pc:spChg chg="mod">
          <ac:chgData name="Lucie Nováková" userId="82ecbbdd-39d1-4682-8087-7acfc9c1b08e" providerId="ADAL" clId="{F7A8EBCE-DA74-44AC-B78D-30742C25CEAE}" dt="2020-10-13T15:06:26.182" v="0" actId="27636"/>
          <ac:spMkLst>
            <pc:docMk/>
            <pc:sldMk cId="3238882125" sldId="283"/>
            <ac:spMk id="4" creationId="{12F3D2A3-3624-43EC-81A6-8205F0C4C5C4}"/>
          </ac:spMkLst>
        </pc:spChg>
      </pc:sldChg>
      <pc:sldChg chg="modSp mod">
        <pc:chgData name="Lucie Nováková" userId="82ecbbdd-39d1-4682-8087-7acfc9c1b08e" providerId="ADAL" clId="{F7A8EBCE-DA74-44AC-B78D-30742C25CEAE}" dt="2020-10-13T15:06:26.225" v="2" actId="27636"/>
        <pc:sldMkLst>
          <pc:docMk/>
          <pc:sldMk cId="801396968" sldId="288"/>
        </pc:sldMkLst>
        <pc:spChg chg="mod">
          <ac:chgData name="Lucie Nováková" userId="82ecbbdd-39d1-4682-8087-7acfc9c1b08e" providerId="ADAL" clId="{F7A8EBCE-DA74-44AC-B78D-30742C25CEAE}" dt="2020-10-13T15:06:26.225" v="2" actId="27636"/>
          <ac:spMkLst>
            <pc:docMk/>
            <pc:sldMk cId="801396968" sldId="288"/>
            <ac:spMk id="2" creationId="{92796C37-7A4D-4901-9418-A06D1AF0F75D}"/>
          </ac:spMkLst>
        </pc:spChg>
        <pc:spChg chg="mod">
          <ac:chgData name="Lucie Nováková" userId="82ecbbdd-39d1-4682-8087-7acfc9c1b08e" providerId="ADAL" clId="{F7A8EBCE-DA74-44AC-B78D-30742C25CEAE}" dt="2020-10-13T15:06:26.206" v="1" actId="27636"/>
          <ac:spMkLst>
            <pc:docMk/>
            <pc:sldMk cId="801396968" sldId="288"/>
            <ac:spMk id="4" creationId="{8EAD84C6-0CC5-4C98-A881-4F944E8B4401}"/>
          </ac:spMkLst>
        </pc:spChg>
      </pc:sldChg>
      <pc:sldChg chg="modSp mod">
        <pc:chgData name="Lucie Nováková" userId="82ecbbdd-39d1-4682-8087-7acfc9c1b08e" providerId="ADAL" clId="{F7A8EBCE-DA74-44AC-B78D-30742C25CEAE}" dt="2020-10-13T15:06:26.230" v="3" actId="27636"/>
        <pc:sldMkLst>
          <pc:docMk/>
          <pc:sldMk cId="1078835860" sldId="289"/>
        </pc:sldMkLst>
        <pc:spChg chg="mod">
          <ac:chgData name="Lucie Nováková" userId="82ecbbdd-39d1-4682-8087-7acfc9c1b08e" providerId="ADAL" clId="{F7A8EBCE-DA74-44AC-B78D-30742C25CEAE}" dt="2020-10-13T15:06:26.230" v="3" actId="27636"/>
          <ac:spMkLst>
            <pc:docMk/>
            <pc:sldMk cId="1078835860" sldId="289"/>
            <ac:spMk id="4" creationId="{BABB8B6A-4126-419A-916A-443AD4B17696}"/>
          </ac:spMkLst>
        </pc:spChg>
      </pc:sldChg>
      <pc:sldChg chg="modSp mod">
        <pc:chgData name="Lucie Nováková" userId="82ecbbdd-39d1-4682-8087-7acfc9c1b08e" providerId="ADAL" clId="{F7A8EBCE-DA74-44AC-B78D-30742C25CEAE}" dt="2020-10-13T15:06:26.241" v="4" actId="27636"/>
        <pc:sldMkLst>
          <pc:docMk/>
          <pc:sldMk cId="1234329122" sldId="290"/>
        </pc:sldMkLst>
        <pc:spChg chg="mod">
          <ac:chgData name="Lucie Nováková" userId="82ecbbdd-39d1-4682-8087-7acfc9c1b08e" providerId="ADAL" clId="{F7A8EBCE-DA74-44AC-B78D-30742C25CEAE}" dt="2020-10-13T15:06:26.241" v="4" actId="27636"/>
          <ac:spMkLst>
            <pc:docMk/>
            <pc:sldMk cId="1234329122" sldId="290"/>
            <ac:spMk id="4" creationId="{1EFAADD5-CB92-4522-9AF7-7D8327095242}"/>
          </ac:spMkLst>
        </pc:spChg>
      </pc:sldChg>
    </pc:docChg>
  </pc:docChgLst>
  <pc:docChgLst>
    <pc:chgData name="Michal Koščík" userId="S::76882@muni.cz::bdfb43f8-b25c-488f-9d83-6158f2a125e4" providerId="AD" clId="Web-{CCFA83D1-0E4B-404C-BBFC-0CDA05D24474}"/>
    <pc:docChg chg="modSld">
      <pc:chgData name="Michal Koščík" userId="S::76882@muni.cz::bdfb43f8-b25c-488f-9d83-6158f2a125e4" providerId="AD" clId="Web-{CCFA83D1-0E4B-404C-BBFC-0CDA05D24474}" dt="2021-09-14T14:55:59.738" v="3" actId="20577"/>
      <pc:docMkLst>
        <pc:docMk/>
      </pc:docMkLst>
      <pc:sldChg chg="modSp">
        <pc:chgData name="Michal Koščík" userId="S::76882@muni.cz::bdfb43f8-b25c-488f-9d83-6158f2a125e4" providerId="AD" clId="Web-{CCFA83D1-0E4B-404C-BBFC-0CDA05D24474}" dt="2021-09-14T14:54:29.329" v="0" actId="20577"/>
        <pc:sldMkLst>
          <pc:docMk/>
          <pc:sldMk cId="3941695491" sldId="262"/>
        </pc:sldMkLst>
        <pc:spChg chg="mod">
          <ac:chgData name="Michal Koščík" userId="S::76882@muni.cz::bdfb43f8-b25c-488f-9d83-6158f2a125e4" providerId="AD" clId="Web-{CCFA83D1-0E4B-404C-BBFC-0CDA05D24474}" dt="2021-09-14T14:54:29.329" v="0" actId="20577"/>
          <ac:spMkLst>
            <pc:docMk/>
            <pc:sldMk cId="3941695491" sldId="262"/>
            <ac:spMk id="2" creationId="{00000000-0000-0000-0000-000000000000}"/>
          </ac:spMkLst>
        </pc:spChg>
      </pc:sldChg>
      <pc:sldChg chg="modSp">
        <pc:chgData name="Michal Koščík" userId="S::76882@muni.cz::bdfb43f8-b25c-488f-9d83-6158f2a125e4" providerId="AD" clId="Web-{CCFA83D1-0E4B-404C-BBFC-0CDA05D24474}" dt="2021-09-14T14:54:35.282" v="2" actId="20577"/>
        <pc:sldMkLst>
          <pc:docMk/>
          <pc:sldMk cId="1963277454" sldId="268"/>
        </pc:sldMkLst>
        <pc:spChg chg="mod">
          <ac:chgData name="Michal Koščík" userId="S::76882@muni.cz::bdfb43f8-b25c-488f-9d83-6158f2a125e4" providerId="AD" clId="Web-{CCFA83D1-0E4B-404C-BBFC-0CDA05D24474}" dt="2021-09-14T14:54:35.282" v="2" actId="20577"/>
          <ac:spMkLst>
            <pc:docMk/>
            <pc:sldMk cId="1963277454" sldId="268"/>
            <ac:spMk id="4" creationId="{00000000-0000-0000-0000-000000000000}"/>
          </ac:spMkLst>
        </pc:spChg>
      </pc:sldChg>
      <pc:sldChg chg="modSp">
        <pc:chgData name="Michal Koščík" userId="S::76882@muni.cz::bdfb43f8-b25c-488f-9d83-6158f2a125e4" providerId="AD" clId="Web-{CCFA83D1-0E4B-404C-BBFC-0CDA05D24474}" dt="2021-09-14T14:55:59.738" v="3" actId="20577"/>
        <pc:sldMkLst>
          <pc:docMk/>
          <pc:sldMk cId="2342363130" sldId="457"/>
        </pc:sldMkLst>
        <pc:spChg chg="mod">
          <ac:chgData name="Michal Koščík" userId="S::76882@muni.cz::bdfb43f8-b25c-488f-9d83-6158f2a125e4" providerId="AD" clId="Web-{CCFA83D1-0E4B-404C-BBFC-0CDA05D24474}" dt="2021-09-14T14:55:59.738" v="3" actId="20577"/>
          <ac:spMkLst>
            <pc:docMk/>
            <pc:sldMk cId="2342363130" sldId="457"/>
            <ac:spMk id="2" creationId="{58C90802-122D-4CEC-B802-87C2B83B0876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6.svg"/><Relationship Id="rId16" Type="http://schemas.openxmlformats.org/officeDocument/2006/relationships/image" Target="../media/image20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svg"/><Relationship Id="rId2" Type="http://schemas.openxmlformats.org/officeDocument/2006/relationships/image" Target="../media/image26.svg"/><Relationship Id="rId16" Type="http://schemas.openxmlformats.org/officeDocument/2006/relationships/image" Target="../media/image40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10" Type="http://schemas.openxmlformats.org/officeDocument/2006/relationships/image" Target="../media/image34.svg"/><Relationship Id="rId4" Type="http://schemas.openxmlformats.org/officeDocument/2006/relationships/image" Target="../media/image28.svg"/><Relationship Id="rId9" Type="http://schemas.openxmlformats.org/officeDocument/2006/relationships/image" Target="../media/image33.png"/><Relationship Id="rId14" Type="http://schemas.openxmlformats.org/officeDocument/2006/relationships/image" Target="../media/image38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svg"/><Relationship Id="rId1" Type="http://schemas.openxmlformats.org/officeDocument/2006/relationships/image" Target="../media/image41.png"/><Relationship Id="rId4" Type="http://schemas.openxmlformats.org/officeDocument/2006/relationships/image" Target="../media/image44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svg"/><Relationship Id="rId1" Type="http://schemas.openxmlformats.org/officeDocument/2006/relationships/image" Target="../media/image45.png"/><Relationship Id="rId4" Type="http://schemas.openxmlformats.org/officeDocument/2006/relationships/image" Target="../media/image48.sv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svg"/><Relationship Id="rId1" Type="http://schemas.openxmlformats.org/officeDocument/2006/relationships/image" Target="../media/image49.png"/><Relationship Id="rId4" Type="http://schemas.openxmlformats.org/officeDocument/2006/relationships/image" Target="../media/image52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6.svg"/><Relationship Id="rId16" Type="http://schemas.openxmlformats.org/officeDocument/2006/relationships/image" Target="../media/image20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svg"/><Relationship Id="rId2" Type="http://schemas.openxmlformats.org/officeDocument/2006/relationships/image" Target="../media/image26.svg"/><Relationship Id="rId16" Type="http://schemas.openxmlformats.org/officeDocument/2006/relationships/image" Target="../media/image40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10" Type="http://schemas.openxmlformats.org/officeDocument/2006/relationships/image" Target="../media/image34.svg"/><Relationship Id="rId4" Type="http://schemas.openxmlformats.org/officeDocument/2006/relationships/image" Target="../media/image28.svg"/><Relationship Id="rId9" Type="http://schemas.openxmlformats.org/officeDocument/2006/relationships/image" Target="../media/image33.png"/><Relationship Id="rId14" Type="http://schemas.openxmlformats.org/officeDocument/2006/relationships/image" Target="../media/image38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svg"/><Relationship Id="rId1" Type="http://schemas.openxmlformats.org/officeDocument/2006/relationships/image" Target="../media/image41.png"/><Relationship Id="rId4" Type="http://schemas.openxmlformats.org/officeDocument/2006/relationships/image" Target="../media/image44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svg"/><Relationship Id="rId1" Type="http://schemas.openxmlformats.org/officeDocument/2006/relationships/image" Target="../media/image45.png"/><Relationship Id="rId4" Type="http://schemas.openxmlformats.org/officeDocument/2006/relationships/image" Target="../media/image48.sv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svg"/><Relationship Id="rId1" Type="http://schemas.openxmlformats.org/officeDocument/2006/relationships/image" Target="../media/image49.png"/><Relationship Id="rId4" Type="http://schemas.openxmlformats.org/officeDocument/2006/relationships/image" Target="../media/image5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BBF68E-65F2-48EC-936B-BACA90A4C153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cs-CZ"/>
        </a:p>
      </dgm:t>
    </dgm:pt>
    <dgm:pt modelId="{89AF3569-7442-4C8F-832F-E75F3E7E212A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Vytvořit vzájemnou důvěru</a:t>
          </a:r>
        </a:p>
      </dgm:t>
    </dgm:pt>
    <dgm:pt modelId="{85C0A22C-7867-4286-B9A4-04300C8E7DB2}" type="parTrans" cxnId="{E14D8D86-26F7-4676-9D0B-68504FB12D9D}">
      <dgm:prSet/>
      <dgm:spPr/>
      <dgm:t>
        <a:bodyPr/>
        <a:lstStyle/>
        <a:p>
          <a:endParaRPr lang="cs-CZ"/>
        </a:p>
      </dgm:t>
    </dgm:pt>
    <dgm:pt modelId="{E27AD2E7-2667-47A0-B233-2DF2529385C4}" type="sibTrans" cxnId="{E14D8D86-26F7-4676-9D0B-68504FB12D9D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B6C899A5-B124-4930-B697-FE8FD1860CC5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Organizace státu a veřejné moci</a:t>
          </a:r>
        </a:p>
      </dgm:t>
    </dgm:pt>
    <dgm:pt modelId="{48CFF2E5-B108-41E0-9514-62BF15FBBCF4}" type="parTrans" cxnId="{9873CA12-B5D5-42FC-95F8-5DA9D3AD0EF7}">
      <dgm:prSet/>
      <dgm:spPr/>
      <dgm:t>
        <a:bodyPr/>
        <a:lstStyle/>
        <a:p>
          <a:endParaRPr lang="cs-CZ"/>
        </a:p>
      </dgm:t>
    </dgm:pt>
    <dgm:pt modelId="{FEA35693-9FE3-4DFF-902E-951B2D62DE2D}" type="sibTrans" cxnId="{9873CA12-B5D5-42FC-95F8-5DA9D3AD0EF7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4450D774-065E-452F-993B-4873E55104D0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Spravedlnost</a:t>
          </a:r>
        </a:p>
      </dgm:t>
    </dgm:pt>
    <dgm:pt modelId="{0C230AA0-9B29-4EAC-B71A-E3C3198900E0}" type="parTrans" cxnId="{F54DEDBF-761F-4017-9647-6F9CC8CA34C3}">
      <dgm:prSet/>
      <dgm:spPr/>
      <dgm:t>
        <a:bodyPr/>
        <a:lstStyle/>
        <a:p>
          <a:endParaRPr lang="cs-CZ"/>
        </a:p>
      </dgm:t>
    </dgm:pt>
    <dgm:pt modelId="{AD43C208-243B-4DAF-B51A-40F82CA1CEE3}" type="sibTrans" cxnId="{F54DEDBF-761F-4017-9647-6F9CC8CA34C3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38E7989A-ACEA-4092-AFAE-4F0601AB4BF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Rovnost </a:t>
          </a:r>
        </a:p>
      </dgm:t>
    </dgm:pt>
    <dgm:pt modelId="{E7730D5B-9C5E-47C0-B460-9B983FC398E0}" type="parTrans" cxnId="{2FF047E1-BEAD-472B-8A11-FD4CBE76A46E}">
      <dgm:prSet/>
      <dgm:spPr/>
      <dgm:t>
        <a:bodyPr/>
        <a:lstStyle/>
        <a:p>
          <a:endParaRPr lang="cs-CZ"/>
        </a:p>
      </dgm:t>
    </dgm:pt>
    <dgm:pt modelId="{DD2DBD05-7879-4E30-8487-854F7CE3391A}" type="sibTrans" cxnId="{2FF047E1-BEAD-472B-8A11-FD4CBE76A46E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69C7DB27-FFBD-4544-8FAF-BE4A4649124C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Ochrana slabších</a:t>
          </a:r>
        </a:p>
      </dgm:t>
    </dgm:pt>
    <dgm:pt modelId="{EDE54537-ABBA-41A7-BF9F-3A347CCD48E9}" type="parTrans" cxnId="{C21972CE-783C-4719-A4DF-970E44721D28}">
      <dgm:prSet/>
      <dgm:spPr/>
      <dgm:t>
        <a:bodyPr/>
        <a:lstStyle/>
        <a:p>
          <a:endParaRPr lang="cs-CZ"/>
        </a:p>
      </dgm:t>
    </dgm:pt>
    <dgm:pt modelId="{8CAC815A-B6A8-4F01-843F-56DA0FCE6BF8}" type="sibTrans" cxnId="{C21972CE-783C-4719-A4DF-970E44721D28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DDF61C27-E719-4EC4-8485-4F89150A7C9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Nástroj pro ekonomické transakce</a:t>
          </a:r>
        </a:p>
      </dgm:t>
    </dgm:pt>
    <dgm:pt modelId="{3DBAA1CD-5270-41E1-9A77-41B5FA0A99E7}" type="parTrans" cxnId="{0ACF4442-A3A1-4C1E-BBD5-64455F47EAAD}">
      <dgm:prSet/>
      <dgm:spPr/>
      <dgm:t>
        <a:bodyPr/>
        <a:lstStyle/>
        <a:p>
          <a:endParaRPr lang="cs-CZ"/>
        </a:p>
      </dgm:t>
    </dgm:pt>
    <dgm:pt modelId="{601C89A9-18E6-4679-B2CF-63606A69C540}" type="sibTrans" cxnId="{0ACF4442-A3A1-4C1E-BBD5-64455F47EAAD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1DEC8661-9028-4D43-A4C1-89506BCC2E7E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Bezpečí osob</a:t>
          </a:r>
        </a:p>
      </dgm:t>
    </dgm:pt>
    <dgm:pt modelId="{69A11517-DBE0-40A0-BAEC-B61AAE3C467E}" type="parTrans" cxnId="{191E3AB7-DB14-4E78-9780-D62DA230079C}">
      <dgm:prSet/>
      <dgm:spPr/>
      <dgm:t>
        <a:bodyPr/>
        <a:lstStyle/>
        <a:p>
          <a:endParaRPr lang="cs-CZ"/>
        </a:p>
      </dgm:t>
    </dgm:pt>
    <dgm:pt modelId="{BB57EE7B-A71F-41A8-8B58-E4248131A2BF}" type="sibTrans" cxnId="{191E3AB7-DB14-4E78-9780-D62DA230079C}">
      <dgm:prSet/>
      <dgm:spPr/>
      <dgm:t>
        <a:bodyPr/>
        <a:lstStyle/>
        <a:p>
          <a:pPr>
            <a:lnSpc>
              <a:spcPct val="100000"/>
            </a:lnSpc>
          </a:pPr>
          <a:endParaRPr lang="cs-CZ"/>
        </a:p>
      </dgm:t>
    </dgm:pt>
    <dgm:pt modelId="{5AF7953C-CCBA-444B-BF13-43A488EDD7E6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Ochrana majetku</a:t>
          </a:r>
        </a:p>
      </dgm:t>
    </dgm:pt>
    <dgm:pt modelId="{FA89AD84-4109-4857-8027-395D5C11DFFE}" type="parTrans" cxnId="{B692381D-5E3C-4106-B9D6-6777D87A94BF}">
      <dgm:prSet/>
      <dgm:spPr/>
    </dgm:pt>
    <dgm:pt modelId="{19E2BF97-A1EC-4F8F-B3F6-B08072A45B1B}" type="sibTrans" cxnId="{B692381D-5E3C-4106-B9D6-6777D87A94BF}">
      <dgm:prSet/>
      <dgm:spPr/>
    </dgm:pt>
    <dgm:pt modelId="{8C947806-EC2F-4F24-8E56-67C92897B9FA}" type="pres">
      <dgm:prSet presAssocID="{7ABBF68E-65F2-48EC-936B-BACA90A4C153}" presName="root" presStyleCnt="0">
        <dgm:presLayoutVars>
          <dgm:dir/>
          <dgm:resizeHandles val="exact"/>
        </dgm:presLayoutVars>
      </dgm:prSet>
      <dgm:spPr/>
    </dgm:pt>
    <dgm:pt modelId="{026BDB96-66D0-49F5-AD72-8BA73A5E412F}" type="pres">
      <dgm:prSet presAssocID="{7ABBF68E-65F2-48EC-936B-BACA90A4C153}" presName="container" presStyleCnt="0">
        <dgm:presLayoutVars>
          <dgm:dir/>
          <dgm:resizeHandles val="exact"/>
        </dgm:presLayoutVars>
      </dgm:prSet>
      <dgm:spPr/>
    </dgm:pt>
    <dgm:pt modelId="{5941794E-350D-4378-95C6-1DD75157EBF8}" type="pres">
      <dgm:prSet presAssocID="{89AF3569-7442-4C8F-832F-E75F3E7E212A}" presName="compNode" presStyleCnt="0"/>
      <dgm:spPr/>
    </dgm:pt>
    <dgm:pt modelId="{39897B9A-E011-4129-AF3A-B07EAEAFA211}" type="pres">
      <dgm:prSet presAssocID="{89AF3569-7442-4C8F-832F-E75F3E7E212A}" presName="iconBgRect" presStyleLbl="bgShp" presStyleIdx="0" presStyleCnt="8"/>
      <dgm:spPr/>
    </dgm:pt>
    <dgm:pt modelId="{C37BA782-B6D3-41F0-ADDC-1C4167729F1D}" type="pres">
      <dgm:prSet presAssocID="{89AF3569-7442-4C8F-832F-E75F3E7E212A}" presName="iconRect" presStyleLbl="node1" presStyleIdx="0" presStyleCnt="8"/>
      <dgm:spPr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lationship"/>
        </a:ext>
      </dgm:extLst>
    </dgm:pt>
    <dgm:pt modelId="{5ABAA9A3-BDD2-448E-B45F-80CD888E1BA7}" type="pres">
      <dgm:prSet presAssocID="{89AF3569-7442-4C8F-832F-E75F3E7E212A}" presName="spaceRect" presStyleCnt="0"/>
      <dgm:spPr/>
    </dgm:pt>
    <dgm:pt modelId="{41F750B6-97C2-41CE-A850-0C27635F36F9}" type="pres">
      <dgm:prSet presAssocID="{89AF3569-7442-4C8F-832F-E75F3E7E212A}" presName="textRect" presStyleLbl="revTx" presStyleIdx="0" presStyleCnt="8">
        <dgm:presLayoutVars>
          <dgm:chMax val="1"/>
          <dgm:chPref val="1"/>
        </dgm:presLayoutVars>
      </dgm:prSet>
      <dgm:spPr/>
    </dgm:pt>
    <dgm:pt modelId="{092E245B-9E25-498E-9ECC-B76BBE8386C8}" type="pres">
      <dgm:prSet presAssocID="{E27AD2E7-2667-47A0-B233-2DF2529385C4}" presName="sibTrans" presStyleLbl="sibTrans2D1" presStyleIdx="0" presStyleCnt="0"/>
      <dgm:spPr/>
    </dgm:pt>
    <dgm:pt modelId="{689A9939-883F-4CE4-B5CC-7D4586D63103}" type="pres">
      <dgm:prSet presAssocID="{B6C899A5-B124-4930-B697-FE8FD1860CC5}" presName="compNode" presStyleCnt="0"/>
      <dgm:spPr/>
    </dgm:pt>
    <dgm:pt modelId="{EEBE1D4E-E970-4E72-B43C-AD26B78FF828}" type="pres">
      <dgm:prSet presAssocID="{B6C899A5-B124-4930-B697-FE8FD1860CC5}" presName="iconBgRect" presStyleLbl="bgShp" presStyleIdx="1" presStyleCnt="8"/>
      <dgm:spPr/>
    </dgm:pt>
    <dgm:pt modelId="{EC3C5EFD-ACAF-4B13-9DA5-40410439619E}" type="pres">
      <dgm:prSet presAssocID="{B6C899A5-B124-4930-B697-FE8FD1860CC5}" presName="iconRect" presStyleLbl="node1" presStyleIdx="1" presStyleCnt="8"/>
      <dgm:spPr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rg"/>
        </a:ext>
      </dgm:extLst>
    </dgm:pt>
    <dgm:pt modelId="{5ED68F3C-7B4C-4B3C-BF60-F7EA412D4007}" type="pres">
      <dgm:prSet presAssocID="{B6C899A5-B124-4930-B697-FE8FD1860CC5}" presName="spaceRect" presStyleCnt="0"/>
      <dgm:spPr/>
    </dgm:pt>
    <dgm:pt modelId="{6B694A4F-196F-47C9-9A70-CFB4AD0899B1}" type="pres">
      <dgm:prSet presAssocID="{B6C899A5-B124-4930-B697-FE8FD1860CC5}" presName="textRect" presStyleLbl="revTx" presStyleIdx="1" presStyleCnt="8">
        <dgm:presLayoutVars>
          <dgm:chMax val="1"/>
          <dgm:chPref val="1"/>
        </dgm:presLayoutVars>
      </dgm:prSet>
      <dgm:spPr/>
    </dgm:pt>
    <dgm:pt modelId="{7665030D-03AF-41AE-AFAC-10C33097C7F1}" type="pres">
      <dgm:prSet presAssocID="{FEA35693-9FE3-4DFF-902E-951B2D62DE2D}" presName="sibTrans" presStyleLbl="sibTrans2D1" presStyleIdx="0" presStyleCnt="0"/>
      <dgm:spPr/>
    </dgm:pt>
    <dgm:pt modelId="{E6D903F7-E7D0-4AF4-9D1A-8AB55BB84C98}" type="pres">
      <dgm:prSet presAssocID="{4450D774-065E-452F-993B-4873E55104D0}" presName="compNode" presStyleCnt="0"/>
      <dgm:spPr/>
    </dgm:pt>
    <dgm:pt modelId="{FB4B4DB8-BFC7-4098-8FC7-DBB0C7A12670}" type="pres">
      <dgm:prSet presAssocID="{4450D774-065E-452F-993B-4873E55104D0}" presName="iconBgRect" presStyleLbl="bgShp" presStyleIdx="2" presStyleCnt="8"/>
      <dgm:spPr/>
    </dgm:pt>
    <dgm:pt modelId="{99EED5D3-D938-4C82-87B3-C8399F1A9740}" type="pres">
      <dgm:prSet presAssocID="{4450D774-065E-452F-993B-4873E55104D0}" presName="iconRect" presStyleLbl="node1" presStyleIdx="2" presStyleCnt="8"/>
      <dgm:spPr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cision"/>
        </a:ext>
      </dgm:extLst>
    </dgm:pt>
    <dgm:pt modelId="{14C1B92B-C4A8-4843-BEDF-3628AE38BED6}" type="pres">
      <dgm:prSet presAssocID="{4450D774-065E-452F-993B-4873E55104D0}" presName="spaceRect" presStyleCnt="0"/>
      <dgm:spPr/>
    </dgm:pt>
    <dgm:pt modelId="{6A9B3CFB-80A8-433B-B896-F93085902140}" type="pres">
      <dgm:prSet presAssocID="{4450D774-065E-452F-993B-4873E55104D0}" presName="textRect" presStyleLbl="revTx" presStyleIdx="2" presStyleCnt="8">
        <dgm:presLayoutVars>
          <dgm:chMax val="1"/>
          <dgm:chPref val="1"/>
        </dgm:presLayoutVars>
      </dgm:prSet>
      <dgm:spPr/>
    </dgm:pt>
    <dgm:pt modelId="{C9F14D6F-8BFC-44AA-9C6E-31F15A0F9961}" type="pres">
      <dgm:prSet presAssocID="{AD43C208-243B-4DAF-B51A-40F82CA1CEE3}" presName="sibTrans" presStyleLbl="sibTrans2D1" presStyleIdx="0" presStyleCnt="0"/>
      <dgm:spPr/>
    </dgm:pt>
    <dgm:pt modelId="{D03DC4DD-2AD3-4D18-932D-17A752D5077C}" type="pres">
      <dgm:prSet presAssocID="{38E7989A-ACEA-4092-AFAE-4F0601AB4BF2}" presName="compNode" presStyleCnt="0"/>
      <dgm:spPr/>
    </dgm:pt>
    <dgm:pt modelId="{6EDB4A3B-EEF1-41AA-B173-29BC3FD92D04}" type="pres">
      <dgm:prSet presAssocID="{38E7989A-ACEA-4092-AFAE-4F0601AB4BF2}" presName="iconBgRect" presStyleLbl="bgShp" presStyleIdx="3" presStyleCnt="8"/>
      <dgm:spPr/>
    </dgm:pt>
    <dgm:pt modelId="{81349448-1686-4BFD-9457-9D8C33FC92B0}" type="pres">
      <dgm:prSet presAssocID="{38E7989A-ACEA-4092-AFAE-4F0601AB4BF2}" presName="iconRect" presStyleLbl="node1" presStyleIdx="3" presStyleCnt="8"/>
      <dgm:spPr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amily"/>
        </a:ext>
      </dgm:extLst>
    </dgm:pt>
    <dgm:pt modelId="{DE8F94A5-AC3A-4DB8-89FA-50F51CA7531C}" type="pres">
      <dgm:prSet presAssocID="{38E7989A-ACEA-4092-AFAE-4F0601AB4BF2}" presName="spaceRect" presStyleCnt="0"/>
      <dgm:spPr/>
    </dgm:pt>
    <dgm:pt modelId="{C370CF2F-2FFD-4507-B208-2717C7E9C3A7}" type="pres">
      <dgm:prSet presAssocID="{38E7989A-ACEA-4092-AFAE-4F0601AB4BF2}" presName="textRect" presStyleLbl="revTx" presStyleIdx="3" presStyleCnt="8">
        <dgm:presLayoutVars>
          <dgm:chMax val="1"/>
          <dgm:chPref val="1"/>
        </dgm:presLayoutVars>
      </dgm:prSet>
      <dgm:spPr/>
    </dgm:pt>
    <dgm:pt modelId="{11972239-54B4-4DCB-8FFC-DA80E1B49124}" type="pres">
      <dgm:prSet presAssocID="{DD2DBD05-7879-4E30-8487-854F7CE3391A}" presName="sibTrans" presStyleLbl="sibTrans2D1" presStyleIdx="0" presStyleCnt="0"/>
      <dgm:spPr/>
    </dgm:pt>
    <dgm:pt modelId="{D3CA25BB-FA24-4EA8-8374-0685C53D1417}" type="pres">
      <dgm:prSet presAssocID="{69C7DB27-FFBD-4544-8FAF-BE4A4649124C}" presName="compNode" presStyleCnt="0"/>
      <dgm:spPr/>
    </dgm:pt>
    <dgm:pt modelId="{1BFE33B0-7A90-40E7-8961-B40D6CD30DEC}" type="pres">
      <dgm:prSet presAssocID="{69C7DB27-FFBD-4544-8FAF-BE4A4649124C}" presName="iconBgRect" presStyleLbl="bgShp" presStyleIdx="4" presStyleCnt="8"/>
      <dgm:spPr/>
    </dgm:pt>
    <dgm:pt modelId="{E3ED1C3E-1DCF-4442-B4D9-47099EC7037B}" type="pres">
      <dgm:prSet presAssocID="{69C7DB27-FFBD-4544-8FAF-BE4A4649124C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už s miminkem"/>
        </a:ext>
      </dgm:extLst>
    </dgm:pt>
    <dgm:pt modelId="{455A3D72-85D2-4270-B09F-BB57D25A4B9E}" type="pres">
      <dgm:prSet presAssocID="{69C7DB27-FFBD-4544-8FAF-BE4A4649124C}" presName="spaceRect" presStyleCnt="0"/>
      <dgm:spPr/>
    </dgm:pt>
    <dgm:pt modelId="{76B935EE-E8DD-43E1-908B-9D4AA7C7B839}" type="pres">
      <dgm:prSet presAssocID="{69C7DB27-FFBD-4544-8FAF-BE4A4649124C}" presName="textRect" presStyleLbl="revTx" presStyleIdx="4" presStyleCnt="8">
        <dgm:presLayoutVars>
          <dgm:chMax val="1"/>
          <dgm:chPref val="1"/>
        </dgm:presLayoutVars>
      </dgm:prSet>
      <dgm:spPr/>
    </dgm:pt>
    <dgm:pt modelId="{29744BBB-DD92-4989-A919-597E3396416B}" type="pres">
      <dgm:prSet presAssocID="{8CAC815A-B6A8-4F01-843F-56DA0FCE6BF8}" presName="sibTrans" presStyleLbl="sibTrans2D1" presStyleIdx="0" presStyleCnt="0"/>
      <dgm:spPr/>
    </dgm:pt>
    <dgm:pt modelId="{AA968352-5FEA-46E9-9BD3-6101830B6EB4}" type="pres">
      <dgm:prSet presAssocID="{DDF61C27-E719-4EC4-8485-4F89150A7C9B}" presName="compNode" presStyleCnt="0"/>
      <dgm:spPr/>
    </dgm:pt>
    <dgm:pt modelId="{6E48FE1F-0D16-49C9-AA90-3C08F83DFA71}" type="pres">
      <dgm:prSet presAssocID="{DDF61C27-E719-4EC4-8485-4F89150A7C9B}" presName="iconBgRect" presStyleLbl="bgShp" presStyleIdx="5" presStyleCnt="8"/>
      <dgm:spPr/>
    </dgm:pt>
    <dgm:pt modelId="{BBFCC6A7-3F91-4C60-9537-4FDD77E2022A}" type="pres">
      <dgm:prSet presAssocID="{DDF61C27-E719-4EC4-8485-4F89150A7C9B}" presName="iconRect" presStyleLbl="node1" presStyleIdx="5" presStyleCnt="8"/>
      <dgm:spPr>
        <a:blipFill>
          <a:blip xmlns:r="http://schemas.openxmlformats.org/officeDocument/2006/relationships"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ck Up"/>
        </a:ext>
      </dgm:extLst>
    </dgm:pt>
    <dgm:pt modelId="{91A00252-6E0A-4F83-BE28-0DBF2F449DA6}" type="pres">
      <dgm:prSet presAssocID="{DDF61C27-E719-4EC4-8485-4F89150A7C9B}" presName="spaceRect" presStyleCnt="0"/>
      <dgm:spPr/>
    </dgm:pt>
    <dgm:pt modelId="{0A393219-9788-4C58-A67F-474AFCC7200E}" type="pres">
      <dgm:prSet presAssocID="{DDF61C27-E719-4EC4-8485-4F89150A7C9B}" presName="textRect" presStyleLbl="revTx" presStyleIdx="5" presStyleCnt="8">
        <dgm:presLayoutVars>
          <dgm:chMax val="1"/>
          <dgm:chPref val="1"/>
        </dgm:presLayoutVars>
      </dgm:prSet>
      <dgm:spPr/>
    </dgm:pt>
    <dgm:pt modelId="{A1B0BD87-8CBC-47D1-943B-880BB2DA85A6}" type="pres">
      <dgm:prSet presAssocID="{601C89A9-18E6-4679-B2CF-63606A69C540}" presName="sibTrans" presStyleLbl="sibTrans2D1" presStyleIdx="0" presStyleCnt="0"/>
      <dgm:spPr/>
    </dgm:pt>
    <dgm:pt modelId="{F87A3D07-DD32-4208-9FDB-51C0AD3308B1}" type="pres">
      <dgm:prSet presAssocID="{1DEC8661-9028-4D43-A4C1-89506BCC2E7E}" presName="compNode" presStyleCnt="0"/>
      <dgm:spPr/>
    </dgm:pt>
    <dgm:pt modelId="{D349E8D0-39D2-41DF-8C85-36DA0A06B4C6}" type="pres">
      <dgm:prSet presAssocID="{1DEC8661-9028-4D43-A4C1-89506BCC2E7E}" presName="iconBgRect" presStyleLbl="bgShp" presStyleIdx="6" presStyleCnt="8"/>
      <dgm:spPr/>
    </dgm:pt>
    <dgm:pt modelId="{2013D0F1-82E6-4656-B296-3E62A3053905}" type="pres">
      <dgm:prSet presAssocID="{1DEC8661-9028-4D43-A4C1-89506BCC2E7E}" presName="iconRect" presStyleLbl="node1" presStyleIdx="6" presStyleCnt="8"/>
      <dgm:spPr>
        <a:blipFill>
          <a:blip xmlns:r="http://schemas.openxmlformats.org/officeDocument/2006/relationships" r:embed="rId1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reet"/>
        </a:ext>
      </dgm:extLst>
    </dgm:pt>
    <dgm:pt modelId="{8BA13C30-8EDE-42CE-AA82-115E25F16AF5}" type="pres">
      <dgm:prSet presAssocID="{1DEC8661-9028-4D43-A4C1-89506BCC2E7E}" presName="spaceRect" presStyleCnt="0"/>
      <dgm:spPr/>
    </dgm:pt>
    <dgm:pt modelId="{36041BDC-5C50-4C86-9B0B-E85178819041}" type="pres">
      <dgm:prSet presAssocID="{1DEC8661-9028-4D43-A4C1-89506BCC2E7E}" presName="textRect" presStyleLbl="revTx" presStyleIdx="6" presStyleCnt="8">
        <dgm:presLayoutVars>
          <dgm:chMax val="1"/>
          <dgm:chPref val="1"/>
        </dgm:presLayoutVars>
      </dgm:prSet>
      <dgm:spPr/>
    </dgm:pt>
    <dgm:pt modelId="{63E04239-A061-43C0-BE95-D0707898BF40}" type="pres">
      <dgm:prSet presAssocID="{BB57EE7B-A71F-41A8-8B58-E4248131A2BF}" presName="sibTrans" presStyleLbl="sibTrans2D1" presStyleIdx="0" presStyleCnt="0"/>
      <dgm:spPr/>
    </dgm:pt>
    <dgm:pt modelId="{09C1D695-AAA1-49D4-BC79-ACDCA7358831}" type="pres">
      <dgm:prSet presAssocID="{5AF7953C-CCBA-444B-BF13-43A488EDD7E6}" presName="compNode" presStyleCnt="0"/>
      <dgm:spPr/>
    </dgm:pt>
    <dgm:pt modelId="{41276FDA-C951-43D4-AED7-B95F45FA4219}" type="pres">
      <dgm:prSet presAssocID="{5AF7953C-CCBA-444B-BF13-43A488EDD7E6}" presName="iconBgRect" presStyleLbl="bgShp" presStyleIdx="7" presStyleCnt="8"/>
      <dgm:spPr/>
    </dgm:pt>
    <dgm:pt modelId="{FFB35326-EA0B-4B08-947B-97BB96C09005}" type="pres">
      <dgm:prSet presAssocID="{5AF7953C-CCBA-444B-BF13-43A488EDD7E6}" presName="iconRect" presStyleLbl="node1" presStyleIdx="7" presStyleCnt="8"/>
      <dgm:spPr>
        <a:blipFill>
          <a:blip xmlns:r="http://schemas.openxmlformats.org/officeDocument/2006/relationships" r:embed="rId1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ovárna"/>
        </a:ext>
      </dgm:extLst>
    </dgm:pt>
    <dgm:pt modelId="{6CF9156D-8B07-43BA-914A-21AE2AEEBAB1}" type="pres">
      <dgm:prSet presAssocID="{5AF7953C-CCBA-444B-BF13-43A488EDD7E6}" presName="spaceRect" presStyleCnt="0"/>
      <dgm:spPr/>
    </dgm:pt>
    <dgm:pt modelId="{54F42593-8B26-4DB8-9B1F-E90F7E3157F8}" type="pres">
      <dgm:prSet presAssocID="{5AF7953C-CCBA-444B-BF13-43A488EDD7E6}" presName="textRect" presStyleLbl="revTx" presStyleIdx="7" presStyleCnt="8">
        <dgm:presLayoutVars>
          <dgm:chMax val="1"/>
          <dgm:chPref val="1"/>
        </dgm:presLayoutVars>
      </dgm:prSet>
      <dgm:spPr/>
    </dgm:pt>
  </dgm:ptLst>
  <dgm:cxnLst>
    <dgm:cxn modelId="{9873CA12-B5D5-42FC-95F8-5DA9D3AD0EF7}" srcId="{7ABBF68E-65F2-48EC-936B-BACA90A4C153}" destId="{B6C899A5-B124-4930-B697-FE8FD1860CC5}" srcOrd="1" destOrd="0" parTransId="{48CFF2E5-B108-41E0-9514-62BF15FBBCF4}" sibTransId="{FEA35693-9FE3-4DFF-902E-951B2D62DE2D}"/>
    <dgm:cxn modelId="{B692381D-5E3C-4106-B9D6-6777D87A94BF}" srcId="{7ABBF68E-65F2-48EC-936B-BACA90A4C153}" destId="{5AF7953C-CCBA-444B-BF13-43A488EDD7E6}" srcOrd="7" destOrd="0" parTransId="{FA89AD84-4109-4857-8027-395D5C11DFFE}" sibTransId="{19E2BF97-A1EC-4F8F-B3F6-B08072A45B1B}"/>
    <dgm:cxn modelId="{2C808B3F-77A1-4E23-A101-4A1DC644F5D1}" type="presOf" srcId="{5AF7953C-CCBA-444B-BF13-43A488EDD7E6}" destId="{54F42593-8B26-4DB8-9B1F-E90F7E3157F8}" srcOrd="0" destOrd="0" presId="urn:microsoft.com/office/officeart/2018/2/layout/IconCircleList"/>
    <dgm:cxn modelId="{0ACF4442-A3A1-4C1E-BBD5-64455F47EAAD}" srcId="{7ABBF68E-65F2-48EC-936B-BACA90A4C153}" destId="{DDF61C27-E719-4EC4-8485-4F89150A7C9B}" srcOrd="5" destOrd="0" parTransId="{3DBAA1CD-5270-41E1-9A77-41B5FA0A99E7}" sibTransId="{601C89A9-18E6-4679-B2CF-63606A69C540}"/>
    <dgm:cxn modelId="{4256E46A-6BB0-4E18-A80F-A92178057ADF}" type="presOf" srcId="{8CAC815A-B6A8-4F01-843F-56DA0FCE6BF8}" destId="{29744BBB-DD92-4989-A919-597E3396416B}" srcOrd="0" destOrd="0" presId="urn:microsoft.com/office/officeart/2018/2/layout/IconCircleList"/>
    <dgm:cxn modelId="{E14D8D86-26F7-4676-9D0B-68504FB12D9D}" srcId="{7ABBF68E-65F2-48EC-936B-BACA90A4C153}" destId="{89AF3569-7442-4C8F-832F-E75F3E7E212A}" srcOrd="0" destOrd="0" parTransId="{85C0A22C-7867-4286-B9A4-04300C8E7DB2}" sibTransId="{E27AD2E7-2667-47A0-B233-2DF2529385C4}"/>
    <dgm:cxn modelId="{1C622F95-FEDB-47AA-8C65-B2ECBC374B8B}" type="presOf" srcId="{38E7989A-ACEA-4092-AFAE-4F0601AB4BF2}" destId="{C370CF2F-2FFD-4507-B208-2717C7E9C3A7}" srcOrd="0" destOrd="0" presId="urn:microsoft.com/office/officeart/2018/2/layout/IconCircleList"/>
    <dgm:cxn modelId="{82A9819A-823A-427A-94A1-573974512772}" type="presOf" srcId="{DD2DBD05-7879-4E30-8487-854F7CE3391A}" destId="{11972239-54B4-4DCB-8FFC-DA80E1B49124}" srcOrd="0" destOrd="0" presId="urn:microsoft.com/office/officeart/2018/2/layout/IconCircleList"/>
    <dgm:cxn modelId="{71234C9B-2728-4723-B7DF-CCB38C0AFEDF}" type="presOf" srcId="{BB57EE7B-A71F-41A8-8B58-E4248131A2BF}" destId="{63E04239-A061-43C0-BE95-D0707898BF40}" srcOrd="0" destOrd="0" presId="urn:microsoft.com/office/officeart/2018/2/layout/IconCircleList"/>
    <dgm:cxn modelId="{82DADB9C-BC03-4D15-A36C-B1D88D01546C}" type="presOf" srcId="{FEA35693-9FE3-4DFF-902E-951B2D62DE2D}" destId="{7665030D-03AF-41AE-AFAC-10C33097C7F1}" srcOrd="0" destOrd="0" presId="urn:microsoft.com/office/officeart/2018/2/layout/IconCircleList"/>
    <dgm:cxn modelId="{01BAD69F-9314-4430-A2A1-33DAF584F900}" type="presOf" srcId="{E27AD2E7-2667-47A0-B233-2DF2529385C4}" destId="{092E245B-9E25-498E-9ECC-B76BBE8386C8}" srcOrd="0" destOrd="0" presId="urn:microsoft.com/office/officeart/2018/2/layout/IconCircleList"/>
    <dgm:cxn modelId="{6BA51EAB-16F1-4AEE-9536-E10D964116FA}" type="presOf" srcId="{4450D774-065E-452F-993B-4873E55104D0}" destId="{6A9B3CFB-80A8-433B-B896-F93085902140}" srcOrd="0" destOrd="0" presId="urn:microsoft.com/office/officeart/2018/2/layout/IconCircleList"/>
    <dgm:cxn modelId="{191E3AB7-DB14-4E78-9780-D62DA230079C}" srcId="{7ABBF68E-65F2-48EC-936B-BACA90A4C153}" destId="{1DEC8661-9028-4D43-A4C1-89506BCC2E7E}" srcOrd="6" destOrd="0" parTransId="{69A11517-DBE0-40A0-BAEC-B61AAE3C467E}" sibTransId="{BB57EE7B-A71F-41A8-8B58-E4248131A2BF}"/>
    <dgm:cxn modelId="{A5EE9EBB-C93C-49DB-AE6B-DE3E1460415A}" type="presOf" srcId="{B6C899A5-B124-4930-B697-FE8FD1860CC5}" destId="{6B694A4F-196F-47C9-9A70-CFB4AD0899B1}" srcOrd="0" destOrd="0" presId="urn:microsoft.com/office/officeart/2018/2/layout/IconCircleList"/>
    <dgm:cxn modelId="{73ACB3BD-6866-48E3-B583-BA1C2E39DF41}" type="presOf" srcId="{DDF61C27-E719-4EC4-8485-4F89150A7C9B}" destId="{0A393219-9788-4C58-A67F-474AFCC7200E}" srcOrd="0" destOrd="0" presId="urn:microsoft.com/office/officeart/2018/2/layout/IconCircleList"/>
    <dgm:cxn modelId="{C08E6FBE-A6CF-4F16-8900-99FEE83C8831}" type="presOf" srcId="{AD43C208-243B-4DAF-B51A-40F82CA1CEE3}" destId="{C9F14D6F-8BFC-44AA-9C6E-31F15A0F9961}" srcOrd="0" destOrd="0" presId="urn:microsoft.com/office/officeart/2018/2/layout/IconCircleList"/>
    <dgm:cxn modelId="{F54DEDBF-761F-4017-9647-6F9CC8CA34C3}" srcId="{7ABBF68E-65F2-48EC-936B-BACA90A4C153}" destId="{4450D774-065E-452F-993B-4873E55104D0}" srcOrd="2" destOrd="0" parTransId="{0C230AA0-9B29-4EAC-B71A-E3C3198900E0}" sibTransId="{AD43C208-243B-4DAF-B51A-40F82CA1CEE3}"/>
    <dgm:cxn modelId="{7F75E3C3-36B8-40AA-8F8B-270EB467AB55}" type="presOf" srcId="{7ABBF68E-65F2-48EC-936B-BACA90A4C153}" destId="{8C947806-EC2F-4F24-8E56-67C92897B9FA}" srcOrd="0" destOrd="0" presId="urn:microsoft.com/office/officeart/2018/2/layout/IconCircleList"/>
    <dgm:cxn modelId="{49B4A7C5-85A5-41BE-A1BB-F5739D030E39}" type="presOf" srcId="{1DEC8661-9028-4D43-A4C1-89506BCC2E7E}" destId="{36041BDC-5C50-4C86-9B0B-E85178819041}" srcOrd="0" destOrd="0" presId="urn:microsoft.com/office/officeart/2018/2/layout/IconCircleList"/>
    <dgm:cxn modelId="{C21972CE-783C-4719-A4DF-970E44721D28}" srcId="{7ABBF68E-65F2-48EC-936B-BACA90A4C153}" destId="{69C7DB27-FFBD-4544-8FAF-BE4A4649124C}" srcOrd="4" destOrd="0" parTransId="{EDE54537-ABBA-41A7-BF9F-3A347CCD48E9}" sibTransId="{8CAC815A-B6A8-4F01-843F-56DA0FCE6BF8}"/>
    <dgm:cxn modelId="{D19FB1D1-AC29-4F39-BBC3-857BCE9482B9}" type="presOf" srcId="{69C7DB27-FFBD-4544-8FAF-BE4A4649124C}" destId="{76B935EE-E8DD-43E1-908B-9D4AA7C7B839}" srcOrd="0" destOrd="0" presId="urn:microsoft.com/office/officeart/2018/2/layout/IconCircleList"/>
    <dgm:cxn modelId="{2FF047E1-BEAD-472B-8A11-FD4CBE76A46E}" srcId="{7ABBF68E-65F2-48EC-936B-BACA90A4C153}" destId="{38E7989A-ACEA-4092-AFAE-4F0601AB4BF2}" srcOrd="3" destOrd="0" parTransId="{E7730D5B-9C5E-47C0-B460-9B983FC398E0}" sibTransId="{DD2DBD05-7879-4E30-8487-854F7CE3391A}"/>
    <dgm:cxn modelId="{E09E9BE3-CD40-4224-9357-7AF7B2533701}" type="presOf" srcId="{89AF3569-7442-4C8F-832F-E75F3E7E212A}" destId="{41F750B6-97C2-41CE-A850-0C27635F36F9}" srcOrd="0" destOrd="0" presId="urn:microsoft.com/office/officeart/2018/2/layout/IconCircleList"/>
    <dgm:cxn modelId="{640318F7-BD40-47D8-A83D-8139C3D0D1B5}" type="presOf" srcId="{601C89A9-18E6-4679-B2CF-63606A69C540}" destId="{A1B0BD87-8CBC-47D1-943B-880BB2DA85A6}" srcOrd="0" destOrd="0" presId="urn:microsoft.com/office/officeart/2018/2/layout/IconCircleList"/>
    <dgm:cxn modelId="{C1E0C80C-F132-473C-8F0A-F8D6F13F476D}" type="presParOf" srcId="{8C947806-EC2F-4F24-8E56-67C92897B9FA}" destId="{026BDB96-66D0-49F5-AD72-8BA73A5E412F}" srcOrd="0" destOrd="0" presId="urn:microsoft.com/office/officeart/2018/2/layout/IconCircleList"/>
    <dgm:cxn modelId="{4D2212AA-2A87-4E82-8694-BC080A084144}" type="presParOf" srcId="{026BDB96-66D0-49F5-AD72-8BA73A5E412F}" destId="{5941794E-350D-4378-95C6-1DD75157EBF8}" srcOrd="0" destOrd="0" presId="urn:microsoft.com/office/officeart/2018/2/layout/IconCircleList"/>
    <dgm:cxn modelId="{714198DA-ADA9-4A74-9745-A820083AEA95}" type="presParOf" srcId="{5941794E-350D-4378-95C6-1DD75157EBF8}" destId="{39897B9A-E011-4129-AF3A-B07EAEAFA211}" srcOrd="0" destOrd="0" presId="urn:microsoft.com/office/officeart/2018/2/layout/IconCircleList"/>
    <dgm:cxn modelId="{755D441F-90BF-4395-9B3F-DE3D3A77EE22}" type="presParOf" srcId="{5941794E-350D-4378-95C6-1DD75157EBF8}" destId="{C37BA782-B6D3-41F0-ADDC-1C4167729F1D}" srcOrd="1" destOrd="0" presId="urn:microsoft.com/office/officeart/2018/2/layout/IconCircleList"/>
    <dgm:cxn modelId="{660E0EBB-6FBC-4DDD-822E-89A0C1924B58}" type="presParOf" srcId="{5941794E-350D-4378-95C6-1DD75157EBF8}" destId="{5ABAA9A3-BDD2-448E-B45F-80CD888E1BA7}" srcOrd="2" destOrd="0" presId="urn:microsoft.com/office/officeart/2018/2/layout/IconCircleList"/>
    <dgm:cxn modelId="{9E59F472-E064-4678-84AF-A0D46CD4B071}" type="presParOf" srcId="{5941794E-350D-4378-95C6-1DD75157EBF8}" destId="{41F750B6-97C2-41CE-A850-0C27635F36F9}" srcOrd="3" destOrd="0" presId="urn:microsoft.com/office/officeart/2018/2/layout/IconCircleList"/>
    <dgm:cxn modelId="{C0FC9E23-0F84-47A9-A334-6233D8EFE781}" type="presParOf" srcId="{026BDB96-66D0-49F5-AD72-8BA73A5E412F}" destId="{092E245B-9E25-498E-9ECC-B76BBE8386C8}" srcOrd="1" destOrd="0" presId="urn:microsoft.com/office/officeart/2018/2/layout/IconCircleList"/>
    <dgm:cxn modelId="{3D65D5FE-29A8-4893-A1C6-1C398E7D9621}" type="presParOf" srcId="{026BDB96-66D0-49F5-AD72-8BA73A5E412F}" destId="{689A9939-883F-4CE4-B5CC-7D4586D63103}" srcOrd="2" destOrd="0" presId="urn:microsoft.com/office/officeart/2018/2/layout/IconCircleList"/>
    <dgm:cxn modelId="{E2EFAEBD-3DCC-464B-A06B-E1ABFC5FD89A}" type="presParOf" srcId="{689A9939-883F-4CE4-B5CC-7D4586D63103}" destId="{EEBE1D4E-E970-4E72-B43C-AD26B78FF828}" srcOrd="0" destOrd="0" presId="urn:microsoft.com/office/officeart/2018/2/layout/IconCircleList"/>
    <dgm:cxn modelId="{2FE66CE7-9B39-454D-A2F3-E85457C60775}" type="presParOf" srcId="{689A9939-883F-4CE4-B5CC-7D4586D63103}" destId="{EC3C5EFD-ACAF-4B13-9DA5-40410439619E}" srcOrd="1" destOrd="0" presId="urn:microsoft.com/office/officeart/2018/2/layout/IconCircleList"/>
    <dgm:cxn modelId="{A1D7542C-64FC-4828-AD51-EF0F59334131}" type="presParOf" srcId="{689A9939-883F-4CE4-B5CC-7D4586D63103}" destId="{5ED68F3C-7B4C-4B3C-BF60-F7EA412D4007}" srcOrd="2" destOrd="0" presId="urn:microsoft.com/office/officeart/2018/2/layout/IconCircleList"/>
    <dgm:cxn modelId="{5C94BEC1-83A2-4F42-B819-00D6516AE5B1}" type="presParOf" srcId="{689A9939-883F-4CE4-B5CC-7D4586D63103}" destId="{6B694A4F-196F-47C9-9A70-CFB4AD0899B1}" srcOrd="3" destOrd="0" presId="urn:microsoft.com/office/officeart/2018/2/layout/IconCircleList"/>
    <dgm:cxn modelId="{BC1B2DA0-92BF-4727-8D9E-01CB078C266E}" type="presParOf" srcId="{026BDB96-66D0-49F5-AD72-8BA73A5E412F}" destId="{7665030D-03AF-41AE-AFAC-10C33097C7F1}" srcOrd="3" destOrd="0" presId="urn:microsoft.com/office/officeart/2018/2/layout/IconCircleList"/>
    <dgm:cxn modelId="{B21296DF-587B-4EE6-822B-D07364A801B9}" type="presParOf" srcId="{026BDB96-66D0-49F5-AD72-8BA73A5E412F}" destId="{E6D903F7-E7D0-4AF4-9D1A-8AB55BB84C98}" srcOrd="4" destOrd="0" presId="urn:microsoft.com/office/officeart/2018/2/layout/IconCircleList"/>
    <dgm:cxn modelId="{B4847717-E94B-4854-9F9F-E797D327B3F8}" type="presParOf" srcId="{E6D903F7-E7D0-4AF4-9D1A-8AB55BB84C98}" destId="{FB4B4DB8-BFC7-4098-8FC7-DBB0C7A12670}" srcOrd="0" destOrd="0" presId="urn:microsoft.com/office/officeart/2018/2/layout/IconCircleList"/>
    <dgm:cxn modelId="{45E70288-7459-43F4-A37C-B6DF5A4FF798}" type="presParOf" srcId="{E6D903F7-E7D0-4AF4-9D1A-8AB55BB84C98}" destId="{99EED5D3-D938-4C82-87B3-C8399F1A9740}" srcOrd="1" destOrd="0" presId="urn:microsoft.com/office/officeart/2018/2/layout/IconCircleList"/>
    <dgm:cxn modelId="{113E4C09-CEF2-4335-92E7-6298C7608949}" type="presParOf" srcId="{E6D903F7-E7D0-4AF4-9D1A-8AB55BB84C98}" destId="{14C1B92B-C4A8-4843-BEDF-3628AE38BED6}" srcOrd="2" destOrd="0" presId="urn:microsoft.com/office/officeart/2018/2/layout/IconCircleList"/>
    <dgm:cxn modelId="{67EAD0B5-DEA1-4E03-9FED-0563CCB1D206}" type="presParOf" srcId="{E6D903F7-E7D0-4AF4-9D1A-8AB55BB84C98}" destId="{6A9B3CFB-80A8-433B-B896-F93085902140}" srcOrd="3" destOrd="0" presId="urn:microsoft.com/office/officeart/2018/2/layout/IconCircleList"/>
    <dgm:cxn modelId="{5574B6BD-9AE0-4FF6-B39F-D3D4EA81A754}" type="presParOf" srcId="{026BDB96-66D0-49F5-AD72-8BA73A5E412F}" destId="{C9F14D6F-8BFC-44AA-9C6E-31F15A0F9961}" srcOrd="5" destOrd="0" presId="urn:microsoft.com/office/officeart/2018/2/layout/IconCircleList"/>
    <dgm:cxn modelId="{16A43DB7-6F06-41DF-9E2C-E78615763E24}" type="presParOf" srcId="{026BDB96-66D0-49F5-AD72-8BA73A5E412F}" destId="{D03DC4DD-2AD3-4D18-932D-17A752D5077C}" srcOrd="6" destOrd="0" presId="urn:microsoft.com/office/officeart/2018/2/layout/IconCircleList"/>
    <dgm:cxn modelId="{CFCCE5E2-EBB4-47D9-B503-35A7378F341E}" type="presParOf" srcId="{D03DC4DD-2AD3-4D18-932D-17A752D5077C}" destId="{6EDB4A3B-EEF1-41AA-B173-29BC3FD92D04}" srcOrd="0" destOrd="0" presId="urn:microsoft.com/office/officeart/2018/2/layout/IconCircleList"/>
    <dgm:cxn modelId="{BBFE7782-DB2A-4EC5-A66A-4F8395A256EC}" type="presParOf" srcId="{D03DC4DD-2AD3-4D18-932D-17A752D5077C}" destId="{81349448-1686-4BFD-9457-9D8C33FC92B0}" srcOrd="1" destOrd="0" presId="urn:microsoft.com/office/officeart/2018/2/layout/IconCircleList"/>
    <dgm:cxn modelId="{1C15A1FB-8877-4190-A159-43C4F670EDA2}" type="presParOf" srcId="{D03DC4DD-2AD3-4D18-932D-17A752D5077C}" destId="{DE8F94A5-AC3A-4DB8-89FA-50F51CA7531C}" srcOrd="2" destOrd="0" presId="urn:microsoft.com/office/officeart/2018/2/layout/IconCircleList"/>
    <dgm:cxn modelId="{CDF6D5B2-B5D8-4EA2-9A66-A93EF9E5D94D}" type="presParOf" srcId="{D03DC4DD-2AD3-4D18-932D-17A752D5077C}" destId="{C370CF2F-2FFD-4507-B208-2717C7E9C3A7}" srcOrd="3" destOrd="0" presId="urn:microsoft.com/office/officeart/2018/2/layout/IconCircleList"/>
    <dgm:cxn modelId="{A026F960-94C4-48B1-ACF3-6674AF32F58C}" type="presParOf" srcId="{026BDB96-66D0-49F5-AD72-8BA73A5E412F}" destId="{11972239-54B4-4DCB-8FFC-DA80E1B49124}" srcOrd="7" destOrd="0" presId="urn:microsoft.com/office/officeart/2018/2/layout/IconCircleList"/>
    <dgm:cxn modelId="{19120E81-3382-424A-947A-291102D7BA93}" type="presParOf" srcId="{026BDB96-66D0-49F5-AD72-8BA73A5E412F}" destId="{D3CA25BB-FA24-4EA8-8374-0685C53D1417}" srcOrd="8" destOrd="0" presId="urn:microsoft.com/office/officeart/2018/2/layout/IconCircleList"/>
    <dgm:cxn modelId="{DF8735A0-0888-4A52-B951-5990A1EAF020}" type="presParOf" srcId="{D3CA25BB-FA24-4EA8-8374-0685C53D1417}" destId="{1BFE33B0-7A90-40E7-8961-B40D6CD30DEC}" srcOrd="0" destOrd="0" presId="urn:microsoft.com/office/officeart/2018/2/layout/IconCircleList"/>
    <dgm:cxn modelId="{8CEE3956-BE9F-4F27-A304-CEE0F945472F}" type="presParOf" srcId="{D3CA25BB-FA24-4EA8-8374-0685C53D1417}" destId="{E3ED1C3E-1DCF-4442-B4D9-47099EC7037B}" srcOrd="1" destOrd="0" presId="urn:microsoft.com/office/officeart/2018/2/layout/IconCircleList"/>
    <dgm:cxn modelId="{31200B01-27C9-4687-A948-D6AC1CF478A9}" type="presParOf" srcId="{D3CA25BB-FA24-4EA8-8374-0685C53D1417}" destId="{455A3D72-85D2-4270-B09F-BB57D25A4B9E}" srcOrd="2" destOrd="0" presId="urn:microsoft.com/office/officeart/2018/2/layout/IconCircleList"/>
    <dgm:cxn modelId="{37EFEBF7-3CDD-4B5C-9B8A-47985B98BA52}" type="presParOf" srcId="{D3CA25BB-FA24-4EA8-8374-0685C53D1417}" destId="{76B935EE-E8DD-43E1-908B-9D4AA7C7B839}" srcOrd="3" destOrd="0" presId="urn:microsoft.com/office/officeart/2018/2/layout/IconCircleList"/>
    <dgm:cxn modelId="{CF7CF08E-51C6-443D-AFEA-594041219BF6}" type="presParOf" srcId="{026BDB96-66D0-49F5-AD72-8BA73A5E412F}" destId="{29744BBB-DD92-4989-A919-597E3396416B}" srcOrd="9" destOrd="0" presId="urn:microsoft.com/office/officeart/2018/2/layout/IconCircleList"/>
    <dgm:cxn modelId="{D6D23CE8-16B2-42DE-B080-25BDFD56F79C}" type="presParOf" srcId="{026BDB96-66D0-49F5-AD72-8BA73A5E412F}" destId="{AA968352-5FEA-46E9-9BD3-6101830B6EB4}" srcOrd="10" destOrd="0" presId="urn:microsoft.com/office/officeart/2018/2/layout/IconCircleList"/>
    <dgm:cxn modelId="{4B47E1BA-24C9-4247-95B0-152602F543FB}" type="presParOf" srcId="{AA968352-5FEA-46E9-9BD3-6101830B6EB4}" destId="{6E48FE1F-0D16-49C9-AA90-3C08F83DFA71}" srcOrd="0" destOrd="0" presId="urn:microsoft.com/office/officeart/2018/2/layout/IconCircleList"/>
    <dgm:cxn modelId="{7B54A85C-37AD-4EEB-B5A3-0D341EF759B9}" type="presParOf" srcId="{AA968352-5FEA-46E9-9BD3-6101830B6EB4}" destId="{BBFCC6A7-3F91-4C60-9537-4FDD77E2022A}" srcOrd="1" destOrd="0" presId="urn:microsoft.com/office/officeart/2018/2/layout/IconCircleList"/>
    <dgm:cxn modelId="{B21E99F4-55DF-4ECA-AA86-F2FCBF5CF944}" type="presParOf" srcId="{AA968352-5FEA-46E9-9BD3-6101830B6EB4}" destId="{91A00252-6E0A-4F83-BE28-0DBF2F449DA6}" srcOrd="2" destOrd="0" presId="urn:microsoft.com/office/officeart/2018/2/layout/IconCircleList"/>
    <dgm:cxn modelId="{6B09AA0C-C349-49C3-B2F3-FA255632D435}" type="presParOf" srcId="{AA968352-5FEA-46E9-9BD3-6101830B6EB4}" destId="{0A393219-9788-4C58-A67F-474AFCC7200E}" srcOrd="3" destOrd="0" presId="urn:microsoft.com/office/officeart/2018/2/layout/IconCircleList"/>
    <dgm:cxn modelId="{9EAE2810-5D6E-41F4-BFB7-5133DD3C62AA}" type="presParOf" srcId="{026BDB96-66D0-49F5-AD72-8BA73A5E412F}" destId="{A1B0BD87-8CBC-47D1-943B-880BB2DA85A6}" srcOrd="11" destOrd="0" presId="urn:microsoft.com/office/officeart/2018/2/layout/IconCircleList"/>
    <dgm:cxn modelId="{B99C513E-5EFA-42E4-80CE-37D6B2A5861A}" type="presParOf" srcId="{026BDB96-66D0-49F5-AD72-8BA73A5E412F}" destId="{F87A3D07-DD32-4208-9FDB-51C0AD3308B1}" srcOrd="12" destOrd="0" presId="urn:microsoft.com/office/officeart/2018/2/layout/IconCircleList"/>
    <dgm:cxn modelId="{6EF43058-31C1-4F2C-934E-D6001A85626A}" type="presParOf" srcId="{F87A3D07-DD32-4208-9FDB-51C0AD3308B1}" destId="{D349E8D0-39D2-41DF-8C85-36DA0A06B4C6}" srcOrd="0" destOrd="0" presId="urn:microsoft.com/office/officeart/2018/2/layout/IconCircleList"/>
    <dgm:cxn modelId="{CC5DDEEF-A46F-4E41-8D0F-4454C11CC95F}" type="presParOf" srcId="{F87A3D07-DD32-4208-9FDB-51C0AD3308B1}" destId="{2013D0F1-82E6-4656-B296-3E62A3053905}" srcOrd="1" destOrd="0" presId="urn:microsoft.com/office/officeart/2018/2/layout/IconCircleList"/>
    <dgm:cxn modelId="{DA72BEF9-3C14-4091-A03F-4AF933DBE500}" type="presParOf" srcId="{F87A3D07-DD32-4208-9FDB-51C0AD3308B1}" destId="{8BA13C30-8EDE-42CE-AA82-115E25F16AF5}" srcOrd="2" destOrd="0" presId="urn:microsoft.com/office/officeart/2018/2/layout/IconCircleList"/>
    <dgm:cxn modelId="{445AA2D0-F83A-4FAC-937E-A4CBE62565BF}" type="presParOf" srcId="{F87A3D07-DD32-4208-9FDB-51C0AD3308B1}" destId="{36041BDC-5C50-4C86-9B0B-E85178819041}" srcOrd="3" destOrd="0" presId="urn:microsoft.com/office/officeart/2018/2/layout/IconCircleList"/>
    <dgm:cxn modelId="{91FC24AB-703B-4FBA-A100-6CB93A60D7D6}" type="presParOf" srcId="{026BDB96-66D0-49F5-AD72-8BA73A5E412F}" destId="{63E04239-A061-43C0-BE95-D0707898BF40}" srcOrd="13" destOrd="0" presId="urn:microsoft.com/office/officeart/2018/2/layout/IconCircleList"/>
    <dgm:cxn modelId="{CDB22A08-3881-498C-9766-A2BB152451DA}" type="presParOf" srcId="{026BDB96-66D0-49F5-AD72-8BA73A5E412F}" destId="{09C1D695-AAA1-49D4-BC79-ACDCA7358831}" srcOrd="14" destOrd="0" presId="urn:microsoft.com/office/officeart/2018/2/layout/IconCircleList"/>
    <dgm:cxn modelId="{B6A35AB3-52AE-4E4A-A203-8D5952855202}" type="presParOf" srcId="{09C1D695-AAA1-49D4-BC79-ACDCA7358831}" destId="{41276FDA-C951-43D4-AED7-B95F45FA4219}" srcOrd="0" destOrd="0" presId="urn:microsoft.com/office/officeart/2018/2/layout/IconCircleList"/>
    <dgm:cxn modelId="{1D84F037-03AC-465E-8314-05BADC1176C5}" type="presParOf" srcId="{09C1D695-AAA1-49D4-BC79-ACDCA7358831}" destId="{FFB35326-EA0B-4B08-947B-97BB96C09005}" srcOrd="1" destOrd="0" presId="urn:microsoft.com/office/officeart/2018/2/layout/IconCircleList"/>
    <dgm:cxn modelId="{A8B1C4B4-F7DC-403B-B730-66F55671B3B9}" type="presParOf" srcId="{09C1D695-AAA1-49D4-BC79-ACDCA7358831}" destId="{6CF9156D-8B07-43BA-914A-21AE2AEEBAB1}" srcOrd="2" destOrd="0" presId="urn:microsoft.com/office/officeart/2018/2/layout/IconCircleList"/>
    <dgm:cxn modelId="{73A02591-5D4B-4861-ADC1-B8B440BF633B}" type="presParOf" srcId="{09C1D695-AAA1-49D4-BC79-ACDCA7358831}" destId="{54F42593-8B26-4DB8-9B1F-E90F7E3157F8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3C09E0C-D8FF-4C85-AEE1-E0CFCCC6E28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BE12A6E-547E-43C0-BCFF-5511EAA5082E}">
      <dgm:prSet/>
      <dgm:spPr/>
      <dgm:t>
        <a:bodyPr/>
        <a:lstStyle/>
        <a:p>
          <a:r>
            <a:rPr lang="cs-CZ" b="0"/>
            <a:t>95/2004 Sb. – Lékař, Farmaceut, Zubní lékař</a:t>
          </a:r>
          <a:endParaRPr lang="cs-CZ"/>
        </a:p>
      </dgm:t>
    </dgm:pt>
    <dgm:pt modelId="{C57DF287-9DA9-4536-AD43-0ED7061BBD37}" type="parTrans" cxnId="{0BEB6501-F599-46F9-9316-301B117FB5CD}">
      <dgm:prSet/>
      <dgm:spPr/>
      <dgm:t>
        <a:bodyPr/>
        <a:lstStyle/>
        <a:p>
          <a:endParaRPr lang="cs-CZ"/>
        </a:p>
      </dgm:t>
    </dgm:pt>
    <dgm:pt modelId="{2A1C471F-8C88-4B43-9659-78DB112D6CAC}" type="sibTrans" cxnId="{0BEB6501-F599-46F9-9316-301B117FB5CD}">
      <dgm:prSet/>
      <dgm:spPr/>
      <dgm:t>
        <a:bodyPr/>
        <a:lstStyle/>
        <a:p>
          <a:endParaRPr lang="cs-CZ"/>
        </a:p>
      </dgm:t>
    </dgm:pt>
    <dgm:pt modelId="{E3C57890-4835-4D9B-81C5-152F4607CA98}">
      <dgm:prSet/>
      <dgm:spPr/>
      <dgm:t>
        <a:bodyPr/>
        <a:lstStyle/>
        <a:p>
          <a:r>
            <a:rPr lang="cs-CZ" b="0"/>
            <a:t>Kompetence a specializace</a:t>
          </a:r>
          <a:endParaRPr lang="cs-CZ"/>
        </a:p>
      </dgm:t>
    </dgm:pt>
    <dgm:pt modelId="{79D20062-6F95-426D-9E62-759BF31C0C1B}" type="parTrans" cxnId="{734F5D90-3EC8-4A3E-ABA3-8CEE9E0B4292}">
      <dgm:prSet/>
      <dgm:spPr/>
      <dgm:t>
        <a:bodyPr/>
        <a:lstStyle/>
        <a:p>
          <a:endParaRPr lang="cs-CZ"/>
        </a:p>
      </dgm:t>
    </dgm:pt>
    <dgm:pt modelId="{20FB43C4-8F90-4B25-BC75-5117D6EDD5BC}" type="sibTrans" cxnId="{734F5D90-3EC8-4A3E-ABA3-8CEE9E0B4292}">
      <dgm:prSet/>
      <dgm:spPr/>
      <dgm:t>
        <a:bodyPr/>
        <a:lstStyle/>
        <a:p>
          <a:endParaRPr lang="cs-CZ"/>
        </a:p>
      </dgm:t>
    </dgm:pt>
    <dgm:pt modelId="{A0EAD103-F687-4179-8FC9-8427A83DA188}">
      <dgm:prSet/>
      <dgm:spPr/>
      <dgm:t>
        <a:bodyPr/>
        <a:lstStyle/>
        <a:p>
          <a:r>
            <a:rPr lang="cs-CZ" b="0"/>
            <a:t>96/2004 Sb. – Seznam NLZP</a:t>
          </a:r>
          <a:endParaRPr lang="cs-CZ"/>
        </a:p>
      </dgm:t>
    </dgm:pt>
    <dgm:pt modelId="{9B6A506B-F7BA-4C7D-A576-3CF9B7BC68B8}" type="parTrans" cxnId="{52140CF7-817B-4AE3-A7A6-2B5730D5B100}">
      <dgm:prSet/>
      <dgm:spPr/>
      <dgm:t>
        <a:bodyPr/>
        <a:lstStyle/>
        <a:p>
          <a:endParaRPr lang="cs-CZ"/>
        </a:p>
      </dgm:t>
    </dgm:pt>
    <dgm:pt modelId="{06CD041C-E203-4CDC-92CC-6EA5A20A8463}" type="sibTrans" cxnId="{52140CF7-817B-4AE3-A7A6-2B5730D5B100}">
      <dgm:prSet/>
      <dgm:spPr/>
      <dgm:t>
        <a:bodyPr/>
        <a:lstStyle/>
        <a:p>
          <a:endParaRPr lang="cs-CZ"/>
        </a:p>
      </dgm:t>
    </dgm:pt>
    <dgm:pt modelId="{ACBBD1D3-1964-4EE1-B7FC-8AAF4A99C7D2}">
      <dgm:prSet/>
      <dgm:spPr/>
      <dgm:t>
        <a:bodyPr/>
        <a:lstStyle/>
        <a:p>
          <a:r>
            <a:rPr lang="cs-CZ" b="0"/>
            <a:t>Vyhláška č. 55/2011 Sb. </a:t>
          </a:r>
          <a:br>
            <a:rPr lang="cs-CZ" b="0"/>
          </a:br>
          <a:r>
            <a:rPr lang="cs-CZ" b="0" i="1"/>
            <a:t>Vyhláška o činnostech zdravotnických pracovníků a jiných odborných pracovníků</a:t>
          </a:r>
          <a:endParaRPr lang="cs-CZ"/>
        </a:p>
      </dgm:t>
    </dgm:pt>
    <dgm:pt modelId="{8C6B8428-9541-4E51-87B1-BDA730A93895}" type="parTrans" cxnId="{A83D4C55-DC2C-42E4-AABC-B894A166BCAA}">
      <dgm:prSet/>
      <dgm:spPr/>
      <dgm:t>
        <a:bodyPr/>
        <a:lstStyle/>
        <a:p>
          <a:endParaRPr lang="cs-CZ"/>
        </a:p>
      </dgm:t>
    </dgm:pt>
    <dgm:pt modelId="{D19FC269-0062-44E7-B8FA-478DF2B9676D}" type="sibTrans" cxnId="{A83D4C55-DC2C-42E4-AABC-B894A166BCAA}">
      <dgm:prSet/>
      <dgm:spPr/>
      <dgm:t>
        <a:bodyPr/>
        <a:lstStyle/>
        <a:p>
          <a:endParaRPr lang="cs-CZ"/>
        </a:p>
      </dgm:t>
    </dgm:pt>
    <dgm:pt modelId="{D619046E-E48D-40C0-AAE2-013743639409}" type="pres">
      <dgm:prSet presAssocID="{93C09E0C-D8FF-4C85-AEE1-E0CFCCC6E28E}" presName="linear" presStyleCnt="0">
        <dgm:presLayoutVars>
          <dgm:dir/>
          <dgm:animLvl val="lvl"/>
          <dgm:resizeHandles val="exact"/>
        </dgm:presLayoutVars>
      </dgm:prSet>
      <dgm:spPr/>
    </dgm:pt>
    <dgm:pt modelId="{7D3EDC46-70AE-4DF5-82FD-D935B1B09A9D}" type="pres">
      <dgm:prSet presAssocID="{BBE12A6E-547E-43C0-BCFF-5511EAA5082E}" presName="parentLin" presStyleCnt="0"/>
      <dgm:spPr/>
    </dgm:pt>
    <dgm:pt modelId="{74D80CF2-A87B-4047-A1B9-767614F57BDE}" type="pres">
      <dgm:prSet presAssocID="{BBE12A6E-547E-43C0-BCFF-5511EAA5082E}" presName="parentLeftMargin" presStyleLbl="node1" presStyleIdx="0" presStyleCnt="2"/>
      <dgm:spPr/>
    </dgm:pt>
    <dgm:pt modelId="{7B79DC20-7E0D-4C0D-9310-FD9A8339FFF5}" type="pres">
      <dgm:prSet presAssocID="{BBE12A6E-547E-43C0-BCFF-5511EAA5082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0138494-E587-4A2B-B200-0851A59A7599}" type="pres">
      <dgm:prSet presAssocID="{BBE12A6E-547E-43C0-BCFF-5511EAA5082E}" presName="negativeSpace" presStyleCnt="0"/>
      <dgm:spPr/>
    </dgm:pt>
    <dgm:pt modelId="{35FF1964-69A9-462C-A80C-6AA43C332F87}" type="pres">
      <dgm:prSet presAssocID="{BBE12A6E-547E-43C0-BCFF-5511EAA5082E}" presName="childText" presStyleLbl="conFgAcc1" presStyleIdx="0" presStyleCnt="2">
        <dgm:presLayoutVars>
          <dgm:bulletEnabled val="1"/>
        </dgm:presLayoutVars>
      </dgm:prSet>
      <dgm:spPr/>
    </dgm:pt>
    <dgm:pt modelId="{E5BF36A1-E914-4603-9BB1-8D99D28665AC}" type="pres">
      <dgm:prSet presAssocID="{2A1C471F-8C88-4B43-9659-78DB112D6CAC}" presName="spaceBetweenRectangles" presStyleCnt="0"/>
      <dgm:spPr/>
    </dgm:pt>
    <dgm:pt modelId="{B81F0A4F-AC3A-45E3-B060-B3F7841B1CCE}" type="pres">
      <dgm:prSet presAssocID="{A0EAD103-F687-4179-8FC9-8427A83DA188}" presName="parentLin" presStyleCnt="0"/>
      <dgm:spPr/>
    </dgm:pt>
    <dgm:pt modelId="{7A242C7D-3DDA-496E-8C0D-1C7A81980391}" type="pres">
      <dgm:prSet presAssocID="{A0EAD103-F687-4179-8FC9-8427A83DA188}" presName="parentLeftMargin" presStyleLbl="node1" presStyleIdx="0" presStyleCnt="2"/>
      <dgm:spPr/>
    </dgm:pt>
    <dgm:pt modelId="{F3077D38-0AD3-40AB-AA57-11A760E9BB3F}" type="pres">
      <dgm:prSet presAssocID="{A0EAD103-F687-4179-8FC9-8427A83DA18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FA8B464-EB5B-47EA-8E1E-8AEBDBEB8F8A}" type="pres">
      <dgm:prSet presAssocID="{A0EAD103-F687-4179-8FC9-8427A83DA188}" presName="negativeSpace" presStyleCnt="0"/>
      <dgm:spPr/>
    </dgm:pt>
    <dgm:pt modelId="{FA43C92D-14FE-45FA-B619-1B6B61596172}" type="pres">
      <dgm:prSet presAssocID="{A0EAD103-F687-4179-8FC9-8427A83DA188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0BEB6501-F599-46F9-9316-301B117FB5CD}" srcId="{93C09E0C-D8FF-4C85-AEE1-E0CFCCC6E28E}" destId="{BBE12A6E-547E-43C0-BCFF-5511EAA5082E}" srcOrd="0" destOrd="0" parTransId="{C57DF287-9DA9-4536-AD43-0ED7061BBD37}" sibTransId="{2A1C471F-8C88-4B43-9659-78DB112D6CAC}"/>
    <dgm:cxn modelId="{4CE63372-4E76-4EFF-BF71-A965A2576559}" type="presOf" srcId="{93C09E0C-D8FF-4C85-AEE1-E0CFCCC6E28E}" destId="{D619046E-E48D-40C0-AAE2-013743639409}" srcOrd="0" destOrd="0" presId="urn:microsoft.com/office/officeart/2005/8/layout/list1"/>
    <dgm:cxn modelId="{A83D4C55-DC2C-42E4-AABC-B894A166BCAA}" srcId="{A0EAD103-F687-4179-8FC9-8427A83DA188}" destId="{ACBBD1D3-1964-4EE1-B7FC-8AAF4A99C7D2}" srcOrd="0" destOrd="0" parTransId="{8C6B8428-9541-4E51-87B1-BDA730A93895}" sibTransId="{D19FC269-0062-44E7-B8FA-478DF2B9676D}"/>
    <dgm:cxn modelId="{B5853858-CC63-4D67-861F-69A54BD2E24B}" type="presOf" srcId="{ACBBD1D3-1964-4EE1-B7FC-8AAF4A99C7D2}" destId="{FA43C92D-14FE-45FA-B619-1B6B61596172}" srcOrd="0" destOrd="0" presId="urn:microsoft.com/office/officeart/2005/8/layout/list1"/>
    <dgm:cxn modelId="{37EEBE88-8785-4F6A-A941-E4EB315D8B6A}" type="presOf" srcId="{A0EAD103-F687-4179-8FC9-8427A83DA188}" destId="{7A242C7D-3DDA-496E-8C0D-1C7A81980391}" srcOrd="0" destOrd="0" presId="urn:microsoft.com/office/officeart/2005/8/layout/list1"/>
    <dgm:cxn modelId="{0D142C89-4A5B-47D5-AC49-734868CE560A}" type="presOf" srcId="{BBE12A6E-547E-43C0-BCFF-5511EAA5082E}" destId="{7B79DC20-7E0D-4C0D-9310-FD9A8339FFF5}" srcOrd="1" destOrd="0" presId="urn:microsoft.com/office/officeart/2005/8/layout/list1"/>
    <dgm:cxn modelId="{734F5D90-3EC8-4A3E-ABA3-8CEE9E0B4292}" srcId="{BBE12A6E-547E-43C0-BCFF-5511EAA5082E}" destId="{E3C57890-4835-4D9B-81C5-152F4607CA98}" srcOrd="0" destOrd="0" parTransId="{79D20062-6F95-426D-9E62-759BF31C0C1B}" sibTransId="{20FB43C4-8F90-4B25-BC75-5117D6EDD5BC}"/>
    <dgm:cxn modelId="{6E6DB8A1-BE08-4E04-AC3E-1E7783D85051}" type="presOf" srcId="{E3C57890-4835-4D9B-81C5-152F4607CA98}" destId="{35FF1964-69A9-462C-A80C-6AA43C332F87}" srcOrd="0" destOrd="0" presId="urn:microsoft.com/office/officeart/2005/8/layout/list1"/>
    <dgm:cxn modelId="{151452B4-485A-404A-919A-706DB26BAFD1}" type="presOf" srcId="{A0EAD103-F687-4179-8FC9-8427A83DA188}" destId="{F3077D38-0AD3-40AB-AA57-11A760E9BB3F}" srcOrd="1" destOrd="0" presId="urn:microsoft.com/office/officeart/2005/8/layout/list1"/>
    <dgm:cxn modelId="{BD3401E0-2F3B-4CC5-8F23-6324A7429478}" type="presOf" srcId="{BBE12A6E-547E-43C0-BCFF-5511EAA5082E}" destId="{74D80CF2-A87B-4047-A1B9-767614F57BDE}" srcOrd="0" destOrd="0" presId="urn:microsoft.com/office/officeart/2005/8/layout/list1"/>
    <dgm:cxn modelId="{52140CF7-817B-4AE3-A7A6-2B5730D5B100}" srcId="{93C09E0C-D8FF-4C85-AEE1-E0CFCCC6E28E}" destId="{A0EAD103-F687-4179-8FC9-8427A83DA188}" srcOrd="1" destOrd="0" parTransId="{9B6A506B-F7BA-4C7D-A576-3CF9B7BC68B8}" sibTransId="{06CD041C-E203-4CDC-92CC-6EA5A20A8463}"/>
    <dgm:cxn modelId="{73C22CF9-9BFC-4C59-B3DE-C207B3B5B6B9}" type="presParOf" srcId="{D619046E-E48D-40C0-AAE2-013743639409}" destId="{7D3EDC46-70AE-4DF5-82FD-D935B1B09A9D}" srcOrd="0" destOrd="0" presId="urn:microsoft.com/office/officeart/2005/8/layout/list1"/>
    <dgm:cxn modelId="{42578EFE-0FC4-4CB4-B3DA-C756C3907E8E}" type="presParOf" srcId="{7D3EDC46-70AE-4DF5-82FD-D935B1B09A9D}" destId="{74D80CF2-A87B-4047-A1B9-767614F57BDE}" srcOrd="0" destOrd="0" presId="urn:microsoft.com/office/officeart/2005/8/layout/list1"/>
    <dgm:cxn modelId="{96A94F2C-A4B2-4D12-A040-52AE662CE3E8}" type="presParOf" srcId="{7D3EDC46-70AE-4DF5-82FD-D935B1B09A9D}" destId="{7B79DC20-7E0D-4C0D-9310-FD9A8339FFF5}" srcOrd="1" destOrd="0" presId="urn:microsoft.com/office/officeart/2005/8/layout/list1"/>
    <dgm:cxn modelId="{BCDE41D1-98F5-4F8B-973D-81BE3AC58137}" type="presParOf" srcId="{D619046E-E48D-40C0-AAE2-013743639409}" destId="{00138494-E587-4A2B-B200-0851A59A7599}" srcOrd="1" destOrd="0" presId="urn:microsoft.com/office/officeart/2005/8/layout/list1"/>
    <dgm:cxn modelId="{4E0CCEB7-FCB2-48F9-9A1E-1F31E3CA0DCB}" type="presParOf" srcId="{D619046E-E48D-40C0-AAE2-013743639409}" destId="{35FF1964-69A9-462C-A80C-6AA43C332F87}" srcOrd="2" destOrd="0" presId="urn:microsoft.com/office/officeart/2005/8/layout/list1"/>
    <dgm:cxn modelId="{E290647B-5AD7-4215-8A49-325C85C03A57}" type="presParOf" srcId="{D619046E-E48D-40C0-AAE2-013743639409}" destId="{E5BF36A1-E914-4603-9BB1-8D99D28665AC}" srcOrd="3" destOrd="0" presId="urn:microsoft.com/office/officeart/2005/8/layout/list1"/>
    <dgm:cxn modelId="{6E21A8BE-FA61-4597-9E86-4A07FCEB3892}" type="presParOf" srcId="{D619046E-E48D-40C0-AAE2-013743639409}" destId="{B81F0A4F-AC3A-45E3-B060-B3F7841B1CCE}" srcOrd="4" destOrd="0" presId="urn:microsoft.com/office/officeart/2005/8/layout/list1"/>
    <dgm:cxn modelId="{267A63E2-81B8-4D0B-9D1C-519979ABB089}" type="presParOf" srcId="{B81F0A4F-AC3A-45E3-B060-B3F7841B1CCE}" destId="{7A242C7D-3DDA-496E-8C0D-1C7A81980391}" srcOrd="0" destOrd="0" presId="urn:microsoft.com/office/officeart/2005/8/layout/list1"/>
    <dgm:cxn modelId="{CE68517B-0194-483A-9D83-FD43B59FD172}" type="presParOf" srcId="{B81F0A4F-AC3A-45E3-B060-B3F7841B1CCE}" destId="{F3077D38-0AD3-40AB-AA57-11A760E9BB3F}" srcOrd="1" destOrd="0" presId="urn:microsoft.com/office/officeart/2005/8/layout/list1"/>
    <dgm:cxn modelId="{E2F28A49-EA14-46E9-9943-DB9D1C7D1AA1}" type="presParOf" srcId="{D619046E-E48D-40C0-AAE2-013743639409}" destId="{CFA8B464-EB5B-47EA-8E1E-8AEBDBEB8F8A}" srcOrd="5" destOrd="0" presId="urn:microsoft.com/office/officeart/2005/8/layout/list1"/>
    <dgm:cxn modelId="{E58626CF-CE79-4E1D-B8DD-1CEB26B14F37}" type="presParOf" srcId="{D619046E-E48D-40C0-AAE2-013743639409}" destId="{FA43C92D-14FE-45FA-B619-1B6B6159617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02935E4-A92B-48A9-9A3F-9B189184B450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2820CAA8-9D1F-42A6-B666-0EB89BEFA168}">
      <dgm:prSet/>
      <dgm:spPr/>
      <dgm:t>
        <a:bodyPr/>
        <a:lstStyle/>
        <a:p>
          <a:r>
            <a:rPr lang="cs-CZ" b="1"/>
            <a:t>Odborná způsobilost</a:t>
          </a:r>
          <a:r>
            <a:rPr lang="cs-CZ"/>
            <a:t> </a:t>
          </a:r>
        </a:p>
      </dgm:t>
    </dgm:pt>
    <dgm:pt modelId="{F1C48538-0437-4466-ADDE-A1FA380B3AEA}" type="parTrans" cxnId="{94B3D59D-12F7-42CE-8099-C8539C543E36}">
      <dgm:prSet/>
      <dgm:spPr/>
      <dgm:t>
        <a:bodyPr/>
        <a:lstStyle/>
        <a:p>
          <a:endParaRPr lang="cs-CZ"/>
        </a:p>
      </dgm:t>
    </dgm:pt>
    <dgm:pt modelId="{A30C0DD2-5AFE-4B8C-A5CD-782A1B91C681}" type="sibTrans" cxnId="{94B3D59D-12F7-42CE-8099-C8539C543E36}">
      <dgm:prSet/>
      <dgm:spPr/>
      <dgm:t>
        <a:bodyPr/>
        <a:lstStyle/>
        <a:p>
          <a:endParaRPr lang="cs-CZ"/>
        </a:p>
      </dgm:t>
    </dgm:pt>
    <dgm:pt modelId="{1F03E84B-1A3A-4A13-8FEB-E34A8665B287}">
      <dgm:prSet/>
      <dgm:spPr/>
      <dgm:t>
        <a:bodyPr/>
        <a:lstStyle/>
        <a:p>
          <a:r>
            <a:rPr lang="cs-CZ"/>
            <a:t>k výkonu povolání lékaře se získává absolvováním nejméně šestiletého prezenčního studia, které obsahuje teoretickou a praktickou výuku v akreditovaném zdravotnickém magisterském studijním programu všeobecné lékařství.</a:t>
          </a:r>
        </a:p>
      </dgm:t>
    </dgm:pt>
    <dgm:pt modelId="{A8589331-8BE8-486A-A556-EA1BC73AC27F}" type="parTrans" cxnId="{6DBB3EF6-92E4-446D-B360-875844EB2095}">
      <dgm:prSet/>
      <dgm:spPr/>
      <dgm:t>
        <a:bodyPr/>
        <a:lstStyle/>
        <a:p>
          <a:endParaRPr lang="cs-CZ"/>
        </a:p>
      </dgm:t>
    </dgm:pt>
    <dgm:pt modelId="{7A2BF90E-7EAF-4729-A330-0765DCEA5021}" type="sibTrans" cxnId="{6DBB3EF6-92E4-446D-B360-875844EB2095}">
      <dgm:prSet/>
      <dgm:spPr/>
      <dgm:t>
        <a:bodyPr/>
        <a:lstStyle/>
        <a:p>
          <a:endParaRPr lang="cs-CZ"/>
        </a:p>
      </dgm:t>
    </dgm:pt>
    <dgm:pt modelId="{CFB86EDC-5FF3-4FCA-8FA3-E39C742C9302}">
      <dgm:prSet/>
      <dgm:spPr/>
      <dgm:t>
        <a:bodyPr/>
        <a:lstStyle/>
        <a:p>
          <a:r>
            <a:rPr lang="cs-CZ" b="1"/>
            <a:t>Specializovaná způsobilost </a:t>
          </a:r>
          <a:endParaRPr lang="cs-CZ"/>
        </a:p>
      </dgm:t>
    </dgm:pt>
    <dgm:pt modelId="{CD073DB1-02BC-4F39-BEDE-6B553C1971FE}" type="parTrans" cxnId="{BE86138D-029A-47D4-B8B0-00DDB858B2B7}">
      <dgm:prSet/>
      <dgm:spPr/>
      <dgm:t>
        <a:bodyPr/>
        <a:lstStyle/>
        <a:p>
          <a:endParaRPr lang="cs-CZ"/>
        </a:p>
      </dgm:t>
    </dgm:pt>
    <dgm:pt modelId="{8008EF6E-4ABC-4F17-A2D1-E1CCC8BB40D8}" type="sibTrans" cxnId="{BE86138D-029A-47D4-B8B0-00DDB858B2B7}">
      <dgm:prSet/>
      <dgm:spPr/>
      <dgm:t>
        <a:bodyPr/>
        <a:lstStyle/>
        <a:p>
          <a:endParaRPr lang="cs-CZ"/>
        </a:p>
      </dgm:t>
    </dgm:pt>
    <dgm:pt modelId="{3ADA4BF8-AD32-4896-9456-65C0420CDA0A}">
      <dgm:prSet/>
      <dgm:spPr/>
      <dgm:t>
        <a:bodyPr/>
        <a:lstStyle/>
        <a:p>
          <a:r>
            <a:rPr lang="cs-CZ"/>
            <a:t>se získává úspěšným ukončením specializačního vzdělávání atestační zkouškou (§ 19 až 21), na jejímž základě je lékaři vydán ministerstvem diplom o specializaci v příslušném specializačním oboru</a:t>
          </a:r>
        </a:p>
      </dgm:t>
    </dgm:pt>
    <dgm:pt modelId="{7063EF7A-2509-40B3-A63E-6121A08F9BD6}" type="parTrans" cxnId="{C359726C-041D-4868-81E9-69B2F2A30ABE}">
      <dgm:prSet/>
      <dgm:spPr/>
      <dgm:t>
        <a:bodyPr/>
        <a:lstStyle/>
        <a:p>
          <a:endParaRPr lang="cs-CZ"/>
        </a:p>
      </dgm:t>
    </dgm:pt>
    <dgm:pt modelId="{AE7A2F10-5D55-4DE9-AB8A-876D55FA36FC}" type="sibTrans" cxnId="{C359726C-041D-4868-81E9-69B2F2A30ABE}">
      <dgm:prSet/>
      <dgm:spPr/>
      <dgm:t>
        <a:bodyPr/>
        <a:lstStyle/>
        <a:p>
          <a:endParaRPr lang="cs-CZ"/>
        </a:p>
      </dgm:t>
    </dgm:pt>
    <dgm:pt modelId="{5CA4F0C0-2B34-4241-8EEF-6DDD46929461}" type="pres">
      <dgm:prSet presAssocID="{002935E4-A92B-48A9-9A3F-9B189184B450}" presName="diagram" presStyleCnt="0">
        <dgm:presLayoutVars>
          <dgm:dir/>
          <dgm:resizeHandles val="exact"/>
        </dgm:presLayoutVars>
      </dgm:prSet>
      <dgm:spPr/>
    </dgm:pt>
    <dgm:pt modelId="{E536374B-12F0-46B8-BA17-3CD4F82BB3AD}" type="pres">
      <dgm:prSet presAssocID="{2820CAA8-9D1F-42A6-B666-0EB89BEFA168}" presName="node" presStyleLbl="node1" presStyleIdx="0" presStyleCnt="2">
        <dgm:presLayoutVars>
          <dgm:bulletEnabled val="1"/>
        </dgm:presLayoutVars>
      </dgm:prSet>
      <dgm:spPr/>
    </dgm:pt>
    <dgm:pt modelId="{B6AA130D-D295-4E99-9C8D-5B39A0F33EA1}" type="pres">
      <dgm:prSet presAssocID="{A30C0DD2-5AFE-4B8C-A5CD-782A1B91C681}" presName="sibTrans" presStyleCnt="0"/>
      <dgm:spPr/>
    </dgm:pt>
    <dgm:pt modelId="{1B15FB8F-732D-4024-BC31-0BE40C3D97CD}" type="pres">
      <dgm:prSet presAssocID="{CFB86EDC-5FF3-4FCA-8FA3-E39C742C9302}" presName="node" presStyleLbl="node1" presStyleIdx="1" presStyleCnt="2">
        <dgm:presLayoutVars>
          <dgm:bulletEnabled val="1"/>
        </dgm:presLayoutVars>
      </dgm:prSet>
      <dgm:spPr/>
    </dgm:pt>
  </dgm:ptLst>
  <dgm:cxnLst>
    <dgm:cxn modelId="{AA47FB48-3A52-45DE-8706-1E1F337CBFF0}" type="presOf" srcId="{3ADA4BF8-AD32-4896-9456-65C0420CDA0A}" destId="{1B15FB8F-732D-4024-BC31-0BE40C3D97CD}" srcOrd="0" destOrd="1" presId="urn:microsoft.com/office/officeart/2005/8/layout/default"/>
    <dgm:cxn modelId="{C359726C-041D-4868-81E9-69B2F2A30ABE}" srcId="{CFB86EDC-5FF3-4FCA-8FA3-E39C742C9302}" destId="{3ADA4BF8-AD32-4896-9456-65C0420CDA0A}" srcOrd="0" destOrd="0" parTransId="{7063EF7A-2509-40B3-A63E-6121A08F9BD6}" sibTransId="{AE7A2F10-5D55-4DE9-AB8A-876D55FA36FC}"/>
    <dgm:cxn modelId="{BE86138D-029A-47D4-B8B0-00DDB858B2B7}" srcId="{002935E4-A92B-48A9-9A3F-9B189184B450}" destId="{CFB86EDC-5FF3-4FCA-8FA3-E39C742C9302}" srcOrd="1" destOrd="0" parTransId="{CD073DB1-02BC-4F39-BEDE-6B553C1971FE}" sibTransId="{8008EF6E-4ABC-4F17-A2D1-E1CCC8BB40D8}"/>
    <dgm:cxn modelId="{94B3D59D-12F7-42CE-8099-C8539C543E36}" srcId="{002935E4-A92B-48A9-9A3F-9B189184B450}" destId="{2820CAA8-9D1F-42A6-B666-0EB89BEFA168}" srcOrd="0" destOrd="0" parTransId="{F1C48538-0437-4466-ADDE-A1FA380B3AEA}" sibTransId="{A30C0DD2-5AFE-4B8C-A5CD-782A1B91C681}"/>
    <dgm:cxn modelId="{ECC2BAA6-B3C5-4A17-8668-BD18477A4E1D}" type="presOf" srcId="{1F03E84B-1A3A-4A13-8FEB-E34A8665B287}" destId="{E536374B-12F0-46B8-BA17-3CD4F82BB3AD}" srcOrd="0" destOrd="1" presId="urn:microsoft.com/office/officeart/2005/8/layout/default"/>
    <dgm:cxn modelId="{66B3E9AF-4936-4CC1-8B1C-4AE400287997}" type="presOf" srcId="{CFB86EDC-5FF3-4FCA-8FA3-E39C742C9302}" destId="{1B15FB8F-732D-4024-BC31-0BE40C3D97CD}" srcOrd="0" destOrd="0" presId="urn:microsoft.com/office/officeart/2005/8/layout/default"/>
    <dgm:cxn modelId="{3DC602E6-FF69-4A11-92A2-0396A82810E6}" type="presOf" srcId="{2820CAA8-9D1F-42A6-B666-0EB89BEFA168}" destId="{E536374B-12F0-46B8-BA17-3CD4F82BB3AD}" srcOrd="0" destOrd="0" presId="urn:microsoft.com/office/officeart/2005/8/layout/default"/>
    <dgm:cxn modelId="{6DBB3EF6-92E4-446D-B360-875844EB2095}" srcId="{2820CAA8-9D1F-42A6-B666-0EB89BEFA168}" destId="{1F03E84B-1A3A-4A13-8FEB-E34A8665B287}" srcOrd="0" destOrd="0" parTransId="{A8589331-8BE8-486A-A556-EA1BC73AC27F}" sibTransId="{7A2BF90E-7EAF-4729-A330-0765DCEA5021}"/>
    <dgm:cxn modelId="{5D1582FD-6891-4FC4-801D-37AA0FD63D8E}" type="presOf" srcId="{002935E4-A92B-48A9-9A3F-9B189184B450}" destId="{5CA4F0C0-2B34-4241-8EEF-6DDD46929461}" srcOrd="0" destOrd="0" presId="urn:microsoft.com/office/officeart/2005/8/layout/default"/>
    <dgm:cxn modelId="{1E72BB4B-D2D1-4B7C-8654-86C6CD19489C}" type="presParOf" srcId="{5CA4F0C0-2B34-4241-8EEF-6DDD46929461}" destId="{E536374B-12F0-46B8-BA17-3CD4F82BB3AD}" srcOrd="0" destOrd="0" presId="urn:microsoft.com/office/officeart/2005/8/layout/default"/>
    <dgm:cxn modelId="{34D45DA4-2B2E-4A1B-8E99-A8F15799655F}" type="presParOf" srcId="{5CA4F0C0-2B34-4241-8EEF-6DDD46929461}" destId="{B6AA130D-D295-4E99-9C8D-5B39A0F33EA1}" srcOrd="1" destOrd="0" presId="urn:microsoft.com/office/officeart/2005/8/layout/default"/>
    <dgm:cxn modelId="{546597AD-6974-4070-9E4B-B4CF94BE7C01}" type="presParOf" srcId="{5CA4F0C0-2B34-4241-8EEF-6DDD46929461}" destId="{1B15FB8F-732D-4024-BC31-0BE40C3D97CD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3DA7AED-5005-469E-A110-1C0F53D5D53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CEEEBB2-59F3-4606-97BD-2B80CF5CB013}">
      <dgm:prSet phldrT="[Text]"/>
      <dgm:spPr/>
      <dgm:t>
        <a:bodyPr/>
        <a:lstStyle/>
        <a:p>
          <a:r>
            <a:rPr lang="cs-CZ"/>
            <a:t>Odborná způsobilost </a:t>
          </a:r>
        </a:p>
        <a:p>
          <a:r>
            <a:rPr lang="cs-CZ"/>
            <a:t>(VŠ) </a:t>
          </a:r>
        </a:p>
      </dgm:t>
    </dgm:pt>
    <dgm:pt modelId="{E24690F8-66C3-456D-A4FC-1DC69BDB6C54}" type="parTrans" cxnId="{59213E34-094E-4B4E-89DE-AB3E4355822E}">
      <dgm:prSet/>
      <dgm:spPr/>
      <dgm:t>
        <a:bodyPr/>
        <a:lstStyle/>
        <a:p>
          <a:endParaRPr lang="cs-CZ"/>
        </a:p>
      </dgm:t>
    </dgm:pt>
    <dgm:pt modelId="{1BA3395C-0C7A-4254-804E-7FFDF5413557}" type="sibTrans" cxnId="{59213E34-094E-4B4E-89DE-AB3E4355822E}">
      <dgm:prSet/>
      <dgm:spPr/>
      <dgm:t>
        <a:bodyPr/>
        <a:lstStyle/>
        <a:p>
          <a:endParaRPr lang="cs-CZ"/>
        </a:p>
      </dgm:t>
    </dgm:pt>
    <dgm:pt modelId="{FB072504-885D-4CE0-B804-5DBA62A92220}">
      <dgm:prSet phldrT="[Text]"/>
      <dgm:spPr/>
      <dgm:t>
        <a:bodyPr/>
        <a:lstStyle/>
        <a:p>
          <a:r>
            <a:rPr lang="cs-CZ"/>
            <a:t>Specializovaná způsobilost </a:t>
          </a:r>
        </a:p>
      </dgm:t>
    </dgm:pt>
    <dgm:pt modelId="{A1FBFFA6-1391-45B8-A651-399443D213C5}" type="parTrans" cxnId="{0EA71351-F4C5-47F1-B961-C89CEE18BFD0}">
      <dgm:prSet/>
      <dgm:spPr/>
      <dgm:t>
        <a:bodyPr/>
        <a:lstStyle/>
        <a:p>
          <a:endParaRPr lang="cs-CZ"/>
        </a:p>
      </dgm:t>
    </dgm:pt>
    <dgm:pt modelId="{89A904C2-B739-4B00-9F70-2552A535A710}" type="sibTrans" cxnId="{0EA71351-F4C5-47F1-B961-C89CEE18BFD0}">
      <dgm:prSet/>
      <dgm:spPr/>
      <dgm:t>
        <a:bodyPr/>
        <a:lstStyle/>
        <a:p>
          <a:endParaRPr lang="cs-CZ"/>
        </a:p>
      </dgm:t>
    </dgm:pt>
    <dgm:pt modelId="{7D3CC49C-C832-4C02-8AD5-6FB02D40C336}">
      <dgm:prSet phldrT="[Text]"/>
      <dgm:spPr/>
      <dgm:t>
        <a:bodyPr/>
        <a:lstStyle/>
        <a:p>
          <a:r>
            <a:rPr lang="cs-CZ"/>
            <a:t>Certifikovaný kurz </a:t>
          </a:r>
        </a:p>
      </dgm:t>
    </dgm:pt>
    <dgm:pt modelId="{97869955-FE7D-4EDA-AE41-7029C65CF98E}" type="parTrans" cxnId="{73329F27-0DC3-46AE-AB7C-A05765791703}">
      <dgm:prSet/>
      <dgm:spPr/>
      <dgm:t>
        <a:bodyPr/>
        <a:lstStyle/>
        <a:p>
          <a:endParaRPr lang="cs-CZ"/>
        </a:p>
      </dgm:t>
    </dgm:pt>
    <dgm:pt modelId="{8638CF04-9C44-4BA3-BD9E-20F0091DEBBB}" type="sibTrans" cxnId="{73329F27-0DC3-46AE-AB7C-A05765791703}">
      <dgm:prSet/>
      <dgm:spPr/>
      <dgm:t>
        <a:bodyPr/>
        <a:lstStyle/>
        <a:p>
          <a:endParaRPr lang="cs-CZ"/>
        </a:p>
      </dgm:t>
    </dgm:pt>
    <dgm:pt modelId="{7333887B-49FC-4090-85C5-0B99EFBC9F6D}">
      <dgm:prSet phldrT="[Text]"/>
      <dgm:spPr/>
      <dgm:t>
        <a:bodyPr/>
        <a:lstStyle/>
        <a:p>
          <a:r>
            <a:rPr lang="cs-CZ" err="1"/>
            <a:t>Ceritfikovaný</a:t>
          </a:r>
          <a:r>
            <a:rPr lang="cs-CZ"/>
            <a:t> kurz </a:t>
          </a:r>
        </a:p>
      </dgm:t>
    </dgm:pt>
    <dgm:pt modelId="{E57C66DE-8B68-4429-AE60-DECA6E2F22AB}" type="parTrans" cxnId="{AA022738-4863-4C1A-BD6E-4C331C464299}">
      <dgm:prSet/>
      <dgm:spPr/>
      <dgm:t>
        <a:bodyPr/>
        <a:lstStyle/>
        <a:p>
          <a:endParaRPr lang="cs-CZ"/>
        </a:p>
      </dgm:t>
    </dgm:pt>
    <dgm:pt modelId="{2A55852D-761E-4772-B827-E2CB1397A965}" type="sibTrans" cxnId="{AA022738-4863-4C1A-BD6E-4C331C464299}">
      <dgm:prSet/>
      <dgm:spPr/>
      <dgm:t>
        <a:bodyPr/>
        <a:lstStyle/>
        <a:p>
          <a:endParaRPr lang="cs-CZ"/>
        </a:p>
      </dgm:t>
    </dgm:pt>
    <dgm:pt modelId="{F5C34CAC-26F5-4C8C-901D-3FAE1447C916}">
      <dgm:prSet phldrT="[Text]"/>
      <dgm:spPr/>
      <dgm:t>
        <a:bodyPr/>
        <a:lstStyle/>
        <a:p>
          <a:r>
            <a:rPr lang="cs-CZ"/>
            <a:t>Specializovaná způsobilost </a:t>
          </a:r>
        </a:p>
      </dgm:t>
    </dgm:pt>
    <dgm:pt modelId="{5533B548-3E88-4280-A93B-99C234BE76D9}" type="parTrans" cxnId="{AA1FEEC8-B29A-4EF8-BA12-F0103473F1C0}">
      <dgm:prSet/>
      <dgm:spPr/>
      <dgm:t>
        <a:bodyPr/>
        <a:lstStyle/>
        <a:p>
          <a:endParaRPr lang="cs-CZ"/>
        </a:p>
      </dgm:t>
    </dgm:pt>
    <dgm:pt modelId="{0FE9DE0C-30A7-4A0C-8F92-A30A9F59E65C}" type="sibTrans" cxnId="{AA1FEEC8-B29A-4EF8-BA12-F0103473F1C0}">
      <dgm:prSet/>
      <dgm:spPr/>
      <dgm:t>
        <a:bodyPr/>
        <a:lstStyle/>
        <a:p>
          <a:endParaRPr lang="cs-CZ"/>
        </a:p>
      </dgm:t>
    </dgm:pt>
    <dgm:pt modelId="{F4D44CD3-ACEF-4801-AF47-DFAAC7850DFB}">
      <dgm:prSet phldrT="[Text]"/>
      <dgm:spPr/>
      <dgm:t>
        <a:bodyPr/>
        <a:lstStyle/>
        <a:p>
          <a:r>
            <a:rPr lang="cs-CZ"/>
            <a:t>Certifikovaný kurz  </a:t>
          </a:r>
        </a:p>
      </dgm:t>
    </dgm:pt>
    <dgm:pt modelId="{4AD836D2-23D6-4129-A635-5637B3C93A9F}" type="parTrans" cxnId="{70251395-6221-4893-9852-4FA8F76B8809}">
      <dgm:prSet/>
      <dgm:spPr/>
      <dgm:t>
        <a:bodyPr/>
        <a:lstStyle/>
        <a:p>
          <a:endParaRPr lang="cs-CZ"/>
        </a:p>
      </dgm:t>
    </dgm:pt>
    <dgm:pt modelId="{D962ACD7-F312-4F39-8582-946B5A70A4E0}" type="sibTrans" cxnId="{70251395-6221-4893-9852-4FA8F76B8809}">
      <dgm:prSet/>
      <dgm:spPr/>
      <dgm:t>
        <a:bodyPr/>
        <a:lstStyle/>
        <a:p>
          <a:endParaRPr lang="cs-CZ"/>
        </a:p>
      </dgm:t>
    </dgm:pt>
    <dgm:pt modelId="{590D0ADC-BD08-4466-8AF1-DC20D8645716}">
      <dgm:prSet phldrT="[Text]"/>
      <dgm:spPr/>
      <dgm:t>
        <a:bodyPr/>
        <a:lstStyle/>
        <a:p>
          <a:r>
            <a:rPr lang="cs-CZ" err="1"/>
            <a:t>Certifikoaný</a:t>
          </a:r>
          <a:r>
            <a:rPr lang="cs-CZ"/>
            <a:t> kurz </a:t>
          </a:r>
        </a:p>
      </dgm:t>
    </dgm:pt>
    <dgm:pt modelId="{B1497DB1-9164-4DDE-9C4D-CA5ED2338B0B}" type="parTrans" cxnId="{99592A23-A531-4BEC-8119-AB7C4628CE28}">
      <dgm:prSet/>
      <dgm:spPr/>
      <dgm:t>
        <a:bodyPr/>
        <a:lstStyle/>
        <a:p>
          <a:endParaRPr lang="cs-CZ"/>
        </a:p>
      </dgm:t>
    </dgm:pt>
    <dgm:pt modelId="{BF0CA7B2-B442-4438-93B4-0E7C00BFC102}" type="sibTrans" cxnId="{99592A23-A531-4BEC-8119-AB7C4628CE28}">
      <dgm:prSet/>
      <dgm:spPr/>
      <dgm:t>
        <a:bodyPr/>
        <a:lstStyle/>
        <a:p>
          <a:endParaRPr lang="cs-CZ"/>
        </a:p>
      </dgm:t>
    </dgm:pt>
    <dgm:pt modelId="{301AA663-2C81-42F6-8B9B-BEF37570C024}">
      <dgm:prSet phldrT="[Text]"/>
      <dgm:spPr/>
      <dgm:t>
        <a:bodyPr/>
        <a:lstStyle/>
        <a:p>
          <a:r>
            <a:rPr lang="cs-CZ"/>
            <a:t>Základní kmen </a:t>
          </a:r>
        </a:p>
      </dgm:t>
    </dgm:pt>
    <dgm:pt modelId="{5C27A2DD-1CA4-4E54-A960-54045681CE4D}" type="parTrans" cxnId="{CEEF67CB-5242-4CD8-BAB8-0730D103EBE2}">
      <dgm:prSet/>
      <dgm:spPr/>
      <dgm:t>
        <a:bodyPr/>
        <a:lstStyle/>
        <a:p>
          <a:endParaRPr lang="cs-CZ"/>
        </a:p>
      </dgm:t>
    </dgm:pt>
    <dgm:pt modelId="{6346FF14-9D70-4C38-8474-8B01A61164AA}" type="sibTrans" cxnId="{CEEF67CB-5242-4CD8-BAB8-0730D103EBE2}">
      <dgm:prSet/>
      <dgm:spPr/>
      <dgm:t>
        <a:bodyPr/>
        <a:lstStyle/>
        <a:p>
          <a:endParaRPr lang="cs-CZ"/>
        </a:p>
      </dgm:t>
    </dgm:pt>
    <dgm:pt modelId="{C688648D-A9EC-481A-96B6-74025C9FC4BC}">
      <dgm:prSet phldrT="[Text]"/>
      <dgm:spPr/>
      <dgm:t>
        <a:bodyPr/>
        <a:lstStyle/>
        <a:p>
          <a:r>
            <a:rPr lang="cs-CZ"/>
            <a:t>Základní kmen</a:t>
          </a:r>
        </a:p>
      </dgm:t>
    </dgm:pt>
    <dgm:pt modelId="{ADFEF9FE-5C59-4654-88E9-F255D47AD16E}" type="parTrans" cxnId="{23F2596F-131E-41A8-818D-F6495BDAD3FC}">
      <dgm:prSet/>
      <dgm:spPr/>
      <dgm:t>
        <a:bodyPr/>
        <a:lstStyle/>
        <a:p>
          <a:endParaRPr lang="cs-CZ"/>
        </a:p>
      </dgm:t>
    </dgm:pt>
    <dgm:pt modelId="{FE0B2F04-B28E-4FB6-8F33-048F4677B66E}" type="sibTrans" cxnId="{23F2596F-131E-41A8-818D-F6495BDAD3FC}">
      <dgm:prSet/>
      <dgm:spPr/>
      <dgm:t>
        <a:bodyPr/>
        <a:lstStyle/>
        <a:p>
          <a:endParaRPr lang="cs-CZ"/>
        </a:p>
      </dgm:t>
    </dgm:pt>
    <dgm:pt modelId="{382637FB-8D20-4129-A5AA-92D3B06DB766}">
      <dgm:prSet phldrT="[Text]"/>
      <dgm:spPr/>
      <dgm:t>
        <a:bodyPr/>
        <a:lstStyle/>
        <a:p>
          <a:r>
            <a:rPr lang="cs-CZ"/>
            <a:t>Specializovaná způsobilost </a:t>
          </a:r>
        </a:p>
      </dgm:t>
    </dgm:pt>
    <dgm:pt modelId="{D03324C0-5A71-4B61-BB7F-FFC61C7814CC}" type="parTrans" cxnId="{68403605-2689-408A-AA7C-8056BF1897CD}">
      <dgm:prSet/>
      <dgm:spPr/>
      <dgm:t>
        <a:bodyPr/>
        <a:lstStyle/>
        <a:p>
          <a:endParaRPr lang="cs-CZ"/>
        </a:p>
      </dgm:t>
    </dgm:pt>
    <dgm:pt modelId="{F4F83942-DA22-42AD-B751-4E827307626A}" type="sibTrans" cxnId="{68403605-2689-408A-AA7C-8056BF1897CD}">
      <dgm:prSet/>
      <dgm:spPr/>
      <dgm:t>
        <a:bodyPr/>
        <a:lstStyle/>
        <a:p>
          <a:endParaRPr lang="cs-CZ"/>
        </a:p>
      </dgm:t>
    </dgm:pt>
    <dgm:pt modelId="{518F0723-AA75-4494-AD88-7FD9CF1C3996}">
      <dgm:prSet phldrT="[Text]"/>
      <dgm:spPr/>
      <dgm:t>
        <a:bodyPr/>
        <a:lstStyle/>
        <a:p>
          <a:r>
            <a:rPr lang="cs-CZ"/>
            <a:t>Certifikovaný kurz </a:t>
          </a:r>
        </a:p>
      </dgm:t>
    </dgm:pt>
    <dgm:pt modelId="{E3827EAB-9411-4180-ABFE-E1439A2F9011}" type="parTrans" cxnId="{401D4427-9C89-4B12-B32A-C7CE91966CAA}">
      <dgm:prSet/>
      <dgm:spPr/>
      <dgm:t>
        <a:bodyPr/>
        <a:lstStyle/>
        <a:p>
          <a:endParaRPr lang="cs-CZ"/>
        </a:p>
      </dgm:t>
    </dgm:pt>
    <dgm:pt modelId="{A5D90053-766B-4E76-A989-A50445468E8B}" type="sibTrans" cxnId="{401D4427-9C89-4B12-B32A-C7CE91966CAA}">
      <dgm:prSet/>
      <dgm:spPr/>
      <dgm:t>
        <a:bodyPr/>
        <a:lstStyle/>
        <a:p>
          <a:endParaRPr lang="cs-CZ"/>
        </a:p>
      </dgm:t>
    </dgm:pt>
    <dgm:pt modelId="{B86DDF49-D898-4628-B0B2-327C0CEB421D}">
      <dgm:prSet phldrT="[Text]"/>
      <dgm:spPr/>
      <dgm:t>
        <a:bodyPr/>
        <a:lstStyle/>
        <a:p>
          <a:r>
            <a:rPr lang="cs-CZ" err="1"/>
            <a:t>Ceritfikovaný</a:t>
          </a:r>
          <a:r>
            <a:rPr lang="cs-CZ"/>
            <a:t> kurz </a:t>
          </a:r>
        </a:p>
      </dgm:t>
    </dgm:pt>
    <dgm:pt modelId="{BECC84C1-C645-4482-B578-08423F73FE72}" type="parTrans" cxnId="{55AAE5AD-05C7-4971-8F4E-9A7490F52B4A}">
      <dgm:prSet/>
      <dgm:spPr/>
      <dgm:t>
        <a:bodyPr/>
        <a:lstStyle/>
        <a:p>
          <a:endParaRPr lang="cs-CZ"/>
        </a:p>
      </dgm:t>
    </dgm:pt>
    <dgm:pt modelId="{00437456-94E5-42F0-B364-A83211B884C2}" type="sibTrans" cxnId="{55AAE5AD-05C7-4971-8F4E-9A7490F52B4A}">
      <dgm:prSet/>
      <dgm:spPr/>
      <dgm:t>
        <a:bodyPr/>
        <a:lstStyle/>
        <a:p>
          <a:endParaRPr lang="cs-CZ"/>
        </a:p>
      </dgm:t>
    </dgm:pt>
    <dgm:pt modelId="{65046290-A38A-4409-B5C9-9BE4FAF687FA}">
      <dgm:prSet phldrT="[Text]"/>
      <dgm:spPr/>
      <dgm:t>
        <a:bodyPr/>
        <a:lstStyle/>
        <a:p>
          <a:r>
            <a:rPr lang="cs-CZ"/>
            <a:t>Specializovaná způsobilost </a:t>
          </a:r>
        </a:p>
      </dgm:t>
    </dgm:pt>
    <dgm:pt modelId="{723DB7EA-C135-4DC4-A57A-F7D1DB19EB5E}" type="parTrans" cxnId="{5EB9FD12-3869-420E-9257-EDCA81B42504}">
      <dgm:prSet/>
      <dgm:spPr/>
      <dgm:t>
        <a:bodyPr/>
        <a:lstStyle/>
        <a:p>
          <a:endParaRPr lang="cs-CZ"/>
        </a:p>
      </dgm:t>
    </dgm:pt>
    <dgm:pt modelId="{B2CAF84D-AE28-4D12-93E1-4A0BAAE36C7D}" type="sibTrans" cxnId="{5EB9FD12-3869-420E-9257-EDCA81B42504}">
      <dgm:prSet/>
      <dgm:spPr/>
      <dgm:t>
        <a:bodyPr/>
        <a:lstStyle/>
        <a:p>
          <a:endParaRPr lang="cs-CZ"/>
        </a:p>
      </dgm:t>
    </dgm:pt>
    <dgm:pt modelId="{660199D5-103F-4E63-929F-6285962577B7}">
      <dgm:prSet phldrT="[Text]"/>
      <dgm:spPr/>
      <dgm:t>
        <a:bodyPr/>
        <a:lstStyle/>
        <a:p>
          <a:r>
            <a:rPr lang="cs-CZ"/>
            <a:t>Certifikovaný kurz  </a:t>
          </a:r>
        </a:p>
      </dgm:t>
    </dgm:pt>
    <dgm:pt modelId="{FDCF1CCC-1A91-41E4-B434-A00D62D92998}" type="parTrans" cxnId="{E0364640-6A18-4C36-8B74-E269A29A65F2}">
      <dgm:prSet/>
      <dgm:spPr/>
      <dgm:t>
        <a:bodyPr/>
        <a:lstStyle/>
        <a:p>
          <a:endParaRPr lang="cs-CZ"/>
        </a:p>
      </dgm:t>
    </dgm:pt>
    <dgm:pt modelId="{68113FAA-BF84-4D37-91FF-A2F43F602AB3}" type="sibTrans" cxnId="{E0364640-6A18-4C36-8B74-E269A29A65F2}">
      <dgm:prSet/>
      <dgm:spPr/>
      <dgm:t>
        <a:bodyPr/>
        <a:lstStyle/>
        <a:p>
          <a:endParaRPr lang="cs-CZ"/>
        </a:p>
      </dgm:t>
    </dgm:pt>
    <dgm:pt modelId="{C5FCD2C4-739D-4F6C-A313-B26EA355853B}">
      <dgm:prSet phldrT="[Text]"/>
      <dgm:spPr/>
      <dgm:t>
        <a:bodyPr/>
        <a:lstStyle/>
        <a:p>
          <a:r>
            <a:rPr lang="cs-CZ" err="1"/>
            <a:t>Certifikoaný</a:t>
          </a:r>
          <a:r>
            <a:rPr lang="cs-CZ"/>
            <a:t> kurz </a:t>
          </a:r>
        </a:p>
      </dgm:t>
    </dgm:pt>
    <dgm:pt modelId="{BEAC68F0-D6D3-42A1-B124-F6BA65818EB8}" type="parTrans" cxnId="{2638F50F-C430-4AAA-9B13-EE217A78CE7E}">
      <dgm:prSet/>
      <dgm:spPr/>
      <dgm:t>
        <a:bodyPr/>
        <a:lstStyle/>
        <a:p>
          <a:endParaRPr lang="cs-CZ"/>
        </a:p>
      </dgm:t>
    </dgm:pt>
    <dgm:pt modelId="{D65EBB7D-4384-4823-AEF6-F6CFDE488170}" type="sibTrans" cxnId="{2638F50F-C430-4AAA-9B13-EE217A78CE7E}">
      <dgm:prSet/>
      <dgm:spPr/>
      <dgm:t>
        <a:bodyPr/>
        <a:lstStyle/>
        <a:p>
          <a:endParaRPr lang="cs-CZ"/>
        </a:p>
      </dgm:t>
    </dgm:pt>
    <dgm:pt modelId="{2A6FD55C-127B-4C08-80C2-8B50A6C52C3A}" type="pres">
      <dgm:prSet presAssocID="{93DA7AED-5005-469E-A110-1C0F53D5D53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6DE2F77-FEAC-418C-A844-ADFD6815062D}" type="pres">
      <dgm:prSet presAssocID="{BCEEEBB2-59F3-4606-97BD-2B80CF5CB013}" presName="hierRoot1" presStyleCnt="0"/>
      <dgm:spPr/>
    </dgm:pt>
    <dgm:pt modelId="{6180E492-E243-4650-AAA7-98567581D1CB}" type="pres">
      <dgm:prSet presAssocID="{BCEEEBB2-59F3-4606-97BD-2B80CF5CB013}" presName="composite" presStyleCnt="0"/>
      <dgm:spPr/>
    </dgm:pt>
    <dgm:pt modelId="{03072D70-586F-4974-867F-3B8EA7B215E9}" type="pres">
      <dgm:prSet presAssocID="{BCEEEBB2-59F3-4606-97BD-2B80CF5CB013}" presName="background" presStyleLbl="node0" presStyleIdx="0" presStyleCnt="1"/>
      <dgm:spPr/>
    </dgm:pt>
    <dgm:pt modelId="{B1BCA7FC-8A49-4F53-8195-CB78D9ACC254}" type="pres">
      <dgm:prSet presAssocID="{BCEEEBB2-59F3-4606-97BD-2B80CF5CB013}" presName="text" presStyleLbl="fgAcc0" presStyleIdx="0" presStyleCnt="1" custLinFactNeighborX="-1298" custLinFactNeighborY="-2044">
        <dgm:presLayoutVars>
          <dgm:chPref val="3"/>
        </dgm:presLayoutVars>
      </dgm:prSet>
      <dgm:spPr/>
    </dgm:pt>
    <dgm:pt modelId="{89F13776-F08D-4CD8-BDDD-ECE6D104CF0C}" type="pres">
      <dgm:prSet presAssocID="{BCEEEBB2-59F3-4606-97BD-2B80CF5CB013}" presName="hierChild2" presStyleCnt="0"/>
      <dgm:spPr/>
    </dgm:pt>
    <dgm:pt modelId="{FFCA6ABD-5C4B-4654-A8BA-4EF65EF23FEA}" type="pres">
      <dgm:prSet presAssocID="{5C27A2DD-1CA4-4E54-A960-54045681CE4D}" presName="Name10" presStyleLbl="parChTrans1D2" presStyleIdx="0" presStyleCnt="2"/>
      <dgm:spPr/>
    </dgm:pt>
    <dgm:pt modelId="{E6E1533E-3B96-4B06-AD34-CBA6E0516658}" type="pres">
      <dgm:prSet presAssocID="{301AA663-2C81-42F6-8B9B-BEF37570C024}" presName="hierRoot2" presStyleCnt="0"/>
      <dgm:spPr/>
    </dgm:pt>
    <dgm:pt modelId="{14E8A9C2-93F3-4D23-9F18-D20320541577}" type="pres">
      <dgm:prSet presAssocID="{301AA663-2C81-42F6-8B9B-BEF37570C024}" presName="composite2" presStyleCnt="0"/>
      <dgm:spPr/>
    </dgm:pt>
    <dgm:pt modelId="{8DA82BD9-DD91-40CD-99D9-4A35AE7193C5}" type="pres">
      <dgm:prSet presAssocID="{301AA663-2C81-42F6-8B9B-BEF37570C024}" presName="background2" presStyleLbl="node2" presStyleIdx="0" presStyleCnt="2"/>
      <dgm:spPr/>
    </dgm:pt>
    <dgm:pt modelId="{A6DDB44C-DE31-4872-9C96-A10D0FE5D6CD}" type="pres">
      <dgm:prSet presAssocID="{301AA663-2C81-42F6-8B9B-BEF37570C024}" presName="text2" presStyleLbl="fgAcc2" presStyleIdx="0" presStyleCnt="2">
        <dgm:presLayoutVars>
          <dgm:chPref val="3"/>
        </dgm:presLayoutVars>
      </dgm:prSet>
      <dgm:spPr/>
    </dgm:pt>
    <dgm:pt modelId="{946FABA6-4D30-4898-A82D-55BF315A9914}" type="pres">
      <dgm:prSet presAssocID="{301AA663-2C81-42F6-8B9B-BEF37570C024}" presName="hierChild3" presStyleCnt="0"/>
      <dgm:spPr/>
    </dgm:pt>
    <dgm:pt modelId="{974EC210-740E-4CC1-AF9F-FA7AC19FE249}" type="pres">
      <dgm:prSet presAssocID="{D03324C0-5A71-4B61-BB7F-FFC61C7814CC}" presName="Name17" presStyleLbl="parChTrans1D3" presStyleIdx="0" presStyleCnt="4"/>
      <dgm:spPr/>
    </dgm:pt>
    <dgm:pt modelId="{4E5711ED-39E1-44E1-A78F-E5D790540EEF}" type="pres">
      <dgm:prSet presAssocID="{382637FB-8D20-4129-A5AA-92D3B06DB766}" presName="hierRoot3" presStyleCnt="0"/>
      <dgm:spPr/>
    </dgm:pt>
    <dgm:pt modelId="{4F768BA6-26C4-4E85-BE40-081A7E1689A4}" type="pres">
      <dgm:prSet presAssocID="{382637FB-8D20-4129-A5AA-92D3B06DB766}" presName="composite3" presStyleCnt="0"/>
      <dgm:spPr/>
    </dgm:pt>
    <dgm:pt modelId="{F7962E15-DA5D-48B4-BECF-2B8901DE1107}" type="pres">
      <dgm:prSet presAssocID="{382637FB-8D20-4129-A5AA-92D3B06DB766}" presName="background3" presStyleLbl="node3" presStyleIdx="0" presStyleCnt="4"/>
      <dgm:spPr/>
    </dgm:pt>
    <dgm:pt modelId="{F05B7C74-96AC-4549-9615-22089EE26FF5}" type="pres">
      <dgm:prSet presAssocID="{382637FB-8D20-4129-A5AA-92D3B06DB766}" presName="text3" presStyleLbl="fgAcc3" presStyleIdx="0" presStyleCnt="4">
        <dgm:presLayoutVars>
          <dgm:chPref val="3"/>
        </dgm:presLayoutVars>
      </dgm:prSet>
      <dgm:spPr/>
    </dgm:pt>
    <dgm:pt modelId="{AC748F22-B222-477D-BC3A-34F701EC8359}" type="pres">
      <dgm:prSet presAssocID="{382637FB-8D20-4129-A5AA-92D3B06DB766}" presName="hierChild4" presStyleCnt="0"/>
      <dgm:spPr/>
    </dgm:pt>
    <dgm:pt modelId="{03651903-7BB7-45AE-BD41-954AA7485072}" type="pres">
      <dgm:prSet presAssocID="{E3827EAB-9411-4180-ABFE-E1439A2F9011}" presName="Name23" presStyleLbl="parChTrans1D4" presStyleIdx="0" presStyleCnt="8"/>
      <dgm:spPr/>
    </dgm:pt>
    <dgm:pt modelId="{1CD1D752-1605-4955-B5EB-4DC365B6BBFB}" type="pres">
      <dgm:prSet presAssocID="{518F0723-AA75-4494-AD88-7FD9CF1C3996}" presName="hierRoot4" presStyleCnt="0"/>
      <dgm:spPr/>
    </dgm:pt>
    <dgm:pt modelId="{745EC112-4303-46EC-BA81-A0548D4B50E8}" type="pres">
      <dgm:prSet presAssocID="{518F0723-AA75-4494-AD88-7FD9CF1C3996}" presName="composite4" presStyleCnt="0"/>
      <dgm:spPr/>
    </dgm:pt>
    <dgm:pt modelId="{26AC5CFD-80E5-4191-9495-0E13EBA14AF9}" type="pres">
      <dgm:prSet presAssocID="{518F0723-AA75-4494-AD88-7FD9CF1C3996}" presName="background4" presStyleLbl="node4" presStyleIdx="0" presStyleCnt="8"/>
      <dgm:spPr/>
    </dgm:pt>
    <dgm:pt modelId="{3D08999B-8FE7-4E3D-9002-15B4C9687E49}" type="pres">
      <dgm:prSet presAssocID="{518F0723-AA75-4494-AD88-7FD9CF1C3996}" presName="text4" presStyleLbl="fgAcc4" presStyleIdx="0" presStyleCnt="8">
        <dgm:presLayoutVars>
          <dgm:chPref val="3"/>
        </dgm:presLayoutVars>
      </dgm:prSet>
      <dgm:spPr/>
    </dgm:pt>
    <dgm:pt modelId="{1FC3D854-FA49-43C3-B55C-AC6BCE8A2E1C}" type="pres">
      <dgm:prSet presAssocID="{518F0723-AA75-4494-AD88-7FD9CF1C3996}" presName="hierChild5" presStyleCnt="0"/>
      <dgm:spPr/>
    </dgm:pt>
    <dgm:pt modelId="{FE7DA18C-231E-442B-9320-45611436C88B}" type="pres">
      <dgm:prSet presAssocID="{BECC84C1-C645-4482-B578-08423F73FE72}" presName="Name23" presStyleLbl="parChTrans1D4" presStyleIdx="1" presStyleCnt="8"/>
      <dgm:spPr/>
    </dgm:pt>
    <dgm:pt modelId="{E0374423-F9AB-4B28-8953-B5C7D31AD144}" type="pres">
      <dgm:prSet presAssocID="{B86DDF49-D898-4628-B0B2-327C0CEB421D}" presName="hierRoot4" presStyleCnt="0"/>
      <dgm:spPr/>
    </dgm:pt>
    <dgm:pt modelId="{9BA8F1D7-0207-4EB4-9290-410D8FA83398}" type="pres">
      <dgm:prSet presAssocID="{B86DDF49-D898-4628-B0B2-327C0CEB421D}" presName="composite4" presStyleCnt="0"/>
      <dgm:spPr/>
    </dgm:pt>
    <dgm:pt modelId="{2A389158-8ECE-4EFA-AEF1-A105181B993D}" type="pres">
      <dgm:prSet presAssocID="{B86DDF49-D898-4628-B0B2-327C0CEB421D}" presName="background4" presStyleLbl="node4" presStyleIdx="1" presStyleCnt="8"/>
      <dgm:spPr/>
    </dgm:pt>
    <dgm:pt modelId="{4C8A5294-2706-4D18-9FFB-9CA22EE9770B}" type="pres">
      <dgm:prSet presAssocID="{B86DDF49-D898-4628-B0B2-327C0CEB421D}" presName="text4" presStyleLbl="fgAcc4" presStyleIdx="1" presStyleCnt="8">
        <dgm:presLayoutVars>
          <dgm:chPref val="3"/>
        </dgm:presLayoutVars>
      </dgm:prSet>
      <dgm:spPr/>
    </dgm:pt>
    <dgm:pt modelId="{8D564646-4EE2-4CF6-A297-88A9CB8CD987}" type="pres">
      <dgm:prSet presAssocID="{B86DDF49-D898-4628-B0B2-327C0CEB421D}" presName="hierChild5" presStyleCnt="0"/>
      <dgm:spPr/>
    </dgm:pt>
    <dgm:pt modelId="{5269DA0D-EC17-4D2E-B2FC-BB9A464E2305}" type="pres">
      <dgm:prSet presAssocID="{723DB7EA-C135-4DC4-A57A-F7D1DB19EB5E}" presName="Name17" presStyleLbl="parChTrans1D3" presStyleIdx="1" presStyleCnt="4"/>
      <dgm:spPr/>
    </dgm:pt>
    <dgm:pt modelId="{9FA966A7-8BF1-470D-BB16-7F84A54F06C8}" type="pres">
      <dgm:prSet presAssocID="{65046290-A38A-4409-B5C9-9BE4FAF687FA}" presName="hierRoot3" presStyleCnt="0"/>
      <dgm:spPr/>
    </dgm:pt>
    <dgm:pt modelId="{56CD5DB6-7738-42A1-B2E6-710A2EFC29DB}" type="pres">
      <dgm:prSet presAssocID="{65046290-A38A-4409-B5C9-9BE4FAF687FA}" presName="composite3" presStyleCnt="0"/>
      <dgm:spPr/>
    </dgm:pt>
    <dgm:pt modelId="{550D2C23-7E73-4382-968B-B522C03DE224}" type="pres">
      <dgm:prSet presAssocID="{65046290-A38A-4409-B5C9-9BE4FAF687FA}" presName="background3" presStyleLbl="node3" presStyleIdx="1" presStyleCnt="4"/>
      <dgm:spPr/>
    </dgm:pt>
    <dgm:pt modelId="{F37256E4-51AF-43F4-9F63-0434521D75A6}" type="pres">
      <dgm:prSet presAssocID="{65046290-A38A-4409-B5C9-9BE4FAF687FA}" presName="text3" presStyleLbl="fgAcc3" presStyleIdx="1" presStyleCnt="4">
        <dgm:presLayoutVars>
          <dgm:chPref val="3"/>
        </dgm:presLayoutVars>
      </dgm:prSet>
      <dgm:spPr/>
    </dgm:pt>
    <dgm:pt modelId="{DA1D3349-A13D-4EB2-847D-38FCCAB2E3C9}" type="pres">
      <dgm:prSet presAssocID="{65046290-A38A-4409-B5C9-9BE4FAF687FA}" presName="hierChild4" presStyleCnt="0"/>
      <dgm:spPr/>
    </dgm:pt>
    <dgm:pt modelId="{E62764C7-26F2-4F23-BAF0-606B4C4C786B}" type="pres">
      <dgm:prSet presAssocID="{FDCF1CCC-1A91-41E4-B434-A00D62D92998}" presName="Name23" presStyleLbl="parChTrans1D4" presStyleIdx="2" presStyleCnt="8"/>
      <dgm:spPr/>
    </dgm:pt>
    <dgm:pt modelId="{820B5F7D-CDEC-44CE-9C23-9EE621B266AE}" type="pres">
      <dgm:prSet presAssocID="{660199D5-103F-4E63-929F-6285962577B7}" presName="hierRoot4" presStyleCnt="0"/>
      <dgm:spPr/>
    </dgm:pt>
    <dgm:pt modelId="{761D4686-E186-42DF-A64F-0B8009C7149D}" type="pres">
      <dgm:prSet presAssocID="{660199D5-103F-4E63-929F-6285962577B7}" presName="composite4" presStyleCnt="0"/>
      <dgm:spPr/>
    </dgm:pt>
    <dgm:pt modelId="{ED701982-3725-4262-8547-9C8DBEB50522}" type="pres">
      <dgm:prSet presAssocID="{660199D5-103F-4E63-929F-6285962577B7}" presName="background4" presStyleLbl="node4" presStyleIdx="2" presStyleCnt="8"/>
      <dgm:spPr/>
    </dgm:pt>
    <dgm:pt modelId="{369C0595-95A0-4E34-9472-8A3CF05FBA4D}" type="pres">
      <dgm:prSet presAssocID="{660199D5-103F-4E63-929F-6285962577B7}" presName="text4" presStyleLbl="fgAcc4" presStyleIdx="2" presStyleCnt="8">
        <dgm:presLayoutVars>
          <dgm:chPref val="3"/>
        </dgm:presLayoutVars>
      </dgm:prSet>
      <dgm:spPr/>
    </dgm:pt>
    <dgm:pt modelId="{183EE342-69F6-4720-84C8-F745CB50CCD1}" type="pres">
      <dgm:prSet presAssocID="{660199D5-103F-4E63-929F-6285962577B7}" presName="hierChild5" presStyleCnt="0"/>
      <dgm:spPr/>
    </dgm:pt>
    <dgm:pt modelId="{BAD060C3-463E-4CF3-88F7-9A3EC51C82C8}" type="pres">
      <dgm:prSet presAssocID="{BEAC68F0-D6D3-42A1-B124-F6BA65818EB8}" presName="Name23" presStyleLbl="parChTrans1D4" presStyleIdx="3" presStyleCnt="8"/>
      <dgm:spPr/>
    </dgm:pt>
    <dgm:pt modelId="{A43A9B57-80C3-45F0-ACD7-D0E1DEE62B1E}" type="pres">
      <dgm:prSet presAssocID="{C5FCD2C4-739D-4F6C-A313-B26EA355853B}" presName="hierRoot4" presStyleCnt="0"/>
      <dgm:spPr/>
    </dgm:pt>
    <dgm:pt modelId="{1A5CE3B6-2BC7-4DD9-99E4-842E6DC5BE02}" type="pres">
      <dgm:prSet presAssocID="{C5FCD2C4-739D-4F6C-A313-B26EA355853B}" presName="composite4" presStyleCnt="0"/>
      <dgm:spPr/>
    </dgm:pt>
    <dgm:pt modelId="{E849A7B9-5808-49F6-8FD4-6E16684A67A4}" type="pres">
      <dgm:prSet presAssocID="{C5FCD2C4-739D-4F6C-A313-B26EA355853B}" presName="background4" presStyleLbl="node4" presStyleIdx="3" presStyleCnt="8"/>
      <dgm:spPr/>
    </dgm:pt>
    <dgm:pt modelId="{CBE5A7FA-28FB-4166-A473-B0707E1DFBF8}" type="pres">
      <dgm:prSet presAssocID="{C5FCD2C4-739D-4F6C-A313-B26EA355853B}" presName="text4" presStyleLbl="fgAcc4" presStyleIdx="3" presStyleCnt="8">
        <dgm:presLayoutVars>
          <dgm:chPref val="3"/>
        </dgm:presLayoutVars>
      </dgm:prSet>
      <dgm:spPr/>
    </dgm:pt>
    <dgm:pt modelId="{86240943-4EAF-4479-9921-8DAE99C06306}" type="pres">
      <dgm:prSet presAssocID="{C5FCD2C4-739D-4F6C-A313-B26EA355853B}" presName="hierChild5" presStyleCnt="0"/>
      <dgm:spPr/>
    </dgm:pt>
    <dgm:pt modelId="{2FE37B95-ECB4-4420-A1F5-85F934169578}" type="pres">
      <dgm:prSet presAssocID="{ADFEF9FE-5C59-4654-88E9-F255D47AD16E}" presName="Name10" presStyleLbl="parChTrans1D2" presStyleIdx="1" presStyleCnt="2"/>
      <dgm:spPr/>
    </dgm:pt>
    <dgm:pt modelId="{AE3B5184-E890-45C5-BCAC-0C719E83B23F}" type="pres">
      <dgm:prSet presAssocID="{C688648D-A9EC-481A-96B6-74025C9FC4BC}" presName="hierRoot2" presStyleCnt="0"/>
      <dgm:spPr/>
    </dgm:pt>
    <dgm:pt modelId="{94212846-6608-4D39-AC33-FEF7CD882BE3}" type="pres">
      <dgm:prSet presAssocID="{C688648D-A9EC-481A-96B6-74025C9FC4BC}" presName="composite2" presStyleCnt="0"/>
      <dgm:spPr/>
    </dgm:pt>
    <dgm:pt modelId="{9CC1F98D-2463-4DCF-AF47-91CC4EDCFD19}" type="pres">
      <dgm:prSet presAssocID="{C688648D-A9EC-481A-96B6-74025C9FC4BC}" presName="background2" presStyleLbl="node2" presStyleIdx="1" presStyleCnt="2"/>
      <dgm:spPr/>
    </dgm:pt>
    <dgm:pt modelId="{34E42998-0413-4A78-9DEC-52D3225EB1CF}" type="pres">
      <dgm:prSet presAssocID="{C688648D-A9EC-481A-96B6-74025C9FC4BC}" presName="text2" presStyleLbl="fgAcc2" presStyleIdx="1" presStyleCnt="2">
        <dgm:presLayoutVars>
          <dgm:chPref val="3"/>
        </dgm:presLayoutVars>
      </dgm:prSet>
      <dgm:spPr/>
    </dgm:pt>
    <dgm:pt modelId="{02632601-CF07-4A2E-8EBD-315EB25BF3D4}" type="pres">
      <dgm:prSet presAssocID="{C688648D-A9EC-481A-96B6-74025C9FC4BC}" presName="hierChild3" presStyleCnt="0"/>
      <dgm:spPr/>
    </dgm:pt>
    <dgm:pt modelId="{64E09529-5FA2-481E-9D2E-DD5DB5326646}" type="pres">
      <dgm:prSet presAssocID="{A1FBFFA6-1391-45B8-A651-399443D213C5}" presName="Name17" presStyleLbl="parChTrans1D3" presStyleIdx="2" presStyleCnt="4"/>
      <dgm:spPr/>
    </dgm:pt>
    <dgm:pt modelId="{3BB14AAD-D432-46C7-94DD-F70754BC53FC}" type="pres">
      <dgm:prSet presAssocID="{FB072504-885D-4CE0-B804-5DBA62A92220}" presName="hierRoot3" presStyleCnt="0"/>
      <dgm:spPr/>
    </dgm:pt>
    <dgm:pt modelId="{8B0C172F-44F9-4F7B-8648-9500C5AEC263}" type="pres">
      <dgm:prSet presAssocID="{FB072504-885D-4CE0-B804-5DBA62A92220}" presName="composite3" presStyleCnt="0"/>
      <dgm:spPr/>
    </dgm:pt>
    <dgm:pt modelId="{178A3DB4-C86D-42D7-A2F9-FA9ABB4DD20C}" type="pres">
      <dgm:prSet presAssocID="{FB072504-885D-4CE0-B804-5DBA62A92220}" presName="background3" presStyleLbl="node3" presStyleIdx="2" presStyleCnt="4"/>
      <dgm:spPr/>
    </dgm:pt>
    <dgm:pt modelId="{128348CA-E44E-49E0-99BB-67702039EF5C}" type="pres">
      <dgm:prSet presAssocID="{FB072504-885D-4CE0-B804-5DBA62A92220}" presName="text3" presStyleLbl="fgAcc3" presStyleIdx="2" presStyleCnt="4">
        <dgm:presLayoutVars>
          <dgm:chPref val="3"/>
        </dgm:presLayoutVars>
      </dgm:prSet>
      <dgm:spPr/>
    </dgm:pt>
    <dgm:pt modelId="{25E28CC8-79FA-493D-ACCE-FCA0C42457E2}" type="pres">
      <dgm:prSet presAssocID="{FB072504-885D-4CE0-B804-5DBA62A92220}" presName="hierChild4" presStyleCnt="0"/>
      <dgm:spPr/>
    </dgm:pt>
    <dgm:pt modelId="{FCA28F51-F2A7-400B-9463-0A9AA042986A}" type="pres">
      <dgm:prSet presAssocID="{97869955-FE7D-4EDA-AE41-7029C65CF98E}" presName="Name23" presStyleLbl="parChTrans1D4" presStyleIdx="4" presStyleCnt="8"/>
      <dgm:spPr/>
    </dgm:pt>
    <dgm:pt modelId="{1F5650AF-D4C1-421A-A3BB-7B98900B3F4F}" type="pres">
      <dgm:prSet presAssocID="{7D3CC49C-C832-4C02-8AD5-6FB02D40C336}" presName="hierRoot4" presStyleCnt="0"/>
      <dgm:spPr/>
    </dgm:pt>
    <dgm:pt modelId="{57FBAC50-604D-4BCC-8F85-6923AC7DEE91}" type="pres">
      <dgm:prSet presAssocID="{7D3CC49C-C832-4C02-8AD5-6FB02D40C336}" presName="composite4" presStyleCnt="0"/>
      <dgm:spPr/>
    </dgm:pt>
    <dgm:pt modelId="{0E5B266A-C0EB-4532-9312-98091B785C79}" type="pres">
      <dgm:prSet presAssocID="{7D3CC49C-C832-4C02-8AD5-6FB02D40C336}" presName="background4" presStyleLbl="node4" presStyleIdx="4" presStyleCnt="8"/>
      <dgm:spPr/>
    </dgm:pt>
    <dgm:pt modelId="{289D4B94-46DC-4AC0-A15E-DAFCD92E527F}" type="pres">
      <dgm:prSet presAssocID="{7D3CC49C-C832-4C02-8AD5-6FB02D40C336}" presName="text4" presStyleLbl="fgAcc4" presStyleIdx="4" presStyleCnt="8">
        <dgm:presLayoutVars>
          <dgm:chPref val="3"/>
        </dgm:presLayoutVars>
      </dgm:prSet>
      <dgm:spPr/>
    </dgm:pt>
    <dgm:pt modelId="{79942BED-C054-4678-BAF6-DD73E75D4C22}" type="pres">
      <dgm:prSet presAssocID="{7D3CC49C-C832-4C02-8AD5-6FB02D40C336}" presName="hierChild5" presStyleCnt="0"/>
      <dgm:spPr/>
    </dgm:pt>
    <dgm:pt modelId="{23A2D6E4-C6D1-4482-BC5A-65EEDE647382}" type="pres">
      <dgm:prSet presAssocID="{E57C66DE-8B68-4429-AE60-DECA6E2F22AB}" presName="Name23" presStyleLbl="parChTrans1D4" presStyleIdx="5" presStyleCnt="8"/>
      <dgm:spPr/>
    </dgm:pt>
    <dgm:pt modelId="{E1BD7F1F-A8FE-468F-A16E-4D2463022771}" type="pres">
      <dgm:prSet presAssocID="{7333887B-49FC-4090-85C5-0B99EFBC9F6D}" presName="hierRoot4" presStyleCnt="0"/>
      <dgm:spPr/>
    </dgm:pt>
    <dgm:pt modelId="{27AD2950-4123-469B-8BA2-6C0E6134C02A}" type="pres">
      <dgm:prSet presAssocID="{7333887B-49FC-4090-85C5-0B99EFBC9F6D}" presName="composite4" presStyleCnt="0"/>
      <dgm:spPr/>
    </dgm:pt>
    <dgm:pt modelId="{790BBB41-5248-4D97-8081-50D2D844E3B6}" type="pres">
      <dgm:prSet presAssocID="{7333887B-49FC-4090-85C5-0B99EFBC9F6D}" presName="background4" presStyleLbl="node4" presStyleIdx="5" presStyleCnt="8"/>
      <dgm:spPr/>
    </dgm:pt>
    <dgm:pt modelId="{648CBBA6-85BD-4AFB-93AF-B74FF4C914E1}" type="pres">
      <dgm:prSet presAssocID="{7333887B-49FC-4090-85C5-0B99EFBC9F6D}" presName="text4" presStyleLbl="fgAcc4" presStyleIdx="5" presStyleCnt="8">
        <dgm:presLayoutVars>
          <dgm:chPref val="3"/>
        </dgm:presLayoutVars>
      </dgm:prSet>
      <dgm:spPr/>
    </dgm:pt>
    <dgm:pt modelId="{1C48AF15-468F-4485-815B-E39C48A7C499}" type="pres">
      <dgm:prSet presAssocID="{7333887B-49FC-4090-85C5-0B99EFBC9F6D}" presName="hierChild5" presStyleCnt="0"/>
      <dgm:spPr/>
    </dgm:pt>
    <dgm:pt modelId="{5825670D-0174-4BC2-B593-FE51E6F234AB}" type="pres">
      <dgm:prSet presAssocID="{5533B548-3E88-4280-A93B-99C234BE76D9}" presName="Name17" presStyleLbl="parChTrans1D3" presStyleIdx="3" presStyleCnt="4"/>
      <dgm:spPr/>
    </dgm:pt>
    <dgm:pt modelId="{9875A469-D3D0-43DC-821D-9CB574DFE5CF}" type="pres">
      <dgm:prSet presAssocID="{F5C34CAC-26F5-4C8C-901D-3FAE1447C916}" presName="hierRoot3" presStyleCnt="0"/>
      <dgm:spPr/>
    </dgm:pt>
    <dgm:pt modelId="{4E126702-8297-4046-98B1-5546C253A28C}" type="pres">
      <dgm:prSet presAssocID="{F5C34CAC-26F5-4C8C-901D-3FAE1447C916}" presName="composite3" presStyleCnt="0"/>
      <dgm:spPr/>
    </dgm:pt>
    <dgm:pt modelId="{E3F654BE-61D2-466D-AA63-5B9E806720D5}" type="pres">
      <dgm:prSet presAssocID="{F5C34CAC-26F5-4C8C-901D-3FAE1447C916}" presName="background3" presStyleLbl="node3" presStyleIdx="3" presStyleCnt="4"/>
      <dgm:spPr/>
    </dgm:pt>
    <dgm:pt modelId="{5308815A-D288-4B62-9270-9A039B93F573}" type="pres">
      <dgm:prSet presAssocID="{F5C34CAC-26F5-4C8C-901D-3FAE1447C916}" presName="text3" presStyleLbl="fgAcc3" presStyleIdx="3" presStyleCnt="4">
        <dgm:presLayoutVars>
          <dgm:chPref val="3"/>
        </dgm:presLayoutVars>
      </dgm:prSet>
      <dgm:spPr/>
    </dgm:pt>
    <dgm:pt modelId="{876C7FA4-2920-4ED0-B9BB-7247BE1B2A13}" type="pres">
      <dgm:prSet presAssocID="{F5C34CAC-26F5-4C8C-901D-3FAE1447C916}" presName="hierChild4" presStyleCnt="0"/>
      <dgm:spPr/>
    </dgm:pt>
    <dgm:pt modelId="{30BB8EE1-8D2B-4A14-9AA2-BEF65C6854FE}" type="pres">
      <dgm:prSet presAssocID="{4AD836D2-23D6-4129-A635-5637B3C93A9F}" presName="Name23" presStyleLbl="parChTrans1D4" presStyleIdx="6" presStyleCnt="8"/>
      <dgm:spPr/>
    </dgm:pt>
    <dgm:pt modelId="{A291B0AF-841A-4279-B028-BEA17A9A3EBD}" type="pres">
      <dgm:prSet presAssocID="{F4D44CD3-ACEF-4801-AF47-DFAAC7850DFB}" presName="hierRoot4" presStyleCnt="0"/>
      <dgm:spPr/>
    </dgm:pt>
    <dgm:pt modelId="{1A9664A8-B7AD-4D39-8BEB-CF17EA3EDA57}" type="pres">
      <dgm:prSet presAssocID="{F4D44CD3-ACEF-4801-AF47-DFAAC7850DFB}" presName="composite4" presStyleCnt="0"/>
      <dgm:spPr/>
    </dgm:pt>
    <dgm:pt modelId="{5F4F2FBA-58CC-4D14-A890-FA3E80F4F0C6}" type="pres">
      <dgm:prSet presAssocID="{F4D44CD3-ACEF-4801-AF47-DFAAC7850DFB}" presName="background4" presStyleLbl="node4" presStyleIdx="6" presStyleCnt="8"/>
      <dgm:spPr/>
    </dgm:pt>
    <dgm:pt modelId="{B51EF20F-81EC-4EB3-9E0A-7CCC4C6AB446}" type="pres">
      <dgm:prSet presAssocID="{F4D44CD3-ACEF-4801-AF47-DFAAC7850DFB}" presName="text4" presStyleLbl="fgAcc4" presStyleIdx="6" presStyleCnt="8">
        <dgm:presLayoutVars>
          <dgm:chPref val="3"/>
        </dgm:presLayoutVars>
      </dgm:prSet>
      <dgm:spPr/>
    </dgm:pt>
    <dgm:pt modelId="{CA4795F1-D30A-4731-A29F-9374B93920AB}" type="pres">
      <dgm:prSet presAssocID="{F4D44CD3-ACEF-4801-AF47-DFAAC7850DFB}" presName="hierChild5" presStyleCnt="0"/>
      <dgm:spPr/>
    </dgm:pt>
    <dgm:pt modelId="{3ED8E5C4-13DC-435B-82A8-903A1599251D}" type="pres">
      <dgm:prSet presAssocID="{B1497DB1-9164-4DDE-9C4D-CA5ED2338B0B}" presName="Name23" presStyleLbl="parChTrans1D4" presStyleIdx="7" presStyleCnt="8"/>
      <dgm:spPr/>
    </dgm:pt>
    <dgm:pt modelId="{A20FF9B7-382A-4F27-9C72-DDCB8DF2E63C}" type="pres">
      <dgm:prSet presAssocID="{590D0ADC-BD08-4466-8AF1-DC20D8645716}" presName="hierRoot4" presStyleCnt="0"/>
      <dgm:spPr/>
    </dgm:pt>
    <dgm:pt modelId="{E91C5FBB-3D56-483D-AC3B-1A6F35262F00}" type="pres">
      <dgm:prSet presAssocID="{590D0ADC-BD08-4466-8AF1-DC20D8645716}" presName="composite4" presStyleCnt="0"/>
      <dgm:spPr/>
    </dgm:pt>
    <dgm:pt modelId="{BF082C3A-2767-42AB-BB53-3BFA58043291}" type="pres">
      <dgm:prSet presAssocID="{590D0ADC-BD08-4466-8AF1-DC20D8645716}" presName="background4" presStyleLbl="node4" presStyleIdx="7" presStyleCnt="8"/>
      <dgm:spPr/>
    </dgm:pt>
    <dgm:pt modelId="{0143B700-4B31-400E-A364-378570718F2C}" type="pres">
      <dgm:prSet presAssocID="{590D0ADC-BD08-4466-8AF1-DC20D8645716}" presName="text4" presStyleLbl="fgAcc4" presStyleIdx="7" presStyleCnt="8">
        <dgm:presLayoutVars>
          <dgm:chPref val="3"/>
        </dgm:presLayoutVars>
      </dgm:prSet>
      <dgm:spPr/>
    </dgm:pt>
    <dgm:pt modelId="{7DBCC89D-C05B-4D69-B0C2-9BC1B0E1AC6E}" type="pres">
      <dgm:prSet presAssocID="{590D0ADC-BD08-4466-8AF1-DC20D8645716}" presName="hierChild5" presStyleCnt="0"/>
      <dgm:spPr/>
    </dgm:pt>
  </dgm:ptLst>
  <dgm:cxnLst>
    <dgm:cxn modelId="{68403605-2689-408A-AA7C-8056BF1897CD}" srcId="{301AA663-2C81-42F6-8B9B-BEF37570C024}" destId="{382637FB-8D20-4129-A5AA-92D3B06DB766}" srcOrd="0" destOrd="0" parTransId="{D03324C0-5A71-4B61-BB7F-FFC61C7814CC}" sibTransId="{F4F83942-DA22-42AD-B751-4E827307626A}"/>
    <dgm:cxn modelId="{2638F50F-C430-4AAA-9B13-EE217A78CE7E}" srcId="{65046290-A38A-4409-B5C9-9BE4FAF687FA}" destId="{C5FCD2C4-739D-4F6C-A313-B26EA355853B}" srcOrd="1" destOrd="0" parTransId="{BEAC68F0-D6D3-42A1-B124-F6BA65818EB8}" sibTransId="{D65EBB7D-4384-4823-AEF6-F6CFDE488170}"/>
    <dgm:cxn modelId="{5EB9FD12-3869-420E-9257-EDCA81B42504}" srcId="{301AA663-2C81-42F6-8B9B-BEF37570C024}" destId="{65046290-A38A-4409-B5C9-9BE4FAF687FA}" srcOrd="1" destOrd="0" parTransId="{723DB7EA-C135-4DC4-A57A-F7D1DB19EB5E}" sibTransId="{B2CAF84D-AE28-4D12-93E1-4A0BAAE36C7D}"/>
    <dgm:cxn modelId="{8AD9401C-1AB6-49C1-9D47-81865CC5893F}" type="presOf" srcId="{A1FBFFA6-1391-45B8-A651-399443D213C5}" destId="{64E09529-5FA2-481E-9D2E-DD5DB5326646}" srcOrd="0" destOrd="0" presId="urn:microsoft.com/office/officeart/2005/8/layout/hierarchy1"/>
    <dgm:cxn modelId="{DC23791F-2672-43CD-BB08-07B17DFD45CD}" type="presOf" srcId="{C688648D-A9EC-481A-96B6-74025C9FC4BC}" destId="{34E42998-0413-4A78-9DEC-52D3225EB1CF}" srcOrd="0" destOrd="0" presId="urn:microsoft.com/office/officeart/2005/8/layout/hierarchy1"/>
    <dgm:cxn modelId="{99592A23-A531-4BEC-8119-AB7C4628CE28}" srcId="{F5C34CAC-26F5-4C8C-901D-3FAE1447C916}" destId="{590D0ADC-BD08-4466-8AF1-DC20D8645716}" srcOrd="1" destOrd="0" parTransId="{B1497DB1-9164-4DDE-9C4D-CA5ED2338B0B}" sibTransId="{BF0CA7B2-B442-4438-93B4-0E7C00BFC102}"/>
    <dgm:cxn modelId="{401D4427-9C89-4B12-B32A-C7CE91966CAA}" srcId="{382637FB-8D20-4129-A5AA-92D3B06DB766}" destId="{518F0723-AA75-4494-AD88-7FD9CF1C3996}" srcOrd="0" destOrd="0" parTransId="{E3827EAB-9411-4180-ABFE-E1439A2F9011}" sibTransId="{A5D90053-766B-4E76-A989-A50445468E8B}"/>
    <dgm:cxn modelId="{73329F27-0DC3-46AE-AB7C-A05765791703}" srcId="{FB072504-885D-4CE0-B804-5DBA62A92220}" destId="{7D3CC49C-C832-4C02-8AD5-6FB02D40C336}" srcOrd="0" destOrd="0" parTransId="{97869955-FE7D-4EDA-AE41-7029C65CF98E}" sibTransId="{8638CF04-9C44-4BA3-BD9E-20F0091DEBBB}"/>
    <dgm:cxn modelId="{59213E34-094E-4B4E-89DE-AB3E4355822E}" srcId="{93DA7AED-5005-469E-A110-1C0F53D5D539}" destId="{BCEEEBB2-59F3-4606-97BD-2B80CF5CB013}" srcOrd="0" destOrd="0" parTransId="{E24690F8-66C3-456D-A4FC-1DC69BDB6C54}" sibTransId="{1BA3395C-0C7A-4254-804E-7FFDF5413557}"/>
    <dgm:cxn modelId="{AA022738-4863-4C1A-BD6E-4C331C464299}" srcId="{FB072504-885D-4CE0-B804-5DBA62A92220}" destId="{7333887B-49FC-4090-85C5-0B99EFBC9F6D}" srcOrd="1" destOrd="0" parTransId="{E57C66DE-8B68-4429-AE60-DECA6E2F22AB}" sibTransId="{2A55852D-761E-4772-B827-E2CB1397A965}"/>
    <dgm:cxn modelId="{39D5753A-29A6-415D-BAA0-F1C0C00EC835}" type="presOf" srcId="{5533B548-3E88-4280-A93B-99C234BE76D9}" destId="{5825670D-0174-4BC2-B593-FE51E6F234AB}" srcOrd="0" destOrd="0" presId="urn:microsoft.com/office/officeart/2005/8/layout/hierarchy1"/>
    <dgm:cxn modelId="{E0364640-6A18-4C36-8B74-E269A29A65F2}" srcId="{65046290-A38A-4409-B5C9-9BE4FAF687FA}" destId="{660199D5-103F-4E63-929F-6285962577B7}" srcOrd="0" destOrd="0" parTransId="{FDCF1CCC-1A91-41E4-B434-A00D62D92998}" sibTransId="{68113FAA-BF84-4D37-91FF-A2F43F602AB3}"/>
    <dgm:cxn modelId="{DE45FC44-9CFD-4E47-9ADE-10053C19C146}" type="presOf" srcId="{301AA663-2C81-42F6-8B9B-BEF37570C024}" destId="{A6DDB44C-DE31-4872-9C96-A10D0FE5D6CD}" srcOrd="0" destOrd="0" presId="urn:microsoft.com/office/officeart/2005/8/layout/hierarchy1"/>
    <dgm:cxn modelId="{348DCC46-FDC0-48E0-A72E-22F82B720970}" type="presOf" srcId="{7D3CC49C-C832-4C02-8AD5-6FB02D40C336}" destId="{289D4B94-46DC-4AC0-A15E-DAFCD92E527F}" srcOrd="0" destOrd="0" presId="urn:microsoft.com/office/officeart/2005/8/layout/hierarchy1"/>
    <dgm:cxn modelId="{C7AAB448-FDAD-46E7-B65E-DB790618A8F2}" type="presOf" srcId="{7333887B-49FC-4090-85C5-0B99EFBC9F6D}" destId="{648CBBA6-85BD-4AFB-93AF-B74FF4C914E1}" srcOrd="0" destOrd="0" presId="urn:microsoft.com/office/officeart/2005/8/layout/hierarchy1"/>
    <dgm:cxn modelId="{E41C934A-AC8C-45A6-8C77-0ED486B30C23}" type="presOf" srcId="{518F0723-AA75-4494-AD88-7FD9CF1C3996}" destId="{3D08999B-8FE7-4E3D-9002-15B4C9687E49}" srcOrd="0" destOrd="0" presId="urn:microsoft.com/office/officeart/2005/8/layout/hierarchy1"/>
    <dgm:cxn modelId="{7D72574D-10E3-414D-86B3-61D3619AEF1E}" type="presOf" srcId="{F5C34CAC-26F5-4C8C-901D-3FAE1447C916}" destId="{5308815A-D288-4B62-9270-9A039B93F573}" srcOrd="0" destOrd="0" presId="urn:microsoft.com/office/officeart/2005/8/layout/hierarchy1"/>
    <dgm:cxn modelId="{115ABE6E-08D9-4051-AEB4-9699519E3914}" type="presOf" srcId="{F4D44CD3-ACEF-4801-AF47-DFAAC7850DFB}" destId="{B51EF20F-81EC-4EB3-9E0A-7CCC4C6AB446}" srcOrd="0" destOrd="0" presId="urn:microsoft.com/office/officeart/2005/8/layout/hierarchy1"/>
    <dgm:cxn modelId="{23F2596F-131E-41A8-818D-F6495BDAD3FC}" srcId="{BCEEEBB2-59F3-4606-97BD-2B80CF5CB013}" destId="{C688648D-A9EC-481A-96B6-74025C9FC4BC}" srcOrd="1" destOrd="0" parTransId="{ADFEF9FE-5C59-4654-88E9-F255D47AD16E}" sibTransId="{FE0B2F04-B28E-4FB6-8F33-048F4677B66E}"/>
    <dgm:cxn modelId="{0EA71351-F4C5-47F1-B961-C89CEE18BFD0}" srcId="{C688648D-A9EC-481A-96B6-74025C9FC4BC}" destId="{FB072504-885D-4CE0-B804-5DBA62A92220}" srcOrd="0" destOrd="0" parTransId="{A1FBFFA6-1391-45B8-A651-399443D213C5}" sibTransId="{89A904C2-B739-4B00-9F70-2552A535A710}"/>
    <dgm:cxn modelId="{9FA4A373-08AD-477D-AB74-87CD04ACA9DB}" type="presOf" srcId="{93DA7AED-5005-469E-A110-1C0F53D5D539}" destId="{2A6FD55C-127B-4C08-80C2-8B50A6C52C3A}" srcOrd="0" destOrd="0" presId="urn:microsoft.com/office/officeart/2005/8/layout/hierarchy1"/>
    <dgm:cxn modelId="{68CD6E55-B6B5-471A-8A2A-A06A83E4E73F}" type="presOf" srcId="{B86DDF49-D898-4628-B0B2-327C0CEB421D}" destId="{4C8A5294-2706-4D18-9FFB-9CA22EE9770B}" srcOrd="0" destOrd="0" presId="urn:microsoft.com/office/officeart/2005/8/layout/hierarchy1"/>
    <dgm:cxn modelId="{B0E2BF75-BC46-48F7-BD81-49E27E46F047}" type="presOf" srcId="{D03324C0-5A71-4B61-BB7F-FFC61C7814CC}" destId="{974EC210-740E-4CC1-AF9F-FA7AC19FE249}" srcOrd="0" destOrd="0" presId="urn:microsoft.com/office/officeart/2005/8/layout/hierarchy1"/>
    <dgm:cxn modelId="{0D1AB658-27AD-4A8A-8C51-4CCB98EB8B0B}" type="presOf" srcId="{E57C66DE-8B68-4429-AE60-DECA6E2F22AB}" destId="{23A2D6E4-C6D1-4482-BC5A-65EEDE647382}" srcOrd="0" destOrd="0" presId="urn:microsoft.com/office/officeart/2005/8/layout/hierarchy1"/>
    <dgm:cxn modelId="{EBB2BC79-DDCB-4768-ACAF-4350B07FEBE2}" type="presOf" srcId="{660199D5-103F-4E63-929F-6285962577B7}" destId="{369C0595-95A0-4E34-9472-8A3CF05FBA4D}" srcOrd="0" destOrd="0" presId="urn:microsoft.com/office/officeart/2005/8/layout/hierarchy1"/>
    <dgm:cxn modelId="{D173F17B-2AFD-495F-BFBB-3F4BA1667031}" type="presOf" srcId="{65046290-A38A-4409-B5C9-9BE4FAF687FA}" destId="{F37256E4-51AF-43F4-9F63-0434521D75A6}" srcOrd="0" destOrd="0" presId="urn:microsoft.com/office/officeart/2005/8/layout/hierarchy1"/>
    <dgm:cxn modelId="{43645185-5025-4716-B22B-2D50602A5C5E}" type="presOf" srcId="{BECC84C1-C645-4482-B578-08423F73FE72}" destId="{FE7DA18C-231E-442B-9320-45611436C88B}" srcOrd="0" destOrd="0" presId="urn:microsoft.com/office/officeart/2005/8/layout/hierarchy1"/>
    <dgm:cxn modelId="{824F5C8E-C76F-4862-B8D9-DF5001C0C54B}" type="presOf" srcId="{FB072504-885D-4CE0-B804-5DBA62A92220}" destId="{128348CA-E44E-49E0-99BB-67702039EF5C}" srcOrd="0" destOrd="0" presId="urn:microsoft.com/office/officeart/2005/8/layout/hierarchy1"/>
    <dgm:cxn modelId="{70251395-6221-4893-9852-4FA8F76B8809}" srcId="{F5C34CAC-26F5-4C8C-901D-3FAE1447C916}" destId="{F4D44CD3-ACEF-4801-AF47-DFAAC7850DFB}" srcOrd="0" destOrd="0" parTransId="{4AD836D2-23D6-4129-A635-5637B3C93A9F}" sibTransId="{D962ACD7-F312-4F39-8582-946B5A70A4E0}"/>
    <dgm:cxn modelId="{466BACA4-2DF7-4878-92DF-15DD4B0CE0F8}" type="presOf" srcId="{FDCF1CCC-1A91-41E4-B434-A00D62D92998}" destId="{E62764C7-26F2-4F23-BAF0-606B4C4C786B}" srcOrd="0" destOrd="0" presId="urn:microsoft.com/office/officeart/2005/8/layout/hierarchy1"/>
    <dgm:cxn modelId="{46EC10AA-8BD2-456C-9EF8-8BBC2F9E9968}" type="presOf" srcId="{E3827EAB-9411-4180-ABFE-E1439A2F9011}" destId="{03651903-7BB7-45AE-BD41-954AA7485072}" srcOrd="0" destOrd="0" presId="urn:microsoft.com/office/officeart/2005/8/layout/hierarchy1"/>
    <dgm:cxn modelId="{55AAE5AD-05C7-4971-8F4E-9A7490F52B4A}" srcId="{382637FB-8D20-4129-A5AA-92D3B06DB766}" destId="{B86DDF49-D898-4628-B0B2-327C0CEB421D}" srcOrd="1" destOrd="0" parTransId="{BECC84C1-C645-4482-B578-08423F73FE72}" sibTransId="{00437456-94E5-42F0-B364-A83211B884C2}"/>
    <dgm:cxn modelId="{3DE80EB3-E4AD-4F08-BB70-14BD6CDCFA6A}" type="presOf" srcId="{BCEEEBB2-59F3-4606-97BD-2B80CF5CB013}" destId="{B1BCA7FC-8A49-4F53-8195-CB78D9ACC254}" srcOrd="0" destOrd="0" presId="urn:microsoft.com/office/officeart/2005/8/layout/hierarchy1"/>
    <dgm:cxn modelId="{52181CB4-8002-4736-9944-1CF926166ABC}" type="presOf" srcId="{B1497DB1-9164-4DDE-9C4D-CA5ED2338B0B}" destId="{3ED8E5C4-13DC-435B-82A8-903A1599251D}" srcOrd="0" destOrd="0" presId="urn:microsoft.com/office/officeart/2005/8/layout/hierarchy1"/>
    <dgm:cxn modelId="{2AC9CFB6-7439-479E-A937-12416F23FE58}" type="presOf" srcId="{382637FB-8D20-4129-A5AA-92D3B06DB766}" destId="{F05B7C74-96AC-4549-9615-22089EE26FF5}" srcOrd="0" destOrd="0" presId="urn:microsoft.com/office/officeart/2005/8/layout/hierarchy1"/>
    <dgm:cxn modelId="{3476C8B9-2B5C-45B5-911C-5F2809CEA773}" type="presOf" srcId="{723DB7EA-C135-4DC4-A57A-F7D1DB19EB5E}" destId="{5269DA0D-EC17-4D2E-B2FC-BB9A464E2305}" srcOrd="0" destOrd="0" presId="urn:microsoft.com/office/officeart/2005/8/layout/hierarchy1"/>
    <dgm:cxn modelId="{4E3D87BE-B691-4562-8284-220A9F35A14B}" type="presOf" srcId="{ADFEF9FE-5C59-4654-88E9-F255D47AD16E}" destId="{2FE37B95-ECB4-4420-A1F5-85F934169578}" srcOrd="0" destOrd="0" presId="urn:microsoft.com/office/officeart/2005/8/layout/hierarchy1"/>
    <dgm:cxn modelId="{51ACAFC3-CE86-420A-A0C1-26D19590B4E1}" type="presOf" srcId="{5C27A2DD-1CA4-4E54-A960-54045681CE4D}" destId="{FFCA6ABD-5C4B-4654-A8BA-4EF65EF23FEA}" srcOrd="0" destOrd="0" presId="urn:microsoft.com/office/officeart/2005/8/layout/hierarchy1"/>
    <dgm:cxn modelId="{A76221C5-1905-4C1D-837D-6ED837EDB13C}" type="presOf" srcId="{4AD836D2-23D6-4129-A635-5637B3C93A9F}" destId="{30BB8EE1-8D2B-4A14-9AA2-BEF65C6854FE}" srcOrd="0" destOrd="0" presId="urn:microsoft.com/office/officeart/2005/8/layout/hierarchy1"/>
    <dgm:cxn modelId="{AA1FEEC8-B29A-4EF8-BA12-F0103473F1C0}" srcId="{C688648D-A9EC-481A-96B6-74025C9FC4BC}" destId="{F5C34CAC-26F5-4C8C-901D-3FAE1447C916}" srcOrd="1" destOrd="0" parTransId="{5533B548-3E88-4280-A93B-99C234BE76D9}" sibTransId="{0FE9DE0C-30A7-4A0C-8F92-A30A9F59E65C}"/>
    <dgm:cxn modelId="{CEEF67CB-5242-4CD8-BAB8-0730D103EBE2}" srcId="{BCEEEBB2-59F3-4606-97BD-2B80CF5CB013}" destId="{301AA663-2C81-42F6-8B9B-BEF37570C024}" srcOrd="0" destOrd="0" parTransId="{5C27A2DD-1CA4-4E54-A960-54045681CE4D}" sibTransId="{6346FF14-9D70-4C38-8474-8B01A61164AA}"/>
    <dgm:cxn modelId="{B253CFD7-22E5-4F08-8B7C-8B3EF369567B}" type="presOf" srcId="{97869955-FE7D-4EDA-AE41-7029C65CF98E}" destId="{FCA28F51-F2A7-400B-9463-0A9AA042986A}" srcOrd="0" destOrd="0" presId="urn:microsoft.com/office/officeart/2005/8/layout/hierarchy1"/>
    <dgm:cxn modelId="{5A01BDDD-0BC3-4BC3-96DF-0E0202CA0FF0}" type="presOf" srcId="{C5FCD2C4-739D-4F6C-A313-B26EA355853B}" destId="{CBE5A7FA-28FB-4166-A473-B0707E1DFBF8}" srcOrd="0" destOrd="0" presId="urn:microsoft.com/office/officeart/2005/8/layout/hierarchy1"/>
    <dgm:cxn modelId="{9BECC2E8-6684-4E93-A067-6D69D878781A}" type="presOf" srcId="{BEAC68F0-D6D3-42A1-B124-F6BA65818EB8}" destId="{BAD060C3-463E-4CF3-88F7-9A3EC51C82C8}" srcOrd="0" destOrd="0" presId="urn:microsoft.com/office/officeart/2005/8/layout/hierarchy1"/>
    <dgm:cxn modelId="{6CE118F7-A613-45C5-A996-DD663DAF73C5}" type="presOf" srcId="{590D0ADC-BD08-4466-8AF1-DC20D8645716}" destId="{0143B700-4B31-400E-A364-378570718F2C}" srcOrd="0" destOrd="0" presId="urn:microsoft.com/office/officeart/2005/8/layout/hierarchy1"/>
    <dgm:cxn modelId="{51C0E3DF-BAC2-447E-BB68-6E4DBCFBE18A}" type="presParOf" srcId="{2A6FD55C-127B-4C08-80C2-8B50A6C52C3A}" destId="{26DE2F77-FEAC-418C-A844-ADFD6815062D}" srcOrd="0" destOrd="0" presId="urn:microsoft.com/office/officeart/2005/8/layout/hierarchy1"/>
    <dgm:cxn modelId="{9CCFE986-EECF-4612-803F-F781B5639AE7}" type="presParOf" srcId="{26DE2F77-FEAC-418C-A844-ADFD6815062D}" destId="{6180E492-E243-4650-AAA7-98567581D1CB}" srcOrd="0" destOrd="0" presId="urn:microsoft.com/office/officeart/2005/8/layout/hierarchy1"/>
    <dgm:cxn modelId="{0C13D2C5-D065-408D-A884-B405A769D203}" type="presParOf" srcId="{6180E492-E243-4650-AAA7-98567581D1CB}" destId="{03072D70-586F-4974-867F-3B8EA7B215E9}" srcOrd="0" destOrd="0" presId="urn:microsoft.com/office/officeart/2005/8/layout/hierarchy1"/>
    <dgm:cxn modelId="{66A355E5-3C5E-4C1B-B6B8-1174B6A1B7EB}" type="presParOf" srcId="{6180E492-E243-4650-AAA7-98567581D1CB}" destId="{B1BCA7FC-8A49-4F53-8195-CB78D9ACC254}" srcOrd="1" destOrd="0" presId="urn:microsoft.com/office/officeart/2005/8/layout/hierarchy1"/>
    <dgm:cxn modelId="{02845F47-FA97-4BE6-83CF-A5390FAEDB26}" type="presParOf" srcId="{26DE2F77-FEAC-418C-A844-ADFD6815062D}" destId="{89F13776-F08D-4CD8-BDDD-ECE6D104CF0C}" srcOrd="1" destOrd="0" presId="urn:microsoft.com/office/officeart/2005/8/layout/hierarchy1"/>
    <dgm:cxn modelId="{6E4B5B80-73FA-4447-BA41-D479B1AD4EC1}" type="presParOf" srcId="{89F13776-F08D-4CD8-BDDD-ECE6D104CF0C}" destId="{FFCA6ABD-5C4B-4654-A8BA-4EF65EF23FEA}" srcOrd="0" destOrd="0" presId="urn:microsoft.com/office/officeart/2005/8/layout/hierarchy1"/>
    <dgm:cxn modelId="{40E8EEEC-189A-4DF7-9452-21B8474D6CBD}" type="presParOf" srcId="{89F13776-F08D-4CD8-BDDD-ECE6D104CF0C}" destId="{E6E1533E-3B96-4B06-AD34-CBA6E0516658}" srcOrd="1" destOrd="0" presId="urn:microsoft.com/office/officeart/2005/8/layout/hierarchy1"/>
    <dgm:cxn modelId="{CABC6ABA-53A7-4CB8-B170-DEE20C20329A}" type="presParOf" srcId="{E6E1533E-3B96-4B06-AD34-CBA6E0516658}" destId="{14E8A9C2-93F3-4D23-9F18-D20320541577}" srcOrd="0" destOrd="0" presId="urn:microsoft.com/office/officeart/2005/8/layout/hierarchy1"/>
    <dgm:cxn modelId="{1E26E289-741D-4E31-A632-C416202A0130}" type="presParOf" srcId="{14E8A9C2-93F3-4D23-9F18-D20320541577}" destId="{8DA82BD9-DD91-40CD-99D9-4A35AE7193C5}" srcOrd="0" destOrd="0" presId="urn:microsoft.com/office/officeart/2005/8/layout/hierarchy1"/>
    <dgm:cxn modelId="{E01B8789-B333-49C5-BB87-93FBCAA7157F}" type="presParOf" srcId="{14E8A9C2-93F3-4D23-9F18-D20320541577}" destId="{A6DDB44C-DE31-4872-9C96-A10D0FE5D6CD}" srcOrd="1" destOrd="0" presId="urn:microsoft.com/office/officeart/2005/8/layout/hierarchy1"/>
    <dgm:cxn modelId="{21B93E72-FA71-4C47-92B6-C3B304DC8C72}" type="presParOf" srcId="{E6E1533E-3B96-4B06-AD34-CBA6E0516658}" destId="{946FABA6-4D30-4898-A82D-55BF315A9914}" srcOrd="1" destOrd="0" presId="urn:microsoft.com/office/officeart/2005/8/layout/hierarchy1"/>
    <dgm:cxn modelId="{31983966-AD29-4C71-A157-C4786E6DDF34}" type="presParOf" srcId="{946FABA6-4D30-4898-A82D-55BF315A9914}" destId="{974EC210-740E-4CC1-AF9F-FA7AC19FE249}" srcOrd="0" destOrd="0" presId="urn:microsoft.com/office/officeart/2005/8/layout/hierarchy1"/>
    <dgm:cxn modelId="{E788A596-09C9-4B96-904F-2A4E842FAED5}" type="presParOf" srcId="{946FABA6-4D30-4898-A82D-55BF315A9914}" destId="{4E5711ED-39E1-44E1-A78F-E5D790540EEF}" srcOrd="1" destOrd="0" presId="urn:microsoft.com/office/officeart/2005/8/layout/hierarchy1"/>
    <dgm:cxn modelId="{4B9E4882-B201-445A-AA28-5F8B1C61FAC4}" type="presParOf" srcId="{4E5711ED-39E1-44E1-A78F-E5D790540EEF}" destId="{4F768BA6-26C4-4E85-BE40-081A7E1689A4}" srcOrd="0" destOrd="0" presId="urn:microsoft.com/office/officeart/2005/8/layout/hierarchy1"/>
    <dgm:cxn modelId="{6D39B32F-C865-4A5E-B7D9-1416FB9BB5D5}" type="presParOf" srcId="{4F768BA6-26C4-4E85-BE40-081A7E1689A4}" destId="{F7962E15-DA5D-48B4-BECF-2B8901DE1107}" srcOrd="0" destOrd="0" presId="urn:microsoft.com/office/officeart/2005/8/layout/hierarchy1"/>
    <dgm:cxn modelId="{510D08DF-C9B3-4869-98DD-94120A47C363}" type="presParOf" srcId="{4F768BA6-26C4-4E85-BE40-081A7E1689A4}" destId="{F05B7C74-96AC-4549-9615-22089EE26FF5}" srcOrd="1" destOrd="0" presId="urn:microsoft.com/office/officeart/2005/8/layout/hierarchy1"/>
    <dgm:cxn modelId="{9092CF24-8786-4F74-BEAB-BE0E84D0FBFF}" type="presParOf" srcId="{4E5711ED-39E1-44E1-A78F-E5D790540EEF}" destId="{AC748F22-B222-477D-BC3A-34F701EC8359}" srcOrd="1" destOrd="0" presId="urn:microsoft.com/office/officeart/2005/8/layout/hierarchy1"/>
    <dgm:cxn modelId="{0594754F-F521-452F-9B32-783888CC9FD4}" type="presParOf" srcId="{AC748F22-B222-477D-BC3A-34F701EC8359}" destId="{03651903-7BB7-45AE-BD41-954AA7485072}" srcOrd="0" destOrd="0" presId="urn:microsoft.com/office/officeart/2005/8/layout/hierarchy1"/>
    <dgm:cxn modelId="{3990B16F-237B-4915-9202-CDAD20C3EEBA}" type="presParOf" srcId="{AC748F22-B222-477D-BC3A-34F701EC8359}" destId="{1CD1D752-1605-4955-B5EB-4DC365B6BBFB}" srcOrd="1" destOrd="0" presId="urn:microsoft.com/office/officeart/2005/8/layout/hierarchy1"/>
    <dgm:cxn modelId="{CC0A9B77-2336-4E62-984A-BC1067F3C8FE}" type="presParOf" srcId="{1CD1D752-1605-4955-B5EB-4DC365B6BBFB}" destId="{745EC112-4303-46EC-BA81-A0548D4B50E8}" srcOrd="0" destOrd="0" presId="urn:microsoft.com/office/officeart/2005/8/layout/hierarchy1"/>
    <dgm:cxn modelId="{7A9D6EB7-E7D7-4613-BB03-FBF3436B59F6}" type="presParOf" srcId="{745EC112-4303-46EC-BA81-A0548D4B50E8}" destId="{26AC5CFD-80E5-4191-9495-0E13EBA14AF9}" srcOrd="0" destOrd="0" presId="urn:microsoft.com/office/officeart/2005/8/layout/hierarchy1"/>
    <dgm:cxn modelId="{757495A0-7EAD-45F9-B61C-F3973DFA6E28}" type="presParOf" srcId="{745EC112-4303-46EC-BA81-A0548D4B50E8}" destId="{3D08999B-8FE7-4E3D-9002-15B4C9687E49}" srcOrd="1" destOrd="0" presId="urn:microsoft.com/office/officeart/2005/8/layout/hierarchy1"/>
    <dgm:cxn modelId="{A3CE3147-FA4A-4FC6-8A2B-CFE85EA9AE8C}" type="presParOf" srcId="{1CD1D752-1605-4955-B5EB-4DC365B6BBFB}" destId="{1FC3D854-FA49-43C3-B55C-AC6BCE8A2E1C}" srcOrd="1" destOrd="0" presId="urn:microsoft.com/office/officeart/2005/8/layout/hierarchy1"/>
    <dgm:cxn modelId="{D88403F5-5246-4288-BC81-77929A5838A2}" type="presParOf" srcId="{AC748F22-B222-477D-BC3A-34F701EC8359}" destId="{FE7DA18C-231E-442B-9320-45611436C88B}" srcOrd="2" destOrd="0" presId="urn:microsoft.com/office/officeart/2005/8/layout/hierarchy1"/>
    <dgm:cxn modelId="{92C7B317-CC98-4C18-9C1B-C1A09953F64E}" type="presParOf" srcId="{AC748F22-B222-477D-BC3A-34F701EC8359}" destId="{E0374423-F9AB-4B28-8953-B5C7D31AD144}" srcOrd="3" destOrd="0" presId="urn:microsoft.com/office/officeart/2005/8/layout/hierarchy1"/>
    <dgm:cxn modelId="{4836849B-DD20-4317-90EF-685C1139EEBC}" type="presParOf" srcId="{E0374423-F9AB-4B28-8953-B5C7D31AD144}" destId="{9BA8F1D7-0207-4EB4-9290-410D8FA83398}" srcOrd="0" destOrd="0" presId="urn:microsoft.com/office/officeart/2005/8/layout/hierarchy1"/>
    <dgm:cxn modelId="{85619DAD-97D6-40FE-A257-0F064B3A3602}" type="presParOf" srcId="{9BA8F1D7-0207-4EB4-9290-410D8FA83398}" destId="{2A389158-8ECE-4EFA-AEF1-A105181B993D}" srcOrd="0" destOrd="0" presId="urn:microsoft.com/office/officeart/2005/8/layout/hierarchy1"/>
    <dgm:cxn modelId="{61204524-1575-474B-A13B-F5CB78F32B4F}" type="presParOf" srcId="{9BA8F1D7-0207-4EB4-9290-410D8FA83398}" destId="{4C8A5294-2706-4D18-9FFB-9CA22EE9770B}" srcOrd="1" destOrd="0" presId="urn:microsoft.com/office/officeart/2005/8/layout/hierarchy1"/>
    <dgm:cxn modelId="{60270589-2EF5-4A57-9EF2-9A63DE3EB2E6}" type="presParOf" srcId="{E0374423-F9AB-4B28-8953-B5C7D31AD144}" destId="{8D564646-4EE2-4CF6-A297-88A9CB8CD987}" srcOrd="1" destOrd="0" presId="urn:microsoft.com/office/officeart/2005/8/layout/hierarchy1"/>
    <dgm:cxn modelId="{F3FF5D53-C212-4F3B-BE9C-E28D9C66FB60}" type="presParOf" srcId="{946FABA6-4D30-4898-A82D-55BF315A9914}" destId="{5269DA0D-EC17-4D2E-B2FC-BB9A464E2305}" srcOrd="2" destOrd="0" presId="urn:microsoft.com/office/officeart/2005/8/layout/hierarchy1"/>
    <dgm:cxn modelId="{AB39EB3D-3730-491C-BBD4-7511A394936D}" type="presParOf" srcId="{946FABA6-4D30-4898-A82D-55BF315A9914}" destId="{9FA966A7-8BF1-470D-BB16-7F84A54F06C8}" srcOrd="3" destOrd="0" presId="urn:microsoft.com/office/officeart/2005/8/layout/hierarchy1"/>
    <dgm:cxn modelId="{E58BF36B-1A8B-4D18-A02E-023138B9F4FC}" type="presParOf" srcId="{9FA966A7-8BF1-470D-BB16-7F84A54F06C8}" destId="{56CD5DB6-7738-42A1-B2E6-710A2EFC29DB}" srcOrd="0" destOrd="0" presId="urn:microsoft.com/office/officeart/2005/8/layout/hierarchy1"/>
    <dgm:cxn modelId="{B88763C2-A1B4-4AA6-B02C-1F119B3CE9CE}" type="presParOf" srcId="{56CD5DB6-7738-42A1-B2E6-710A2EFC29DB}" destId="{550D2C23-7E73-4382-968B-B522C03DE224}" srcOrd="0" destOrd="0" presId="urn:microsoft.com/office/officeart/2005/8/layout/hierarchy1"/>
    <dgm:cxn modelId="{39424F84-CD7A-4300-8CE8-70A95CA42749}" type="presParOf" srcId="{56CD5DB6-7738-42A1-B2E6-710A2EFC29DB}" destId="{F37256E4-51AF-43F4-9F63-0434521D75A6}" srcOrd="1" destOrd="0" presId="urn:microsoft.com/office/officeart/2005/8/layout/hierarchy1"/>
    <dgm:cxn modelId="{91FD0DAF-174C-49AD-8F54-C8590A1E8357}" type="presParOf" srcId="{9FA966A7-8BF1-470D-BB16-7F84A54F06C8}" destId="{DA1D3349-A13D-4EB2-847D-38FCCAB2E3C9}" srcOrd="1" destOrd="0" presId="urn:microsoft.com/office/officeart/2005/8/layout/hierarchy1"/>
    <dgm:cxn modelId="{F873E4CD-B2C6-4607-824B-70FB2A9DA7CF}" type="presParOf" srcId="{DA1D3349-A13D-4EB2-847D-38FCCAB2E3C9}" destId="{E62764C7-26F2-4F23-BAF0-606B4C4C786B}" srcOrd="0" destOrd="0" presId="urn:microsoft.com/office/officeart/2005/8/layout/hierarchy1"/>
    <dgm:cxn modelId="{27B68F7F-B3A6-4199-B2D7-2D6ACD18E839}" type="presParOf" srcId="{DA1D3349-A13D-4EB2-847D-38FCCAB2E3C9}" destId="{820B5F7D-CDEC-44CE-9C23-9EE621B266AE}" srcOrd="1" destOrd="0" presId="urn:microsoft.com/office/officeart/2005/8/layout/hierarchy1"/>
    <dgm:cxn modelId="{774CEFBF-5FFD-4E83-B185-1E9E1C414C4C}" type="presParOf" srcId="{820B5F7D-CDEC-44CE-9C23-9EE621B266AE}" destId="{761D4686-E186-42DF-A64F-0B8009C7149D}" srcOrd="0" destOrd="0" presId="urn:microsoft.com/office/officeart/2005/8/layout/hierarchy1"/>
    <dgm:cxn modelId="{ED5BCA60-EA77-4395-9A27-D96CE447FE38}" type="presParOf" srcId="{761D4686-E186-42DF-A64F-0B8009C7149D}" destId="{ED701982-3725-4262-8547-9C8DBEB50522}" srcOrd="0" destOrd="0" presId="urn:microsoft.com/office/officeart/2005/8/layout/hierarchy1"/>
    <dgm:cxn modelId="{2BBD18BE-8408-4DC3-93BE-0439203F9A14}" type="presParOf" srcId="{761D4686-E186-42DF-A64F-0B8009C7149D}" destId="{369C0595-95A0-4E34-9472-8A3CF05FBA4D}" srcOrd="1" destOrd="0" presId="urn:microsoft.com/office/officeart/2005/8/layout/hierarchy1"/>
    <dgm:cxn modelId="{8770EEA1-99C4-452B-9480-CC7B666EF1C2}" type="presParOf" srcId="{820B5F7D-CDEC-44CE-9C23-9EE621B266AE}" destId="{183EE342-69F6-4720-84C8-F745CB50CCD1}" srcOrd="1" destOrd="0" presId="urn:microsoft.com/office/officeart/2005/8/layout/hierarchy1"/>
    <dgm:cxn modelId="{FC135036-0AC2-48FA-880A-DD4827CC13AF}" type="presParOf" srcId="{DA1D3349-A13D-4EB2-847D-38FCCAB2E3C9}" destId="{BAD060C3-463E-4CF3-88F7-9A3EC51C82C8}" srcOrd="2" destOrd="0" presId="urn:microsoft.com/office/officeart/2005/8/layout/hierarchy1"/>
    <dgm:cxn modelId="{29F015D6-4DAF-48EE-BC13-9A0FD273A323}" type="presParOf" srcId="{DA1D3349-A13D-4EB2-847D-38FCCAB2E3C9}" destId="{A43A9B57-80C3-45F0-ACD7-D0E1DEE62B1E}" srcOrd="3" destOrd="0" presId="urn:microsoft.com/office/officeart/2005/8/layout/hierarchy1"/>
    <dgm:cxn modelId="{994B071C-BBC5-4635-A7D4-2AF2019ECA29}" type="presParOf" srcId="{A43A9B57-80C3-45F0-ACD7-D0E1DEE62B1E}" destId="{1A5CE3B6-2BC7-4DD9-99E4-842E6DC5BE02}" srcOrd="0" destOrd="0" presId="urn:microsoft.com/office/officeart/2005/8/layout/hierarchy1"/>
    <dgm:cxn modelId="{CCACF1CA-2C16-48AE-8AF3-65ADC0273F3E}" type="presParOf" srcId="{1A5CE3B6-2BC7-4DD9-99E4-842E6DC5BE02}" destId="{E849A7B9-5808-49F6-8FD4-6E16684A67A4}" srcOrd="0" destOrd="0" presId="urn:microsoft.com/office/officeart/2005/8/layout/hierarchy1"/>
    <dgm:cxn modelId="{416E316B-65CA-482E-BAA1-3968293E7519}" type="presParOf" srcId="{1A5CE3B6-2BC7-4DD9-99E4-842E6DC5BE02}" destId="{CBE5A7FA-28FB-4166-A473-B0707E1DFBF8}" srcOrd="1" destOrd="0" presId="urn:microsoft.com/office/officeart/2005/8/layout/hierarchy1"/>
    <dgm:cxn modelId="{36ABD84D-EAA2-4ABA-99DE-86F3F1B69101}" type="presParOf" srcId="{A43A9B57-80C3-45F0-ACD7-D0E1DEE62B1E}" destId="{86240943-4EAF-4479-9921-8DAE99C06306}" srcOrd="1" destOrd="0" presId="urn:microsoft.com/office/officeart/2005/8/layout/hierarchy1"/>
    <dgm:cxn modelId="{C1EBD428-4E60-444A-9745-58A123484053}" type="presParOf" srcId="{89F13776-F08D-4CD8-BDDD-ECE6D104CF0C}" destId="{2FE37B95-ECB4-4420-A1F5-85F934169578}" srcOrd="2" destOrd="0" presId="urn:microsoft.com/office/officeart/2005/8/layout/hierarchy1"/>
    <dgm:cxn modelId="{55B334CC-9D47-4A78-95A6-BA212F927DBF}" type="presParOf" srcId="{89F13776-F08D-4CD8-BDDD-ECE6D104CF0C}" destId="{AE3B5184-E890-45C5-BCAC-0C719E83B23F}" srcOrd="3" destOrd="0" presId="urn:microsoft.com/office/officeart/2005/8/layout/hierarchy1"/>
    <dgm:cxn modelId="{EE24AFE7-0468-4D0A-AB47-FCDBBF3F9FB8}" type="presParOf" srcId="{AE3B5184-E890-45C5-BCAC-0C719E83B23F}" destId="{94212846-6608-4D39-AC33-FEF7CD882BE3}" srcOrd="0" destOrd="0" presId="urn:microsoft.com/office/officeart/2005/8/layout/hierarchy1"/>
    <dgm:cxn modelId="{650AFA40-A19E-415D-BC26-453C39ADF4D5}" type="presParOf" srcId="{94212846-6608-4D39-AC33-FEF7CD882BE3}" destId="{9CC1F98D-2463-4DCF-AF47-91CC4EDCFD19}" srcOrd="0" destOrd="0" presId="urn:microsoft.com/office/officeart/2005/8/layout/hierarchy1"/>
    <dgm:cxn modelId="{DAED9B8D-B5B8-49DA-846E-A30DDFCF313A}" type="presParOf" srcId="{94212846-6608-4D39-AC33-FEF7CD882BE3}" destId="{34E42998-0413-4A78-9DEC-52D3225EB1CF}" srcOrd="1" destOrd="0" presId="urn:microsoft.com/office/officeart/2005/8/layout/hierarchy1"/>
    <dgm:cxn modelId="{67C7E14A-981B-464A-9285-A37404E11B76}" type="presParOf" srcId="{AE3B5184-E890-45C5-BCAC-0C719E83B23F}" destId="{02632601-CF07-4A2E-8EBD-315EB25BF3D4}" srcOrd="1" destOrd="0" presId="urn:microsoft.com/office/officeart/2005/8/layout/hierarchy1"/>
    <dgm:cxn modelId="{19110644-DAD2-424F-AEB3-FB44A5B936F4}" type="presParOf" srcId="{02632601-CF07-4A2E-8EBD-315EB25BF3D4}" destId="{64E09529-5FA2-481E-9D2E-DD5DB5326646}" srcOrd="0" destOrd="0" presId="urn:microsoft.com/office/officeart/2005/8/layout/hierarchy1"/>
    <dgm:cxn modelId="{20D62FA7-9DF6-412A-9722-AA521EBB8A53}" type="presParOf" srcId="{02632601-CF07-4A2E-8EBD-315EB25BF3D4}" destId="{3BB14AAD-D432-46C7-94DD-F70754BC53FC}" srcOrd="1" destOrd="0" presId="urn:microsoft.com/office/officeart/2005/8/layout/hierarchy1"/>
    <dgm:cxn modelId="{408FD7F6-5CEF-4E24-A285-F3328C44C537}" type="presParOf" srcId="{3BB14AAD-D432-46C7-94DD-F70754BC53FC}" destId="{8B0C172F-44F9-4F7B-8648-9500C5AEC263}" srcOrd="0" destOrd="0" presId="urn:microsoft.com/office/officeart/2005/8/layout/hierarchy1"/>
    <dgm:cxn modelId="{AB35595C-415C-4A7C-A54B-69EC214883AC}" type="presParOf" srcId="{8B0C172F-44F9-4F7B-8648-9500C5AEC263}" destId="{178A3DB4-C86D-42D7-A2F9-FA9ABB4DD20C}" srcOrd="0" destOrd="0" presId="urn:microsoft.com/office/officeart/2005/8/layout/hierarchy1"/>
    <dgm:cxn modelId="{EF69190D-6254-4230-B347-4E3DCD519460}" type="presParOf" srcId="{8B0C172F-44F9-4F7B-8648-9500C5AEC263}" destId="{128348CA-E44E-49E0-99BB-67702039EF5C}" srcOrd="1" destOrd="0" presId="urn:microsoft.com/office/officeart/2005/8/layout/hierarchy1"/>
    <dgm:cxn modelId="{6CEC04CD-8686-4926-B7D7-1633AC295B83}" type="presParOf" srcId="{3BB14AAD-D432-46C7-94DD-F70754BC53FC}" destId="{25E28CC8-79FA-493D-ACCE-FCA0C42457E2}" srcOrd="1" destOrd="0" presId="urn:microsoft.com/office/officeart/2005/8/layout/hierarchy1"/>
    <dgm:cxn modelId="{95F53B15-2897-4DD4-BAD3-D5C01F61D526}" type="presParOf" srcId="{25E28CC8-79FA-493D-ACCE-FCA0C42457E2}" destId="{FCA28F51-F2A7-400B-9463-0A9AA042986A}" srcOrd="0" destOrd="0" presId="urn:microsoft.com/office/officeart/2005/8/layout/hierarchy1"/>
    <dgm:cxn modelId="{4B2333E8-A336-49BD-8C49-CA8292701D38}" type="presParOf" srcId="{25E28CC8-79FA-493D-ACCE-FCA0C42457E2}" destId="{1F5650AF-D4C1-421A-A3BB-7B98900B3F4F}" srcOrd="1" destOrd="0" presId="urn:microsoft.com/office/officeart/2005/8/layout/hierarchy1"/>
    <dgm:cxn modelId="{540BBA7F-6F50-49D4-8148-B61F57B1E01D}" type="presParOf" srcId="{1F5650AF-D4C1-421A-A3BB-7B98900B3F4F}" destId="{57FBAC50-604D-4BCC-8F85-6923AC7DEE91}" srcOrd="0" destOrd="0" presId="urn:microsoft.com/office/officeart/2005/8/layout/hierarchy1"/>
    <dgm:cxn modelId="{BD878F8C-5CDC-44BD-9B2D-3FBEBC7A1502}" type="presParOf" srcId="{57FBAC50-604D-4BCC-8F85-6923AC7DEE91}" destId="{0E5B266A-C0EB-4532-9312-98091B785C79}" srcOrd="0" destOrd="0" presId="urn:microsoft.com/office/officeart/2005/8/layout/hierarchy1"/>
    <dgm:cxn modelId="{435F4DE2-BA31-436C-A4EC-BFE5A0FAEECB}" type="presParOf" srcId="{57FBAC50-604D-4BCC-8F85-6923AC7DEE91}" destId="{289D4B94-46DC-4AC0-A15E-DAFCD92E527F}" srcOrd="1" destOrd="0" presId="urn:microsoft.com/office/officeart/2005/8/layout/hierarchy1"/>
    <dgm:cxn modelId="{D5A5B937-6C98-4C16-8B22-730E8D6F84A7}" type="presParOf" srcId="{1F5650AF-D4C1-421A-A3BB-7B98900B3F4F}" destId="{79942BED-C054-4678-BAF6-DD73E75D4C22}" srcOrd="1" destOrd="0" presId="urn:microsoft.com/office/officeart/2005/8/layout/hierarchy1"/>
    <dgm:cxn modelId="{D765DD51-8338-4EDF-A640-F6F0F1264813}" type="presParOf" srcId="{25E28CC8-79FA-493D-ACCE-FCA0C42457E2}" destId="{23A2D6E4-C6D1-4482-BC5A-65EEDE647382}" srcOrd="2" destOrd="0" presId="urn:microsoft.com/office/officeart/2005/8/layout/hierarchy1"/>
    <dgm:cxn modelId="{D192470C-576E-4528-A442-FB4FD8D121DD}" type="presParOf" srcId="{25E28CC8-79FA-493D-ACCE-FCA0C42457E2}" destId="{E1BD7F1F-A8FE-468F-A16E-4D2463022771}" srcOrd="3" destOrd="0" presId="urn:microsoft.com/office/officeart/2005/8/layout/hierarchy1"/>
    <dgm:cxn modelId="{9428F120-BB0B-4030-BED9-E2F948148528}" type="presParOf" srcId="{E1BD7F1F-A8FE-468F-A16E-4D2463022771}" destId="{27AD2950-4123-469B-8BA2-6C0E6134C02A}" srcOrd="0" destOrd="0" presId="urn:microsoft.com/office/officeart/2005/8/layout/hierarchy1"/>
    <dgm:cxn modelId="{018DFC90-09CA-4724-8E5C-85C99963AF0F}" type="presParOf" srcId="{27AD2950-4123-469B-8BA2-6C0E6134C02A}" destId="{790BBB41-5248-4D97-8081-50D2D844E3B6}" srcOrd="0" destOrd="0" presId="urn:microsoft.com/office/officeart/2005/8/layout/hierarchy1"/>
    <dgm:cxn modelId="{66DC2727-6147-4FD2-9032-80FDC5FA08FC}" type="presParOf" srcId="{27AD2950-4123-469B-8BA2-6C0E6134C02A}" destId="{648CBBA6-85BD-4AFB-93AF-B74FF4C914E1}" srcOrd="1" destOrd="0" presId="urn:microsoft.com/office/officeart/2005/8/layout/hierarchy1"/>
    <dgm:cxn modelId="{D141B38E-580B-46E2-9B72-8158E8AA39E6}" type="presParOf" srcId="{E1BD7F1F-A8FE-468F-A16E-4D2463022771}" destId="{1C48AF15-468F-4485-815B-E39C48A7C499}" srcOrd="1" destOrd="0" presId="urn:microsoft.com/office/officeart/2005/8/layout/hierarchy1"/>
    <dgm:cxn modelId="{B5F14476-7054-4701-AFFD-9DEEF17D1743}" type="presParOf" srcId="{02632601-CF07-4A2E-8EBD-315EB25BF3D4}" destId="{5825670D-0174-4BC2-B593-FE51E6F234AB}" srcOrd="2" destOrd="0" presId="urn:microsoft.com/office/officeart/2005/8/layout/hierarchy1"/>
    <dgm:cxn modelId="{B317867E-CCF0-442F-99DA-B21DEF5AB303}" type="presParOf" srcId="{02632601-CF07-4A2E-8EBD-315EB25BF3D4}" destId="{9875A469-D3D0-43DC-821D-9CB574DFE5CF}" srcOrd="3" destOrd="0" presId="urn:microsoft.com/office/officeart/2005/8/layout/hierarchy1"/>
    <dgm:cxn modelId="{E9BE5395-FB89-46F7-9E68-ED6EB7A4768D}" type="presParOf" srcId="{9875A469-D3D0-43DC-821D-9CB574DFE5CF}" destId="{4E126702-8297-4046-98B1-5546C253A28C}" srcOrd="0" destOrd="0" presId="urn:microsoft.com/office/officeart/2005/8/layout/hierarchy1"/>
    <dgm:cxn modelId="{E439BC60-431F-45C3-AAA8-0DE918DF94A3}" type="presParOf" srcId="{4E126702-8297-4046-98B1-5546C253A28C}" destId="{E3F654BE-61D2-466D-AA63-5B9E806720D5}" srcOrd="0" destOrd="0" presId="urn:microsoft.com/office/officeart/2005/8/layout/hierarchy1"/>
    <dgm:cxn modelId="{D9999C9A-7E66-4905-917B-9D41496FCFA9}" type="presParOf" srcId="{4E126702-8297-4046-98B1-5546C253A28C}" destId="{5308815A-D288-4B62-9270-9A039B93F573}" srcOrd="1" destOrd="0" presId="urn:microsoft.com/office/officeart/2005/8/layout/hierarchy1"/>
    <dgm:cxn modelId="{55EE5BFB-1C4E-477D-8AE8-02F8D842A301}" type="presParOf" srcId="{9875A469-D3D0-43DC-821D-9CB574DFE5CF}" destId="{876C7FA4-2920-4ED0-B9BB-7247BE1B2A13}" srcOrd="1" destOrd="0" presId="urn:microsoft.com/office/officeart/2005/8/layout/hierarchy1"/>
    <dgm:cxn modelId="{D0579344-631E-4535-BDC1-67D928CC2980}" type="presParOf" srcId="{876C7FA4-2920-4ED0-B9BB-7247BE1B2A13}" destId="{30BB8EE1-8D2B-4A14-9AA2-BEF65C6854FE}" srcOrd="0" destOrd="0" presId="urn:microsoft.com/office/officeart/2005/8/layout/hierarchy1"/>
    <dgm:cxn modelId="{0596D956-8D3F-44F2-9D9D-4E3C2AAD0647}" type="presParOf" srcId="{876C7FA4-2920-4ED0-B9BB-7247BE1B2A13}" destId="{A291B0AF-841A-4279-B028-BEA17A9A3EBD}" srcOrd="1" destOrd="0" presId="urn:microsoft.com/office/officeart/2005/8/layout/hierarchy1"/>
    <dgm:cxn modelId="{A7C26512-902A-4499-A11A-644B69C0BA88}" type="presParOf" srcId="{A291B0AF-841A-4279-B028-BEA17A9A3EBD}" destId="{1A9664A8-B7AD-4D39-8BEB-CF17EA3EDA57}" srcOrd="0" destOrd="0" presId="urn:microsoft.com/office/officeart/2005/8/layout/hierarchy1"/>
    <dgm:cxn modelId="{0D200C13-DCDD-4884-9E5E-C024CDA68928}" type="presParOf" srcId="{1A9664A8-B7AD-4D39-8BEB-CF17EA3EDA57}" destId="{5F4F2FBA-58CC-4D14-A890-FA3E80F4F0C6}" srcOrd="0" destOrd="0" presId="urn:microsoft.com/office/officeart/2005/8/layout/hierarchy1"/>
    <dgm:cxn modelId="{B7E754A8-5C82-44A1-9AFA-5DBC765ED0F5}" type="presParOf" srcId="{1A9664A8-B7AD-4D39-8BEB-CF17EA3EDA57}" destId="{B51EF20F-81EC-4EB3-9E0A-7CCC4C6AB446}" srcOrd="1" destOrd="0" presId="urn:microsoft.com/office/officeart/2005/8/layout/hierarchy1"/>
    <dgm:cxn modelId="{6EA5C820-6382-4D85-B713-DFF530B689C0}" type="presParOf" srcId="{A291B0AF-841A-4279-B028-BEA17A9A3EBD}" destId="{CA4795F1-D30A-4731-A29F-9374B93920AB}" srcOrd="1" destOrd="0" presId="urn:microsoft.com/office/officeart/2005/8/layout/hierarchy1"/>
    <dgm:cxn modelId="{D1EC378E-7F9C-4F83-9410-C62A5C446CE1}" type="presParOf" srcId="{876C7FA4-2920-4ED0-B9BB-7247BE1B2A13}" destId="{3ED8E5C4-13DC-435B-82A8-903A1599251D}" srcOrd="2" destOrd="0" presId="urn:microsoft.com/office/officeart/2005/8/layout/hierarchy1"/>
    <dgm:cxn modelId="{55A2C7C4-321C-4F2E-8A14-644A3C3120AC}" type="presParOf" srcId="{876C7FA4-2920-4ED0-B9BB-7247BE1B2A13}" destId="{A20FF9B7-382A-4F27-9C72-DDCB8DF2E63C}" srcOrd="3" destOrd="0" presId="urn:microsoft.com/office/officeart/2005/8/layout/hierarchy1"/>
    <dgm:cxn modelId="{F5A09858-60DC-4D74-9B1F-33614A5D4076}" type="presParOf" srcId="{A20FF9B7-382A-4F27-9C72-DDCB8DF2E63C}" destId="{E91C5FBB-3D56-483D-AC3B-1A6F35262F00}" srcOrd="0" destOrd="0" presId="urn:microsoft.com/office/officeart/2005/8/layout/hierarchy1"/>
    <dgm:cxn modelId="{9F6A9CD1-F9BB-484F-8D9A-91163E584E87}" type="presParOf" srcId="{E91C5FBB-3D56-483D-AC3B-1A6F35262F00}" destId="{BF082C3A-2767-42AB-BB53-3BFA58043291}" srcOrd="0" destOrd="0" presId="urn:microsoft.com/office/officeart/2005/8/layout/hierarchy1"/>
    <dgm:cxn modelId="{C9E73031-125D-4D3E-A07D-6C15451C0914}" type="presParOf" srcId="{E91C5FBB-3D56-483D-AC3B-1A6F35262F00}" destId="{0143B700-4B31-400E-A364-378570718F2C}" srcOrd="1" destOrd="0" presId="urn:microsoft.com/office/officeart/2005/8/layout/hierarchy1"/>
    <dgm:cxn modelId="{4EA41FC5-744E-4BFE-B6DE-3AEFC6CD9764}" type="presParOf" srcId="{A20FF9B7-382A-4F27-9C72-DDCB8DF2E63C}" destId="{7DBCC89D-C05B-4D69-B0C2-9BC1B0E1AC6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B117F3-8CA5-4529-B9F2-4BFD523FE86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9F78252-64FE-41A7-8DCF-9EB9155F5188}">
      <dgm:prSet/>
      <dgm:spPr/>
      <dgm:t>
        <a:bodyPr/>
        <a:lstStyle/>
        <a:p>
          <a:r>
            <a:rPr lang="cs-CZ"/>
            <a:t>Úmluva o lidských právech a biomedicíně</a:t>
          </a:r>
          <a:endParaRPr lang="en-US"/>
        </a:p>
      </dgm:t>
    </dgm:pt>
    <dgm:pt modelId="{1699D1D6-58A6-483B-9930-E9CE0678D201}" type="parTrans" cxnId="{E9E961BB-BA43-412B-952B-8E5E3F1AD865}">
      <dgm:prSet/>
      <dgm:spPr/>
      <dgm:t>
        <a:bodyPr/>
        <a:lstStyle/>
        <a:p>
          <a:endParaRPr lang="en-US"/>
        </a:p>
      </dgm:t>
    </dgm:pt>
    <dgm:pt modelId="{C712E085-9183-4569-86E8-C652465BA364}" type="sibTrans" cxnId="{E9E961BB-BA43-412B-952B-8E5E3F1AD865}">
      <dgm:prSet/>
      <dgm:spPr/>
      <dgm:t>
        <a:bodyPr/>
        <a:lstStyle/>
        <a:p>
          <a:endParaRPr lang="en-US"/>
        </a:p>
      </dgm:t>
    </dgm:pt>
    <dgm:pt modelId="{771CB55E-B86D-409D-BFDE-A7A1D18D47EA}">
      <dgm:prSet/>
      <dgm:spPr/>
      <dgm:t>
        <a:bodyPr/>
        <a:lstStyle/>
        <a:p>
          <a:r>
            <a:rPr lang="cs-CZ"/>
            <a:t>Listina základních práv a svobod</a:t>
          </a:r>
          <a:endParaRPr lang="en-US"/>
        </a:p>
      </dgm:t>
    </dgm:pt>
    <dgm:pt modelId="{C403FC6B-A7F7-4F9A-A731-2180B5388B6B}" type="parTrans" cxnId="{11142BE8-BA39-42BC-B0A9-E9349ED162BC}">
      <dgm:prSet/>
      <dgm:spPr/>
      <dgm:t>
        <a:bodyPr/>
        <a:lstStyle/>
        <a:p>
          <a:endParaRPr lang="en-US"/>
        </a:p>
      </dgm:t>
    </dgm:pt>
    <dgm:pt modelId="{0DEB462B-D45F-414D-A090-F8095FA24F13}" type="sibTrans" cxnId="{11142BE8-BA39-42BC-B0A9-E9349ED162BC}">
      <dgm:prSet/>
      <dgm:spPr/>
      <dgm:t>
        <a:bodyPr/>
        <a:lstStyle/>
        <a:p>
          <a:endParaRPr lang="en-US"/>
        </a:p>
      </dgm:t>
    </dgm:pt>
    <dgm:pt modelId="{39B0A458-7695-4B6D-83F8-5A6C6E691741}">
      <dgm:prSet/>
      <dgm:spPr/>
      <dgm:t>
        <a:bodyPr/>
        <a:lstStyle/>
        <a:p>
          <a:r>
            <a:rPr lang="cs-CZ"/>
            <a:t>Zákon o zdravotních službách</a:t>
          </a:r>
          <a:endParaRPr lang="en-US"/>
        </a:p>
      </dgm:t>
    </dgm:pt>
    <dgm:pt modelId="{D5BC5734-0350-4ABA-960F-F21DB2E41754}" type="parTrans" cxnId="{C983E593-8108-4308-ADB7-B75F0FBD51C7}">
      <dgm:prSet/>
      <dgm:spPr/>
      <dgm:t>
        <a:bodyPr/>
        <a:lstStyle/>
        <a:p>
          <a:endParaRPr lang="en-US"/>
        </a:p>
      </dgm:t>
    </dgm:pt>
    <dgm:pt modelId="{CB53B8A0-6F45-41C7-AE01-D7221AB0CBA0}" type="sibTrans" cxnId="{C983E593-8108-4308-ADB7-B75F0FBD51C7}">
      <dgm:prSet/>
      <dgm:spPr/>
      <dgm:t>
        <a:bodyPr/>
        <a:lstStyle/>
        <a:p>
          <a:endParaRPr lang="en-US"/>
        </a:p>
      </dgm:t>
    </dgm:pt>
    <dgm:pt modelId="{E0F9A1BD-DCF4-418C-B162-2FF32BF1A8E5}">
      <dgm:prSet/>
      <dgm:spPr/>
      <dgm:t>
        <a:bodyPr/>
        <a:lstStyle/>
        <a:p>
          <a:r>
            <a:rPr lang="cs-CZ"/>
            <a:t>Zákon o veřejném zdravotním pojištění</a:t>
          </a:r>
          <a:endParaRPr lang="en-US"/>
        </a:p>
      </dgm:t>
    </dgm:pt>
    <dgm:pt modelId="{E8872B13-F09A-464F-B7D1-85063B54C016}" type="parTrans" cxnId="{43BC9DE9-B120-42CA-95B9-FDC30DFB6A1A}">
      <dgm:prSet/>
      <dgm:spPr/>
      <dgm:t>
        <a:bodyPr/>
        <a:lstStyle/>
        <a:p>
          <a:endParaRPr lang="en-US"/>
        </a:p>
      </dgm:t>
    </dgm:pt>
    <dgm:pt modelId="{AAE2AE14-C1FC-44FB-8AFC-E6BD50BDFB1A}" type="sibTrans" cxnId="{43BC9DE9-B120-42CA-95B9-FDC30DFB6A1A}">
      <dgm:prSet/>
      <dgm:spPr/>
      <dgm:t>
        <a:bodyPr/>
        <a:lstStyle/>
        <a:p>
          <a:endParaRPr lang="en-US"/>
        </a:p>
      </dgm:t>
    </dgm:pt>
    <dgm:pt modelId="{955E4686-54F7-4D4F-82EA-F4CF4A787527}">
      <dgm:prSet/>
      <dgm:spPr/>
      <dgm:t>
        <a:bodyPr/>
        <a:lstStyle/>
        <a:p>
          <a:r>
            <a:rPr lang="cs-CZ"/>
            <a:t>Občanský zákoník</a:t>
          </a:r>
          <a:endParaRPr lang="en-US"/>
        </a:p>
      </dgm:t>
    </dgm:pt>
    <dgm:pt modelId="{361322F8-2A07-489F-B007-D64C73D1A31D}" type="parTrans" cxnId="{2489B786-BEBB-4664-912E-045277F6F663}">
      <dgm:prSet/>
      <dgm:spPr/>
      <dgm:t>
        <a:bodyPr/>
        <a:lstStyle/>
        <a:p>
          <a:endParaRPr lang="en-US"/>
        </a:p>
      </dgm:t>
    </dgm:pt>
    <dgm:pt modelId="{59CCB7CF-C002-4E6C-B262-D2EE40C1758B}" type="sibTrans" cxnId="{2489B786-BEBB-4664-912E-045277F6F663}">
      <dgm:prSet/>
      <dgm:spPr/>
      <dgm:t>
        <a:bodyPr/>
        <a:lstStyle/>
        <a:p>
          <a:endParaRPr lang="en-US"/>
        </a:p>
      </dgm:t>
    </dgm:pt>
    <dgm:pt modelId="{C156A92E-8E9F-4DC6-B281-F9B8863F471A}">
      <dgm:prSet/>
      <dgm:spPr/>
      <dgm:t>
        <a:bodyPr/>
        <a:lstStyle/>
        <a:p>
          <a:r>
            <a:rPr lang="cs-CZ"/>
            <a:t>Vyhláška o zdravotnické dokumentaci</a:t>
          </a:r>
          <a:endParaRPr lang="en-US"/>
        </a:p>
      </dgm:t>
    </dgm:pt>
    <dgm:pt modelId="{0AF4AF4B-C28C-4F82-B438-A45AC87A1CA9}" type="parTrans" cxnId="{BD34028E-2643-4D37-9ACB-1A6A2FCB391A}">
      <dgm:prSet/>
      <dgm:spPr/>
      <dgm:t>
        <a:bodyPr/>
        <a:lstStyle/>
        <a:p>
          <a:endParaRPr lang="en-US"/>
        </a:p>
      </dgm:t>
    </dgm:pt>
    <dgm:pt modelId="{B8539E20-5182-4B11-9CA1-6FB4552EE738}" type="sibTrans" cxnId="{BD34028E-2643-4D37-9ACB-1A6A2FCB391A}">
      <dgm:prSet/>
      <dgm:spPr/>
      <dgm:t>
        <a:bodyPr/>
        <a:lstStyle/>
        <a:p>
          <a:endParaRPr lang="en-US"/>
        </a:p>
      </dgm:t>
    </dgm:pt>
    <dgm:pt modelId="{A2CC233F-8B69-43B9-8489-4721F20DD101}">
      <dgm:prSet/>
      <dgm:spPr/>
      <dgm:t>
        <a:bodyPr/>
        <a:lstStyle/>
        <a:p>
          <a:r>
            <a:rPr lang="cs-CZ"/>
            <a:t>Směrnice + metodické pokyny Ministerstva zdravotnictví</a:t>
          </a:r>
          <a:endParaRPr lang="en-US"/>
        </a:p>
      </dgm:t>
    </dgm:pt>
    <dgm:pt modelId="{F70F674E-D833-4BE9-B44C-C2F19CEF08CD}" type="parTrans" cxnId="{D9567BE7-738E-45F7-A932-CE61A6D9E37E}">
      <dgm:prSet/>
      <dgm:spPr/>
      <dgm:t>
        <a:bodyPr/>
        <a:lstStyle/>
        <a:p>
          <a:endParaRPr lang="en-US"/>
        </a:p>
      </dgm:t>
    </dgm:pt>
    <dgm:pt modelId="{E3D87610-BEA3-48F4-A38D-24B320B6B8A1}" type="sibTrans" cxnId="{D9567BE7-738E-45F7-A932-CE61A6D9E37E}">
      <dgm:prSet/>
      <dgm:spPr/>
      <dgm:t>
        <a:bodyPr/>
        <a:lstStyle/>
        <a:p>
          <a:endParaRPr lang="en-US"/>
        </a:p>
      </dgm:t>
    </dgm:pt>
    <dgm:pt modelId="{FC956235-9B60-41F1-8E27-CC78150AE927}">
      <dgm:prSet/>
      <dgm:spPr/>
      <dgm:t>
        <a:bodyPr/>
        <a:lstStyle/>
        <a:p>
          <a:r>
            <a:rPr lang="cs-CZ"/>
            <a:t>ČLK - stavovské předpisy, závazná stanoviska, doporučení představenstva</a:t>
          </a:r>
          <a:endParaRPr lang="en-US"/>
        </a:p>
      </dgm:t>
    </dgm:pt>
    <dgm:pt modelId="{188402B8-E518-4F1F-94DE-51CEFD8BFB87}" type="parTrans" cxnId="{A77F4833-D612-49C6-9AF1-A6ACD95B05EC}">
      <dgm:prSet/>
      <dgm:spPr/>
      <dgm:t>
        <a:bodyPr/>
        <a:lstStyle/>
        <a:p>
          <a:endParaRPr lang="en-US"/>
        </a:p>
      </dgm:t>
    </dgm:pt>
    <dgm:pt modelId="{4A2F16C8-E0E4-4C5A-B897-E4AE2D78F5A2}" type="sibTrans" cxnId="{A77F4833-D612-49C6-9AF1-A6ACD95B05EC}">
      <dgm:prSet/>
      <dgm:spPr/>
      <dgm:t>
        <a:bodyPr/>
        <a:lstStyle/>
        <a:p>
          <a:endParaRPr lang="en-US"/>
        </a:p>
      </dgm:t>
    </dgm:pt>
    <dgm:pt modelId="{2A366533-8816-422B-9C32-76E47DFF3ABB}" type="pres">
      <dgm:prSet presAssocID="{0BB117F3-8CA5-4529-B9F2-4BFD523FE866}" presName="root" presStyleCnt="0">
        <dgm:presLayoutVars>
          <dgm:dir/>
          <dgm:resizeHandles val="exact"/>
        </dgm:presLayoutVars>
      </dgm:prSet>
      <dgm:spPr/>
    </dgm:pt>
    <dgm:pt modelId="{9FDF9412-7199-4F06-A07E-36A6D35F06F3}" type="pres">
      <dgm:prSet presAssocID="{C9F78252-64FE-41A7-8DCF-9EB9155F5188}" presName="compNode" presStyleCnt="0"/>
      <dgm:spPr/>
    </dgm:pt>
    <dgm:pt modelId="{CD2705B1-6348-4540-B842-70C6B7A42676}" type="pres">
      <dgm:prSet presAssocID="{C9F78252-64FE-41A7-8DCF-9EB9155F5188}" presName="bgRect" presStyleLbl="bgShp" presStyleIdx="0" presStyleCnt="8"/>
      <dgm:spPr/>
    </dgm:pt>
    <dgm:pt modelId="{ED1703DE-FA7C-4AAC-8671-FEB8382FEAD9}" type="pres">
      <dgm:prSet presAssocID="{C9F78252-64FE-41A7-8DCF-9EB9155F5188}" presName="iconRect" presStyleLbl="node1" presStyleIdx="0" presStyleCnt="8"/>
      <dgm:spPr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 Chime"/>
        </a:ext>
      </dgm:extLst>
    </dgm:pt>
    <dgm:pt modelId="{3124F81F-9065-42A3-8931-00E04C5BBD1A}" type="pres">
      <dgm:prSet presAssocID="{C9F78252-64FE-41A7-8DCF-9EB9155F5188}" presName="spaceRect" presStyleCnt="0"/>
      <dgm:spPr/>
    </dgm:pt>
    <dgm:pt modelId="{8ED7A352-BC99-4734-8912-DCF2FC14EC5D}" type="pres">
      <dgm:prSet presAssocID="{C9F78252-64FE-41A7-8DCF-9EB9155F5188}" presName="parTx" presStyleLbl="revTx" presStyleIdx="0" presStyleCnt="8">
        <dgm:presLayoutVars>
          <dgm:chMax val="0"/>
          <dgm:chPref val="0"/>
        </dgm:presLayoutVars>
      </dgm:prSet>
      <dgm:spPr/>
    </dgm:pt>
    <dgm:pt modelId="{846379FF-AF52-4DE8-96D0-6A7565120FAC}" type="pres">
      <dgm:prSet presAssocID="{C712E085-9183-4569-86E8-C652465BA364}" presName="sibTrans" presStyleCnt="0"/>
      <dgm:spPr/>
    </dgm:pt>
    <dgm:pt modelId="{6E3A347D-5332-4AB4-863D-B84FD13275E9}" type="pres">
      <dgm:prSet presAssocID="{771CB55E-B86D-409D-BFDE-A7A1D18D47EA}" presName="compNode" presStyleCnt="0"/>
      <dgm:spPr/>
    </dgm:pt>
    <dgm:pt modelId="{E880D0C1-86FF-4502-9943-130B2943151C}" type="pres">
      <dgm:prSet presAssocID="{771CB55E-B86D-409D-BFDE-A7A1D18D47EA}" presName="bgRect" presStyleLbl="bgShp" presStyleIdx="1" presStyleCnt="8"/>
      <dgm:spPr/>
    </dgm:pt>
    <dgm:pt modelId="{5D320F6E-5168-4A3F-B5DB-8AEFF0C4D6FD}" type="pres">
      <dgm:prSet presAssocID="{771CB55E-B86D-409D-BFDE-A7A1D18D47EA}" presName="iconRect" presStyleLbl="node1" presStyleIdx="1" presStyleCnt="8"/>
      <dgm:spPr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E8785710-5889-4719-B791-32F9F5F5C259}" type="pres">
      <dgm:prSet presAssocID="{771CB55E-B86D-409D-BFDE-A7A1D18D47EA}" presName="spaceRect" presStyleCnt="0"/>
      <dgm:spPr/>
    </dgm:pt>
    <dgm:pt modelId="{E3CC1AEA-3B80-489E-9634-15EC1F0B3BD1}" type="pres">
      <dgm:prSet presAssocID="{771CB55E-B86D-409D-BFDE-A7A1D18D47EA}" presName="parTx" presStyleLbl="revTx" presStyleIdx="1" presStyleCnt="8">
        <dgm:presLayoutVars>
          <dgm:chMax val="0"/>
          <dgm:chPref val="0"/>
        </dgm:presLayoutVars>
      </dgm:prSet>
      <dgm:spPr/>
    </dgm:pt>
    <dgm:pt modelId="{5C76803B-EDD5-4AA3-B0A7-EEE0B2322BDD}" type="pres">
      <dgm:prSet presAssocID="{0DEB462B-D45F-414D-A090-F8095FA24F13}" presName="sibTrans" presStyleCnt="0"/>
      <dgm:spPr/>
    </dgm:pt>
    <dgm:pt modelId="{FC692C6E-7867-475F-BD1D-A6055AB0C86D}" type="pres">
      <dgm:prSet presAssocID="{39B0A458-7695-4B6D-83F8-5A6C6E691741}" presName="compNode" presStyleCnt="0"/>
      <dgm:spPr/>
    </dgm:pt>
    <dgm:pt modelId="{43CD627C-72E6-49BD-BA30-05AE60D451D8}" type="pres">
      <dgm:prSet presAssocID="{39B0A458-7695-4B6D-83F8-5A6C6E691741}" presName="bgRect" presStyleLbl="bgShp" presStyleIdx="2" presStyleCnt="8"/>
      <dgm:spPr/>
    </dgm:pt>
    <dgm:pt modelId="{549DD146-5356-4E56-A5EF-F9E8D16B0A1D}" type="pres">
      <dgm:prSet presAssocID="{39B0A458-7695-4B6D-83F8-5A6C6E691741}" presName="iconRect" presStyleLbl="node1" presStyleIdx="2" presStyleCnt="8"/>
      <dgm:spPr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187FCE24-C313-4030-B8CC-D0F45142BE47}" type="pres">
      <dgm:prSet presAssocID="{39B0A458-7695-4B6D-83F8-5A6C6E691741}" presName="spaceRect" presStyleCnt="0"/>
      <dgm:spPr/>
    </dgm:pt>
    <dgm:pt modelId="{A7E3B140-855C-4914-A9E8-E0C8C65E2F93}" type="pres">
      <dgm:prSet presAssocID="{39B0A458-7695-4B6D-83F8-5A6C6E691741}" presName="parTx" presStyleLbl="revTx" presStyleIdx="2" presStyleCnt="8">
        <dgm:presLayoutVars>
          <dgm:chMax val="0"/>
          <dgm:chPref val="0"/>
        </dgm:presLayoutVars>
      </dgm:prSet>
      <dgm:spPr/>
    </dgm:pt>
    <dgm:pt modelId="{941DBCFC-30B5-4F1C-8C82-1A280FBA5B1E}" type="pres">
      <dgm:prSet presAssocID="{CB53B8A0-6F45-41C7-AE01-D7221AB0CBA0}" presName="sibTrans" presStyleCnt="0"/>
      <dgm:spPr/>
    </dgm:pt>
    <dgm:pt modelId="{EB6E1FA2-6E23-48BD-BF5D-F0B842F29170}" type="pres">
      <dgm:prSet presAssocID="{E0F9A1BD-DCF4-418C-B162-2FF32BF1A8E5}" presName="compNode" presStyleCnt="0"/>
      <dgm:spPr/>
    </dgm:pt>
    <dgm:pt modelId="{8F1CEA47-85AA-49CB-B1BD-94B9CA30F476}" type="pres">
      <dgm:prSet presAssocID="{E0F9A1BD-DCF4-418C-B162-2FF32BF1A8E5}" presName="bgRect" presStyleLbl="bgShp" presStyleIdx="3" presStyleCnt="8"/>
      <dgm:spPr/>
    </dgm:pt>
    <dgm:pt modelId="{6471492C-6B8D-44EA-A374-83007663F9A4}" type="pres">
      <dgm:prSet presAssocID="{E0F9A1BD-DCF4-418C-B162-2FF32BF1A8E5}" presName="iconRect" presStyleLbl="node1" presStyleIdx="3" presStyleCnt="8"/>
      <dgm:spPr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C39E7ACF-7774-437F-BB68-5BFB9C9E0514}" type="pres">
      <dgm:prSet presAssocID="{E0F9A1BD-DCF4-418C-B162-2FF32BF1A8E5}" presName="spaceRect" presStyleCnt="0"/>
      <dgm:spPr/>
    </dgm:pt>
    <dgm:pt modelId="{6ED715E6-8E19-4BC0-855F-CADDFD498B4B}" type="pres">
      <dgm:prSet presAssocID="{E0F9A1BD-DCF4-418C-B162-2FF32BF1A8E5}" presName="parTx" presStyleLbl="revTx" presStyleIdx="3" presStyleCnt="8">
        <dgm:presLayoutVars>
          <dgm:chMax val="0"/>
          <dgm:chPref val="0"/>
        </dgm:presLayoutVars>
      </dgm:prSet>
      <dgm:spPr/>
    </dgm:pt>
    <dgm:pt modelId="{0D011554-A3E2-44E1-AFA7-2E6DEEF407C8}" type="pres">
      <dgm:prSet presAssocID="{AAE2AE14-C1FC-44FB-8AFC-E6BD50BDFB1A}" presName="sibTrans" presStyleCnt="0"/>
      <dgm:spPr/>
    </dgm:pt>
    <dgm:pt modelId="{1D3D7553-3BA1-4FD3-A91D-E59EC2BC8AC5}" type="pres">
      <dgm:prSet presAssocID="{955E4686-54F7-4D4F-82EA-F4CF4A787527}" presName="compNode" presStyleCnt="0"/>
      <dgm:spPr/>
    </dgm:pt>
    <dgm:pt modelId="{29D7C28F-A5BE-4286-9524-D3D71683775F}" type="pres">
      <dgm:prSet presAssocID="{955E4686-54F7-4D4F-82EA-F4CF4A787527}" presName="bgRect" presStyleLbl="bgShp" presStyleIdx="4" presStyleCnt="8"/>
      <dgm:spPr/>
    </dgm:pt>
    <dgm:pt modelId="{61075C30-E04A-4B78-A82F-C7A53C904459}" type="pres">
      <dgm:prSet presAssocID="{955E4686-54F7-4D4F-82EA-F4CF4A787527}" presName="iconRect" presStyleLbl="node1" presStyleIdx="4" presStyleCnt="8"/>
      <dgm:spPr>
        <a:blipFill>
          <a:blip xmlns:r="http://schemas.openxmlformats.org/officeDocument/2006/relationships"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C441B3D4-32CF-460A-B43C-3F373DB6BB09}" type="pres">
      <dgm:prSet presAssocID="{955E4686-54F7-4D4F-82EA-F4CF4A787527}" presName="spaceRect" presStyleCnt="0"/>
      <dgm:spPr/>
    </dgm:pt>
    <dgm:pt modelId="{A760E1AE-89F1-4311-944F-E4F8B626FD89}" type="pres">
      <dgm:prSet presAssocID="{955E4686-54F7-4D4F-82EA-F4CF4A787527}" presName="parTx" presStyleLbl="revTx" presStyleIdx="4" presStyleCnt="8">
        <dgm:presLayoutVars>
          <dgm:chMax val="0"/>
          <dgm:chPref val="0"/>
        </dgm:presLayoutVars>
      </dgm:prSet>
      <dgm:spPr/>
    </dgm:pt>
    <dgm:pt modelId="{4F7A84F5-C518-416C-9395-D47E049ADA44}" type="pres">
      <dgm:prSet presAssocID="{59CCB7CF-C002-4E6C-B262-D2EE40C1758B}" presName="sibTrans" presStyleCnt="0"/>
      <dgm:spPr/>
    </dgm:pt>
    <dgm:pt modelId="{97655125-B300-439B-A21A-32DF81ACBC76}" type="pres">
      <dgm:prSet presAssocID="{C156A92E-8E9F-4DC6-B281-F9B8863F471A}" presName="compNode" presStyleCnt="0"/>
      <dgm:spPr/>
    </dgm:pt>
    <dgm:pt modelId="{69101B9C-FCA5-4F4D-90F3-B75DE5D08015}" type="pres">
      <dgm:prSet presAssocID="{C156A92E-8E9F-4DC6-B281-F9B8863F471A}" presName="bgRect" presStyleLbl="bgShp" presStyleIdx="5" presStyleCnt="8"/>
      <dgm:spPr/>
    </dgm:pt>
    <dgm:pt modelId="{2D8FB81F-897E-4532-AD3C-C802CED5ADCF}" type="pres">
      <dgm:prSet presAssocID="{C156A92E-8E9F-4DC6-B281-F9B8863F471A}" presName="iconRect" presStyleLbl="node1" presStyleIdx="5" presStyleCnt="8"/>
      <dgm:spPr>
        <a:blipFill>
          <a:blip xmlns:r="http://schemas.openxmlformats.org/officeDocument/2006/relationships"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922D1A54-DFF9-45A5-B1FC-292A5DD8EC21}" type="pres">
      <dgm:prSet presAssocID="{C156A92E-8E9F-4DC6-B281-F9B8863F471A}" presName="spaceRect" presStyleCnt="0"/>
      <dgm:spPr/>
    </dgm:pt>
    <dgm:pt modelId="{31ED3E36-8F3B-41BC-85BA-3F1510E91431}" type="pres">
      <dgm:prSet presAssocID="{C156A92E-8E9F-4DC6-B281-F9B8863F471A}" presName="parTx" presStyleLbl="revTx" presStyleIdx="5" presStyleCnt="8">
        <dgm:presLayoutVars>
          <dgm:chMax val="0"/>
          <dgm:chPref val="0"/>
        </dgm:presLayoutVars>
      </dgm:prSet>
      <dgm:spPr/>
    </dgm:pt>
    <dgm:pt modelId="{4E7658EA-F6B9-4F42-BA39-2F77D8192713}" type="pres">
      <dgm:prSet presAssocID="{B8539E20-5182-4B11-9CA1-6FB4552EE738}" presName="sibTrans" presStyleCnt="0"/>
      <dgm:spPr/>
    </dgm:pt>
    <dgm:pt modelId="{D3A25CDE-5516-46FC-9476-8FB519561F7B}" type="pres">
      <dgm:prSet presAssocID="{A2CC233F-8B69-43B9-8489-4721F20DD101}" presName="compNode" presStyleCnt="0"/>
      <dgm:spPr/>
    </dgm:pt>
    <dgm:pt modelId="{63027383-5325-4B8D-BE2C-BB72E91C76A3}" type="pres">
      <dgm:prSet presAssocID="{A2CC233F-8B69-43B9-8489-4721F20DD101}" presName="bgRect" presStyleLbl="bgShp" presStyleIdx="6" presStyleCnt="8"/>
      <dgm:spPr/>
    </dgm:pt>
    <dgm:pt modelId="{2BC2AB63-5330-4279-A2EB-7EE4D9DB69DA}" type="pres">
      <dgm:prSet presAssocID="{A2CC233F-8B69-43B9-8489-4721F20DD101}" presName="iconRect" presStyleLbl="node1" presStyleIdx="6" presStyleCnt="8"/>
      <dgm:spPr>
        <a:blipFill>
          <a:blip xmlns:r="http://schemas.openxmlformats.org/officeDocument/2006/relationships" r:embed="rId1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4F0388CD-DF30-4E03-9DC8-74F698ACC20C}" type="pres">
      <dgm:prSet presAssocID="{A2CC233F-8B69-43B9-8489-4721F20DD101}" presName="spaceRect" presStyleCnt="0"/>
      <dgm:spPr/>
    </dgm:pt>
    <dgm:pt modelId="{B365A570-2CB1-4E04-A5D4-9BEA67942349}" type="pres">
      <dgm:prSet presAssocID="{A2CC233F-8B69-43B9-8489-4721F20DD101}" presName="parTx" presStyleLbl="revTx" presStyleIdx="6" presStyleCnt="8">
        <dgm:presLayoutVars>
          <dgm:chMax val="0"/>
          <dgm:chPref val="0"/>
        </dgm:presLayoutVars>
      </dgm:prSet>
      <dgm:spPr/>
    </dgm:pt>
    <dgm:pt modelId="{19ECBDBB-D84E-4972-AE1F-BED69742841C}" type="pres">
      <dgm:prSet presAssocID="{E3D87610-BEA3-48F4-A38D-24B320B6B8A1}" presName="sibTrans" presStyleCnt="0"/>
      <dgm:spPr/>
    </dgm:pt>
    <dgm:pt modelId="{3513FD2B-0CDA-4BCC-AD78-F530629C11A1}" type="pres">
      <dgm:prSet presAssocID="{FC956235-9B60-41F1-8E27-CC78150AE927}" presName="compNode" presStyleCnt="0"/>
      <dgm:spPr/>
    </dgm:pt>
    <dgm:pt modelId="{007396EE-5F05-4934-A9E8-67B83BAF8A55}" type="pres">
      <dgm:prSet presAssocID="{FC956235-9B60-41F1-8E27-CC78150AE927}" presName="bgRect" presStyleLbl="bgShp" presStyleIdx="7" presStyleCnt="8"/>
      <dgm:spPr/>
    </dgm:pt>
    <dgm:pt modelId="{4A6CA3DC-ED25-4C5E-AC14-891A407DA1A6}" type="pres">
      <dgm:prSet presAssocID="{FC956235-9B60-41F1-8E27-CC78150AE927}" presName="iconRect" presStyleLbl="node1" presStyleIdx="7" presStyleCnt="8"/>
      <dgm:spPr>
        <a:blipFill>
          <a:blip xmlns:r="http://schemas.openxmlformats.org/officeDocument/2006/relationships" r:embed="rId1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enn Diagram"/>
        </a:ext>
      </dgm:extLst>
    </dgm:pt>
    <dgm:pt modelId="{476706D3-BF0B-4C32-995C-27A94B5B5CCD}" type="pres">
      <dgm:prSet presAssocID="{FC956235-9B60-41F1-8E27-CC78150AE927}" presName="spaceRect" presStyleCnt="0"/>
      <dgm:spPr/>
    </dgm:pt>
    <dgm:pt modelId="{B5366075-E6F8-434B-ABE2-4CB909CE3D89}" type="pres">
      <dgm:prSet presAssocID="{FC956235-9B60-41F1-8E27-CC78150AE927}" presName="parTx" presStyleLbl="revTx" presStyleIdx="7" presStyleCnt="8">
        <dgm:presLayoutVars>
          <dgm:chMax val="0"/>
          <dgm:chPref val="0"/>
        </dgm:presLayoutVars>
      </dgm:prSet>
      <dgm:spPr/>
    </dgm:pt>
  </dgm:ptLst>
  <dgm:cxnLst>
    <dgm:cxn modelId="{A77F4833-D612-49C6-9AF1-A6ACD95B05EC}" srcId="{0BB117F3-8CA5-4529-B9F2-4BFD523FE866}" destId="{FC956235-9B60-41F1-8E27-CC78150AE927}" srcOrd="7" destOrd="0" parTransId="{188402B8-E518-4F1F-94DE-51CEFD8BFB87}" sibTransId="{4A2F16C8-E0E4-4C5A-B897-E4AE2D78F5A2}"/>
    <dgm:cxn modelId="{8DA21964-3889-45DE-9FC6-230B3F9FAD45}" type="presOf" srcId="{0BB117F3-8CA5-4529-B9F2-4BFD523FE866}" destId="{2A366533-8816-422B-9C32-76E47DFF3ABB}" srcOrd="0" destOrd="0" presId="urn:microsoft.com/office/officeart/2018/2/layout/IconVerticalSolidList"/>
    <dgm:cxn modelId="{5202E556-A556-4125-83C2-891A8519AF47}" type="presOf" srcId="{39B0A458-7695-4B6D-83F8-5A6C6E691741}" destId="{A7E3B140-855C-4914-A9E8-E0C8C65E2F93}" srcOrd="0" destOrd="0" presId="urn:microsoft.com/office/officeart/2018/2/layout/IconVerticalSolidList"/>
    <dgm:cxn modelId="{2489B786-BEBB-4664-912E-045277F6F663}" srcId="{0BB117F3-8CA5-4529-B9F2-4BFD523FE866}" destId="{955E4686-54F7-4D4F-82EA-F4CF4A787527}" srcOrd="4" destOrd="0" parTransId="{361322F8-2A07-489F-B007-D64C73D1A31D}" sibTransId="{59CCB7CF-C002-4E6C-B262-D2EE40C1758B}"/>
    <dgm:cxn modelId="{18467088-5B98-4C92-BFBA-D73A5153C2F7}" type="presOf" srcId="{C9F78252-64FE-41A7-8DCF-9EB9155F5188}" destId="{8ED7A352-BC99-4734-8912-DCF2FC14EC5D}" srcOrd="0" destOrd="0" presId="urn:microsoft.com/office/officeart/2018/2/layout/IconVerticalSolidList"/>
    <dgm:cxn modelId="{BD34028E-2643-4D37-9ACB-1A6A2FCB391A}" srcId="{0BB117F3-8CA5-4529-B9F2-4BFD523FE866}" destId="{C156A92E-8E9F-4DC6-B281-F9B8863F471A}" srcOrd="5" destOrd="0" parTransId="{0AF4AF4B-C28C-4F82-B438-A45AC87A1CA9}" sibTransId="{B8539E20-5182-4B11-9CA1-6FB4552EE738}"/>
    <dgm:cxn modelId="{C983E593-8108-4308-ADB7-B75F0FBD51C7}" srcId="{0BB117F3-8CA5-4529-B9F2-4BFD523FE866}" destId="{39B0A458-7695-4B6D-83F8-5A6C6E691741}" srcOrd="2" destOrd="0" parTransId="{D5BC5734-0350-4ABA-960F-F21DB2E41754}" sibTransId="{CB53B8A0-6F45-41C7-AE01-D7221AB0CBA0}"/>
    <dgm:cxn modelId="{F6EDF199-7FBA-404B-AA31-E3E49382A9B9}" type="presOf" srcId="{955E4686-54F7-4D4F-82EA-F4CF4A787527}" destId="{A760E1AE-89F1-4311-944F-E4F8B626FD89}" srcOrd="0" destOrd="0" presId="urn:microsoft.com/office/officeart/2018/2/layout/IconVerticalSolidList"/>
    <dgm:cxn modelId="{6FE42F9D-0E51-42F1-ADBB-98382429656A}" type="presOf" srcId="{C156A92E-8E9F-4DC6-B281-F9B8863F471A}" destId="{31ED3E36-8F3B-41BC-85BA-3F1510E91431}" srcOrd="0" destOrd="0" presId="urn:microsoft.com/office/officeart/2018/2/layout/IconVerticalSolidList"/>
    <dgm:cxn modelId="{DAA0A0A9-B97A-4D1D-9BFC-6C05C079F154}" type="presOf" srcId="{A2CC233F-8B69-43B9-8489-4721F20DD101}" destId="{B365A570-2CB1-4E04-A5D4-9BEA67942349}" srcOrd="0" destOrd="0" presId="urn:microsoft.com/office/officeart/2018/2/layout/IconVerticalSolidList"/>
    <dgm:cxn modelId="{E9E961BB-BA43-412B-952B-8E5E3F1AD865}" srcId="{0BB117F3-8CA5-4529-B9F2-4BFD523FE866}" destId="{C9F78252-64FE-41A7-8DCF-9EB9155F5188}" srcOrd="0" destOrd="0" parTransId="{1699D1D6-58A6-483B-9930-E9CE0678D201}" sibTransId="{C712E085-9183-4569-86E8-C652465BA364}"/>
    <dgm:cxn modelId="{FFCE27BC-C732-482D-948C-8FA8B39531E9}" type="presOf" srcId="{771CB55E-B86D-409D-BFDE-A7A1D18D47EA}" destId="{E3CC1AEA-3B80-489E-9634-15EC1F0B3BD1}" srcOrd="0" destOrd="0" presId="urn:microsoft.com/office/officeart/2018/2/layout/IconVerticalSolidList"/>
    <dgm:cxn modelId="{0442ABD3-0FEC-4099-957E-0EAEE2671161}" type="presOf" srcId="{E0F9A1BD-DCF4-418C-B162-2FF32BF1A8E5}" destId="{6ED715E6-8E19-4BC0-855F-CADDFD498B4B}" srcOrd="0" destOrd="0" presId="urn:microsoft.com/office/officeart/2018/2/layout/IconVerticalSolidList"/>
    <dgm:cxn modelId="{833588E0-F33A-45FE-99C5-8B49D83855D8}" type="presOf" srcId="{FC956235-9B60-41F1-8E27-CC78150AE927}" destId="{B5366075-E6F8-434B-ABE2-4CB909CE3D89}" srcOrd="0" destOrd="0" presId="urn:microsoft.com/office/officeart/2018/2/layout/IconVerticalSolidList"/>
    <dgm:cxn modelId="{D9567BE7-738E-45F7-A932-CE61A6D9E37E}" srcId="{0BB117F3-8CA5-4529-B9F2-4BFD523FE866}" destId="{A2CC233F-8B69-43B9-8489-4721F20DD101}" srcOrd="6" destOrd="0" parTransId="{F70F674E-D833-4BE9-B44C-C2F19CEF08CD}" sibTransId="{E3D87610-BEA3-48F4-A38D-24B320B6B8A1}"/>
    <dgm:cxn modelId="{11142BE8-BA39-42BC-B0A9-E9349ED162BC}" srcId="{0BB117F3-8CA5-4529-B9F2-4BFD523FE866}" destId="{771CB55E-B86D-409D-BFDE-A7A1D18D47EA}" srcOrd="1" destOrd="0" parTransId="{C403FC6B-A7F7-4F9A-A731-2180B5388B6B}" sibTransId="{0DEB462B-D45F-414D-A090-F8095FA24F13}"/>
    <dgm:cxn modelId="{43BC9DE9-B120-42CA-95B9-FDC30DFB6A1A}" srcId="{0BB117F3-8CA5-4529-B9F2-4BFD523FE866}" destId="{E0F9A1BD-DCF4-418C-B162-2FF32BF1A8E5}" srcOrd="3" destOrd="0" parTransId="{E8872B13-F09A-464F-B7D1-85063B54C016}" sibTransId="{AAE2AE14-C1FC-44FB-8AFC-E6BD50BDFB1A}"/>
    <dgm:cxn modelId="{90D26551-2897-4D6D-B55F-3D40F421BA67}" type="presParOf" srcId="{2A366533-8816-422B-9C32-76E47DFF3ABB}" destId="{9FDF9412-7199-4F06-A07E-36A6D35F06F3}" srcOrd="0" destOrd="0" presId="urn:microsoft.com/office/officeart/2018/2/layout/IconVerticalSolidList"/>
    <dgm:cxn modelId="{D5C26A42-5847-4513-9B95-B9EA4514BF4E}" type="presParOf" srcId="{9FDF9412-7199-4F06-A07E-36A6D35F06F3}" destId="{CD2705B1-6348-4540-B842-70C6B7A42676}" srcOrd="0" destOrd="0" presId="urn:microsoft.com/office/officeart/2018/2/layout/IconVerticalSolidList"/>
    <dgm:cxn modelId="{AB88733D-00DC-40C0-888E-880C0F4C2ABE}" type="presParOf" srcId="{9FDF9412-7199-4F06-A07E-36A6D35F06F3}" destId="{ED1703DE-FA7C-4AAC-8671-FEB8382FEAD9}" srcOrd="1" destOrd="0" presId="urn:microsoft.com/office/officeart/2018/2/layout/IconVerticalSolidList"/>
    <dgm:cxn modelId="{98727C8F-66DE-427B-87ED-1653F56220AB}" type="presParOf" srcId="{9FDF9412-7199-4F06-A07E-36A6D35F06F3}" destId="{3124F81F-9065-42A3-8931-00E04C5BBD1A}" srcOrd="2" destOrd="0" presId="urn:microsoft.com/office/officeart/2018/2/layout/IconVerticalSolidList"/>
    <dgm:cxn modelId="{AC57D9B5-173E-4EE1-BAF6-630FECB94308}" type="presParOf" srcId="{9FDF9412-7199-4F06-A07E-36A6D35F06F3}" destId="{8ED7A352-BC99-4734-8912-DCF2FC14EC5D}" srcOrd="3" destOrd="0" presId="urn:microsoft.com/office/officeart/2018/2/layout/IconVerticalSolidList"/>
    <dgm:cxn modelId="{3039EAE3-BEFC-44FB-B504-343663D4C24F}" type="presParOf" srcId="{2A366533-8816-422B-9C32-76E47DFF3ABB}" destId="{846379FF-AF52-4DE8-96D0-6A7565120FAC}" srcOrd="1" destOrd="0" presId="urn:microsoft.com/office/officeart/2018/2/layout/IconVerticalSolidList"/>
    <dgm:cxn modelId="{998E780A-5661-41D4-8864-FC525943A85A}" type="presParOf" srcId="{2A366533-8816-422B-9C32-76E47DFF3ABB}" destId="{6E3A347D-5332-4AB4-863D-B84FD13275E9}" srcOrd="2" destOrd="0" presId="urn:microsoft.com/office/officeart/2018/2/layout/IconVerticalSolidList"/>
    <dgm:cxn modelId="{81FED136-A1FE-4580-AEE8-64CAB2E042E6}" type="presParOf" srcId="{6E3A347D-5332-4AB4-863D-B84FD13275E9}" destId="{E880D0C1-86FF-4502-9943-130B2943151C}" srcOrd="0" destOrd="0" presId="urn:microsoft.com/office/officeart/2018/2/layout/IconVerticalSolidList"/>
    <dgm:cxn modelId="{451FECBB-62A4-4194-A233-FCECEC2755A5}" type="presParOf" srcId="{6E3A347D-5332-4AB4-863D-B84FD13275E9}" destId="{5D320F6E-5168-4A3F-B5DB-8AEFF0C4D6FD}" srcOrd="1" destOrd="0" presId="urn:microsoft.com/office/officeart/2018/2/layout/IconVerticalSolidList"/>
    <dgm:cxn modelId="{03E26FC2-6EDB-4052-9D6E-21CE3BA0B32A}" type="presParOf" srcId="{6E3A347D-5332-4AB4-863D-B84FD13275E9}" destId="{E8785710-5889-4719-B791-32F9F5F5C259}" srcOrd="2" destOrd="0" presId="urn:microsoft.com/office/officeart/2018/2/layout/IconVerticalSolidList"/>
    <dgm:cxn modelId="{61E003EA-5B24-424D-AF47-CEAC8E345CB5}" type="presParOf" srcId="{6E3A347D-5332-4AB4-863D-B84FD13275E9}" destId="{E3CC1AEA-3B80-489E-9634-15EC1F0B3BD1}" srcOrd="3" destOrd="0" presId="urn:microsoft.com/office/officeart/2018/2/layout/IconVerticalSolidList"/>
    <dgm:cxn modelId="{8A0862A2-2360-459E-A657-4B144CC27334}" type="presParOf" srcId="{2A366533-8816-422B-9C32-76E47DFF3ABB}" destId="{5C76803B-EDD5-4AA3-B0A7-EEE0B2322BDD}" srcOrd="3" destOrd="0" presId="urn:microsoft.com/office/officeart/2018/2/layout/IconVerticalSolidList"/>
    <dgm:cxn modelId="{6C51E2B5-0DFE-456D-93E5-0EC0821BD3E0}" type="presParOf" srcId="{2A366533-8816-422B-9C32-76E47DFF3ABB}" destId="{FC692C6E-7867-475F-BD1D-A6055AB0C86D}" srcOrd="4" destOrd="0" presId="urn:microsoft.com/office/officeart/2018/2/layout/IconVerticalSolidList"/>
    <dgm:cxn modelId="{0A91CB5D-9B7F-4988-8E7B-76241A5620B5}" type="presParOf" srcId="{FC692C6E-7867-475F-BD1D-A6055AB0C86D}" destId="{43CD627C-72E6-49BD-BA30-05AE60D451D8}" srcOrd="0" destOrd="0" presId="urn:microsoft.com/office/officeart/2018/2/layout/IconVerticalSolidList"/>
    <dgm:cxn modelId="{D6FA4B24-F0FD-47FE-BE08-EDDDFD443412}" type="presParOf" srcId="{FC692C6E-7867-475F-BD1D-A6055AB0C86D}" destId="{549DD146-5356-4E56-A5EF-F9E8D16B0A1D}" srcOrd="1" destOrd="0" presId="urn:microsoft.com/office/officeart/2018/2/layout/IconVerticalSolidList"/>
    <dgm:cxn modelId="{68D4595E-70AC-449F-88A3-D1234085EF29}" type="presParOf" srcId="{FC692C6E-7867-475F-BD1D-A6055AB0C86D}" destId="{187FCE24-C313-4030-B8CC-D0F45142BE47}" srcOrd="2" destOrd="0" presId="urn:microsoft.com/office/officeart/2018/2/layout/IconVerticalSolidList"/>
    <dgm:cxn modelId="{DD9AE201-ADCD-4835-B010-8B85F9DED463}" type="presParOf" srcId="{FC692C6E-7867-475F-BD1D-A6055AB0C86D}" destId="{A7E3B140-855C-4914-A9E8-E0C8C65E2F93}" srcOrd="3" destOrd="0" presId="urn:microsoft.com/office/officeart/2018/2/layout/IconVerticalSolidList"/>
    <dgm:cxn modelId="{8ED8471B-27C2-462D-8781-03F85C4787C6}" type="presParOf" srcId="{2A366533-8816-422B-9C32-76E47DFF3ABB}" destId="{941DBCFC-30B5-4F1C-8C82-1A280FBA5B1E}" srcOrd="5" destOrd="0" presId="urn:microsoft.com/office/officeart/2018/2/layout/IconVerticalSolidList"/>
    <dgm:cxn modelId="{7303A69A-57CA-4C4A-8360-F5094EE4B71C}" type="presParOf" srcId="{2A366533-8816-422B-9C32-76E47DFF3ABB}" destId="{EB6E1FA2-6E23-48BD-BF5D-F0B842F29170}" srcOrd="6" destOrd="0" presId="urn:microsoft.com/office/officeart/2018/2/layout/IconVerticalSolidList"/>
    <dgm:cxn modelId="{4C961D53-9D0A-47D2-989C-FA2683A46283}" type="presParOf" srcId="{EB6E1FA2-6E23-48BD-BF5D-F0B842F29170}" destId="{8F1CEA47-85AA-49CB-B1BD-94B9CA30F476}" srcOrd="0" destOrd="0" presId="urn:microsoft.com/office/officeart/2018/2/layout/IconVerticalSolidList"/>
    <dgm:cxn modelId="{8DDAB701-5672-4472-A4F8-DE47C5743C39}" type="presParOf" srcId="{EB6E1FA2-6E23-48BD-BF5D-F0B842F29170}" destId="{6471492C-6B8D-44EA-A374-83007663F9A4}" srcOrd="1" destOrd="0" presId="urn:microsoft.com/office/officeart/2018/2/layout/IconVerticalSolidList"/>
    <dgm:cxn modelId="{BD12E0D3-912A-4760-88A9-B5436B091536}" type="presParOf" srcId="{EB6E1FA2-6E23-48BD-BF5D-F0B842F29170}" destId="{C39E7ACF-7774-437F-BB68-5BFB9C9E0514}" srcOrd="2" destOrd="0" presId="urn:microsoft.com/office/officeart/2018/2/layout/IconVerticalSolidList"/>
    <dgm:cxn modelId="{144F5720-8F7B-46A2-AE0B-CB46DCC353BC}" type="presParOf" srcId="{EB6E1FA2-6E23-48BD-BF5D-F0B842F29170}" destId="{6ED715E6-8E19-4BC0-855F-CADDFD498B4B}" srcOrd="3" destOrd="0" presId="urn:microsoft.com/office/officeart/2018/2/layout/IconVerticalSolidList"/>
    <dgm:cxn modelId="{B681117B-0A74-4AED-A1C7-05E1CAB67493}" type="presParOf" srcId="{2A366533-8816-422B-9C32-76E47DFF3ABB}" destId="{0D011554-A3E2-44E1-AFA7-2E6DEEF407C8}" srcOrd="7" destOrd="0" presId="urn:microsoft.com/office/officeart/2018/2/layout/IconVerticalSolidList"/>
    <dgm:cxn modelId="{10C2A781-FC71-421F-9683-F697B4316472}" type="presParOf" srcId="{2A366533-8816-422B-9C32-76E47DFF3ABB}" destId="{1D3D7553-3BA1-4FD3-A91D-E59EC2BC8AC5}" srcOrd="8" destOrd="0" presId="urn:microsoft.com/office/officeart/2018/2/layout/IconVerticalSolidList"/>
    <dgm:cxn modelId="{721AD4CB-744D-4F29-876A-4C0B4604B364}" type="presParOf" srcId="{1D3D7553-3BA1-4FD3-A91D-E59EC2BC8AC5}" destId="{29D7C28F-A5BE-4286-9524-D3D71683775F}" srcOrd="0" destOrd="0" presId="urn:microsoft.com/office/officeart/2018/2/layout/IconVerticalSolidList"/>
    <dgm:cxn modelId="{53F9A9E7-9E10-4DD1-A2AB-C930F1267AE2}" type="presParOf" srcId="{1D3D7553-3BA1-4FD3-A91D-E59EC2BC8AC5}" destId="{61075C30-E04A-4B78-A82F-C7A53C904459}" srcOrd="1" destOrd="0" presId="urn:microsoft.com/office/officeart/2018/2/layout/IconVerticalSolidList"/>
    <dgm:cxn modelId="{1C777B92-54AB-4C7F-B61C-D7B1CE763A3F}" type="presParOf" srcId="{1D3D7553-3BA1-4FD3-A91D-E59EC2BC8AC5}" destId="{C441B3D4-32CF-460A-B43C-3F373DB6BB09}" srcOrd="2" destOrd="0" presId="urn:microsoft.com/office/officeart/2018/2/layout/IconVerticalSolidList"/>
    <dgm:cxn modelId="{40A255C7-2750-41EE-B33B-587050F867C1}" type="presParOf" srcId="{1D3D7553-3BA1-4FD3-A91D-E59EC2BC8AC5}" destId="{A760E1AE-89F1-4311-944F-E4F8B626FD89}" srcOrd="3" destOrd="0" presId="urn:microsoft.com/office/officeart/2018/2/layout/IconVerticalSolidList"/>
    <dgm:cxn modelId="{4C83EE9E-258A-46CE-B539-CCD6AAF5843E}" type="presParOf" srcId="{2A366533-8816-422B-9C32-76E47DFF3ABB}" destId="{4F7A84F5-C518-416C-9395-D47E049ADA44}" srcOrd="9" destOrd="0" presId="urn:microsoft.com/office/officeart/2018/2/layout/IconVerticalSolidList"/>
    <dgm:cxn modelId="{242A6B1A-0787-41FA-B678-C55E4878B783}" type="presParOf" srcId="{2A366533-8816-422B-9C32-76E47DFF3ABB}" destId="{97655125-B300-439B-A21A-32DF81ACBC76}" srcOrd="10" destOrd="0" presId="urn:microsoft.com/office/officeart/2018/2/layout/IconVerticalSolidList"/>
    <dgm:cxn modelId="{1AEB496D-DB95-4565-BA69-883FDBAA99B6}" type="presParOf" srcId="{97655125-B300-439B-A21A-32DF81ACBC76}" destId="{69101B9C-FCA5-4F4D-90F3-B75DE5D08015}" srcOrd="0" destOrd="0" presId="urn:microsoft.com/office/officeart/2018/2/layout/IconVerticalSolidList"/>
    <dgm:cxn modelId="{0EFF7483-D781-42C8-B61C-F22902B9A1CC}" type="presParOf" srcId="{97655125-B300-439B-A21A-32DF81ACBC76}" destId="{2D8FB81F-897E-4532-AD3C-C802CED5ADCF}" srcOrd="1" destOrd="0" presId="urn:microsoft.com/office/officeart/2018/2/layout/IconVerticalSolidList"/>
    <dgm:cxn modelId="{C0B67629-0D61-4E50-8872-FB3C46C66567}" type="presParOf" srcId="{97655125-B300-439B-A21A-32DF81ACBC76}" destId="{922D1A54-DFF9-45A5-B1FC-292A5DD8EC21}" srcOrd="2" destOrd="0" presId="urn:microsoft.com/office/officeart/2018/2/layout/IconVerticalSolidList"/>
    <dgm:cxn modelId="{352D4B91-E333-4DDE-BEBC-E2A1FF33CBB3}" type="presParOf" srcId="{97655125-B300-439B-A21A-32DF81ACBC76}" destId="{31ED3E36-8F3B-41BC-85BA-3F1510E91431}" srcOrd="3" destOrd="0" presId="urn:microsoft.com/office/officeart/2018/2/layout/IconVerticalSolidList"/>
    <dgm:cxn modelId="{D23C2C2A-7724-4A79-9F79-214F562FEF8B}" type="presParOf" srcId="{2A366533-8816-422B-9C32-76E47DFF3ABB}" destId="{4E7658EA-F6B9-4F42-BA39-2F77D8192713}" srcOrd="11" destOrd="0" presId="urn:microsoft.com/office/officeart/2018/2/layout/IconVerticalSolidList"/>
    <dgm:cxn modelId="{C9EB539C-C9FD-424F-BB9F-94926F765F2A}" type="presParOf" srcId="{2A366533-8816-422B-9C32-76E47DFF3ABB}" destId="{D3A25CDE-5516-46FC-9476-8FB519561F7B}" srcOrd="12" destOrd="0" presId="urn:microsoft.com/office/officeart/2018/2/layout/IconVerticalSolidList"/>
    <dgm:cxn modelId="{8011A0E3-A4B0-4B96-A341-3534796EEC37}" type="presParOf" srcId="{D3A25CDE-5516-46FC-9476-8FB519561F7B}" destId="{63027383-5325-4B8D-BE2C-BB72E91C76A3}" srcOrd="0" destOrd="0" presId="urn:microsoft.com/office/officeart/2018/2/layout/IconVerticalSolidList"/>
    <dgm:cxn modelId="{73CE7A92-D50A-48A8-87BB-E914FCF40BD9}" type="presParOf" srcId="{D3A25CDE-5516-46FC-9476-8FB519561F7B}" destId="{2BC2AB63-5330-4279-A2EB-7EE4D9DB69DA}" srcOrd="1" destOrd="0" presId="urn:microsoft.com/office/officeart/2018/2/layout/IconVerticalSolidList"/>
    <dgm:cxn modelId="{8C239AEB-E5C2-42C1-82DF-29C57FE4E727}" type="presParOf" srcId="{D3A25CDE-5516-46FC-9476-8FB519561F7B}" destId="{4F0388CD-DF30-4E03-9DC8-74F698ACC20C}" srcOrd="2" destOrd="0" presId="urn:microsoft.com/office/officeart/2018/2/layout/IconVerticalSolidList"/>
    <dgm:cxn modelId="{7E1A983F-BCA6-4BE6-8D80-557F1308E5EC}" type="presParOf" srcId="{D3A25CDE-5516-46FC-9476-8FB519561F7B}" destId="{B365A570-2CB1-4E04-A5D4-9BEA67942349}" srcOrd="3" destOrd="0" presId="urn:microsoft.com/office/officeart/2018/2/layout/IconVerticalSolidList"/>
    <dgm:cxn modelId="{5752D51C-00B8-4819-B870-FE9BED978B21}" type="presParOf" srcId="{2A366533-8816-422B-9C32-76E47DFF3ABB}" destId="{19ECBDBB-D84E-4972-AE1F-BED69742841C}" srcOrd="13" destOrd="0" presId="urn:microsoft.com/office/officeart/2018/2/layout/IconVerticalSolidList"/>
    <dgm:cxn modelId="{EF2D391E-00DD-4997-9E85-67CA3E58B45F}" type="presParOf" srcId="{2A366533-8816-422B-9C32-76E47DFF3ABB}" destId="{3513FD2B-0CDA-4BCC-AD78-F530629C11A1}" srcOrd="14" destOrd="0" presId="urn:microsoft.com/office/officeart/2018/2/layout/IconVerticalSolidList"/>
    <dgm:cxn modelId="{8CF21250-7D55-4124-8577-DB6FBC295427}" type="presParOf" srcId="{3513FD2B-0CDA-4BCC-AD78-F530629C11A1}" destId="{007396EE-5F05-4934-A9E8-67B83BAF8A55}" srcOrd="0" destOrd="0" presId="urn:microsoft.com/office/officeart/2018/2/layout/IconVerticalSolidList"/>
    <dgm:cxn modelId="{079EE989-E6F6-4035-AB01-3EB5DD6226F5}" type="presParOf" srcId="{3513FD2B-0CDA-4BCC-AD78-F530629C11A1}" destId="{4A6CA3DC-ED25-4C5E-AC14-891A407DA1A6}" srcOrd="1" destOrd="0" presId="urn:microsoft.com/office/officeart/2018/2/layout/IconVerticalSolidList"/>
    <dgm:cxn modelId="{55BD10E9-B841-481B-B0AC-0918CBCB3675}" type="presParOf" srcId="{3513FD2B-0CDA-4BCC-AD78-F530629C11A1}" destId="{476706D3-BF0B-4C32-995C-27A94B5B5CCD}" srcOrd="2" destOrd="0" presId="urn:microsoft.com/office/officeart/2018/2/layout/IconVerticalSolidList"/>
    <dgm:cxn modelId="{BB48A70A-A2DB-4313-8D21-50AB415E81C6}" type="presParOf" srcId="{3513FD2B-0CDA-4BCC-AD78-F530629C11A1}" destId="{B5366075-E6F8-434B-ABE2-4CB909CE3D8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EAB555-7CC4-4F0A-9578-47156B579BA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ED029A14-55FC-4958-8A01-82B130491D53}">
      <dgm:prSet/>
      <dgm:spPr/>
      <dgm:t>
        <a:bodyPr/>
        <a:lstStyle/>
        <a:p>
          <a:r>
            <a:rPr lang="cs-CZ" b="0" u="sng"/>
            <a:t>každý</a:t>
          </a:r>
          <a:r>
            <a:rPr lang="cs-CZ" b="0"/>
            <a:t> má právo na ochranu zdraví</a:t>
          </a:r>
          <a:endParaRPr lang="en-US"/>
        </a:p>
      </dgm:t>
    </dgm:pt>
    <dgm:pt modelId="{97E01AC9-AB07-426E-8CF8-0412DA3CA374}" type="parTrans" cxnId="{7F64F631-E01B-415E-8D7A-A5540E087DCC}">
      <dgm:prSet/>
      <dgm:spPr/>
      <dgm:t>
        <a:bodyPr/>
        <a:lstStyle/>
        <a:p>
          <a:endParaRPr lang="en-US"/>
        </a:p>
      </dgm:t>
    </dgm:pt>
    <dgm:pt modelId="{5C4C121F-1942-4447-951F-11ABDEA73BC6}" type="sibTrans" cxnId="{7F64F631-E01B-415E-8D7A-A5540E087DCC}">
      <dgm:prSet/>
      <dgm:spPr/>
      <dgm:t>
        <a:bodyPr/>
        <a:lstStyle/>
        <a:p>
          <a:endParaRPr lang="en-US"/>
        </a:p>
      </dgm:t>
    </dgm:pt>
    <dgm:pt modelId="{755D923C-138A-4CE3-AEAC-4A6349E597FA}">
      <dgm:prSet/>
      <dgm:spPr/>
      <dgm:t>
        <a:bodyPr/>
        <a:lstStyle/>
        <a:p>
          <a:r>
            <a:rPr lang="cs-CZ" b="0" u="sng"/>
            <a:t>občané </a:t>
          </a:r>
          <a:r>
            <a:rPr lang="cs-CZ" b="0"/>
            <a:t>mají na základě veřejného pojištění právo na bezplatnou zdravotní péči a na zdravotní pomůcky za podmínek, které stanoví zákon</a:t>
          </a:r>
          <a:endParaRPr lang="en-US"/>
        </a:p>
      </dgm:t>
    </dgm:pt>
    <dgm:pt modelId="{56DFB3E5-C37C-4542-AF09-730C66B8BE20}" type="parTrans" cxnId="{23FEF890-8376-4E1D-B654-28FD95A0BDC5}">
      <dgm:prSet/>
      <dgm:spPr/>
      <dgm:t>
        <a:bodyPr/>
        <a:lstStyle/>
        <a:p>
          <a:endParaRPr lang="en-US"/>
        </a:p>
      </dgm:t>
    </dgm:pt>
    <dgm:pt modelId="{E7BBF7AB-52DE-4FCB-8DFC-107E343199BC}" type="sibTrans" cxnId="{23FEF890-8376-4E1D-B654-28FD95A0BDC5}">
      <dgm:prSet/>
      <dgm:spPr/>
      <dgm:t>
        <a:bodyPr/>
        <a:lstStyle/>
        <a:p>
          <a:endParaRPr lang="en-US"/>
        </a:p>
      </dgm:t>
    </dgm:pt>
    <dgm:pt modelId="{8A5FA194-7EE3-44FF-A312-ED6635188D93}" type="pres">
      <dgm:prSet presAssocID="{F8EAB555-7CC4-4F0A-9578-47156B579BAB}" presName="root" presStyleCnt="0">
        <dgm:presLayoutVars>
          <dgm:dir/>
          <dgm:resizeHandles val="exact"/>
        </dgm:presLayoutVars>
      </dgm:prSet>
      <dgm:spPr/>
    </dgm:pt>
    <dgm:pt modelId="{C8D9A9C5-3400-4310-B85A-CF2FDF22A3EF}" type="pres">
      <dgm:prSet presAssocID="{ED029A14-55FC-4958-8A01-82B130491D53}" presName="compNode" presStyleCnt="0"/>
      <dgm:spPr/>
    </dgm:pt>
    <dgm:pt modelId="{C2273AED-6E11-4E32-A642-0C53A8EE7E0C}" type="pres">
      <dgm:prSet presAssocID="{ED029A14-55FC-4958-8A01-82B130491D53}" presName="bgRect" presStyleLbl="bgShp" presStyleIdx="0" presStyleCnt="2"/>
      <dgm:spPr/>
    </dgm:pt>
    <dgm:pt modelId="{7F37DC48-9878-48A8-91C6-2CAFCEFF09AC}" type="pres">
      <dgm:prSet presAssocID="{ED029A14-55FC-4958-8A01-82B130491D53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upina lidí"/>
        </a:ext>
      </dgm:extLst>
    </dgm:pt>
    <dgm:pt modelId="{73E4E6B5-2917-4697-98DA-CF43B46BB201}" type="pres">
      <dgm:prSet presAssocID="{ED029A14-55FC-4958-8A01-82B130491D53}" presName="spaceRect" presStyleCnt="0"/>
      <dgm:spPr/>
    </dgm:pt>
    <dgm:pt modelId="{4514940E-6129-478C-85BF-86474BFC6C21}" type="pres">
      <dgm:prSet presAssocID="{ED029A14-55FC-4958-8A01-82B130491D53}" presName="parTx" presStyleLbl="revTx" presStyleIdx="0" presStyleCnt="2">
        <dgm:presLayoutVars>
          <dgm:chMax val="0"/>
          <dgm:chPref val="0"/>
        </dgm:presLayoutVars>
      </dgm:prSet>
      <dgm:spPr/>
    </dgm:pt>
    <dgm:pt modelId="{9827648E-48CE-4916-ACAE-D330974196C1}" type="pres">
      <dgm:prSet presAssocID="{5C4C121F-1942-4447-951F-11ABDEA73BC6}" presName="sibTrans" presStyleCnt="0"/>
      <dgm:spPr/>
    </dgm:pt>
    <dgm:pt modelId="{B2784A28-3FF9-4F46-8815-48613E893972}" type="pres">
      <dgm:prSet presAssocID="{755D923C-138A-4CE3-AEAC-4A6349E597FA}" presName="compNode" presStyleCnt="0"/>
      <dgm:spPr/>
    </dgm:pt>
    <dgm:pt modelId="{5AE108D2-FC32-4918-82B6-940EA739C021}" type="pres">
      <dgm:prSet presAssocID="{755D923C-138A-4CE3-AEAC-4A6349E597FA}" presName="bgRect" presStyleLbl="bgShp" presStyleIdx="1" presStyleCnt="2"/>
      <dgm:spPr/>
    </dgm:pt>
    <dgm:pt modelId="{316016F0-CBE2-49AA-B046-9CEFB6C80CBC}" type="pres">
      <dgm:prSet presAssocID="{755D923C-138A-4CE3-AEAC-4A6349E597F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al"/>
        </a:ext>
      </dgm:extLst>
    </dgm:pt>
    <dgm:pt modelId="{21F566D3-C5C8-41D4-8052-657F39DA5F8A}" type="pres">
      <dgm:prSet presAssocID="{755D923C-138A-4CE3-AEAC-4A6349E597FA}" presName="spaceRect" presStyleCnt="0"/>
      <dgm:spPr/>
    </dgm:pt>
    <dgm:pt modelId="{7D62CEC3-3BCA-40DA-88EC-750599A312B5}" type="pres">
      <dgm:prSet presAssocID="{755D923C-138A-4CE3-AEAC-4A6349E597F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ADA37428-E7B6-4CA6-A48E-5387FBC10EB0}" type="presOf" srcId="{755D923C-138A-4CE3-AEAC-4A6349E597FA}" destId="{7D62CEC3-3BCA-40DA-88EC-750599A312B5}" srcOrd="0" destOrd="0" presId="urn:microsoft.com/office/officeart/2018/2/layout/IconVerticalSolidList"/>
    <dgm:cxn modelId="{7F64F631-E01B-415E-8D7A-A5540E087DCC}" srcId="{F8EAB555-7CC4-4F0A-9578-47156B579BAB}" destId="{ED029A14-55FC-4958-8A01-82B130491D53}" srcOrd="0" destOrd="0" parTransId="{97E01AC9-AB07-426E-8CF8-0412DA3CA374}" sibTransId="{5C4C121F-1942-4447-951F-11ABDEA73BC6}"/>
    <dgm:cxn modelId="{6378FC5F-A363-4248-AAB1-C67013832E01}" type="presOf" srcId="{F8EAB555-7CC4-4F0A-9578-47156B579BAB}" destId="{8A5FA194-7EE3-44FF-A312-ED6635188D93}" srcOrd="0" destOrd="0" presId="urn:microsoft.com/office/officeart/2018/2/layout/IconVerticalSolidList"/>
    <dgm:cxn modelId="{23FEF890-8376-4E1D-B654-28FD95A0BDC5}" srcId="{F8EAB555-7CC4-4F0A-9578-47156B579BAB}" destId="{755D923C-138A-4CE3-AEAC-4A6349E597FA}" srcOrd="1" destOrd="0" parTransId="{56DFB3E5-C37C-4542-AF09-730C66B8BE20}" sibTransId="{E7BBF7AB-52DE-4FCB-8DFC-107E343199BC}"/>
    <dgm:cxn modelId="{D52E84B0-D99C-4E71-91E0-446A34958F8F}" type="presOf" srcId="{ED029A14-55FC-4958-8A01-82B130491D53}" destId="{4514940E-6129-478C-85BF-86474BFC6C21}" srcOrd="0" destOrd="0" presId="urn:microsoft.com/office/officeart/2018/2/layout/IconVerticalSolidList"/>
    <dgm:cxn modelId="{0542BA5E-47F3-4FB2-A890-DCF7DDFEBD18}" type="presParOf" srcId="{8A5FA194-7EE3-44FF-A312-ED6635188D93}" destId="{C8D9A9C5-3400-4310-B85A-CF2FDF22A3EF}" srcOrd="0" destOrd="0" presId="urn:microsoft.com/office/officeart/2018/2/layout/IconVerticalSolidList"/>
    <dgm:cxn modelId="{C17C4C4E-4D27-4B63-B494-7601A42447B9}" type="presParOf" srcId="{C8D9A9C5-3400-4310-B85A-CF2FDF22A3EF}" destId="{C2273AED-6E11-4E32-A642-0C53A8EE7E0C}" srcOrd="0" destOrd="0" presId="urn:microsoft.com/office/officeart/2018/2/layout/IconVerticalSolidList"/>
    <dgm:cxn modelId="{EB22B75D-6C0F-426A-BFA8-CA1D1111657F}" type="presParOf" srcId="{C8D9A9C5-3400-4310-B85A-CF2FDF22A3EF}" destId="{7F37DC48-9878-48A8-91C6-2CAFCEFF09AC}" srcOrd="1" destOrd="0" presId="urn:microsoft.com/office/officeart/2018/2/layout/IconVerticalSolidList"/>
    <dgm:cxn modelId="{C545D8F4-3F5D-4A8E-9FA2-16A9AAD9B3F0}" type="presParOf" srcId="{C8D9A9C5-3400-4310-B85A-CF2FDF22A3EF}" destId="{73E4E6B5-2917-4697-98DA-CF43B46BB201}" srcOrd="2" destOrd="0" presId="urn:microsoft.com/office/officeart/2018/2/layout/IconVerticalSolidList"/>
    <dgm:cxn modelId="{812739FD-2CCB-437D-8CD6-3E130FC2F9D0}" type="presParOf" srcId="{C8D9A9C5-3400-4310-B85A-CF2FDF22A3EF}" destId="{4514940E-6129-478C-85BF-86474BFC6C21}" srcOrd="3" destOrd="0" presId="urn:microsoft.com/office/officeart/2018/2/layout/IconVerticalSolidList"/>
    <dgm:cxn modelId="{B43D5F99-33FC-4235-B456-4E9E4993D24B}" type="presParOf" srcId="{8A5FA194-7EE3-44FF-A312-ED6635188D93}" destId="{9827648E-48CE-4916-ACAE-D330974196C1}" srcOrd="1" destOrd="0" presId="urn:microsoft.com/office/officeart/2018/2/layout/IconVerticalSolidList"/>
    <dgm:cxn modelId="{9C6C763D-0949-4A2E-88C1-275385C9D5ED}" type="presParOf" srcId="{8A5FA194-7EE3-44FF-A312-ED6635188D93}" destId="{B2784A28-3FF9-4F46-8815-48613E893972}" srcOrd="2" destOrd="0" presId="urn:microsoft.com/office/officeart/2018/2/layout/IconVerticalSolidList"/>
    <dgm:cxn modelId="{F76ED95F-5309-41F1-92C1-91086C76E386}" type="presParOf" srcId="{B2784A28-3FF9-4F46-8815-48613E893972}" destId="{5AE108D2-FC32-4918-82B6-940EA739C021}" srcOrd="0" destOrd="0" presId="urn:microsoft.com/office/officeart/2018/2/layout/IconVerticalSolidList"/>
    <dgm:cxn modelId="{A4ECDE4B-0A05-40E8-B230-82DB3C583A71}" type="presParOf" srcId="{B2784A28-3FF9-4F46-8815-48613E893972}" destId="{316016F0-CBE2-49AA-B046-9CEFB6C80CBC}" srcOrd="1" destOrd="0" presId="urn:microsoft.com/office/officeart/2018/2/layout/IconVerticalSolidList"/>
    <dgm:cxn modelId="{1639F97B-9731-4D4E-ADE3-8315B562D9D6}" type="presParOf" srcId="{B2784A28-3FF9-4F46-8815-48613E893972}" destId="{21F566D3-C5C8-41D4-8052-657F39DA5F8A}" srcOrd="2" destOrd="0" presId="urn:microsoft.com/office/officeart/2018/2/layout/IconVerticalSolidList"/>
    <dgm:cxn modelId="{4D51C40F-61E7-4635-A3BE-166B4654F0E6}" type="presParOf" srcId="{B2784A28-3FF9-4F46-8815-48613E893972}" destId="{7D62CEC3-3BCA-40DA-88EC-750599A312B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A0C96A2-C2A5-466A-A946-DF99A1ADC51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8B39148-34C1-4228-ABBE-EA94F802E6DB}">
      <dgm:prSet/>
      <dgm:spPr/>
      <dgm:t>
        <a:bodyPr/>
        <a:lstStyle/>
        <a:p>
          <a:pPr rtl="0"/>
          <a:r>
            <a:rPr lang="cs-CZ"/>
            <a:t>konzultační služby, jejichž účelem je posouzení individuálního léčebného postupu,</a:t>
          </a:r>
        </a:p>
      </dgm:t>
    </dgm:pt>
    <dgm:pt modelId="{A22DD25D-2352-45BF-8FB3-9A8F119CA5BB}" type="parTrans" cxnId="{274F8DD1-C3FC-4DAC-BC2A-387A61458FE6}">
      <dgm:prSet/>
      <dgm:spPr/>
      <dgm:t>
        <a:bodyPr/>
        <a:lstStyle/>
        <a:p>
          <a:endParaRPr lang="cs-CZ"/>
        </a:p>
      </dgm:t>
    </dgm:pt>
    <dgm:pt modelId="{65DAA61C-636A-4D1F-87BD-58F9572B4192}" type="sibTrans" cxnId="{274F8DD1-C3FC-4DAC-BC2A-387A61458FE6}">
      <dgm:prSet/>
      <dgm:spPr/>
      <dgm:t>
        <a:bodyPr/>
        <a:lstStyle/>
        <a:p>
          <a:endParaRPr lang="cs-CZ"/>
        </a:p>
      </dgm:t>
    </dgm:pt>
    <dgm:pt modelId="{E8C56441-108D-4017-8813-3B2F802D286F}">
      <dgm:prSet/>
      <dgm:spPr/>
      <dgm:t>
        <a:bodyPr/>
        <a:lstStyle/>
        <a:p>
          <a:pPr rtl="0"/>
          <a:r>
            <a:rPr lang="cs-CZ"/>
            <a:t>další konzultace podporující rozhodování pacienta</a:t>
          </a:r>
        </a:p>
      </dgm:t>
    </dgm:pt>
    <dgm:pt modelId="{C9405F82-F516-478D-9E52-5BFF11159757}" type="parTrans" cxnId="{D351AC46-680B-472D-B582-BB818535D3C9}">
      <dgm:prSet/>
      <dgm:spPr/>
      <dgm:t>
        <a:bodyPr/>
        <a:lstStyle/>
        <a:p>
          <a:endParaRPr lang="cs-CZ"/>
        </a:p>
      </dgm:t>
    </dgm:pt>
    <dgm:pt modelId="{C641A3F3-FCEE-4A7E-A5AC-4D3E712C6E6B}" type="sibTrans" cxnId="{D351AC46-680B-472D-B582-BB818535D3C9}">
      <dgm:prSet/>
      <dgm:spPr/>
      <dgm:t>
        <a:bodyPr/>
        <a:lstStyle/>
        <a:p>
          <a:endParaRPr lang="cs-CZ"/>
        </a:p>
      </dgm:t>
    </dgm:pt>
    <dgm:pt modelId="{F9C959F3-7244-4B45-93A5-F706F1146C84}">
      <dgm:prSet/>
      <dgm:spPr/>
      <dgm:t>
        <a:bodyPr/>
        <a:lstStyle/>
        <a:p>
          <a:pPr rtl="0"/>
          <a:r>
            <a:rPr lang="cs-CZ"/>
            <a:t>nakládání s tělem zemřelého</a:t>
          </a:r>
        </a:p>
      </dgm:t>
    </dgm:pt>
    <dgm:pt modelId="{EC5C13C5-307D-401B-A05D-238CC6FE8C25}" type="parTrans" cxnId="{8C17D3E5-4634-40A1-BD96-A7349D0D30E4}">
      <dgm:prSet/>
      <dgm:spPr/>
      <dgm:t>
        <a:bodyPr/>
        <a:lstStyle/>
        <a:p>
          <a:endParaRPr lang="cs-CZ"/>
        </a:p>
      </dgm:t>
    </dgm:pt>
    <dgm:pt modelId="{A69A0DD8-6E44-472A-8BF1-EB1EF8D095E9}" type="sibTrans" cxnId="{8C17D3E5-4634-40A1-BD96-A7349D0D30E4}">
      <dgm:prSet/>
      <dgm:spPr/>
      <dgm:t>
        <a:bodyPr/>
        <a:lstStyle/>
        <a:p>
          <a:endParaRPr lang="cs-CZ"/>
        </a:p>
      </dgm:t>
    </dgm:pt>
    <dgm:pt modelId="{E253F7F9-9AC0-43D6-A350-EDCF009A1939}">
      <dgm:prSet/>
      <dgm:spPr/>
      <dgm:t>
        <a:bodyPr/>
        <a:lstStyle/>
        <a:p>
          <a:pPr rtl="0"/>
          <a:r>
            <a:rPr lang="cs-CZ"/>
            <a:t>zdravotnická záchranná služba, </a:t>
          </a:r>
        </a:p>
      </dgm:t>
    </dgm:pt>
    <dgm:pt modelId="{EB25B352-449C-4885-B7F2-4B0DC1473B5A}" type="parTrans" cxnId="{AC0E7A92-AA87-4129-A09F-2CF3BB12DD84}">
      <dgm:prSet/>
      <dgm:spPr/>
      <dgm:t>
        <a:bodyPr/>
        <a:lstStyle/>
        <a:p>
          <a:endParaRPr lang="cs-CZ"/>
        </a:p>
      </dgm:t>
    </dgm:pt>
    <dgm:pt modelId="{B0DB3523-C33F-4258-BC48-B81389E38668}" type="sibTrans" cxnId="{AC0E7A92-AA87-4129-A09F-2CF3BB12DD84}">
      <dgm:prSet/>
      <dgm:spPr/>
      <dgm:t>
        <a:bodyPr/>
        <a:lstStyle/>
        <a:p>
          <a:endParaRPr lang="cs-CZ"/>
        </a:p>
      </dgm:t>
    </dgm:pt>
    <dgm:pt modelId="{28867F35-EC58-4837-B3F1-6A5D6E00F939}">
      <dgm:prSet/>
      <dgm:spPr/>
      <dgm:t>
        <a:bodyPr/>
        <a:lstStyle/>
        <a:p>
          <a:pPr rtl="0"/>
          <a:r>
            <a:rPr lang="cs-CZ"/>
            <a:t>zdravotnická dopravní služba, přeprava pacientů neodkladné péče,  </a:t>
          </a:r>
        </a:p>
      </dgm:t>
    </dgm:pt>
    <dgm:pt modelId="{CE866008-3896-4F12-95A4-7CF0CEE053C3}" type="parTrans" cxnId="{6E0DBC19-12EE-4002-A6F1-FE74D637DDBB}">
      <dgm:prSet/>
      <dgm:spPr/>
      <dgm:t>
        <a:bodyPr/>
        <a:lstStyle/>
        <a:p>
          <a:endParaRPr lang="cs-CZ"/>
        </a:p>
      </dgm:t>
    </dgm:pt>
    <dgm:pt modelId="{3C3182D7-52AB-4E99-AFF4-67FD45E503B7}" type="sibTrans" cxnId="{6E0DBC19-12EE-4002-A6F1-FE74D637DDBB}">
      <dgm:prSet/>
      <dgm:spPr/>
      <dgm:t>
        <a:bodyPr/>
        <a:lstStyle/>
        <a:p>
          <a:endParaRPr lang="cs-CZ"/>
        </a:p>
      </dgm:t>
    </dgm:pt>
    <dgm:pt modelId="{22F023A1-8E6B-48ED-AD1B-7F1F8A4CF7E8}">
      <dgm:prSet/>
      <dgm:spPr/>
      <dgm:t>
        <a:bodyPr/>
        <a:lstStyle/>
        <a:p>
          <a:pPr rtl="0"/>
          <a:r>
            <a:rPr lang="cs-CZ"/>
            <a:t>Odběrová a tkáňová zařízení</a:t>
          </a:r>
        </a:p>
      </dgm:t>
    </dgm:pt>
    <dgm:pt modelId="{59F131FD-84B8-4FD9-B7F6-12D76892F8B0}" type="parTrans" cxnId="{FEFE638A-C540-45B7-960C-B4E9123D018D}">
      <dgm:prSet/>
      <dgm:spPr/>
      <dgm:t>
        <a:bodyPr/>
        <a:lstStyle/>
        <a:p>
          <a:endParaRPr lang="cs-CZ"/>
        </a:p>
      </dgm:t>
    </dgm:pt>
    <dgm:pt modelId="{80BD21C4-5DBE-422A-B9D5-9A1DF957E47B}" type="sibTrans" cxnId="{FEFE638A-C540-45B7-960C-B4E9123D018D}">
      <dgm:prSet/>
      <dgm:spPr/>
      <dgm:t>
        <a:bodyPr/>
        <a:lstStyle/>
        <a:p>
          <a:endParaRPr lang="cs-CZ"/>
        </a:p>
      </dgm:t>
    </dgm:pt>
    <dgm:pt modelId="{8F871E1D-4BB4-4B63-89C4-4898BAD35CD8}">
      <dgm:prSet/>
      <dgm:spPr/>
      <dgm:t>
        <a:bodyPr/>
        <a:lstStyle/>
        <a:p>
          <a:pPr rtl="0"/>
          <a:r>
            <a:rPr lang="cs-CZ"/>
            <a:t>transfuzní služby nebo krevní banky</a:t>
          </a:r>
        </a:p>
      </dgm:t>
    </dgm:pt>
    <dgm:pt modelId="{9B12FF00-EF24-496A-9B75-EEFA03CEEBE0}" type="parTrans" cxnId="{16409150-679F-43A1-A841-9CA0EB4C1B7C}">
      <dgm:prSet/>
      <dgm:spPr/>
      <dgm:t>
        <a:bodyPr/>
        <a:lstStyle/>
        <a:p>
          <a:endParaRPr lang="cs-CZ"/>
        </a:p>
      </dgm:t>
    </dgm:pt>
    <dgm:pt modelId="{10531B74-1FB3-4BF9-929C-A76AC5DDA7D5}" type="sibTrans" cxnId="{16409150-679F-43A1-A841-9CA0EB4C1B7C}">
      <dgm:prSet/>
      <dgm:spPr/>
      <dgm:t>
        <a:bodyPr/>
        <a:lstStyle/>
        <a:p>
          <a:endParaRPr lang="cs-CZ"/>
        </a:p>
      </dgm:t>
    </dgm:pt>
    <dgm:pt modelId="{C53C2807-8309-4A3B-9FEA-09552442B5CC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cs-CZ"/>
            <a:t>specifické zdravotní služby </a:t>
          </a:r>
        </a:p>
      </dgm:t>
    </dgm:pt>
    <dgm:pt modelId="{B83B22A4-0BD1-4AE4-BBD4-830CDF8134A9}" type="parTrans" cxnId="{C0550D4B-446C-4E7D-BEB0-C4134DF46021}">
      <dgm:prSet/>
      <dgm:spPr/>
      <dgm:t>
        <a:bodyPr/>
        <a:lstStyle/>
        <a:p>
          <a:endParaRPr lang="cs-CZ"/>
        </a:p>
      </dgm:t>
    </dgm:pt>
    <dgm:pt modelId="{1C3F5409-5662-46D7-9D6D-29627C72ED3B}" type="sibTrans" cxnId="{C0550D4B-446C-4E7D-BEB0-C4134DF46021}">
      <dgm:prSet/>
      <dgm:spPr/>
      <dgm:t>
        <a:bodyPr/>
        <a:lstStyle/>
        <a:p>
          <a:endParaRPr lang="cs-CZ"/>
        </a:p>
      </dgm:t>
    </dgm:pt>
    <dgm:pt modelId="{B0325A4D-1045-4C22-BA54-56ED6329CEB1}">
      <dgm:prSet/>
      <dgm:spPr/>
      <dgm:t>
        <a:bodyPr/>
        <a:lstStyle/>
        <a:p>
          <a:pPr rtl="0"/>
          <a:r>
            <a:rPr lang="cs-CZ"/>
            <a:t>transplantace </a:t>
          </a:r>
        </a:p>
      </dgm:t>
    </dgm:pt>
    <dgm:pt modelId="{0FB708A4-05F9-40A6-BC57-FBCFADBE95D0}" type="parTrans" cxnId="{72539F94-E788-475A-8D36-74CEEBD1D286}">
      <dgm:prSet/>
      <dgm:spPr/>
      <dgm:t>
        <a:bodyPr/>
        <a:lstStyle/>
        <a:p>
          <a:endParaRPr lang="cs-CZ"/>
        </a:p>
      </dgm:t>
    </dgm:pt>
    <dgm:pt modelId="{1E1FAAE9-AEE1-4972-8347-6DC960C849DC}" type="sibTrans" cxnId="{72539F94-E788-475A-8D36-74CEEBD1D286}">
      <dgm:prSet/>
      <dgm:spPr/>
      <dgm:t>
        <a:bodyPr/>
        <a:lstStyle/>
        <a:p>
          <a:endParaRPr lang="cs-CZ"/>
        </a:p>
      </dgm:t>
    </dgm:pt>
    <dgm:pt modelId="{DD87AC4C-C1B8-459B-A33D-67098DC2244F}">
      <dgm:prSet/>
      <dgm:spPr/>
      <dgm:t>
        <a:bodyPr/>
        <a:lstStyle/>
        <a:p>
          <a:pPr rtl="0"/>
          <a:r>
            <a:rPr lang="cs-CZ"/>
            <a:t>umělé přerušení těhotenství</a:t>
          </a:r>
        </a:p>
      </dgm:t>
    </dgm:pt>
    <dgm:pt modelId="{D997EBEE-9E63-4377-8056-D41014ABEBAE}" type="parTrans" cxnId="{865A4060-36A9-45DE-ACAC-F7B2B4232664}">
      <dgm:prSet/>
      <dgm:spPr/>
      <dgm:t>
        <a:bodyPr/>
        <a:lstStyle/>
        <a:p>
          <a:endParaRPr lang="cs-CZ"/>
        </a:p>
      </dgm:t>
    </dgm:pt>
    <dgm:pt modelId="{5E64F326-757B-4762-9D19-2CF7CB0BA59F}" type="sibTrans" cxnId="{865A4060-36A9-45DE-ACAC-F7B2B4232664}">
      <dgm:prSet/>
      <dgm:spPr/>
      <dgm:t>
        <a:bodyPr/>
        <a:lstStyle/>
        <a:p>
          <a:endParaRPr lang="cs-CZ"/>
        </a:p>
      </dgm:t>
    </dgm:pt>
    <dgm:pt modelId="{56E92994-48FF-40C7-B5F3-06CF6B66531F}" type="pres">
      <dgm:prSet presAssocID="{BA0C96A2-C2A5-466A-A946-DF99A1ADC518}" presName="diagram" presStyleCnt="0">
        <dgm:presLayoutVars>
          <dgm:dir/>
          <dgm:resizeHandles val="exact"/>
        </dgm:presLayoutVars>
      </dgm:prSet>
      <dgm:spPr/>
    </dgm:pt>
    <dgm:pt modelId="{98913144-F141-4C66-93C5-79BAACFB929F}" type="pres">
      <dgm:prSet presAssocID="{28B39148-34C1-4228-ABBE-EA94F802E6DB}" presName="node" presStyleLbl="node1" presStyleIdx="0" presStyleCnt="10">
        <dgm:presLayoutVars>
          <dgm:bulletEnabled val="1"/>
        </dgm:presLayoutVars>
      </dgm:prSet>
      <dgm:spPr/>
    </dgm:pt>
    <dgm:pt modelId="{B99A212B-A4B4-4A19-9AF2-43F6B2F30286}" type="pres">
      <dgm:prSet presAssocID="{65DAA61C-636A-4D1F-87BD-58F9572B4192}" presName="sibTrans" presStyleCnt="0"/>
      <dgm:spPr/>
    </dgm:pt>
    <dgm:pt modelId="{EEF105F8-C29F-4C3A-B4AD-70C3C3E0A182}" type="pres">
      <dgm:prSet presAssocID="{E8C56441-108D-4017-8813-3B2F802D286F}" presName="node" presStyleLbl="node1" presStyleIdx="1" presStyleCnt="10">
        <dgm:presLayoutVars>
          <dgm:bulletEnabled val="1"/>
        </dgm:presLayoutVars>
      </dgm:prSet>
      <dgm:spPr/>
    </dgm:pt>
    <dgm:pt modelId="{4C776ADE-99C0-4E41-865F-AB95097A8CBA}" type="pres">
      <dgm:prSet presAssocID="{C641A3F3-FCEE-4A7E-A5AC-4D3E712C6E6B}" presName="sibTrans" presStyleCnt="0"/>
      <dgm:spPr/>
    </dgm:pt>
    <dgm:pt modelId="{477AB9A3-C1A2-4A67-8EB6-1267A72D372A}" type="pres">
      <dgm:prSet presAssocID="{F9C959F3-7244-4B45-93A5-F706F1146C84}" presName="node" presStyleLbl="node1" presStyleIdx="2" presStyleCnt="10">
        <dgm:presLayoutVars>
          <dgm:bulletEnabled val="1"/>
        </dgm:presLayoutVars>
      </dgm:prSet>
      <dgm:spPr/>
    </dgm:pt>
    <dgm:pt modelId="{234A4AFF-B1AC-460E-A65E-4C19C693DFB0}" type="pres">
      <dgm:prSet presAssocID="{A69A0DD8-6E44-472A-8BF1-EB1EF8D095E9}" presName="sibTrans" presStyleCnt="0"/>
      <dgm:spPr/>
    </dgm:pt>
    <dgm:pt modelId="{F39F550A-0EA7-496E-84D8-8E7658156D76}" type="pres">
      <dgm:prSet presAssocID="{E253F7F9-9AC0-43D6-A350-EDCF009A1939}" presName="node" presStyleLbl="node1" presStyleIdx="3" presStyleCnt="10">
        <dgm:presLayoutVars>
          <dgm:bulletEnabled val="1"/>
        </dgm:presLayoutVars>
      </dgm:prSet>
      <dgm:spPr/>
    </dgm:pt>
    <dgm:pt modelId="{B904C086-4BBD-4257-ACDE-847698EB9183}" type="pres">
      <dgm:prSet presAssocID="{B0DB3523-C33F-4258-BC48-B81389E38668}" presName="sibTrans" presStyleCnt="0"/>
      <dgm:spPr/>
    </dgm:pt>
    <dgm:pt modelId="{06EAB25E-4CDF-4C4D-BA05-E4886D4D2F3E}" type="pres">
      <dgm:prSet presAssocID="{28867F35-EC58-4837-B3F1-6A5D6E00F939}" presName="node" presStyleLbl="node1" presStyleIdx="4" presStyleCnt="10">
        <dgm:presLayoutVars>
          <dgm:bulletEnabled val="1"/>
        </dgm:presLayoutVars>
      </dgm:prSet>
      <dgm:spPr/>
    </dgm:pt>
    <dgm:pt modelId="{20416BD2-3B0B-4422-91B2-D4AEF94C7C3F}" type="pres">
      <dgm:prSet presAssocID="{3C3182D7-52AB-4E99-AFF4-67FD45E503B7}" presName="sibTrans" presStyleCnt="0"/>
      <dgm:spPr/>
    </dgm:pt>
    <dgm:pt modelId="{31001601-DCCE-4A54-9F13-571616250FC0}" type="pres">
      <dgm:prSet presAssocID="{22F023A1-8E6B-48ED-AD1B-7F1F8A4CF7E8}" presName="node" presStyleLbl="node1" presStyleIdx="5" presStyleCnt="10">
        <dgm:presLayoutVars>
          <dgm:bulletEnabled val="1"/>
        </dgm:presLayoutVars>
      </dgm:prSet>
      <dgm:spPr/>
    </dgm:pt>
    <dgm:pt modelId="{3245D9E5-A6F8-4F5D-B43C-711B6D040785}" type="pres">
      <dgm:prSet presAssocID="{80BD21C4-5DBE-422A-B9D5-9A1DF957E47B}" presName="sibTrans" presStyleCnt="0"/>
      <dgm:spPr/>
    </dgm:pt>
    <dgm:pt modelId="{1584DCD7-4B4D-4486-9AAB-283BA32ED752}" type="pres">
      <dgm:prSet presAssocID="{8F871E1D-4BB4-4B63-89C4-4898BAD35CD8}" presName="node" presStyleLbl="node1" presStyleIdx="6" presStyleCnt="10">
        <dgm:presLayoutVars>
          <dgm:bulletEnabled val="1"/>
        </dgm:presLayoutVars>
      </dgm:prSet>
      <dgm:spPr/>
    </dgm:pt>
    <dgm:pt modelId="{2A89D707-E750-44C6-87B8-DD7503F9D7FA}" type="pres">
      <dgm:prSet presAssocID="{10531B74-1FB3-4BF9-929C-A76AC5DDA7D5}" presName="sibTrans" presStyleCnt="0"/>
      <dgm:spPr/>
    </dgm:pt>
    <dgm:pt modelId="{D83871FE-0596-4FB2-A79C-0ACA6CB85032}" type="pres">
      <dgm:prSet presAssocID="{C53C2807-8309-4A3B-9FEA-09552442B5CC}" presName="node" presStyleLbl="node1" presStyleIdx="7" presStyleCnt="10">
        <dgm:presLayoutVars>
          <dgm:bulletEnabled val="1"/>
        </dgm:presLayoutVars>
      </dgm:prSet>
      <dgm:spPr/>
    </dgm:pt>
    <dgm:pt modelId="{EBEC85BC-EDA0-4E61-981C-C63269F5BEAE}" type="pres">
      <dgm:prSet presAssocID="{1C3F5409-5662-46D7-9D6D-29627C72ED3B}" presName="sibTrans" presStyleCnt="0"/>
      <dgm:spPr/>
    </dgm:pt>
    <dgm:pt modelId="{7058056E-A527-4EFD-8D3A-B157FBABB48F}" type="pres">
      <dgm:prSet presAssocID="{B0325A4D-1045-4C22-BA54-56ED6329CEB1}" presName="node" presStyleLbl="node1" presStyleIdx="8" presStyleCnt="10">
        <dgm:presLayoutVars>
          <dgm:bulletEnabled val="1"/>
        </dgm:presLayoutVars>
      </dgm:prSet>
      <dgm:spPr/>
    </dgm:pt>
    <dgm:pt modelId="{3EDE22DD-B34D-4130-86A3-0486EA5C2E5A}" type="pres">
      <dgm:prSet presAssocID="{1E1FAAE9-AEE1-4972-8347-6DC960C849DC}" presName="sibTrans" presStyleCnt="0"/>
      <dgm:spPr/>
    </dgm:pt>
    <dgm:pt modelId="{7C57450B-8B9B-441D-B534-EB2599F76B1F}" type="pres">
      <dgm:prSet presAssocID="{DD87AC4C-C1B8-459B-A33D-67098DC2244F}" presName="node" presStyleLbl="node1" presStyleIdx="9" presStyleCnt="10">
        <dgm:presLayoutVars>
          <dgm:bulletEnabled val="1"/>
        </dgm:presLayoutVars>
      </dgm:prSet>
      <dgm:spPr/>
    </dgm:pt>
  </dgm:ptLst>
  <dgm:cxnLst>
    <dgm:cxn modelId="{6E0DBC19-12EE-4002-A6F1-FE74D637DDBB}" srcId="{BA0C96A2-C2A5-466A-A946-DF99A1ADC518}" destId="{28867F35-EC58-4837-B3F1-6A5D6E00F939}" srcOrd="4" destOrd="0" parTransId="{CE866008-3896-4F12-95A4-7CF0CEE053C3}" sibTransId="{3C3182D7-52AB-4E99-AFF4-67FD45E503B7}"/>
    <dgm:cxn modelId="{7582EF37-BAEE-4AE8-B876-0278F02FBF3F}" type="presOf" srcId="{B0325A4D-1045-4C22-BA54-56ED6329CEB1}" destId="{7058056E-A527-4EFD-8D3A-B157FBABB48F}" srcOrd="0" destOrd="0" presId="urn:microsoft.com/office/officeart/2005/8/layout/default"/>
    <dgm:cxn modelId="{865A4060-36A9-45DE-ACAC-F7B2B4232664}" srcId="{BA0C96A2-C2A5-466A-A946-DF99A1ADC518}" destId="{DD87AC4C-C1B8-459B-A33D-67098DC2244F}" srcOrd="9" destOrd="0" parTransId="{D997EBEE-9E63-4377-8056-D41014ABEBAE}" sibTransId="{5E64F326-757B-4762-9D19-2CF7CB0BA59F}"/>
    <dgm:cxn modelId="{D351AC46-680B-472D-B582-BB818535D3C9}" srcId="{BA0C96A2-C2A5-466A-A946-DF99A1ADC518}" destId="{E8C56441-108D-4017-8813-3B2F802D286F}" srcOrd="1" destOrd="0" parTransId="{C9405F82-F516-478D-9E52-5BFF11159757}" sibTransId="{C641A3F3-FCEE-4A7E-A5AC-4D3E712C6E6B}"/>
    <dgm:cxn modelId="{C0550D4B-446C-4E7D-BEB0-C4134DF46021}" srcId="{BA0C96A2-C2A5-466A-A946-DF99A1ADC518}" destId="{C53C2807-8309-4A3B-9FEA-09552442B5CC}" srcOrd="7" destOrd="0" parTransId="{B83B22A4-0BD1-4AE4-BBD4-830CDF8134A9}" sibTransId="{1C3F5409-5662-46D7-9D6D-29627C72ED3B}"/>
    <dgm:cxn modelId="{B530614D-14A5-4879-9512-F2435BC683FB}" type="presOf" srcId="{E253F7F9-9AC0-43D6-A350-EDCF009A1939}" destId="{F39F550A-0EA7-496E-84D8-8E7658156D76}" srcOrd="0" destOrd="0" presId="urn:microsoft.com/office/officeart/2005/8/layout/default"/>
    <dgm:cxn modelId="{052B7C4F-32E5-46CB-887B-596EA42B17E0}" type="presOf" srcId="{BA0C96A2-C2A5-466A-A946-DF99A1ADC518}" destId="{56E92994-48FF-40C7-B5F3-06CF6B66531F}" srcOrd="0" destOrd="0" presId="urn:microsoft.com/office/officeart/2005/8/layout/default"/>
    <dgm:cxn modelId="{16409150-679F-43A1-A841-9CA0EB4C1B7C}" srcId="{BA0C96A2-C2A5-466A-A946-DF99A1ADC518}" destId="{8F871E1D-4BB4-4B63-89C4-4898BAD35CD8}" srcOrd="6" destOrd="0" parTransId="{9B12FF00-EF24-496A-9B75-EEFA03CEEBE0}" sibTransId="{10531B74-1FB3-4BF9-929C-A76AC5DDA7D5}"/>
    <dgm:cxn modelId="{40F7D770-39EA-4FB3-A083-F1782766EC50}" type="presOf" srcId="{28B39148-34C1-4228-ABBE-EA94F802E6DB}" destId="{98913144-F141-4C66-93C5-79BAACFB929F}" srcOrd="0" destOrd="0" presId="urn:microsoft.com/office/officeart/2005/8/layout/default"/>
    <dgm:cxn modelId="{61B44E83-3B52-4367-8CFD-C09A98E23FFF}" type="presOf" srcId="{DD87AC4C-C1B8-459B-A33D-67098DC2244F}" destId="{7C57450B-8B9B-441D-B534-EB2599F76B1F}" srcOrd="0" destOrd="0" presId="urn:microsoft.com/office/officeart/2005/8/layout/default"/>
    <dgm:cxn modelId="{3F2CF987-DFC7-4D4C-AE2A-74C8DFE81115}" type="presOf" srcId="{E8C56441-108D-4017-8813-3B2F802D286F}" destId="{EEF105F8-C29F-4C3A-B4AD-70C3C3E0A182}" srcOrd="0" destOrd="0" presId="urn:microsoft.com/office/officeart/2005/8/layout/default"/>
    <dgm:cxn modelId="{FEFE638A-C540-45B7-960C-B4E9123D018D}" srcId="{BA0C96A2-C2A5-466A-A946-DF99A1ADC518}" destId="{22F023A1-8E6B-48ED-AD1B-7F1F8A4CF7E8}" srcOrd="5" destOrd="0" parTransId="{59F131FD-84B8-4FD9-B7F6-12D76892F8B0}" sibTransId="{80BD21C4-5DBE-422A-B9D5-9A1DF957E47B}"/>
    <dgm:cxn modelId="{AC0E7A92-AA87-4129-A09F-2CF3BB12DD84}" srcId="{BA0C96A2-C2A5-466A-A946-DF99A1ADC518}" destId="{E253F7F9-9AC0-43D6-A350-EDCF009A1939}" srcOrd="3" destOrd="0" parTransId="{EB25B352-449C-4885-B7F2-4B0DC1473B5A}" sibTransId="{B0DB3523-C33F-4258-BC48-B81389E38668}"/>
    <dgm:cxn modelId="{72539F94-E788-475A-8D36-74CEEBD1D286}" srcId="{BA0C96A2-C2A5-466A-A946-DF99A1ADC518}" destId="{B0325A4D-1045-4C22-BA54-56ED6329CEB1}" srcOrd="8" destOrd="0" parTransId="{0FB708A4-05F9-40A6-BC57-FBCFADBE95D0}" sibTransId="{1E1FAAE9-AEE1-4972-8347-6DC960C849DC}"/>
    <dgm:cxn modelId="{4373CBB4-6D4A-4BCD-9B87-F941F5247099}" type="presOf" srcId="{8F871E1D-4BB4-4B63-89C4-4898BAD35CD8}" destId="{1584DCD7-4B4D-4486-9AAB-283BA32ED752}" srcOrd="0" destOrd="0" presId="urn:microsoft.com/office/officeart/2005/8/layout/default"/>
    <dgm:cxn modelId="{BC9510B8-C034-4FA2-B65D-9695758C7EB4}" type="presOf" srcId="{C53C2807-8309-4A3B-9FEA-09552442B5CC}" destId="{D83871FE-0596-4FB2-A79C-0ACA6CB85032}" srcOrd="0" destOrd="0" presId="urn:microsoft.com/office/officeart/2005/8/layout/default"/>
    <dgm:cxn modelId="{F5F9B6CF-37FE-4572-A961-46FBDAAE9FC2}" type="presOf" srcId="{28867F35-EC58-4837-B3F1-6A5D6E00F939}" destId="{06EAB25E-4CDF-4C4D-BA05-E4886D4D2F3E}" srcOrd="0" destOrd="0" presId="urn:microsoft.com/office/officeart/2005/8/layout/default"/>
    <dgm:cxn modelId="{274F8DD1-C3FC-4DAC-BC2A-387A61458FE6}" srcId="{BA0C96A2-C2A5-466A-A946-DF99A1ADC518}" destId="{28B39148-34C1-4228-ABBE-EA94F802E6DB}" srcOrd="0" destOrd="0" parTransId="{A22DD25D-2352-45BF-8FB3-9A8F119CA5BB}" sibTransId="{65DAA61C-636A-4D1F-87BD-58F9572B4192}"/>
    <dgm:cxn modelId="{D56E90D1-6653-4A78-A424-BFC2E3EB7A2F}" type="presOf" srcId="{F9C959F3-7244-4B45-93A5-F706F1146C84}" destId="{477AB9A3-C1A2-4A67-8EB6-1267A72D372A}" srcOrd="0" destOrd="0" presId="urn:microsoft.com/office/officeart/2005/8/layout/default"/>
    <dgm:cxn modelId="{8C17D3E5-4634-40A1-BD96-A7349D0D30E4}" srcId="{BA0C96A2-C2A5-466A-A946-DF99A1ADC518}" destId="{F9C959F3-7244-4B45-93A5-F706F1146C84}" srcOrd="2" destOrd="0" parTransId="{EC5C13C5-307D-401B-A05D-238CC6FE8C25}" sibTransId="{A69A0DD8-6E44-472A-8BF1-EB1EF8D095E9}"/>
    <dgm:cxn modelId="{32CC45E7-C84B-411B-9F8A-6D12F5D691D1}" type="presOf" srcId="{22F023A1-8E6B-48ED-AD1B-7F1F8A4CF7E8}" destId="{31001601-DCCE-4A54-9F13-571616250FC0}" srcOrd="0" destOrd="0" presId="urn:microsoft.com/office/officeart/2005/8/layout/default"/>
    <dgm:cxn modelId="{922C9FBD-4692-4CC3-9969-359657F218B2}" type="presParOf" srcId="{56E92994-48FF-40C7-B5F3-06CF6B66531F}" destId="{98913144-F141-4C66-93C5-79BAACFB929F}" srcOrd="0" destOrd="0" presId="urn:microsoft.com/office/officeart/2005/8/layout/default"/>
    <dgm:cxn modelId="{E3C30EC8-5BC5-4AA6-BF25-3EB97F43E34E}" type="presParOf" srcId="{56E92994-48FF-40C7-B5F3-06CF6B66531F}" destId="{B99A212B-A4B4-4A19-9AF2-43F6B2F30286}" srcOrd="1" destOrd="0" presId="urn:microsoft.com/office/officeart/2005/8/layout/default"/>
    <dgm:cxn modelId="{72A93380-06AF-46B6-A185-EC92A9778522}" type="presParOf" srcId="{56E92994-48FF-40C7-B5F3-06CF6B66531F}" destId="{EEF105F8-C29F-4C3A-B4AD-70C3C3E0A182}" srcOrd="2" destOrd="0" presId="urn:microsoft.com/office/officeart/2005/8/layout/default"/>
    <dgm:cxn modelId="{1E62FA62-5A7F-413C-94B3-A0579E0476C6}" type="presParOf" srcId="{56E92994-48FF-40C7-B5F3-06CF6B66531F}" destId="{4C776ADE-99C0-4E41-865F-AB95097A8CBA}" srcOrd="3" destOrd="0" presId="urn:microsoft.com/office/officeart/2005/8/layout/default"/>
    <dgm:cxn modelId="{CB618A40-164E-4D27-9291-F7AD22FC0E3D}" type="presParOf" srcId="{56E92994-48FF-40C7-B5F3-06CF6B66531F}" destId="{477AB9A3-C1A2-4A67-8EB6-1267A72D372A}" srcOrd="4" destOrd="0" presId="urn:microsoft.com/office/officeart/2005/8/layout/default"/>
    <dgm:cxn modelId="{DF13F1A3-2CE0-46F9-B16A-048C0284C534}" type="presParOf" srcId="{56E92994-48FF-40C7-B5F3-06CF6B66531F}" destId="{234A4AFF-B1AC-460E-A65E-4C19C693DFB0}" srcOrd="5" destOrd="0" presId="urn:microsoft.com/office/officeart/2005/8/layout/default"/>
    <dgm:cxn modelId="{CFFB61DE-7493-4173-A99C-5635BB09F0DE}" type="presParOf" srcId="{56E92994-48FF-40C7-B5F3-06CF6B66531F}" destId="{F39F550A-0EA7-496E-84D8-8E7658156D76}" srcOrd="6" destOrd="0" presId="urn:microsoft.com/office/officeart/2005/8/layout/default"/>
    <dgm:cxn modelId="{702DEFC7-4E9D-4B3C-B826-F4A77D4941BD}" type="presParOf" srcId="{56E92994-48FF-40C7-B5F3-06CF6B66531F}" destId="{B904C086-4BBD-4257-ACDE-847698EB9183}" srcOrd="7" destOrd="0" presId="urn:microsoft.com/office/officeart/2005/8/layout/default"/>
    <dgm:cxn modelId="{6E7BA54F-F259-4C9B-8514-18EA5E26BF15}" type="presParOf" srcId="{56E92994-48FF-40C7-B5F3-06CF6B66531F}" destId="{06EAB25E-4CDF-4C4D-BA05-E4886D4D2F3E}" srcOrd="8" destOrd="0" presId="urn:microsoft.com/office/officeart/2005/8/layout/default"/>
    <dgm:cxn modelId="{F27B2692-ED20-4649-8118-9D3D17BB9958}" type="presParOf" srcId="{56E92994-48FF-40C7-B5F3-06CF6B66531F}" destId="{20416BD2-3B0B-4422-91B2-D4AEF94C7C3F}" srcOrd="9" destOrd="0" presId="urn:microsoft.com/office/officeart/2005/8/layout/default"/>
    <dgm:cxn modelId="{35CBD93F-DAB8-41B9-BA05-37C4D9751407}" type="presParOf" srcId="{56E92994-48FF-40C7-B5F3-06CF6B66531F}" destId="{31001601-DCCE-4A54-9F13-571616250FC0}" srcOrd="10" destOrd="0" presId="urn:microsoft.com/office/officeart/2005/8/layout/default"/>
    <dgm:cxn modelId="{887D5197-41A7-42AC-AA86-4B7F49183906}" type="presParOf" srcId="{56E92994-48FF-40C7-B5F3-06CF6B66531F}" destId="{3245D9E5-A6F8-4F5D-B43C-711B6D040785}" srcOrd="11" destOrd="0" presId="urn:microsoft.com/office/officeart/2005/8/layout/default"/>
    <dgm:cxn modelId="{E3C2F8FE-7409-4DCF-BA84-27563906ABA4}" type="presParOf" srcId="{56E92994-48FF-40C7-B5F3-06CF6B66531F}" destId="{1584DCD7-4B4D-4486-9AAB-283BA32ED752}" srcOrd="12" destOrd="0" presId="urn:microsoft.com/office/officeart/2005/8/layout/default"/>
    <dgm:cxn modelId="{56D84C36-0E91-43C3-B35F-F195451926AA}" type="presParOf" srcId="{56E92994-48FF-40C7-B5F3-06CF6B66531F}" destId="{2A89D707-E750-44C6-87B8-DD7503F9D7FA}" srcOrd="13" destOrd="0" presId="urn:microsoft.com/office/officeart/2005/8/layout/default"/>
    <dgm:cxn modelId="{C9CE92E9-7489-4E93-A8BE-7C8E513F5BCA}" type="presParOf" srcId="{56E92994-48FF-40C7-B5F3-06CF6B66531F}" destId="{D83871FE-0596-4FB2-A79C-0ACA6CB85032}" srcOrd="14" destOrd="0" presId="urn:microsoft.com/office/officeart/2005/8/layout/default"/>
    <dgm:cxn modelId="{80A0CE56-DD1B-4E18-9756-8C0E9F131826}" type="presParOf" srcId="{56E92994-48FF-40C7-B5F3-06CF6B66531F}" destId="{EBEC85BC-EDA0-4E61-981C-C63269F5BEAE}" srcOrd="15" destOrd="0" presId="urn:microsoft.com/office/officeart/2005/8/layout/default"/>
    <dgm:cxn modelId="{D54DB888-0598-4FDE-A5F8-153495D02555}" type="presParOf" srcId="{56E92994-48FF-40C7-B5F3-06CF6B66531F}" destId="{7058056E-A527-4EFD-8D3A-B157FBABB48F}" srcOrd="16" destOrd="0" presId="urn:microsoft.com/office/officeart/2005/8/layout/default"/>
    <dgm:cxn modelId="{04830264-F9DB-4EB0-818C-2B6769D3E416}" type="presParOf" srcId="{56E92994-48FF-40C7-B5F3-06CF6B66531F}" destId="{3EDE22DD-B34D-4130-86A3-0486EA5C2E5A}" srcOrd="17" destOrd="0" presId="urn:microsoft.com/office/officeart/2005/8/layout/default"/>
    <dgm:cxn modelId="{F676B798-C181-4E40-A006-FBA188D7EB84}" type="presParOf" srcId="{56E92994-48FF-40C7-B5F3-06CF6B66531F}" destId="{7C57450B-8B9B-441D-B534-EB2599F76B1F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90C507F-5098-4EF2-8321-65F9ED995421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cs-CZ"/>
        </a:p>
      </dgm:t>
    </dgm:pt>
    <dgm:pt modelId="{46A63384-DF16-4859-B9E9-2DD97D808872}">
      <dgm:prSet/>
      <dgm:spPr/>
      <dgm:t>
        <a:bodyPr/>
        <a:lstStyle/>
        <a:p>
          <a:pPr>
            <a:defRPr b="1"/>
          </a:pPr>
          <a:r>
            <a:rPr lang="cs-CZ"/>
            <a:t>soubor činností a opatření prováděných u fyzických osob za účelem</a:t>
          </a:r>
        </a:p>
      </dgm:t>
    </dgm:pt>
    <dgm:pt modelId="{9B4E39D2-417B-4ABE-A932-8EFF3C7F7161}" type="parTrans" cxnId="{27524A7E-6DEE-453A-B797-BC473BC717B5}">
      <dgm:prSet/>
      <dgm:spPr/>
      <dgm:t>
        <a:bodyPr/>
        <a:lstStyle/>
        <a:p>
          <a:endParaRPr lang="cs-CZ"/>
        </a:p>
      </dgm:t>
    </dgm:pt>
    <dgm:pt modelId="{223ED971-4BEB-4484-BC2F-841E40752A23}" type="sibTrans" cxnId="{27524A7E-6DEE-453A-B797-BC473BC717B5}">
      <dgm:prSet/>
      <dgm:spPr/>
      <dgm:t>
        <a:bodyPr/>
        <a:lstStyle/>
        <a:p>
          <a:endParaRPr lang="cs-CZ"/>
        </a:p>
      </dgm:t>
    </dgm:pt>
    <dgm:pt modelId="{641582DF-FEF0-4E09-B8FF-77407FDF4F8B}">
      <dgm:prSet/>
      <dgm:spPr/>
      <dgm:t>
        <a:bodyPr/>
        <a:lstStyle/>
        <a:p>
          <a:r>
            <a:rPr lang="cs-CZ"/>
            <a:t>předcházení, odhalení a odstranění nemoci, vady nebo zdravotního stavu (dále jen „nemoc“),</a:t>
          </a:r>
        </a:p>
      </dgm:t>
    </dgm:pt>
    <dgm:pt modelId="{119954C1-3B92-4C07-84C5-B4D3B65E217B}" type="parTrans" cxnId="{4009D7AA-2C46-4C42-BE83-283B8295507C}">
      <dgm:prSet/>
      <dgm:spPr/>
      <dgm:t>
        <a:bodyPr/>
        <a:lstStyle/>
        <a:p>
          <a:endParaRPr lang="cs-CZ"/>
        </a:p>
      </dgm:t>
    </dgm:pt>
    <dgm:pt modelId="{3CA0C15B-ADA5-434A-8FEC-D71F08E11874}" type="sibTrans" cxnId="{4009D7AA-2C46-4C42-BE83-283B8295507C}">
      <dgm:prSet/>
      <dgm:spPr/>
      <dgm:t>
        <a:bodyPr/>
        <a:lstStyle/>
        <a:p>
          <a:endParaRPr lang="cs-CZ"/>
        </a:p>
      </dgm:t>
    </dgm:pt>
    <dgm:pt modelId="{2A42C215-AE9E-433D-8817-59D1B488CCE9}">
      <dgm:prSet/>
      <dgm:spPr/>
      <dgm:t>
        <a:bodyPr/>
        <a:lstStyle/>
        <a:p>
          <a:r>
            <a:rPr lang="cs-CZ"/>
            <a:t>udržení, obnovení nebo zlepšení zdravotního a funkčního stavu,</a:t>
          </a:r>
        </a:p>
      </dgm:t>
    </dgm:pt>
    <dgm:pt modelId="{797D0DC8-3B10-4643-8870-A4A8B98FC09B}" type="parTrans" cxnId="{5E71C8BA-6B4B-4DA3-9523-8A95CDB7C7A5}">
      <dgm:prSet/>
      <dgm:spPr/>
      <dgm:t>
        <a:bodyPr/>
        <a:lstStyle/>
        <a:p>
          <a:endParaRPr lang="cs-CZ"/>
        </a:p>
      </dgm:t>
    </dgm:pt>
    <dgm:pt modelId="{0967AA9F-6C3C-4C2F-B84F-2E8B886982FE}" type="sibTrans" cxnId="{5E71C8BA-6B4B-4DA3-9523-8A95CDB7C7A5}">
      <dgm:prSet/>
      <dgm:spPr/>
      <dgm:t>
        <a:bodyPr/>
        <a:lstStyle/>
        <a:p>
          <a:endParaRPr lang="cs-CZ"/>
        </a:p>
      </dgm:t>
    </dgm:pt>
    <dgm:pt modelId="{0CA23BB2-460E-4574-A69B-B0587CF53A1E}">
      <dgm:prSet/>
      <dgm:spPr/>
      <dgm:t>
        <a:bodyPr/>
        <a:lstStyle/>
        <a:p>
          <a:r>
            <a:rPr lang="cs-CZ"/>
            <a:t>udržení a prodloužení života a zmírnění utrpení,</a:t>
          </a:r>
        </a:p>
      </dgm:t>
    </dgm:pt>
    <dgm:pt modelId="{69F2C7D9-F686-4E27-9737-26F69BA7F594}" type="parTrans" cxnId="{530E9A32-8E1F-4E9A-8678-A9548A60894D}">
      <dgm:prSet/>
      <dgm:spPr/>
      <dgm:t>
        <a:bodyPr/>
        <a:lstStyle/>
        <a:p>
          <a:endParaRPr lang="cs-CZ"/>
        </a:p>
      </dgm:t>
    </dgm:pt>
    <dgm:pt modelId="{B4D1D01C-7747-4561-9050-70A622D16F03}" type="sibTrans" cxnId="{530E9A32-8E1F-4E9A-8678-A9548A60894D}">
      <dgm:prSet/>
      <dgm:spPr/>
      <dgm:t>
        <a:bodyPr/>
        <a:lstStyle/>
        <a:p>
          <a:endParaRPr lang="cs-CZ"/>
        </a:p>
      </dgm:t>
    </dgm:pt>
    <dgm:pt modelId="{FD35EFE4-DEA5-49D7-BAEF-80D02A9ACE84}">
      <dgm:prSet/>
      <dgm:spPr/>
      <dgm:t>
        <a:bodyPr/>
        <a:lstStyle/>
        <a:p>
          <a:r>
            <a:rPr lang="cs-CZ"/>
            <a:t>pomoci při reprodukci a porodu,</a:t>
          </a:r>
        </a:p>
      </dgm:t>
    </dgm:pt>
    <dgm:pt modelId="{04AE5640-84EB-491A-8F45-83DC2DB028E9}" type="parTrans" cxnId="{BE44F6BF-557B-46CE-886C-8B5FB9A3CFE7}">
      <dgm:prSet/>
      <dgm:spPr/>
      <dgm:t>
        <a:bodyPr/>
        <a:lstStyle/>
        <a:p>
          <a:endParaRPr lang="cs-CZ"/>
        </a:p>
      </dgm:t>
    </dgm:pt>
    <dgm:pt modelId="{5C9807A1-359B-402B-8F86-A78F37ADBCB7}" type="sibTrans" cxnId="{BE44F6BF-557B-46CE-886C-8B5FB9A3CFE7}">
      <dgm:prSet/>
      <dgm:spPr/>
      <dgm:t>
        <a:bodyPr/>
        <a:lstStyle/>
        <a:p>
          <a:endParaRPr lang="cs-CZ"/>
        </a:p>
      </dgm:t>
    </dgm:pt>
    <dgm:pt modelId="{6C75508F-D36C-4ED4-9F1D-88A64233F428}">
      <dgm:prSet/>
      <dgm:spPr/>
      <dgm:t>
        <a:bodyPr/>
        <a:lstStyle/>
        <a:p>
          <a:r>
            <a:rPr lang="cs-CZ"/>
            <a:t>posuzování zdravotního stavu,</a:t>
          </a:r>
        </a:p>
      </dgm:t>
    </dgm:pt>
    <dgm:pt modelId="{8AD82A2A-71FA-47AE-B549-25D6691CDEF0}" type="parTrans" cxnId="{0A5D872E-11C7-41C8-9BF5-91C6DAE32C6E}">
      <dgm:prSet/>
      <dgm:spPr/>
      <dgm:t>
        <a:bodyPr/>
        <a:lstStyle/>
        <a:p>
          <a:endParaRPr lang="cs-CZ"/>
        </a:p>
      </dgm:t>
    </dgm:pt>
    <dgm:pt modelId="{2C723079-BC38-4FC1-B4F6-DAFDA5FF0A60}" type="sibTrans" cxnId="{0A5D872E-11C7-41C8-9BF5-91C6DAE32C6E}">
      <dgm:prSet/>
      <dgm:spPr/>
      <dgm:t>
        <a:bodyPr/>
        <a:lstStyle/>
        <a:p>
          <a:endParaRPr lang="cs-CZ"/>
        </a:p>
      </dgm:t>
    </dgm:pt>
    <dgm:pt modelId="{17FD7E88-4461-490D-943D-33D0BFDE4347}">
      <dgm:prSet/>
      <dgm:spPr/>
      <dgm:t>
        <a:bodyPr/>
        <a:lstStyle/>
        <a:p>
          <a:pPr>
            <a:defRPr b="1"/>
          </a:pPr>
          <a:r>
            <a:rPr lang="cs-CZ"/>
            <a:t>preventivní, diagnostické, léčebné, léčebně rehabilitační, ošetřovatelské nebo jiné zdravotní výkony prováděné zdravotnickými pracovníky</a:t>
          </a:r>
        </a:p>
      </dgm:t>
    </dgm:pt>
    <dgm:pt modelId="{A81A96F0-34C7-447E-891F-BFC09366D994}" type="parTrans" cxnId="{77AE6658-0667-4483-A910-34BA80AAB8C8}">
      <dgm:prSet/>
      <dgm:spPr/>
      <dgm:t>
        <a:bodyPr/>
        <a:lstStyle/>
        <a:p>
          <a:endParaRPr lang="cs-CZ"/>
        </a:p>
      </dgm:t>
    </dgm:pt>
    <dgm:pt modelId="{6EDCA759-09B3-47B9-8F69-188867691A73}" type="sibTrans" cxnId="{77AE6658-0667-4483-A910-34BA80AAB8C8}">
      <dgm:prSet/>
      <dgm:spPr/>
      <dgm:t>
        <a:bodyPr/>
        <a:lstStyle/>
        <a:p>
          <a:endParaRPr lang="cs-CZ"/>
        </a:p>
      </dgm:t>
    </dgm:pt>
    <dgm:pt modelId="{8C79010A-2977-400F-9D83-8D96E50F2D70}" type="pres">
      <dgm:prSet presAssocID="{190C507F-5098-4EF2-8321-65F9ED995421}" presName="root" presStyleCnt="0">
        <dgm:presLayoutVars>
          <dgm:dir/>
          <dgm:resizeHandles val="exact"/>
        </dgm:presLayoutVars>
      </dgm:prSet>
      <dgm:spPr/>
    </dgm:pt>
    <dgm:pt modelId="{EB35C29F-4822-42FA-A9A3-8B5A1C4CD24C}" type="pres">
      <dgm:prSet presAssocID="{46A63384-DF16-4859-B9E9-2DD97D808872}" presName="compNode" presStyleCnt="0"/>
      <dgm:spPr/>
    </dgm:pt>
    <dgm:pt modelId="{0E424114-6F69-489C-B8BF-B43C01DBD570}" type="pres">
      <dgm:prSet presAssocID="{46A63384-DF16-4859-B9E9-2DD97D808872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4A0646BD-700F-49ED-A58F-1B8884251218}" type="pres">
      <dgm:prSet presAssocID="{46A63384-DF16-4859-B9E9-2DD97D808872}" presName="iconSpace" presStyleCnt="0"/>
      <dgm:spPr/>
    </dgm:pt>
    <dgm:pt modelId="{CAB55FC1-767E-4279-802A-20904CB97026}" type="pres">
      <dgm:prSet presAssocID="{46A63384-DF16-4859-B9E9-2DD97D808872}" presName="parTx" presStyleLbl="revTx" presStyleIdx="0" presStyleCnt="4">
        <dgm:presLayoutVars>
          <dgm:chMax val="0"/>
          <dgm:chPref val="0"/>
        </dgm:presLayoutVars>
      </dgm:prSet>
      <dgm:spPr/>
    </dgm:pt>
    <dgm:pt modelId="{F0DFA1BB-4C0A-491C-A3A5-42FADF233652}" type="pres">
      <dgm:prSet presAssocID="{46A63384-DF16-4859-B9E9-2DD97D808872}" presName="txSpace" presStyleCnt="0"/>
      <dgm:spPr/>
    </dgm:pt>
    <dgm:pt modelId="{62B14D82-1941-4BED-B066-F5B8EF72D54C}" type="pres">
      <dgm:prSet presAssocID="{46A63384-DF16-4859-B9E9-2DD97D808872}" presName="desTx" presStyleLbl="revTx" presStyleIdx="1" presStyleCnt="4">
        <dgm:presLayoutVars/>
      </dgm:prSet>
      <dgm:spPr/>
    </dgm:pt>
    <dgm:pt modelId="{8345F5CD-F49F-4C81-B56D-5FA87121F48C}" type="pres">
      <dgm:prSet presAssocID="{223ED971-4BEB-4484-BC2F-841E40752A23}" presName="sibTrans" presStyleCnt="0"/>
      <dgm:spPr/>
    </dgm:pt>
    <dgm:pt modelId="{5C7399EC-3F2C-4CB0-BDE1-671A4142ED1B}" type="pres">
      <dgm:prSet presAssocID="{17FD7E88-4461-490D-943D-33D0BFDE4347}" presName="compNode" presStyleCnt="0"/>
      <dgm:spPr/>
    </dgm:pt>
    <dgm:pt modelId="{24BEA2D8-93E1-4289-8F7B-775455BDC89B}" type="pres">
      <dgm:prSet presAssocID="{17FD7E88-4461-490D-943D-33D0BFDE4347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mbulance"/>
        </a:ext>
      </dgm:extLst>
    </dgm:pt>
    <dgm:pt modelId="{E045F38D-E3D1-47E8-B1E8-50DACF5A9568}" type="pres">
      <dgm:prSet presAssocID="{17FD7E88-4461-490D-943D-33D0BFDE4347}" presName="iconSpace" presStyleCnt="0"/>
      <dgm:spPr/>
    </dgm:pt>
    <dgm:pt modelId="{85FACAF0-57B0-4231-B332-0BBF21A0F4E9}" type="pres">
      <dgm:prSet presAssocID="{17FD7E88-4461-490D-943D-33D0BFDE4347}" presName="parTx" presStyleLbl="revTx" presStyleIdx="2" presStyleCnt="4">
        <dgm:presLayoutVars>
          <dgm:chMax val="0"/>
          <dgm:chPref val="0"/>
        </dgm:presLayoutVars>
      </dgm:prSet>
      <dgm:spPr/>
    </dgm:pt>
    <dgm:pt modelId="{D24966B7-EFA6-43A4-AADE-F7889A94074D}" type="pres">
      <dgm:prSet presAssocID="{17FD7E88-4461-490D-943D-33D0BFDE4347}" presName="txSpace" presStyleCnt="0"/>
      <dgm:spPr/>
    </dgm:pt>
    <dgm:pt modelId="{9DEA9B92-F719-4AB7-B70D-FB905830362A}" type="pres">
      <dgm:prSet presAssocID="{17FD7E88-4461-490D-943D-33D0BFDE4347}" presName="desTx" presStyleLbl="revTx" presStyleIdx="3" presStyleCnt="4">
        <dgm:presLayoutVars/>
      </dgm:prSet>
      <dgm:spPr/>
    </dgm:pt>
  </dgm:ptLst>
  <dgm:cxnLst>
    <dgm:cxn modelId="{0B366921-13B2-4CAC-A534-FAE6FB08C33F}" type="presOf" srcId="{0CA23BB2-460E-4574-A69B-B0587CF53A1E}" destId="{62B14D82-1941-4BED-B066-F5B8EF72D54C}" srcOrd="0" destOrd="2" presId="urn:microsoft.com/office/officeart/2018/2/layout/IconLabelDescriptionList"/>
    <dgm:cxn modelId="{0A5D872E-11C7-41C8-9BF5-91C6DAE32C6E}" srcId="{46A63384-DF16-4859-B9E9-2DD97D808872}" destId="{6C75508F-D36C-4ED4-9F1D-88A64233F428}" srcOrd="4" destOrd="0" parTransId="{8AD82A2A-71FA-47AE-B549-25D6691CDEF0}" sibTransId="{2C723079-BC38-4FC1-B4F6-DAFDA5FF0A60}"/>
    <dgm:cxn modelId="{530E9A32-8E1F-4E9A-8678-A9548A60894D}" srcId="{46A63384-DF16-4859-B9E9-2DD97D808872}" destId="{0CA23BB2-460E-4574-A69B-B0587CF53A1E}" srcOrd="2" destOrd="0" parTransId="{69F2C7D9-F686-4E27-9737-26F69BA7F594}" sibTransId="{B4D1D01C-7747-4561-9050-70A622D16F03}"/>
    <dgm:cxn modelId="{D3446641-96AF-4A5B-8440-ABFA7CF6FDB3}" type="presOf" srcId="{190C507F-5098-4EF2-8321-65F9ED995421}" destId="{8C79010A-2977-400F-9D83-8D96E50F2D70}" srcOrd="0" destOrd="0" presId="urn:microsoft.com/office/officeart/2018/2/layout/IconLabelDescriptionList"/>
    <dgm:cxn modelId="{AB97F543-C75C-4C3F-B8B9-C9517B504A84}" type="presOf" srcId="{17FD7E88-4461-490D-943D-33D0BFDE4347}" destId="{85FACAF0-57B0-4231-B332-0BBF21A0F4E9}" srcOrd="0" destOrd="0" presId="urn:microsoft.com/office/officeart/2018/2/layout/IconLabelDescriptionList"/>
    <dgm:cxn modelId="{77AE6658-0667-4483-A910-34BA80AAB8C8}" srcId="{190C507F-5098-4EF2-8321-65F9ED995421}" destId="{17FD7E88-4461-490D-943D-33D0BFDE4347}" srcOrd="1" destOrd="0" parTransId="{A81A96F0-34C7-447E-891F-BFC09366D994}" sibTransId="{6EDCA759-09B3-47B9-8F69-188867691A73}"/>
    <dgm:cxn modelId="{27524A7E-6DEE-453A-B797-BC473BC717B5}" srcId="{190C507F-5098-4EF2-8321-65F9ED995421}" destId="{46A63384-DF16-4859-B9E9-2DD97D808872}" srcOrd="0" destOrd="0" parTransId="{9B4E39D2-417B-4ABE-A932-8EFF3C7F7161}" sibTransId="{223ED971-4BEB-4484-BC2F-841E40752A23}"/>
    <dgm:cxn modelId="{0CEF5483-0C87-4FEF-BA1D-47714E21AD1A}" type="presOf" srcId="{2A42C215-AE9E-433D-8817-59D1B488CCE9}" destId="{62B14D82-1941-4BED-B066-F5B8EF72D54C}" srcOrd="0" destOrd="1" presId="urn:microsoft.com/office/officeart/2018/2/layout/IconLabelDescriptionList"/>
    <dgm:cxn modelId="{EC620A87-19AC-400B-AC4A-68E5A930C694}" type="presOf" srcId="{641582DF-FEF0-4E09-B8FF-77407FDF4F8B}" destId="{62B14D82-1941-4BED-B066-F5B8EF72D54C}" srcOrd="0" destOrd="0" presId="urn:microsoft.com/office/officeart/2018/2/layout/IconLabelDescriptionList"/>
    <dgm:cxn modelId="{6AC9579E-928C-4472-8F1F-D24AF49AEB2A}" type="presOf" srcId="{6C75508F-D36C-4ED4-9F1D-88A64233F428}" destId="{62B14D82-1941-4BED-B066-F5B8EF72D54C}" srcOrd="0" destOrd="4" presId="urn:microsoft.com/office/officeart/2018/2/layout/IconLabelDescriptionList"/>
    <dgm:cxn modelId="{227243A2-4A9D-42FB-AAAE-4CA29357653E}" type="presOf" srcId="{FD35EFE4-DEA5-49D7-BAEF-80D02A9ACE84}" destId="{62B14D82-1941-4BED-B066-F5B8EF72D54C}" srcOrd="0" destOrd="3" presId="urn:microsoft.com/office/officeart/2018/2/layout/IconLabelDescriptionList"/>
    <dgm:cxn modelId="{4009D7AA-2C46-4C42-BE83-283B8295507C}" srcId="{46A63384-DF16-4859-B9E9-2DD97D808872}" destId="{641582DF-FEF0-4E09-B8FF-77407FDF4F8B}" srcOrd="0" destOrd="0" parTransId="{119954C1-3B92-4C07-84C5-B4D3B65E217B}" sibTransId="{3CA0C15B-ADA5-434A-8FEC-D71F08E11874}"/>
    <dgm:cxn modelId="{5E71C8BA-6B4B-4DA3-9523-8A95CDB7C7A5}" srcId="{46A63384-DF16-4859-B9E9-2DD97D808872}" destId="{2A42C215-AE9E-433D-8817-59D1B488CCE9}" srcOrd="1" destOrd="0" parTransId="{797D0DC8-3B10-4643-8870-A4A8B98FC09B}" sibTransId="{0967AA9F-6C3C-4C2F-B84F-2E8B886982FE}"/>
    <dgm:cxn modelId="{BE44F6BF-557B-46CE-886C-8B5FB9A3CFE7}" srcId="{46A63384-DF16-4859-B9E9-2DD97D808872}" destId="{FD35EFE4-DEA5-49D7-BAEF-80D02A9ACE84}" srcOrd="3" destOrd="0" parTransId="{04AE5640-84EB-491A-8F45-83DC2DB028E9}" sibTransId="{5C9807A1-359B-402B-8F86-A78F37ADBCB7}"/>
    <dgm:cxn modelId="{6A007CF8-1127-4FEF-B1DF-7BC0DAABDBE7}" type="presOf" srcId="{46A63384-DF16-4859-B9E9-2DD97D808872}" destId="{CAB55FC1-767E-4279-802A-20904CB97026}" srcOrd="0" destOrd="0" presId="urn:microsoft.com/office/officeart/2018/2/layout/IconLabelDescriptionList"/>
    <dgm:cxn modelId="{E358223C-F4E9-4B1A-AEDD-3AE942058A32}" type="presParOf" srcId="{8C79010A-2977-400F-9D83-8D96E50F2D70}" destId="{EB35C29F-4822-42FA-A9A3-8B5A1C4CD24C}" srcOrd="0" destOrd="0" presId="urn:microsoft.com/office/officeart/2018/2/layout/IconLabelDescriptionList"/>
    <dgm:cxn modelId="{EEB23C9E-6FD3-46DF-8DDE-B3F83D12ADDC}" type="presParOf" srcId="{EB35C29F-4822-42FA-A9A3-8B5A1C4CD24C}" destId="{0E424114-6F69-489C-B8BF-B43C01DBD570}" srcOrd="0" destOrd="0" presId="urn:microsoft.com/office/officeart/2018/2/layout/IconLabelDescriptionList"/>
    <dgm:cxn modelId="{CB1ED732-CC1D-4F86-A4FD-5D8FC1ABD5F4}" type="presParOf" srcId="{EB35C29F-4822-42FA-A9A3-8B5A1C4CD24C}" destId="{4A0646BD-700F-49ED-A58F-1B8884251218}" srcOrd="1" destOrd="0" presId="urn:microsoft.com/office/officeart/2018/2/layout/IconLabelDescriptionList"/>
    <dgm:cxn modelId="{8494A39C-56BF-46CE-8A3A-D8DD51C770F1}" type="presParOf" srcId="{EB35C29F-4822-42FA-A9A3-8B5A1C4CD24C}" destId="{CAB55FC1-767E-4279-802A-20904CB97026}" srcOrd="2" destOrd="0" presId="urn:microsoft.com/office/officeart/2018/2/layout/IconLabelDescriptionList"/>
    <dgm:cxn modelId="{90E235EB-690D-4B47-AE26-0FA0E9A5D776}" type="presParOf" srcId="{EB35C29F-4822-42FA-A9A3-8B5A1C4CD24C}" destId="{F0DFA1BB-4C0A-491C-A3A5-42FADF233652}" srcOrd="3" destOrd="0" presId="urn:microsoft.com/office/officeart/2018/2/layout/IconLabelDescriptionList"/>
    <dgm:cxn modelId="{7D3FAD38-2753-4B10-A819-08D21600A925}" type="presParOf" srcId="{EB35C29F-4822-42FA-A9A3-8B5A1C4CD24C}" destId="{62B14D82-1941-4BED-B066-F5B8EF72D54C}" srcOrd="4" destOrd="0" presId="urn:microsoft.com/office/officeart/2018/2/layout/IconLabelDescriptionList"/>
    <dgm:cxn modelId="{2530D790-4B13-4CEA-96A7-28A0E10A87AC}" type="presParOf" srcId="{8C79010A-2977-400F-9D83-8D96E50F2D70}" destId="{8345F5CD-F49F-4C81-B56D-5FA87121F48C}" srcOrd="1" destOrd="0" presId="urn:microsoft.com/office/officeart/2018/2/layout/IconLabelDescriptionList"/>
    <dgm:cxn modelId="{799D68AF-CBFD-47D4-B938-64805A1A7FEF}" type="presParOf" srcId="{8C79010A-2977-400F-9D83-8D96E50F2D70}" destId="{5C7399EC-3F2C-4CB0-BDE1-671A4142ED1B}" srcOrd="2" destOrd="0" presId="urn:microsoft.com/office/officeart/2018/2/layout/IconLabelDescriptionList"/>
    <dgm:cxn modelId="{6D2FC165-6769-42CC-9660-3EA5F8E76FE5}" type="presParOf" srcId="{5C7399EC-3F2C-4CB0-BDE1-671A4142ED1B}" destId="{24BEA2D8-93E1-4289-8F7B-775455BDC89B}" srcOrd="0" destOrd="0" presId="urn:microsoft.com/office/officeart/2018/2/layout/IconLabelDescriptionList"/>
    <dgm:cxn modelId="{CF7BB314-869F-4A00-BE42-590101C00C5F}" type="presParOf" srcId="{5C7399EC-3F2C-4CB0-BDE1-671A4142ED1B}" destId="{E045F38D-E3D1-47E8-B1E8-50DACF5A9568}" srcOrd="1" destOrd="0" presId="urn:microsoft.com/office/officeart/2018/2/layout/IconLabelDescriptionList"/>
    <dgm:cxn modelId="{C06B28F8-2864-47B1-BAF4-12058DF29384}" type="presParOf" srcId="{5C7399EC-3F2C-4CB0-BDE1-671A4142ED1B}" destId="{85FACAF0-57B0-4231-B332-0BBF21A0F4E9}" srcOrd="2" destOrd="0" presId="urn:microsoft.com/office/officeart/2018/2/layout/IconLabelDescriptionList"/>
    <dgm:cxn modelId="{80DF7A05-6B30-43D1-8FD8-6A4A78F5ADAC}" type="presParOf" srcId="{5C7399EC-3F2C-4CB0-BDE1-671A4142ED1B}" destId="{D24966B7-EFA6-43A4-AADE-F7889A94074D}" srcOrd="3" destOrd="0" presId="urn:microsoft.com/office/officeart/2018/2/layout/IconLabelDescriptionList"/>
    <dgm:cxn modelId="{B18A2B6A-F209-41BA-B32D-52F68659EA93}" type="presParOf" srcId="{5C7399EC-3F2C-4CB0-BDE1-671A4142ED1B}" destId="{9DEA9B92-F719-4AB7-B70D-FB905830362A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2A9222-EF45-468B-984B-B0F9CCC39CC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5E31FFE-CC18-46A3-846B-F0CBAF68A82C}">
      <dgm:prSet phldrT="[Text]"/>
      <dgm:spPr/>
      <dgm:t>
        <a:bodyPr/>
        <a:lstStyle/>
        <a:p>
          <a:r>
            <a:rPr lang="cs-CZ"/>
            <a:t>Zdravotní služby </a:t>
          </a:r>
          <a:r>
            <a:rPr lang="cs-CZ" err="1"/>
            <a:t>posyktované</a:t>
          </a:r>
          <a:r>
            <a:rPr lang="cs-CZ"/>
            <a:t> za zvl. podmínek</a:t>
          </a:r>
        </a:p>
      </dgm:t>
    </dgm:pt>
    <dgm:pt modelId="{932AFBD4-78C7-4891-AA6D-7D1A924E9328}" type="parTrans" cxnId="{04A28C0C-A73C-4EAE-ABFB-6F1C127BCE18}">
      <dgm:prSet/>
      <dgm:spPr/>
      <dgm:t>
        <a:bodyPr/>
        <a:lstStyle/>
        <a:p>
          <a:endParaRPr lang="cs-CZ"/>
        </a:p>
      </dgm:t>
    </dgm:pt>
    <dgm:pt modelId="{A55D26FA-A246-4E79-9B0F-033BF4829928}" type="sibTrans" cxnId="{04A28C0C-A73C-4EAE-ABFB-6F1C127BCE18}">
      <dgm:prSet/>
      <dgm:spPr/>
      <dgm:t>
        <a:bodyPr/>
        <a:lstStyle/>
        <a:p>
          <a:endParaRPr lang="cs-CZ"/>
        </a:p>
      </dgm:t>
    </dgm:pt>
    <dgm:pt modelId="{2A0A33AF-722F-428D-BD97-FEDEF49AF3B4}">
      <dgm:prSet phldrT="[Text]"/>
      <dgm:spPr/>
      <dgm:t>
        <a:bodyPr/>
        <a:lstStyle/>
        <a:p>
          <a:r>
            <a:rPr lang="cs-CZ"/>
            <a:t>Asistovaná reprodukce</a:t>
          </a:r>
        </a:p>
      </dgm:t>
    </dgm:pt>
    <dgm:pt modelId="{12F4504A-55E8-44C9-B656-309E071A640B}" type="parTrans" cxnId="{53896F65-47B4-4C48-A3D1-40B02DE14750}">
      <dgm:prSet/>
      <dgm:spPr/>
      <dgm:t>
        <a:bodyPr/>
        <a:lstStyle/>
        <a:p>
          <a:endParaRPr lang="cs-CZ"/>
        </a:p>
      </dgm:t>
    </dgm:pt>
    <dgm:pt modelId="{5B00DB7B-A5F6-4D96-AD73-8B53A7E5CC67}" type="sibTrans" cxnId="{53896F65-47B4-4C48-A3D1-40B02DE14750}">
      <dgm:prSet/>
      <dgm:spPr/>
      <dgm:t>
        <a:bodyPr/>
        <a:lstStyle/>
        <a:p>
          <a:endParaRPr lang="cs-CZ"/>
        </a:p>
      </dgm:t>
    </dgm:pt>
    <dgm:pt modelId="{CDE37512-9FDF-4380-B800-B899E5137647}">
      <dgm:prSet phldrT="[Text]"/>
      <dgm:spPr/>
      <dgm:t>
        <a:bodyPr/>
        <a:lstStyle/>
        <a:p>
          <a:r>
            <a:rPr lang="cs-CZ"/>
            <a:t>Sterilizace, kastrace</a:t>
          </a:r>
        </a:p>
      </dgm:t>
    </dgm:pt>
    <dgm:pt modelId="{F3BA6263-CC1B-465A-9BEE-CDB181C80FC3}" type="parTrans" cxnId="{8A47D7DE-D556-423F-8A35-DB9CFE15F20D}">
      <dgm:prSet/>
      <dgm:spPr/>
      <dgm:t>
        <a:bodyPr/>
        <a:lstStyle/>
        <a:p>
          <a:endParaRPr lang="cs-CZ"/>
        </a:p>
      </dgm:t>
    </dgm:pt>
    <dgm:pt modelId="{5497FB29-BAEC-49DB-B471-D7774562004C}" type="sibTrans" cxnId="{8A47D7DE-D556-423F-8A35-DB9CFE15F20D}">
      <dgm:prSet/>
      <dgm:spPr/>
      <dgm:t>
        <a:bodyPr/>
        <a:lstStyle/>
        <a:p>
          <a:endParaRPr lang="cs-CZ"/>
        </a:p>
      </dgm:t>
    </dgm:pt>
    <dgm:pt modelId="{5BB487F8-0E01-4ADD-B5FD-17F612E0DA73}">
      <dgm:prSet phldrT="[Text]"/>
      <dgm:spPr/>
      <dgm:t>
        <a:bodyPr/>
        <a:lstStyle/>
        <a:p>
          <a:r>
            <a:rPr lang="cs-CZ"/>
            <a:t>Odběry krve a její složek</a:t>
          </a:r>
        </a:p>
      </dgm:t>
    </dgm:pt>
    <dgm:pt modelId="{B37815A2-A2B0-4542-B87F-0F43CD269D87}" type="parTrans" cxnId="{C4560EFE-3D99-48BE-A175-A203FCAA38D6}">
      <dgm:prSet/>
      <dgm:spPr/>
      <dgm:t>
        <a:bodyPr/>
        <a:lstStyle/>
        <a:p>
          <a:endParaRPr lang="cs-CZ"/>
        </a:p>
      </dgm:t>
    </dgm:pt>
    <dgm:pt modelId="{96C5213E-71F3-46EF-B31B-BC0DD4A363E7}" type="sibTrans" cxnId="{C4560EFE-3D99-48BE-A175-A203FCAA38D6}">
      <dgm:prSet/>
      <dgm:spPr/>
      <dgm:t>
        <a:bodyPr/>
        <a:lstStyle/>
        <a:p>
          <a:endParaRPr lang="cs-CZ"/>
        </a:p>
      </dgm:t>
    </dgm:pt>
    <dgm:pt modelId="{DF9549BF-69EF-4ED3-B47B-A580C77540D8}">
      <dgm:prSet phldrT="[Text]"/>
      <dgm:spPr/>
      <dgm:t>
        <a:bodyPr/>
        <a:lstStyle/>
        <a:p>
          <a:r>
            <a:rPr lang="cs-CZ"/>
            <a:t>Ověřování nových postupů</a:t>
          </a:r>
        </a:p>
      </dgm:t>
    </dgm:pt>
    <dgm:pt modelId="{250E705B-E662-4A44-B4FD-956B1BA5B864}" type="parTrans" cxnId="{F13412CC-30EE-4ABF-9053-9E913DC7BF76}">
      <dgm:prSet/>
      <dgm:spPr/>
      <dgm:t>
        <a:bodyPr/>
        <a:lstStyle/>
        <a:p>
          <a:endParaRPr lang="cs-CZ"/>
        </a:p>
      </dgm:t>
    </dgm:pt>
    <dgm:pt modelId="{75F45934-D415-4D87-9029-818080061CFA}" type="sibTrans" cxnId="{F13412CC-30EE-4ABF-9053-9E913DC7BF76}">
      <dgm:prSet/>
      <dgm:spPr/>
      <dgm:t>
        <a:bodyPr/>
        <a:lstStyle/>
        <a:p>
          <a:endParaRPr lang="cs-CZ"/>
        </a:p>
      </dgm:t>
    </dgm:pt>
    <dgm:pt modelId="{D5F969CA-F976-493F-96DF-4FA6A5A10940}">
      <dgm:prSet phldrT="[Text]"/>
      <dgm:spPr/>
      <dgm:t>
        <a:bodyPr/>
        <a:lstStyle/>
        <a:p>
          <a:r>
            <a:rPr lang="cs-CZ"/>
            <a:t>Preventivní, diagnostické a léčebné péče</a:t>
          </a:r>
        </a:p>
      </dgm:t>
    </dgm:pt>
    <dgm:pt modelId="{CFC6AF33-5B0D-4A55-A4DF-DFA96CE3BA4E}" type="parTrans" cxnId="{A8768713-9343-4841-B991-E9C494914816}">
      <dgm:prSet/>
      <dgm:spPr/>
      <dgm:t>
        <a:bodyPr/>
        <a:lstStyle/>
        <a:p>
          <a:endParaRPr lang="cs-CZ"/>
        </a:p>
      </dgm:t>
    </dgm:pt>
    <dgm:pt modelId="{96E17B92-EFBD-4F7D-85F1-FC06016CA911}" type="sibTrans" cxnId="{A8768713-9343-4841-B991-E9C494914816}">
      <dgm:prSet/>
      <dgm:spPr/>
      <dgm:t>
        <a:bodyPr/>
        <a:lstStyle/>
        <a:p>
          <a:endParaRPr lang="cs-CZ"/>
        </a:p>
      </dgm:t>
    </dgm:pt>
    <dgm:pt modelId="{EB2DFFFB-7CDC-4715-A5FA-ECD49E0DCD2A}">
      <dgm:prSet phldrT="[Text]"/>
      <dgm:spPr/>
      <dgm:t>
        <a:bodyPr/>
        <a:lstStyle/>
        <a:p>
          <a:r>
            <a:rPr lang="cs-CZ"/>
            <a:t>Genetická vyšetření</a:t>
          </a:r>
        </a:p>
      </dgm:t>
    </dgm:pt>
    <dgm:pt modelId="{587E1D21-3E38-4513-B58C-FE480541FFA4}" type="parTrans" cxnId="{30E7C0DF-ADA7-40A4-95B1-68E0A8EA308A}">
      <dgm:prSet/>
      <dgm:spPr/>
      <dgm:t>
        <a:bodyPr/>
        <a:lstStyle/>
        <a:p>
          <a:endParaRPr lang="cs-CZ"/>
        </a:p>
      </dgm:t>
    </dgm:pt>
    <dgm:pt modelId="{91B4CCC1-82DD-415B-96F3-3A6D7103E7E3}" type="sibTrans" cxnId="{30E7C0DF-ADA7-40A4-95B1-68E0A8EA308A}">
      <dgm:prSet/>
      <dgm:spPr/>
      <dgm:t>
        <a:bodyPr/>
        <a:lstStyle/>
        <a:p>
          <a:endParaRPr lang="cs-CZ"/>
        </a:p>
      </dgm:t>
    </dgm:pt>
    <dgm:pt modelId="{18059F0D-C951-4E56-90B2-D8F659989CEA}">
      <dgm:prSet phldrT="[Text]"/>
      <dgm:spPr/>
      <dgm:t>
        <a:bodyPr/>
        <a:lstStyle/>
        <a:p>
          <a:r>
            <a:rPr lang="cs-CZ"/>
            <a:t>Posudková péče</a:t>
          </a:r>
        </a:p>
      </dgm:t>
    </dgm:pt>
    <dgm:pt modelId="{EDE27CF4-6987-4D80-BF9E-B61BFFFB8D6E}" type="parTrans" cxnId="{A020F3A8-9797-422A-B5D7-6F2FABC1B7E3}">
      <dgm:prSet/>
      <dgm:spPr/>
      <dgm:t>
        <a:bodyPr/>
        <a:lstStyle/>
        <a:p>
          <a:endParaRPr lang="cs-CZ"/>
        </a:p>
      </dgm:t>
    </dgm:pt>
    <dgm:pt modelId="{A1E9029E-1B10-483A-974C-CB49544E0AF6}" type="sibTrans" cxnId="{A020F3A8-9797-422A-B5D7-6F2FABC1B7E3}">
      <dgm:prSet/>
      <dgm:spPr/>
      <dgm:t>
        <a:bodyPr/>
        <a:lstStyle/>
        <a:p>
          <a:endParaRPr lang="cs-CZ"/>
        </a:p>
      </dgm:t>
    </dgm:pt>
    <dgm:pt modelId="{F9EC4C10-409A-4E43-9906-30AE341802A5}">
      <dgm:prSet phldrT="[Text]"/>
      <dgm:spPr/>
      <dgm:t>
        <a:bodyPr/>
        <a:lstStyle/>
        <a:p>
          <a:r>
            <a:rPr lang="cs-CZ"/>
            <a:t>Lékařské posudky</a:t>
          </a:r>
        </a:p>
      </dgm:t>
    </dgm:pt>
    <dgm:pt modelId="{93A3DD6A-DACA-4192-8D84-9F111850FE26}" type="parTrans" cxnId="{A335EC2A-A315-4C5E-9D11-467BF5F23FFF}">
      <dgm:prSet/>
      <dgm:spPr/>
      <dgm:t>
        <a:bodyPr/>
        <a:lstStyle/>
        <a:p>
          <a:endParaRPr lang="cs-CZ"/>
        </a:p>
      </dgm:t>
    </dgm:pt>
    <dgm:pt modelId="{015BA14D-A0CE-4761-9B1C-505B52962C6A}" type="sibTrans" cxnId="{A335EC2A-A315-4C5E-9D11-467BF5F23FFF}">
      <dgm:prSet/>
      <dgm:spPr/>
      <dgm:t>
        <a:bodyPr/>
        <a:lstStyle/>
        <a:p>
          <a:endParaRPr lang="cs-CZ"/>
        </a:p>
      </dgm:t>
    </dgm:pt>
    <dgm:pt modelId="{0BD16DB7-6C6B-43CD-AFE5-836DF8685408}">
      <dgm:prSet phldrT="[Text]"/>
      <dgm:spPr/>
      <dgm:t>
        <a:bodyPr/>
        <a:lstStyle/>
        <a:p>
          <a:r>
            <a:rPr lang="cs-CZ"/>
            <a:t>Pracovně-lékařské služby</a:t>
          </a:r>
        </a:p>
      </dgm:t>
    </dgm:pt>
    <dgm:pt modelId="{A38AFD0F-8886-46A8-8147-21C81DE2F053}" type="parTrans" cxnId="{054CE6DD-379C-478B-95B3-D2CAEB98C371}">
      <dgm:prSet/>
      <dgm:spPr/>
      <dgm:t>
        <a:bodyPr/>
        <a:lstStyle/>
        <a:p>
          <a:endParaRPr lang="cs-CZ"/>
        </a:p>
      </dgm:t>
    </dgm:pt>
    <dgm:pt modelId="{B28B7722-2E19-4897-9B23-7105C02579F2}" type="sibTrans" cxnId="{054CE6DD-379C-478B-95B3-D2CAEB98C371}">
      <dgm:prSet/>
      <dgm:spPr/>
      <dgm:t>
        <a:bodyPr/>
        <a:lstStyle/>
        <a:p>
          <a:endParaRPr lang="cs-CZ"/>
        </a:p>
      </dgm:t>
    </dgm:pt>
    <dgm:pt modelId="{26B84AA7-7A3B-4339-AEFA-97752B5C9297}">
      <dgm:prSet phldrT="[Text]"/>
      <dgm:spPr/>
      <dgm:t>
        <a:bodyPr/>
        <a:lstStyle/>
        <a:p>
          <a:r>
            <a:rPr lang="cs-CZ"/>
            <a:t>Nemoci z povolání</a:t>
          </a:r>
        </a:p>
      </dgm:t>
    </dgm:pt>
    <dgm:pt modelId="{C68E5A3A-F0FF-47CB-9723-C5CBEAE6F0E6}" type="parTrans" cxnId="{8A104AAD-CACB-4FEB-891C-D51AE5B5669F}">
      <dgm:prSet/>
      <dgm:spPr/>
      <dgm:t>
        <a:bodyPr/>
        <a:lstStyle/>
        <a:p>
          <a:endParaRPr lang="cs-CZ"/>
        </a:p>
      </dgm:t>
    </dgm:pt>
    <dgm:pt modelId="{A78E42EF-0811-41DA-915A-D9A5AB33E6A3}" type="sibTrans" cxnId="{8A104AAD-CACB-4FEB-891C-D51AE5B5669F}">
      <dgm:prSet/>
      <dgm:spPr/>
      <dgm:t>
        <a:bodyPr/>
        <a:lstStyle/>
        <a:p>
          <a:endParaRPr lang="cs-CZ"/>
        </a:p>
      </dgm:t>
    </dgm:pt>
    <dgm:pt modelId="{3DAAD6DC-FB72-4AC6-A996-C7F9E168BD21}">
      <dgm:prSet phldrT="[Text]"/>
      <dgm:spPr/>
      <dgm:t>
        <a:bodyPr/>
        <a:lstStyle/>
        <a:p>
          <a:r>
            <a:rPr lang="cs-CZ"/>
            <a:t>Další</a:t>
          </a:r>
        </a:p>
      </dgm:t>
    </dgm:pt>
    <dgm:pt modelId="{28A2DB9F-AA3E-42A5-89C3-5E2239D0B091}" type="parTrans" cxnId="{B4B809AD-C9D7-432C-8871-8666F2EA8561}">
      <dgm:prSet/>
      <dgm:spPr/>
      <dgm:t>
        <a:bodyPr/>
        <a:lstStyle/>
        <a:p>
          <a:endParaRPr lang="cs-CZ"/>
        </a:p>
      </dgm:t>
    </dgm:pt>
    <dgm:pt modelId="{CC55EC5A-C4DE-460B-B700-193AC5C8CF5C}" type="sibTrans" cxnId="{B4B809AD-C9D7-432C-8871-8666F2EA8561}">
      <dgm:prSet/>
      <dgm:spPr/>
      <dgm:t>
        <a:bodyPr/>
        <a:lstStyle/>
        <a:p>
          <a:endParaRPr lang="cs-CZ"/>
        </a:p>
      </dgm:t>
    </dgm:pt>
    <dgm:pt modelId="{AB04CF82-3089-46E2-BCB4-CBEA40E2B6D3}">
      <dgm:prSet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cs-CZ"/>
            <a:t>Lékařské ozáření</a:t>
          </a:r>
        </a:p>
      </dgm:t>
    </dgm:pt>
    <dgm:pt modelId="{16466411-D0C1-4B52-B9CB-D82A7AB8B154}" type="parTrans" cxnId="{B3376AD9-03A1-4D14-AD05-C0DAB4A12196}">
      <dgm:prSet/>
      <dgm:spPr/>
      <dgm:t>
        <a:bodyPr/>
        <a:lstStyle/>
        <a:p>
          <a:endParaRPr lang="cs-CZ"/>
        </a:p>
      </dgm:t>
    </dgm:pt>
    <dgm:pt modelId="{C83A07F1-DC50-4537-BC33-E232E4494CB5}" type="sibTrans" cxnId="{B3376AD9-03A1-4D14-AD05-C0DAB4A12196}">
      <dgm:prSet/>
      <dgm:spPr/>
      <dgm:t>
        <a:bodyPr/>
        <a:lstStyle/>
        <a:p>
          <a:endParaRPr lang="cs-CZ"/>
        </a:p>
      </dgm:t>
    </dgm:pt>
    <dgm:pt modelId="{61B97FCC-B6B7-4425-AA38-9E96B29ADE04}">
      <dgm:prSet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cs-CZ"/>
            <a:t>Klinické audity</a:t>
          </a:r>
        </a:p>
      </dgm:t>
    </dgm:pt>
    <dgm:pt modelId="{9D587815-B049-4E83-8016-CB3D3F8417CD}" type="parTrans" cxnId="{541A85C3-A5FF-45AE-8C83-F888CD6F52A1}">
      <dgm:prSet/>
      <dgm:spPr/>
      <dgm:t>
        <a:bodyPr/>
        <a:lstStyle/>
        <a:p>
          <a:endParaRPr lang="cs-CZ"/>
        </a:p>
      </dgm:t>
    </dgm:pt>
    <dgm:pt modelId="{A21A5BCA-CF57-4B03-BB69-BBB531FCF171}" type="sibTrans" cxnId="{541A85C3-A5FF-45AE-8C83-F888CD6F52A1}">
      <dgm:prSet/>
      <dgm:spPr/>
      <dgm:t>
        <a:bodyPr/>
        <a:lstStyle/>
        <a:p>
          <a:endParaRPr lang="cs-CZ"/>
        </a:p>
      </dgm:t>
    </dgm:pt>
    <dgm:pt modelId="{322728BF-81DB-4E4C-B2BD-EEA7B37A1558}">
      <dgm:prSet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cs-CZ"/>
            <a:t>Ochranné léčení</a:t>
          </a:r>
        </a:p>
      </dgm:t>
    </dgm:pt>
    <dgm:pt modelId="{94C2CFF9-17CD-4E68-ADB1-155DCC342C70}" type="parTrans" cxnId="{B302EE60-98E6-4E09-A3AB-0CA7D09C7364}">
      <dgm:prSet/>
      <dgm:spPr/>
      <dgm:t>
        <a:bodyPr/>
        <a:lstStyle/>
        <a:p>
          <a:endParaRPr lang="cs-CZ"/>
        </a:p>
      </dgm:t>
    </dgm:pt>
    <dgm:pt modelId="{2F75DC03-21BD-4FCC-8DC2-1D493D297DAA}" type="sibTrans" cxnId="{B302EE60-98E6-4E09-A3AB-0CA7D09C7364}">
      <dgm:prSet/>
      <dgm:spPr/>
      <dgm:t>
        <a:bodyPr/>
        <a:lstStyle/>
        <a:p>
          <a:endParaRPr lang="cs-CZ"/>
        </a:p>
      </dgm:t>
    </dgm:pt>
    <dgm:pt modelId="{5FF4A13B-0C28-4755-AAA1-1BAA23CF2810}" type="pres">
      <dgm:prSet presAssocID="{202A9222-EF45-468B-984B-B0F9CCC39CCF}" presName="Name0" presStyleCnt="0">
        <dgm:presLayoutVars>
          <dgm:dir/>
          <dgm:animLvl val="lvl"/>
          <dgm:resizeHandles val="exact"/>
        </dgm:presLayoutVars>
      </dgm:prSet>
      <dgm:spPr/>
    </dgm:pt>
    <dgm:pt modelId="{572A2E51-2B1B-48FE-B659-C667B0845A7C}" type="pres">
      <dgm:prSet presAssocID="{25E31FFE-CC18-46A3-846B-F0CBAF68A82C}" presName="composite" presStyleCnt="0"/>
      <dgm:spPr/>
    </dgm:pt>
    <dgm:pt modelId="{44A7D41A-21D3-43C3-B3E2-42D8C4326A97}" type="pres">
      <dgm:prSet presAssocID="{25E31FFE-CC18-46A3-846B-F0CBAF68A82C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826B326A-E7C5-4D2C-8EE3-73090E3FF23B}" type="pres">
      <dgm:prSet presAssocID="{25E31FFE-CC18-46A3-846B-F0CBAF68A82C}" presName="desTx" presStyleLbl="alignAccFollowNode1" presStyleIdx="0" presStyleCnt="4">
        <dgm:presLayoutVars>
          <dgm:bulletEnabled val="1"/>
        </dgm:presLayoutVars>
      </dgm:prSet>
      <dgm:spPr/>
    </dgm:pt>
    <dgm:pt modelId="{78902A97-96A4-4E2F-9D48-00868F7C4CD5}" type="pres">
      <dgm:prSet presAssocID="{A55D26FA-A246-4E79-9B0F-033BF4829928}" presName="space" presStyleCnt="0"/>
      <dgm:spPr/>
    </dgm:pt>
    <dgm:pt modelId="{214DF461-D6B6-4FB3-8A80-483293455394}" type="pres">
      <dgm:prSet presAssocID="{DF9549BF-69EF-4ED3-B47B-A580C77540D8}" presName="composite" presStyleCnt="0"/>
      <dgm:spPr/>
    </dgm:pt>
    <dgm:pt modelId="{03C4D858-53E7-4DCD-B656-D65170664550}" type="pres">
      <dgm:prSet presAssocID="{DF9549BF-69EF-4ED3-B47B-A580C77540D8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A03024B7-7ED3-48A0-9303-79BDAE292588}" type="pres">
      <dgm:prSet presAssocID="{DF9549BF-69EF-4ED3-B47B-A580C77540D8}" presName="desTx" presStyleLbl="alignAccFollowNode1" presStyleIdx="1" presStyleCnt="4">
        <dgm:presLayoutVars>
          <dgm:bulletEnabled val="1"/>
        </dgm:presLayoutVars>
      </dgm:prSet>
      <dgm:spPr/>
    </dgm:pt>
    <dgm:pt modelId="{26E1DEB1-F669-4D04-84F6-4CA948BD6209}" type="pres">
      <dgm:prSet presAssocID="{75F45934-D415-4D87-9029-818080061CFA}" presName="space" presStyleCnt="0"/>
      <dgm:spPr/>
    </dgm:pt>
    <dgm:pt modelId="{16D5258D-854E-4CDC-A182-E25B24ED6494}" type="pres">
      <dgm:prSet presAssocID="{18059F0D-C951-4E56-90B2-D8F659989CEA}" presName="composite" presStyleCnt="0"/>
      <dgm:spPr/>
    </dgm:pt>
    <dgm:pt modelId="{5C1273FB-E55E-4D2F-9F4F-6F1D9019F27B}" type="pres">
      <dgm:prSet presAssocID="{18059F0D-C951-4E56-90B2-D8F659989CEA}" presName="parTx" presStyleLbl="alignNode1" presStyleIdx="2" presStyleCnt="4" custLinFactNeighborX="103" custLinFactNeighborY="-1764">
        <dgm:presLayoutVars>
          <dgm:chMax val="0"/>
          <dgm:chPref val="0"/>
          <dgm:bulletEnabled val="1"/>
        </dgm:presLayoutVars>
      </dgm:prSet>
      <dgm:spPr/>
    </dgm:pt>
    <dgm:pt modelId="{15DABB01-F6CA-4CCE-B87B-7BCCFC4E4F64}" type="pres">
      <dgm:prSet presAssocID="{18059F0D-C951-4E56-90B2-D8F659989CEA}" presName="desTx" presStyleLbl="alignAccFollowNode1" presStyleIdx="2" presStyleCnt="4">
        <dgm:presLayoutVars>
          <dgm:bulletEnabled val="1"/>
        </dgm:presLayoutVars>
      </dgm:prSet>
      <dgm:spPr/>
    </dgm:pt>
    <dgm:pt modelId="{887C6E7F-B78F-4DFB-B277-05B66FBD1411}" type="pres">
      <dgm:prSet presAssocID="{A1E9029E-1B10-483A-974C-CB49544E0AF6}" presName="space" presStyleCnt="0"/>
      <dgm:spPr/>
    </dgm:pt>
    <dgm:pt modelId="{FDE721BA-124C-40BC-B30E-2A5D3DC4194C}" type="pres">
      <dgm:prSet presAssocID="{3DAAD6DC-FB72-4AC6-A996-C7F9E168BD21}" presName="composite" presStyleCnt="0"/>
      <dgm:spPr/>
    </dgm:pt>
    <dgm:pt modelId="{90F8B05F-A5AD-48A8-85F5-EAE44BD012C5}" type="pres">
      <dgm:prSet presAssocID="{3DAAD6DC-FB72-4AC6-A996-C7F9E168BD21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A72486EB-AC73-460E-A97C-7043AF31E543}" type="pres">
      <dgm:prSet presAssocID="{3DAAD6DC-FB72-4AC6-A996-C7F9E168BD21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23223B00-98C3-43C8-AC5D-72BE46BF01C9}" type="presOf" srcId="{D5F969CA-F976-493F-96DF-4FA6A5A10940}" destId="{A03024B7-7ED3-48A0-9303-79BDAE292588}" srcOrd="0" destOrd="0" presId="urn:microsoft.com/office/officeart/2005/8/layout/hList1"/>
    <dgm:cxn modelId="{92FDE200-547C-4200-BA59-2E470AF6F57D}" type="presOf" srcId="{CDE37512-9FDF-4380-B800-B899E5137647}" destId="{826B326A-E7C5-4D2C-8EE3-73090E3FF23B}" srcOrd="0" destOrd="1" presId="urn:microsoft.com/office/officeart/2005/8/layout/hList1"/>
    <dgm:cxn modelId="{04A28C0C-A73C-4EAE-ABFB-6F1C127BCE18}" srcId="{202A9222-EF45-468B-984B-B0F9CCC39CCF}" destId="{25E31FFE-CC18-46A3-846B-F0CBAF68A82C}" srcOrd="0" destOrd="0" parTransId="{932AFBD4-78C7-4891-AA6D-7D1A924E9328}" sibTransId="{A55D26FA-A246-4E79-9B0F-033BF4829928}"/>
    <dgm:cxn modelId="{06CC380F-B1B8-4C3C-A9CF-985A6FD056DB}" type="presOf" srcId="{AB04CF82-3089-46E2-BCB4-CBEA40E2B6D3}" destId="{A72486EB-AC73-460E-A97C-7043AF31E543}" srcOrd="0" destOrd="0" presId="urn:microsoft.com/office/officeart/2005/8/layout/hList1"/>
    <dgm:cxn modelId="{7E2FE711-047B-49C4-B9D6-F04A328CB16C}" type="presOf" srcId="{3DAAD6DC-FB72-4AC6-A996-C7F9E168BD21}" destId="{90F8B05F-A5AD-48A8-85F5-EAE44BD012C5}" srcOrd="0" destOrd="0" presId="urn:microsoft.com/office/officeart/2005/8/layout/hList1"/>
    <dgm:cxn modelId="{A8768713-9343-4841-B991-E9C494914816}" srcId="{DF9549BF-69EF-4ED3-B47B-A580C77540D8}" destId="{D5F969CA-F976-493F-96DF-4FA6A5A10940}" srcOrd="0" destOrd="0" parTransId="{CFC6AF33-5B0D-4A55-A4DF-DFA96CE3BA4E}" sibTransId="{96E17B92-EFBD-4F7D-85F1-FC06016CA911}"/>
    <dgm:cxn modelId="{AFE3E514-BD72-4060-8CEA-82AF526A95D8}" type="presOf" srcId="{DF9549BF-69EF-4ED3-B47B-A580C77540D8}" destId="{03C4D858-53E7-4DCD-B656-D65170664550}" srcOrd="0" destOrd="0" presId="urn:microsoft.com/office/officeart/2005/8/layout/hList1"/>
    <dgm:cxn modelId="{A335EC2A-A315-4C5E-9D11-467BF5F23FFF}" srcId="{18059F0D-C951-4E56-90B2-D8F659989CEA}" destId="{F9EC4C10-409A-4E43-9906-30AE341802A5}" srcOrd="0" destOrd="0" parTransId="{93A3DD6A-DACA-4192-8D84-9F111850FE26}" sibTransId="{015BA14D-A0CE-4761-9B1C-505B52962C6A}"/>
    <dgm:cxn modelId="{E1997A2B-49AA-429E-BFDD-F6954A5A2B6A}" type="presOf" srcId="{25E31FFE-CC18-46A3-846B-F0CBAF68A82C}" destId="{44A7D41A-21D3-43C3-B3E2-42D8C4326A97}" srcOrd="0" destOrd="0" presId="urn:microsoft.com/office/officeart/2005/8/layout/hList1"/>
    <dgm:cxn modelId="{8DF47036-8F80-4A4F-9EFE-9FAF48D03E2B}" type="presOf" srcId="{202A9222-EF45-468B-984B-B0F9CCC39CCF}" destId="{5FF4A13B-0C28-4755-AAA1-1BAA23CF2810}" srcOrd="0" destOrd="0" presId="urn:microsoft.com/office/officeart/2005/8/layout/hList1"/>
    <dgm:cxn modelId="{B302EE60-98E6-4E09-A3AB-0CA7D09C7364}" srcId="{3DAAD6DC-FB72-4AC6-A996-C7F9E168BD21}" destId="{322728BF-81DB-4E4C-B2BD-EEA7B37A1558}" srcOrd="2" destOrd="0" parTransId="{94C2CFF9-17CD-4E68-ADB1-155DCC342C70}" sibTransId="{2F75DC03-21BD-4FCC-8DC2-1D493D297DAA}"/>
    <dgm:cxn modelId="{53896F65-47B4-4C48-A3D1-40B02DE14750}" srcId="{25E31FFE-CC18-46A3-846B-F0CBAF68A82C}" destId="{2A0A33AF-722F-428D-BD97-FEDEF49AF3B4}" srcOrd="0" destOrd="0" parTransId="{12F4504A-55E8-44C9-B656-309E071A640B}" sibTransId="{5B00DB7B-A5F6-4D96-AD73-8B53A7E5CC67}"/>
    <dgm:cxn modelId="{BB1B1447-347E-4A67-A9E5-627DEA1BA929}" type="presOf" srcId="{26B84AA7-7A3B-4339-AEFA-97752B5C9297}" destId="{15DABB01-F6CA-4CCE-B87B-7BCCFC4E4F64}" srcOrd="0" destOrd="2" presId="urn:microsoft.com/office/officeart/2005/8/layout/hList1"/>
    <dgm:cxn modelId="{271D6352-7D4C-4180-8134-F43F2978F356}" type="presOf" srcId="{61B97FCC-B6B7-4425-AA38-9E96B29ADE04}" destId="{A72486EB-AC73-460E-A97C-7043AF31E543}" srcOrd="0" destOrd="1" presId="urn:microsoft.com/office/officeart/2005/8/layout/hList1"/>
    <dgm:cxn modelId="{4E81607B-710E-4382-B877-9A8338C4C5E9}" type="presOf" srcId="{0BD16DB7-6C6B-43CD-AFE5-836DF8685408}" destId="{15DABB01-F6CA-4CCE-B87B-7BCCFC4E4F64}" srcOrd="0" destOrd="1" presId="urn:microsoft.com/office/officeart/2005/8/layout/hList1"/>
    <dgm:cxn modelId="{CBECC692-226F-43C0-938D-9DC189FD8640}" type="presOf" srcId="{2A0A33AF-722F-428D-BD97-FEDEF49AF3B4}" destId="{826B326A-E7C5-4D2C-8EE3-73090E3FF23B}" srcOrd="0" destOrd="0" presId="urn:microsoft.com/office/officeart/2005/8/layout/hList1"/>
    <dgm:cxn modelId="{A020F3A8-9797-422A-B5D7-6F2FABC1B7E3}" srcId="{202A9222-EF45-468B-984B-B0F9CCC39CCF}" destId="{18059F0D-C951-4E56-90B2-D8F659989CEA}" srcOrd="2" destOrd="0" parTransId="{EDE27CF4-6987-4D80-BF9E-B61BFFFB8D6E}" sibTransId="{A1E9029E-1B10-483A-974C-CB49544E0AF6}"/>
    <dgm:cxn modelId="{B4B809AD-C9D7-432C-8871-8666F2EA8561}" srcId="{202A9222-EF45-468B-984B-B0F9CCC39CCF}" destId="{3DAAD6DC-FB72-4AC6-A996-C7F9E168BD21}" srcOrd="3" destOrd="0" parTransId="{28A2DB9F-AA3E-42A5-89C3-5E2239D0B091}" sibTransId="{CC55EC5A-C4DE-460B-B700-193AC5C8CF5C}"/>
    <dgm:cxn modelId="{8A104AAD-CACB-4FEB-891C-D51AE5B5669F}" srcId="{18059F0D-C951-4E56-90B2-D8F659989CEA}" destId="{26B84AA7-7A3B-4339-AEFA-97752B5C9297}" srcOrd="2" destOrd="0" parTransId="{C68E5A3A-F0FF-47CB-9723-C5CBEAE6F0E6}" sibTransId="{A78E42EF-0811-41DA-915A-D9A5AB33E6A3}"/>
    <dgm:cxn modelId="{3BF9FEB7-1EB6-4FB5-BDD5-9032089021FF}" type="presOf" srcId="{F9EC4C10-409A-4E43-9906-30AE341802A5}" destId="{15DABB01-F6CA-4CCE-B87B-7BCCFC4E4F64}" srcOrd="0" destOrd="0" presId="urn:microsoft.com/office/officeart/2005/8/layout/hList1"/>
    <dgm:cxn modelId="{597DB9BC-67C5-4096-ACAD-0B6BC28AAD29}" type="presOf" srcId="{322728BF-81DB-4E4C-B2BD-EEA7B37A1558}" destId="{A72486EB-AC73-460E-A97C-7043AF31E543}" srcOrd="0" destOrd="2" presId="urn:microsoft.com/office/officeart/2005/8/layout/hList1"/>
    <dgm:cxn modelId="{541A85C3-A5FF-45AE-8C83-F888CD6F52A1}" srcId="{3DAAD6DC-FB72-4AC6-A996-C7F9E168BD21}" destId="{61B97FCC-B6B7-4425-AA38-9E96B29ADE04}" srcOrd="1" destOrd="0" parTransId="{9D587815-B049-4E83-8016-CB3D3F8417CD}" sibTransId="{A21A5BCA-CF57-4B03-BB69-BBB531FCF171}"/>
    <dgm:cxn modelId="{3EC73ACB-4F0A-4EBA-B653-6F50F60B8BE0}" type="presOf" srcId="{5BB487F8-0E01-4ADD-B5FD-17F612E0DA73}" destId="{826B326A-E7C5-4D2C-8EE3-73090E3FF23B}" srcOrd="0" destOrd="2" presId="urn:microsoft.com/office/officeart/2005/8/layout/hList1"/>
    <dgm:cxn modelId="{F13412CC-30EE-4ABF-9053-9E913DC7BF76}" srcId="{202A9222-EF45-468B-984B-B0F9CCC39CCF}" destId="{DF9549BF-69EF-4ED3-B47B-A580C77540D8}" srcOrd="1" destOrd="0" parTransId="{250E705B-E662-4A44-B4FD-956B1BA5B864}" sibTransId="{75F45934-D415-4D87-9029-818080061CFA}"/>
    <dgm:cxn modelId="{B3376AD9-03A1-4D14-AD05-C0DAB4A12196}" srcId="{3DAAD6DC-FB72-4AC6-A996-C7F9E168BD21}" destId="{AB04CF82-3089-46E2-BCB4-CBEA40E2B6D3}" srcOrd="0" destOrd="0" parTransId="{16466411-D0C1-4B52-B9CB-D82A7AB8B154}" sibTransId="{C83A07F1-DC50-4537-BC33-E232E4494CB5}"/>
    <dgm:cxn modelId="{1F854EDB-4F37-4093-847B-5AAB5D9E5F9F}" type="presOf" srcId="{EB2DFFFB-7CDC-4715-A5FA-ECD49E0DCD2A}" destId="{826B326A-E7C5-4D2C-8EE3-73090E3FF23B}" srcOrd="0" destOrd="3" presId="urn:microsoft.com/office/officeart/2005/8/layout/hList1"/>
    <dgm:cxn modelId="{054CE6DD-379C-478B-95B3-D2CAEB98C371}" srcId="{18059F0D-C951-4E56-90B2-D8F659989CEA}" destId="{0BD16DB7-6C6B-43CD-AFE5-836DF8685408}" srcOrd="1" destOrd="0" parTransId="{A38AFD0F-8886-46A8-8147-21C81DE2F053}" sibTransId="{B28B7722-2E19-4897-9B23-7105C02579F2}"/>
    <dgm:cxn modelId="{8A47D7DE-D556-423F-8A35-DB9CFE15F20D}" srcId="{25E31FFE-CC18-46A3-846B-F0CBAF68A82C}" destId="{CDE37512-9FDF-4380-B800-B899E5137647}" srcOrd="1" destOrd="0" parTransId="{F3BA6263-CC1B-465A-9BEE-CDB181C80FC3}" sibTransId="{5497FB29-BAEC-49DB-B471-D7774562004C}"/>
    <dgm:cxn modelId="{30E7C0DF-ADA7-40A4-95B1-68E0A8EA308A}" srcId="{25E31FFE-CC18-46A3-846B-F0CBAF68A82C}" destId="{EB2DFFFB-7CDC-4715-A5FA-ECD49E0DCD2A}" srcOrd="3" destOrd="0" parTransId="{587E1D21-3E38-4513-B58C-FE480541FFA4}" sibTransId="{91B4CCC1-82DD-415B-96F3-3A6D7103E7E3}"/>
    <dgm:cxn modelId="{F94853E7-6B77-4626-95BC-219F4480CD7C}" type="presOf" srcId="{18059F0D-C951-4E56-90B2-D8F659989CEA}" destId="{5C1273FB-E55E-4D2F-9F4F-6F1D9019F27B}" srcOrd="0" destOrd="0" presId="urn:microsoft.com/office/officeart/2005/8/layout/hList1"/>
    <dgm:cxn modelId="{C4560EFE-3D99-48BE-A175-A203FCAA38D6}" srcId="{25E31FFE-CC18-46A3-846B-F0CBAF68A82C}" destId="{5BB487F8-0E01-4ADD-B5FD-17F612E0DA73}" srcOrd="2" destOrd="0" parTransId="{B37815A2-A2B0-4542-B87F-0F43CD269D87}" sibTransId="{96C5213E-71F3-46EF-B31B-BC0DD4A363E7}"/>
    <dgm:cxn modelId="{5387423C-FA04-4FE1-8B04-99D1CE745B75}" type="presParOf" srcId="{5FF4A13B-0C28-4755-AAA1-1BAA23CF2810}" destId="{572A2E51-2B1B-48FE-B659-C667B0845A7C}" srcOrd="0" destOrd="0" presId="urn:microsoft.com/office/officeart/2005/8/layout/hList1"/>
    <dgm:cxn modelId="{DD72D29D-9360-4244-8053-AE1C83C797F5}" type="presParOf" srcId="{572A2E51-2B1B-48FE-B659-C667B0845A7C}" destId="{44A7D41A-21D3-43C3-B3E2-42D8C4326A97}" srcOrd="0" destOrd="0" presId="urn:microsoft.com/office/officeart/2005/8/layout/hList1"/>
    <dgm:cxn modelId="{4732081D-82E7-45BE-BE5B-3BAF32505B30}" type="presParOf" srcId="{572A2E51-2B1B-48FE-B659-C667B0845A7C}" destId="{826B326A-E7C5-4D2C-8EE3-73090E3FF23B}" srcOrd="1" destOrd="0" presId="urn:microsoft.com/office/officeart/2005/8/layout/hList1"/>
    <dgm:cxn modelId="{2282B27F-ACD0-48BC-A3D1-1B19C2EBD326}" type="presParOf" srcId="{5FF4A13B-0C28-4755-AAA1-1BAA23CF2810}" destId="{78902A97-96A4-4E2F-9D48-00868F7C4CD5}" srcOrd="1" destOrd="0" presId="urn:microsoft.com/office/officeart/2005/8/layout/hList1"/>
    <dgm:cxn modelId="{EEBE2E1E-144F-44B2-B1D3-193BE72AD8CD}" type="presParOf" srcId="{5FF4A13B-0C28-4755-AAA1-1BAA23CF2810}" destId="{214DF461-D6B6-4FB3-8A80-483293455394}" srcOrd="2" destOrd="0" presId="urn:microsoft.com/office/officeart/2005/8/layout/hList1"/>
    <dgm:cxn modelId="{F9B1A718-EC84-4F02-81CC-CD0D4181D2CE}" type="presParOf" srcId="{214DF461-D6B6-4FB3-8A80-483293455394}" destId="{03C4D858-53E7-4DCD-B656-D65170664550}" srcOrd="0" destOrd="0" presId="urn:microsoft.com/office/officeart/2005/8/layout/hList1"/>
    <dgm:cxn modelId="{FBBD2F05-861D-4B39-A860-665B5447AC99}" type="presParOf" srcId="{214DF461-D6B6-4FB3-8A80-483293455394}" destId="{A03024B7-7ED3-48A0-9303-79BDAE292588}" srcOrd="1" destOrd="0" presId="urn:microsoft.com/office/officeart/2005/8/layout/hList1"/>
    <dgm:cxn modelId="{1ACA915E-F0E9-4EC9-810B-33AB9B429C63}" type="presParOf" srcId="{5FF4A13B-0C28-4755-AAA1-1BAA23CF2810}" destId="{26E1DEB1-F669-4D04-84F6-4CA948BD6209}" srcOrd="3" destOrd="0" presId="urn:microsoft.com/office/officeart/2005/8/layout/hList1"/>
    <dgm:cxn modelId="{3BA92A04-3F12-4288-94EF-C7273BF24693}" type="presParOf" srcId="{5FF4A13B-0C28-4755-AAA1-1BAA23CF2810}" destId="{16D5258D-854E-4CDC-A182-E25B24ED6494}" srcOrd="4" destOrd="0" presId="urn:microsoft.com/office/officeart/2005/8/layout/hList1"/>
    <dgm:cxn modelId="{D2B45B38-7F44-414E-A32B-4A98C9F554F7}" type="presParOf" srcId="{16D5258D-854E-4CDC-A182-E25B24ED6494}" destId="{5C1273FB-E55E-4D2F-9F4F-6F1D9019F27B}" srcOrd="0" destOrd="0" presId="urn:microsoft.com/office/officeart/2005/8/layout/hList1"/>
    <dgm:cxn modelId="{A5E6A86A-E739-4753-AF59-14F3FE12868E}" type="presParOf" srcId="{16D5258D-854E-4CDC-A182-E25B24ED6494}" destId="{15DABB01-F6CA-4CCE-B87B-7BCCFC4E4F64}" srcOrd="1" destOrd="0" presId="urn:microsoft.com/office/officeart/2005/8/layout/hList1"/>
    <dgm:cxn modelId="{72386510-FE8F-492A-87DC-9B4C659FBBF3}" type="presParOf" srcId="{5FF4A13B-0C28-4755-AAA1-1BAA23CF2810}" destId="{887C6E7F-B78F-4DFB-B277-05B66FBD1411}" srcOrd="5" destOrd="0" presId="urn:microsoft.com/office/officeart/2005/8/layout/hList1"/>
    <dgm:cxn modelId="{8B9B9529-3F1B-4A63-97E1-FF71D1AEC796}" type="presParOf" srcId="{5FF4A13B-0C28-4755-AAA1-1BAA23CF2810}" destId="{FDE721BA-124C-40BC-B30E-2A5D3DC4194C}" srcOrd="6" destOrd="0" presId="urn:microsoft.com/office/officeart/2005/8/layout/hList1"/>
    <dgm:cxn modelId="{7DA18673-A074-45FE-A2CC-E94AD309E761}" type="presParOf" srcId="{FDE721BA-124C-40BC-B30E-2A5D3DC4194C}" destId="{90F8B05F-A5AD-48A8-85F5-EAE44BD012C5}" srcOrd="0" destOrd="0" presId="urn:microsoft.com/office/officeart/2005/8/layout/hList1"/>
    <dgm:cxn modelId="{62FCA401-CDA3-4AB0-A883-5A21EC60C3D4}" type="presParOf" srcId="{FDE721BA-124C-40BC-B30E-2A5D3DC4194C}" destId="{A72486EB-AC73-460E-A97C-7043AF31E54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CAC90A8-8D86-4AEE-A36F-1D572AF0415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64D822FB-F5E3-4BFF-9556-57781F5C9E62}">
      <dgm:prSet/>
      <dgm:spPr/>
      <dgm:t>
        <a:bodyPr/>
        <a:lstStyle/>
        <a:p>
          <a:pPr rtl="0"/>
          <a:r>
            <a:rPr lang="cs-CZ" b="0"/>
            <a:t>Veřejné zdravotní pojištění</a:t>
          </a:r>
          <a:endParaRPr lang="cs-CZ"/>
        </a:p>
      </dgm:t>
    </dgm:pt>
    <dgm:pt modelId="{764BA30E-F9A4-43DA-A723-071E10491048}" type="parTrans" cxnId="{3DCD8996-47EA-48B3-9281-27D6649241C4}">
      <dgm:prSet/>
      <dgm:spPr/>
      <dgm:t>
        <a:bodyPr/>
        <a:lstStyle/>
        <a:p>
          <a:endParaRPr lang="cs-CZ"/>
        </a:p>
      </dgm:t>
    </dgm:pt>
    <dgm:pt modelId="{8FE1FA7A-63B1-47D4-A948-64584E3FC862}" type="sibTrans" cxnId="{3DCD8996-47EA-48B3-9281-27D6649241C4}">
      <dgm:prSet/>
      <dgm:spPr/>
      <dgm:t>
        <a:bodyPr/>
        <a:lstStyle/>
        <a:p>
          <a:endParaRPr lang="cs-CZ"/>
        </a:p>
      </dgm:t>
    </dgm:pt>
    <dgm:pt modelId="{580789FA-D677-43C7-B9CF-B1184AFB2BF8}">
      <dgm:prSet/>
      <dgm:spPr/>
      <dgm:t>
        <a:bodyPr/>
        <a:lstStyle/>
        <a:p>
          <a:pPr rtl="0"/>
          <a:r>
            <a:rPr lang="cs-CZ" b="0"/>
            <a:t>Při poskytování ošetřovatelské péče pojištěncům umístěným v zařízeních sociálních služeb poskytujících pobytové sociální služby uzavírají ZP zvláštní smlouvy s poskytovateli sociálních služeb</a:t>
          </a:r>
          <a:endParaRPr lang="cs-CZ"/>
        </a:p>
      </dgm:t>
    </dgm:pt>
    <dgm:pt modelId="{2DA7830C-DBF2-49D0-A831-D7FF4D168B51}" type="parTrans" cxnId="{2D67C823-F631-4715-8223-14BAAABE7BC3}">
      <dgm:prSet/>
      <dgm:spPr/>
      <dgm:t>
        <a:bodyPr/>
        <a:lstStyle/>
        <a:p>
          <a:endParaRPr lang="cs-CZ"/>
        </a:p>
      </dgm:t>
    </dgm:pt>
    <dgm:pt modelId="{BBBF3961-5BCF-48AE-B516-305329975E0F}" type="sibTrans" cxnId="{2D67C823-F631-4715-8223-14BAAABE7BC3}">
      <dgm:prSet/>
      <dgm:spPr/>
      <dgm:t>
        <a:bodyPr/>
        <a:lstStyle/>
        <a:p>
          <a:endParaRPr lang="cs-CZ"/>
        </a:p>
      </dgm:t>
    </dgm:pt>
    <dgm:pt modelId="{82808706-4AE3-4CEB-B228-E763A62A4821}">
      <dgm:prSet/>
      <dgm:spPr/>
      <dgm:t>
        <a:bodyPr/>
        <a:lstStyle/>
        <a:p>
          <a:pPr rtl="0"/>
          <a:r>
            <a:rPr lang="cs-CZ" b="0"/>
            <a:t>ZP uzavře, pokud o to poskytovatel sociálních služeb požádá a současně prokáže, že ošetřovatelská péče bude poskytována zdravotnickými pracovníky poskytovatele sociálních služeb, kteří jsou způsobilí k výkonu zdravotnického povolání</a:t>
          </a:r>
          <a:endParaRPr lang="cs-CZ"/>
        </a:p>
      </dgm:t>
    </dgm:pt>
    <dgm:pt modelId="{F08E2075-E4BC-4588-9AB9-48E9720F3B02}" type="parTrans" cxnId="{607D71E5-131E-478A-B120-3B2AEAAC4EA1}">
      <dgm:prSet/>
      <dgm:spPr/>
      <dgm:t>
        <a:bodyPr/>
        <a:lstStyle/>
        <a:p>
          <a:endParaRPr lang="cs-CZ"/>
        </a:p>
      </dgm:t>
    </dgm:pt>
    <dgm:pt modelId="{0B2BA15D-ACD9-4FD4-A243-04652A7B4774}" type="sibTrans" cxnId="{607D71E5-131E-478A-B120-3B2AEAAC4EA1}">
      <dgm:prSet/>
      <dgm:spPr/>
      <dgm:t>
        <a:bodyPr/>
        <a:lstStyle/>
        <a:p>
          <a:endParaRPr lang="cs-CZ"/>
        </a:p>
      </dgm:t>
    </dgm:pt>
    <dgm:pt modelId="{0BFB6687-0781-4A71-8459-3ECB9F354C75}">
      <dgm:prSet/>
      <dgm:spPr/>
      <dgm:t>
        <a:bodyPr/>
        <a:lstStyle/>
        <a:p>
          <a:pPr rtl="0"/>
          <a:r>
            <a:rPr lang="cs-CZ" b="0"/>
            <a:t>Úhrada péče se řídí vyhláškou MZ</a:t>
          </a:r>
          <a:endParaRPr lang="cs-CZ"/>
        </a:p>
      </dgm:t>
    </dgm:pt>
    <dgm:pt modelId="{F1C8823F-5C3C-4682-A3A2-1F41D9347E36}" type="parTrans" cxnId="{165A8C3A-174B-42BF-803E-761DB5A9D79F}">
      <dgm:prSet/>
      <dgm:spPr/>
      <dgm:t>
        <a:bodyPr/>
        <a:lstStyle/>
        <a:p>
          <a:endParaRPr lang="cs-CZ"/>
        </a:p>
      </dgm:t>
    </dgm:pt>
    <dgm:pt modelId="{92DBA0F2-AF0F-4D32-9F76-FCC7E2C90E74}" type="sibTrans" cxnId="{165A8C3A-174B-42BF-803E-761DB5A9D79F}">
      <dgm:prSet/>
      <dgm:spPr/>
      <dgm:t>
        <a:bodyPr/>
        <a:lstStyle/>
        <a:p>
          <a:endParaRPr lang="cs-CZ"/>
        </a:p>
      </dgm:t>
    </dgm:pt>
    <dgm:pt modelId="{414223D3-0E76-4E4D-A7F3-D8167D48ACDB}" type="pres">
      <dgm:prSet presAssocID="{BCAC90A8-8D86-4AEE-A36F-1D572AF0415B}" presName="linear" presStyleCnt="0">
        <dgm:presLayoutVars>
          <dgm:animLvl val="lvl"/>
          <dgm:resizeHandles val="exact"/>
        </dgm:presLayoutVars>
      </dgm:prSet>
      <dgm:spPr/>
    </dgm:pt>
    <dgm:pt modelId="{7B9021D6-6802-448F-ABE5-981B68729966}" type="pres">
      <dgm:prSet presAssocID="{64D822FB-F5E3-4BFF-9556-57781F5C9E6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23EB94C-754B-48B0-80B5-B355D2F1AB61}" type="pres">
      <dgm:prSet presAssocID="{8FE1FA7A-63B1-47D4-A948-64584E3FC862}" presName="spacer" presStyleCnt="0"/>
      <dgm:spPr/>
    </dgm:pt>
    <dgm:pt modelId="{D30730D5-FB50-4910-8CC3-B0564990B958}" type="pres">
      <dgm:prSet presAssocID="{580789FA-D677-43C7-B9CF-B1184AFB2BF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652138D-7FF1-44DF-8AE5-E8B1132A3C54}" type="pres">
      <dgm:prSet presAssocID="{BBBF3961-5BCF-48AE-B516-305329975E0F}" presName="spacer" presStyleCnt="0"/>
      <dgm:spPr/>
    </dgm:pt>
    <dgm:pt modelId="{1BBB8E62-98A0-49C8-989A-0CE32D81D15C}" type="pres">
      <dgm:prSet presAssocID="{82808706-4AE3-4CEB-B228-E763A62A482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EECACF1-E5F8-438F-BE25-88A37DAD45AB}" type="pres">
      <dgm:prSet presAssocID="{0B2BA15D-ACD9-4FD4-A243-04652A7B4774}" presName="spacer" presStyleCnt="0"/>
      <dgm:spPr/>
    </dgm:pt>
    <dgm:pt modelId="{8791266B-8EF1-42A1-A7FB-6AEF4507DBEE}" type="pres">
      <dgm:prSet presAssocID="{0BFB6687-0781-4A71-8459-3ECB9F354C7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D67C823-F631-4715-8223-14BAAABE7BC3}" srcId="{BCAC90A8-8D86-4AEE-A36F-1D572AF0415B}" destId="{580789FA-D677-43C7-B9CF-B1184AFB2BF8}" srcOrd="1" destOrd="0" parTransId="{2DA7830C-DBF2-49D0-A831-D7FF4D168B51}" sibTransId="{BBBF3961-5BCF-48AE-B516-305329975E0F}"/>
    <dgm:cxn modelId="{6E5A6533-3A4C-4BA3-B8A8-3B4B1014491E}" type="presOf" srcId="{82808706-4AE3-4CEB-B228-E763A62A4821}" destId="{1BBB8E62-98A0-49C8-989A-0CE32D81D15C}" srcOrd="0" destOrd="0" presId="urn:microsoft.com/office/officeart/2005/8/layout/vList2"/>
    <dgm:cxn modelId="{165A8C3A-174B-42BF-803E-761DB5A9D79F}" srcId="{BCAC90A8-8D86-4AEE-A36F-1D572AF0415B}" destId="{0BFB6687-0781-4A71-8459-3ECB9F354C75}" srcOrd="3" destOrd="0" parTransId="{F1C8823F-5C3C-4682-A3A2-1F41D9347E36}" sibTransId="{92DBA0F2-AF0F-4D32-9F76-FCC7E2C90E74}"/>
    <dgm:cxn modelId="{E68C0E62-D5B7-48AB-9D5E-670871E440F6}" type="presOf" srcId="{580789FA-D677-43C7-B9CF-B1184AFB2BF8}" destId="{D30730D5-FB50-4910-8CC3-B0564990B958}" srcOrd="0" destOrd="0" presId="urn:microsoft.com/office/officeart/2005/8/layout/vList2"/>
    <dgm:cxn modelId="{3DCD8996-47EA-48B3-9281-27D6649241C4}" srcId="{BCAC90A8-8D86-4AEE-A36F-1D572AF0415B}" destId="{64D822FB-F5E3-4BFF-9556-57781F5C9E62}" srcOrd="0" destOrd="0" parTransId="{764BA30E-F9A4-43DA-A723-071E10491048}" sibTransId="{8FE1FA7A-63B1-47D4-A948-64584E3FC862}"/>
    <dgm:cxn modelId="{AAE952B6-AFD6-40F8-AD64-E254E70D6658}" type="presOf" srcId="{0BFB6687-0781-4A71-8459-3ECB9F354C75}" destId="{8791266B-8EF1-42A1-A7FB-6AEF4507DBEE}" srcOrd="0" destOrd="0" presId="urn:microsoft.com/office/officeart/2005/8/layout/vList2"/>
    <dgm:cxn modelId="{A6E2ABDC-FBA5-41E4-B8F6-AF312926B0E9}" type="presOf" srcId="{64D822FB-F5E3-4BFF-9556-57781F5C9E62}" destId="{7B9021D6-6802-448F-ABE5-981B68729966}" srcOrd="0" destOrd="0" presId="urn:microsoft.com/office/officeart/2005/8/layout/vList2"/>
    <dgm:cxn modelId="{607F3EE0-0984-4968-B793-D7E8263C2A7C}" type="presOf" srcId="{BCAC90A8-8D86-4AEE-A36F-1D572AF0415B}" destId="{414223D3-0E76-4E4D-A7F3-D8167D48ACDB}" srcOrd="0" destOrd="0" presId="urn:microsoft.com/office/officeart/2005/8/layout/vList2"/>
    <dgm:cxn modelId="{607D71E5-131E-478A-B120-3B2AEAAC4EA1}" srcId="{BCAC90A8-8D86-4AEE-A36F-1D572AF0415B}" destId="{82808706-4AE3-4CEB-B228-E763A62A4821}" srcOrd="2" destOrd="0" parTransId="{F08E2075-E4BC-4588-9AB9-48E9720F3B02}" sibTransId="{0B2BA15D-ACD9-4FD4-A243-04652A7B4774}"/>
    <dgm:cxn modelId="{3A390F6C-BD4F-4A35-BCE8-CED0F2D0F379}" type="presParOf" srcId="{414223D3-0E76-4E4D-A7F3-D8167D48ACDB}" destId="{7B9021D6-6802-448F-ABE5-981B68729966}" srcOrd="0" destOrd="0" presId="urn:microsoft.com/office/officeart/2005/8/layout/vList2"/>
    <dgm:cxn modelId="{B5090756-0990-4EC7-8EAF-D8238DF8620A}" type="presParOf" srcId="{414223D3-0E76-4E4D-A7F3-D8167D48ACDB}" destId="{223EB94C-754B-48B0-80B5-B355D2F1AB61}" srcOrd="1" destOrd="0" presId="urn:microsoft.com/office/officeart/2005/8/layout/vList2"/>
    <dgm:cxn modelId="{BB6AED74-F16A-4918-B7AF-C7EF7CA87A01}" type="presParOf" srcId="{414223D3-0E76-4E4D-A7F3-D8167D48ACDB}" destId="{D30730D5-FB50-4910-8CC3-B0564990B958}" srcOrd="2" destOrd="0" presId="urn:microsoft.com/office/officeart/2005/8/layout/vList2"/>
    <dgm:cxn modelId="{A1A637D0-74AA-41AD-A1CE-B3F33621B5B9}" type="presParOf" srcId="{414223D3-0E76-4E4D-A7F3-D8167D48ACDB}" destId="{0652138D-7FF1-44DF-8AE5-E8B1132A3C54}" srcOrd="3" destOrd="0" presId="urn:microsoft.com/office/officeart/2005/8/layout/vList2"/>
    <dgm:cxn modelId="{59DCDD72-ED8D-4A08-BCA5-CF1C01B71D49}" type="presParOf" srcId="{414223D3-0E76-4E4D-A7F3-D8167D48ACDB}" destId="{1BBB8E62-98A0-49C8-989A-0CE32D81D15C}" srcOrd="4" destOrd="0" presId="urn:microsoft.com/office/officeart/2005/8/layout/vList2"/>
    <dgm:cxn modelId="{E241AA68-0C23-4BE8-8DE2-1089B34C138C}" type="presParOf" srcId="{414223D3-0E76-4E4D-A7F3-D8167D48ACDB}" destId="{AEECACF1-E5F8-438F-BE25-88A37DAD45AB}" srcOrd="5" destOrd="0" presId="urn:microsoft.com/office/officeart/2005/8/layout/vList2"/>
    <dgm:cxn modelId="{A5429E30-FDBE-4788-8E7B-CAB43CCC346C}" type="presParOf" srcId="{414223D3-0E76-4E4D-A7F3-D8167D48ACDB}" destId="{8791266B-8EF1-42A1-A7FB-6AEF4507DBE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0F773C4-8323-44FE-BBB0-BF37F8CF802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E5F5FAD-8CD7-4F28-BE7C-43BC119E28A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Odborná způsobilost a specializace</a:t>
          </a:r>
          <a:endParaRPr lang="en-US"/>
        </a:p>
      </dgm:t>
    </dgm:pt>
    <dgm:pt modelId="{CD6BB790-3BB5-4CB0-8F1F-6BE200B10BB4}" type="parTrans" cxnId="{589438FC-5050-40AD-B953-B414203514FA}">
      <dgm:prSet/>
      <dgm:spPr/>
      <dgm:t>
        <a:bodyPr/>
        <a:lstStyle/>
        <a:p>
          <a:endParaRPr lang="en-US"/>
        </a:p>
      </dgm:t>
    </dgm:pt>
    <dgm:pt modelId="{4B0BB2E6-EC7A-4760-A068-4919680390F0}" type="sibTrans" cxnId="{589438FC-5050-40AD-B953-B414203514FA}">
      <dgm:prSet/>
      <dgm:spPr/>
      <dgm:t>
        <a:bodyPr/>
        <a:lstStyle/>
        <a:p>
          <a:endParaRPr lang="en-US"/>
        </a:p>
      </dgm:t>
    </dgm:pt>
    <dgm:pt modelId="{5B068379-ACF2-4B57-8BDF-DF5852C2C7F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Zdravotní způsobilost</a:t>
          </a:r>
          <a:endParaRPr lang="en-US"/>
        </a:p>
      </dgm:t>
    </dgm:pt>
    <dgm:pt modelId="{CA3A461B-F703-401C-B3AE-07BD3BF3A24E}" type="parTrans" cxnId="{21D785D5-5E66-4317-9A0E-29A8F4E73AA9}">
      <dgm:prSet/>
      <dgm:spPr/>
      <dgm:t>
        <a:bodyPr/>
        <a:lstStyle/>
        <a:p>
          <a:endParaRPr lang="en-US"/>
        </a:p>
      </dgm:t>
    </dgm:pt>
    <dgm:pt modelId="{1E565146-E10C-44C8-BD75-1E49B1884FDB}" type="sibTrans" cxnId="{21D785D5-5E66-4317-9A0E-29A8F4E73AA9}">
      <dgm:prSet/>
      <dgm:spPr/>
      <dgm:t>
        <a:bodyPr/>
        <a:lstStyle/>
        <a:p>
          <a:endParaRPr lang="en-US"/>
        </a:p>
      </dgm:t>
    </dgm:pt>
    <dgm:pt modelId="{0ECBD8C1-3F59-4BEF-B780-84F9B0891779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Bezúhonnost</a:t>
          </a:r>
          <a:endParaRPr lang="en-US"/>
        </a:p>
      </dgm:t>
    </dgm:pt>
    <dgm:pt modelId="{1DF38C82-83A4-45B1-8428-C6D05A6C216D}" type="parTrans" cxnId="{DFE5290E-515A-44C3-A1A3-ACF5DCC676C2}">
      <dgm:prSet/>
      <dgm:spPr/>
    </dgm:pt>
    <dgm:pt modelId="{A0D21D65-5518-41D1-84DB-FE3CB0DEFF15}" type="sibTrans" cxnId="{DFE5290E-515A-44C3-A1A3-ACF5DCC676C2}">
      <dgm:prSet/>
      <dgm:spPr/>
    </dgm:pt>
    <dgm:pt modelId="{58038C51-F464-40FA-B51C-3D03F966753C}" type="pres">
      <dgm:prSet presAssocID="{30F773C4-8323-44FE-BBB0-BF37F8CF8024}" presName="root" presStyleCnt="0">
        <dgm:presLayoutVars>
          <dgm:dir/>
          <dgm:resizeHandles val="exact"/>
        </dgm:presLayoutVars>
      </dgm:prSet>
      <dgm:spPr/>
    </dgm:pt>
    <dgm:pt modelId="{C8E60123-7AE3-4707-9D27-FE127A09EB97}" type="pres">
      <dgm:prSet presAssocID="{0E5F5FAD-8CD7-4F28-BE7C-43BC119E28A3}" presName="compNode" presStyleCnt="0"/>
      <dgm:spPr/>
    </dgm:pt>
    <dgm:pt modelId="{91000A4D-0A88-491F-BD7D-485ED015B498}" type="pres">
      <dgm:prSet presAssocID="{0E5F5FAD-8CD7-4F28-BE7C-43BC119E28A3}" presName="bgRect" presStyleLbl="bgShp" presStyleIdx="0" presStyleCnt="3"/>
      <dgm:spPr/>
    </dgm:pt>
    <dgm:pt modelId="{BFA5F44B-0F4F-45AD-B12A-A673C10523DC}" type="pres">
      <dgm:prSet presAssocID="{0E5F5FAD-8CD7-4F28-BE7C-43BC119E28A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moční čepice"/>
        </a:ext>
      </dgm:extLst>
    </dgm:pt>
    <dgm:pt modelId="{C7D4AD4A-634B-40B3-9A08-A62FF60F1545}" type="pres">
      <dgm:prSet presAssocID="{0E5F5FAD-8CD7-4F28-BE7C-43BC119E28A3}" presName="spaceRect" presStyleCnt="0"/>
      <dgm:spPr/>
    </dgm:pt>
    <dgm:pt modelId="{48405B72-0403-4CE5-BC94-C48CC1D4D3A0}" type="pres">
      <dgm:prSet presAssocID="{0E5F5FAD-8CD7-4F28-BE7C-43BC119E28A3}" presName="parTx" presStyleLbl="revTx" presStyleIdx="0" presStyleCnt="3">
        <dgm:presLayoutVars>
          <dgm:chMax val="0"/>
          <dgm:chPref val="0"/>
        </dgm:presLayoutVars>
      </dgm:prSet>
      <dgm:spPr/>
    </dgm:pt>
    <dgm:pt modelId="{DD778F2A-A89D-4BEB-B2F8-9BB48FF0BA2B}" type="pres">
      <dgm:prSet presAssocID="{4B0BB2E6-EC7A-4760-A068-4919680390F0}" presName="sibTrans" presStyleCnt="0"/>
      <dgm:spPr/>
    </dgm:pt>
    <dgm:pt modelId="{0A5F0F7C-1AA9-41D2-85B3-BFE6DB187E7E}" type="pres">
      <dgm:prSet presAssocID="{5B068379-ACF2-4B57-8BDF-DF5852C2C7FB}" presName="compNode" presStyleCnt="0"/>
      <dgm:spPr/>
    </dgm:pt>
    <dgm:pt modelId="{F417478E-7924-4B5A-81F3-10A1905FCC86}" type="pres">
      <dgm:prSet presAssocID="{5B068379-ACF2-4B57-8BDF-DF5852C2C7FB}" presName="bgRect" presStyleLbl="bgShp" presStyleIdx="1" presStyleCnt="3"/>
      <dgm:spPr/>
    </dgm:pt>
    <dgm:pt modelId="{3EDD91A5-FDA2-4D9A-950D-7DB7D7872589}" type="pres">
      <dgm:prSet presAssocID="{5B068379-ACF2-4B57-8BDF-DF5852C2C7F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dy Builder"/>
        </a:ext>
      </dgm:extLst>
    </dgm:pt>
    <dgm:pt modelId="{294E86CD-6070-4F08-94C6-05D0809296F7}" type="pres">
      <dgm:prSet presAssocID="{5B068379-ACF2-4B57-8BDF-DF5852C2C7FB}" presName="spaceRect" presStyleCnt="0"/>
      <dgm:spPr/>
    </dgm:pt>
    <dgm:pt modelId="{13B2DC36-0B75-4A4B-9640-C057A3FBFDD4}" type="pres">
      <dgm:prSet presAssocID="{5B068379-ACF2-4B57-8BDF-DF5852C2C7FB}" presName="parTx" presStyleLbl="revTx" presStyleIdx="1" presStyleCnt="3">
        <dgm:presLayoutVars>
          <dgm:chMax val="0"/>
          <dgm:chPref val="0"/>
        </dgm:presLayoutVars>
      </dgm:prSet>
      <dgm:spPr/>
    </dgm:pt>
    <dgm:pt modelId="{88420A3B-FD9F-45FB-B892-8BC4DD50A660}" type="pres">
      <dgm:prSet presAssocID="{1E565146-E10C-44C8-BD75-1E49B1884FDB}" presName="sibTrans" presStyleCnt="0"/>
      <dgm:spPr/>
    </dgm:pt>
    <dgm:pt modelId="{CD2422D3-8561-4EA9-836D-AB4BA2AA71C0}" type="pres">
      <dgm:prSet presAssocID="{0ECBD8C1-3F59-4BEF-B780-84F9B0891779}" presName="compNode" presStyleCnt="0"/>
      <dgm:spPr/>
    </dgm:pt>
    <dgm:pt modelId="{65C8B8D7-DB8A-4393-87E7-F54069D78CAC}" type="pres">
      <dgm:prSet presAssocID="{0ECBD8C1-3F59-4BEF-B780-84F9B0891779}" presName="bgRect" presStyleLbl="bgShp" presStyleIdx="2" presStyleCnt="3"/>
      <dgm:spPr/>
    </dgm:pt>
    <dgm:pt modelId="{7072F048-C3A0-46A2-BDCD-F969E28EAC72}" type="pres">
      <dgm:prSet presAssocID="{0ECBD8C1-3F59-4BEF-B780-84F9B0891779}" presName="iconRect" presStyleLbl="node1" presStyleIdx="2" presStyleCnt="3"/>
      <dgm:spPr/>
    </dgm:pt>
    <dgm:pt modelId="{0A44B9A4-8433-4C3C-AB91-30CEFEBEA5E1}" type="pres">
      <dgm:prSet presAssocID="{0ECBD8C1-3F59-4BEF-B780-84F9B0891779}" presName="spaceRect" presStyleCnt="0"/>
      <dgm:spPr/>
    </dgm:pt>
    <dgm:pt modelId="{595294C0-4E6A-414F-9101-44CD8E6A6EE1}" type="pres">
      <dgm:prSet presAssocID="{0ECBD8C1-3F59-4BEF-B780-84F9B0891779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FE5290E-515A-44C3-A1A3-ACF5DCC676C2}" srcId="{30F773C4-8323-44FE-BBB0-BF37F8CF8024}" destId="{0ECBD8C1-3F59-4BEF-B780-84F9B0891779}" srcOrd="2" destOrd="0" parTransId="{1DF38C82-83A4-45B1-8428-C6D05A6C216D}" sibTransId="{A0D21D65-5518-41D1-84DB-FE3CB0DEFF15}"/>
    <dgm:cxn modelId="{ABE2CC2B-2399-436C-A7BC-E0A6F673257A}" type="presOf" srcId="{30F773C4-8323-44FE-BBB0-BF37F8CF8024}" destId="{58038C51-F464-40FA-B51C-3D03F966753C}" srcOrd="0" destOrd="0" presId="urn:microsoft.com/office/officeart/2018/2/layout/IconVerticalSolidList"/>
    <dgm:cxn modelId="{24A7F276-9ED2-471E-98B0-4D3050080BAD}" type="presOf" srcId="{0E5F5FAD-8CD7-4F28-BE7C-43BC119E28A3}" destId="{48405B72-0403-4CE5-BC94-C48CC1D4D3A0}" srcOrd="0" destOrd="0" presId="urn:microsoft.com/office/officeart/2018/2/layout/IconVerticalSolidList"/>
    <dgm:cxn modelId="{3B68E08B-1A23-4318-85FC-02B76A8F7C76}" type="presOf" srcId="{0ECBD8C1-3F59-4BEF-B780-84F9B0891779}" destId="{595294C0-4E6A-414F-9101-44CD8E6A6EE1}" srcOrd="0" destOrd="0" presId="urn:microsoft.com/office/officeart/2018/2/layout/IconVerticalSolidList"/>
    <dgm:cxn modelId="{E5E6B4BC-D627-41C7-ADD2-B41FC773A157}" type="presOf" srcId="{5B068379-ACF2-4B57-8BDF-DF5852C2C7FB}" destId="{13B2DC36-0B75-4A4B-9640-C057A3FBFDD4}" srcOrd="0" destOrd="0" presId="urn:microsoft.com/office/officeart/2018/2/layout/IconVerticalSolidList"/>
    <dgm:cxn modelId="{21D785D5-5E66-4317-9A0E-29A8F4E73AA9}" srcId="{30F773C4-8323-44FE-BBB0-BF37F8CF8024}" destId="{5B068379-ACF2-4B57-8BDF-DF5852C2C7FB}" srcOrd="1" destOrd="0" parTransId="{CA3A461B-F703-401C-B3AE-07BD3BF3A24E}" sibTransId="{1E565146-E10C-44C8-BD75-1E49B1884FDB}"/>
    <dgm:cxn modelId="{589438FC-5050-40AD-B953-B414203514FA}" srcId="{30F773C4-8323-44FE-BBB0-BF37F8CF8024}" destId="{0E5F5FAD-8CD7-4F28-BE7C-43BC119E28A3}" srcOrd="0" destOrd="0" parTransId="{CD6BB790-3BB5-4CB0-8F1F-6BE200B10BB4}" sibTransId="{4B0BB2E6-EC7A-4760-A068-4919680390F0}"/>
    <dgm:cxn modelId="{DC5F457E-B90D-4B4C-A342-8E0697261094}" type="presParOf" srcId="{58038C51-F464-40FA-B51C-3D03F966753C}" destId="{C8E60123-7AE3-4707-9D27-FE127A09EB97}" srcOrd="0" destOrd="0" presId="urn:microsoft.com/office/officeart/2018/2/layout/IconVerticalSolidList"/>
    <dgm:cxn modelId="{1A18D591-1D51-4762-9633-D3A03D44CF95}" type="presParOf" srcId="{C8E60123-7AE3-4707-9D27-FE127A09EB97}" destId="{91000A4D-0A88-491F-BD7D-485ED015B498}" srcOrd="0" destOrd="0" presId="urn:microsoft.com/office/officeart/2018/2/layout/IconVerticalSolidList"/>
    <dgm:cxn modelId="{28CF499D-62FE-415C-9762-AEB85792669F}" type="presParOf" srcId="{C8E60123-7AE3-4707-9D27-FE127A09EB97}" destId="{BFA5F44B-0F4F-45AD-B12A-A673C10523DC}" srcOrd="1" destOrd="0" presId="urn:microsoft.com/office/officeart/2018/2/layout/IconVerticalSolidList"/>
    <dgm:cxn modelId="{FB7E67EA-C011-4418-8FE6-1A31D79B5EEB}" type="presParOf" srcId="{C8E60123-7AE3-4707-9D27-FE127A09EB97}" destId="{C7D4AD4A-634B-40B3-9A08-A62FF60F1545}" srcOrd="2" destOrd="0" presId="urn:microsoft.com/office/officeart/2018/2/layout/IconVerticalSolidList"/>
    <dgm:cxn modelId="{D004C792-8282-4D82-82E8-7DE1EBC9B4C9}" type="presParOf" srcId="{C8E60123-7AE3-4707-9D27-FE127A09EB97}" destId="{48405B72-0403-4CE5-BC94-C48CC1D4D3A0}" srcOrd="3" destOrd="0" presId="urn:microsoft.com/office/officeart/2018/2/layout/IconVerticalSolidList"/>
    <dgm:cxn modelId="{9F40ABE4-508F-4DA6-B686-EEE9B264CF8C}" type="presParOf" srcId="{58038C51-F464-40FA-B51C-3D03F966753C}" destId="{DD778F2A-A89D-4BEB-B2F8-9BB48FF0BA2B}" srcOrd="1" destOrd="0" presId="urn:microsoft.com/office/officeart/2018/2/layout/IconVerticalSolidList"/>
    <dgm:cxn modelId="{9B824C1E-AE5F-48D2-B17B-2549CEDED7D6}" type="presParOf" srcId="{58038C51-F464-40FA-B51C-3D03F966753C}" destId="{0A5F0F7C-1AA9-41D2-85B3-BFE6DB187E7E}" srcOrd="2" destOrd="0" presId="urn:microsoft.com/office/officeart/2018/2/layout/IconVerticalSolidList"/>
    <dgm:cxn modelId="{BD411D19-24BE-4BB7-A46A-2FD8FED884B0}" type="presParOf" srcId="{0A5F0F7C-1AA9-41D2-85B3-BFE6DB187E7E}" destId="{F417478E-7924-4B5A-81F3-10A1905FCC86}" srcOrd="0" destOrd="0" presId="urn:microsoft.com/office/officeart/2018/2/layout/IconVerticalSolidList"/>
    <dgm:cxn modelId="{5D05927E-3957-42AF-8566-8B34E1E708E5}" type="presParOf" srcId="{0A5F0F7C-1AA9-41D2-85B3-BFE6DB187E7E}" destId="{3EDD91A5-FDA2-4D9A-950D-7DB7D7872589}" srcOrd="1" destOrd="0" presId="urn:microsoft.com/office/officeart/2018/2/layout/IconVerticalSolidList"/>
    <dgm:cxn modelId="{FD89EC63-047A-4B88-B29F-8CD56227C4F0}" type="presParOf" srcId="{0A5F0F7C-1AA9-41D2-85B3-BFE6DB187E7E}" destId="{294E86CD-6070-4F08-94C6-05D0809296F7}" srcOrd="2" destOrd="0" presId="urn:microsoft.com/office/officeart/2018/2/layout/IconVerticalSolidList"/>
    <dgm:cxn modelId="{8FEF827C-6EF9-449B-9DFD-1F5ACC8B79A9}" type="presParOf" srcId="{0A5F0F7C-1AA9-41D2-85B3-BFE6DB187E7E}" destId="{13B2DC36-0B75-4A4B-9640-C057A3FBFDD4}" srcOrd="3" destOrd="0" presId="urn:microsoft.com/office/officeart/2018/2/layout/IconVerticalSolidList"/>
    <dgm:cxn modelId="{4FC4FEE0-5FD0-4622-9B60-F6CAF70EC23D}" type="presParOf" srcId="{58038C51-F464-40FA-B51C-3D03F966753C}" destId="{88420A3B-FD9F-45FB-B892-8BC4DD50A660}" srcOrd="3" destOrd="0" presId="urn:microsoft.com/office/officeart/2018/2/layout/IconVerticalSolidList"/>
    <dgm:cxn modelId="{3819CE05-A567-460A-BF31-40A4DF5B34A9}" type="presParOf" srcId="{58038C51-F464-40FA-B51C-3D03F966753C}" destId="{CD2422D3-8561-4EA9-836D-AB4BA2AA71C0}" srcOrd="4" destOrd="0" presId="urn:microsoft.com/office/officeart/2018/2/layout/IconVerticalSolidList"/>
    <dgm:cxn modelId="{652DCD1F-EC10-4512-B977-3F31347BDF9E}" type="presParOf" srcId="{CD2422D3-8561-4EA9-836D-AB4BA2AA71C0}" destId="{65C8B8D7-DB8A-4393-87E7-F54069D78CAC}" srcOrd="0" destOrd="0" presId="urn:microsoft.com/office/officeart/2018/2/layout/IconVerticalSolidList"/>
    <dgm:cxn modelId="{6B7B544F-1CC6-47B0-822F-425D9452C9F1}" type="presParOf" srcId="{CD2422D3-8561-4EA9-836D-AB4BA2AA71C0}" destId="{7072F048-C3A0-46A2-BDCD-F969E28EAC72}" srcOrd="1" destOrd="0" presId="urn:microsoft.com/office/officeart/2018/2/layout/IconVerticalSolidList"/>
    <dgm:cxn modelId="{0159176E-5330-4572-968E-28FAF129D6B2}" type="presParOf" srcId="{CD2422D3-8561-4EA9-836D-AB4BA2AA71C0}" destId="{0A44B9A4-8433-4C3C-AB91-30CEFEBEA5E1}" srcOrd="2" destOrd="0" presId="urn:microsoft.com/office/officeart/2018/2/layout/IconVerticalSolidList"/>
    <dgm:cxn modelId="{6744CD9E-6DA6-43A4-91BD-90C4309A39F1}" type="presParOf" srcId="{CD2422D3-8561-4EA9-836D-AB4BA2AA71C0}" destId="{595294C0-4E6A-414F-9101-44CD8E6A6EE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F7E015F-232C-4FCB-8DC6-E7277D3D51A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68D6419-8178-4FD6-8C44-FC6F39435D2F}">
      <dgm:prSet/>
      <dgm:spPr/>
      <dgm:t>
        <a:bodyPr/>
        <a:lstStyle/>
        <a:p>
          <a:r>
            <a:rPr lang="cs-CZ" b="1"/>
            <a:t>A.</a:t>
          </a:r>
          <a:r>
            <a:rPr lang="cs-CZ"/>
            <a:t> Nemoci, stavy nebo vady, které vylučují zdravotní způsobilost posuzované osoby k výkonu povolání, a současně způsobují zdravotní komplikace nebo odchylky negativně ovlivňující bezpečné poskytování zdravotních služeb</a:t>
          </a:r>
        </a:p>
      </dgm:t>
    </dgm:pt>
    <dgm:pt modelId="{4C844DC1-0CF3-4EE1-8357-A39120EEB270}" type="parTrans" cxnId="{3E0FE6DC-EC59-4C5A-B881-91BEE8D2E7CA}">
      <dgm:prSet/>
      <dgm:spPr/>
      <dgm:t>
        <a:bodyPr/>
        <a:lstStyle/>
        <a:p>
          <a:endParaRPr lang="cs-CZ"/>
        </a:p>
      </dgm:t>
    </dgm:pt>
    <dgm:pt modelId="{6DDFD0DB-39AB-4471-9FC1-B86E20707894}" type="sibTrans" cxnId="{3E0FE6DC-EC59-4C5A-B881-91BEE8D2E7CA}">
      <dgm:prSet/>
      <dgm:spPr/>
      <dgm:t>
        <a:bodyPr/>
        <a:lstStyle/>
        <a:p>
          <a:endParaRPr lang="cs-CZ"/>
        </a:p>
      </dgm:t>
    </dgm:pt>
    <dgm:pt modelId="{DFBDC61D-F3C8-42B3-B47D-7A7F3F214EC9}">
      <dgm:prSet/>
      <dgm:spPr/>
      <dgm:t>
        <a:bodyPr/>
        <a:lstStyle/>
        <a:p>
          <a:r>
            <a:rPr lang="cs-CZ" b="1"/>
            <a:t>a)</a:t>
          </a:r>
          <a:r>
            <a:rPr lang="cs-CZ"/>
            <a:t> klinicky závažné poruchy pozornosti, paměti, intelektu, úsudku a orientace, a to</a:t>
          </a:r>
        </a:p>
      </dgm:t>
    </dgm:pt>
    <dgm:pt modelId="{66097F65-E9CC-47DB-8ED9-823376FC7939}" type="parTrans" cxnId="{1DF6A27C-37B6-4364-B687-0EB83DADF13D}">
      <dgm:prSet/>
      <dgm:spPr/>
      <dgm:t>
        <a:bodyPr/>
        <a:lstStyle/>
        <a:p>
          <a:endParaRPr lang="cs-CZ"/>
        </a:p>
      </dgm:t>
    </dgm:pt>
    <dgm:pt modelId="{0AD2D703-3E58-4111-B71F-2C454A0FA62B}" type="sibTrans" cxnId="{1DF6A27C-37B6-4364-B687-0EB83DADF13D}">
      <dgm:prSet/>
      <dgm:spPr/>
      <dgm:t>
        <a:bodyPr/>
        <a:lstStyle/>
        <a:p>
          <a:endParaRPr lang="cs-CZ"/>
        </a:p>
      </dgm:t>
    </dgm:pt>
    <dgm:pt modelId="{8C3E0545-A25E-453B-BE84-914538252C16}">
      <dgm:prSet/>
      <dgm:spPr/>
      <dgm:t>
        <a:bodyPr/>
        <a:lstStyle/>
        <a:p>
          <a:r>
            <a:rPr lang="cs-CZ" b="1"/>
            <a:t>b)</a:t>
          </a:r>
          <a:r>
            <a:rPr lang="cs-CZ"/>
            <a:t> neléčené, recidivující nebo chronické psychotické poruchy, a to</a:t>
          </a:r>
        </a:p>
      </dgm:t>
    </dgm:pt>
    <dgm:pt modelId="{54B7A422-B4D2-4AB4-A1FB-7B7BF54F8776}" type="parTrans" cxnId="{00A1949C-A6F2-4B5C-B606-7ADA13298786}">
      <dgm:prSet/>
      <dgm:spPr/>
      <dgm:t>
        <a:bodyPr/>
        <a:lstStyle/>
        <a:p>
          <a:endParaRPr lang="cs-CZ"/>
        </a:p>
      </dgm:t>
    </dgm:pt>
    <dgm:pt modelId="{68BBDAE9-6F02-4587-A25C-5359279C30F7}" type="sibTrans" cxnId="{00A1949C-A6F2-4B5C-B606-7ADA13298786}">
      <dgm:prSet/>
      <dgm:spPr/>
      <dgm:t>
        <a:bodyPr/>
        <a:lstStyle/>
        <a:p>
          <a:endParaRPr lang="cs-CZ"/>
        </a:p>
      </dgm:t>
    </dgm:pt>
    <dgm:pt modelId="{49A36066-B6A1-468B-A490-DB0C6959622F}">
      <dgm:prSet/>
      <dgm:spPr/>
      <dgm:t>
        <a:bodyPr/>
        <a:lstStyle/>
        <a:p>
          <a:r>
            <a:rPr lang="cs-CZ" b="1"/>
            <a:t>c)</a:t>
          </a:r>
          <a:r>
            <a:rPr lang="cs-CZ"/>
            <a:t> neléčené, recidivující nebo chronické poruchy nálady, a to</a:t>
          </a:r>
        </a:p>
      </dgm:t>
    </dgm:pt>
    <dgm:pt modelId="{8C5C9276-562C-4D75-86EA-99F701D35770}" type="parTrans" cxnId="{AC57C895-75F4-4720-89DD-998348772474}">
      <dgm:prSet/>
      <dgm:spPr/>
      <dgm:t>
        <a:bodyPr/>
        <a:lstStyle/>
        <a:p>
          <a:endParaRPr lang="cs-CZ"/>
        </a:p>
      </dgm:t>
    </dgm:pt>
    <dgm:pt modelId="{A7652942-52F0-44ED-9D26-56CC10FE5AB0}" type="sibTrans" cxnId="{AC57C895-75F4-4720-89DD-998348772474}">
      <dgm:prSet/>
      <dgm:spPr/>
      <dgm:t>
        <a:bodyPr/>
        <a:lstStyle/>
        <a:p>
          <a:endParaRPr lang="cs-CZ"/>
        </a:p>
      </dgm:t>
    </dgm:pt>
    <dgm:pt modelId="{52E44216-3E00-4B32-8EFB-7FD7EFA52666}">
      <dgm:prSet/>
      <dgm:spPr/>
      <dgm:t>
        <a:bodyPr/>
        <a:lstStyle/>
        <a:p>
          <a:r>
            <a:rPr lang="cs-CZ" b="1"/>
            <a:t>d)</a:t>
          </a:r>
          <a:r>
            <a:rPr lang="cs-CZ"/>
            <a:t> poruchy osobnosti nebo poruchy chování vyvolané účinkem zneužívání alkoholu, psychoaktivních látek, léčiv nebo jejich kombinací, a to</a:t>
          </a:r>
        </a:p>
      </dgm:t>
    </dgm:pt>
    <dgm:pt modelId="{B52D3C42-2294-429D-A603-13D3EBE813DB}" type="parTrans" cxnId="{B1DBD558-3A82-4569-9C56-6ACF7F392236}">
      <dgm:prSet/>
      <dgm:spPr/>
      <dgm:t>
        <a:bodyPr/>
        <a:lstStyle/>
        <a:p>
          <a:endParaRPr lang="cs-CZ"/>
        </a:p>
      </dgm:t>
    </dgm:pt>
    <dgm:pt modelId="{781779C9-4337-4CE7-8DF0-523DFEBEB5E7}" type="sibTrans" cxnId="{B1DBD558-3A82-4569-9C56-6ACF7F392236}">
      <dgm:prSet/>
      <dgm:spPr/>
      <dgm:t>
        <a:bodyPr/>
        <a:lstStyle/>
        <a:p>
          <a:endParaRPr lang="cs-CZ"/>
        </a:p>
      </dgm:t>
    </dgm:pt>
    <dgm:pt modelId="{64BCD49B-6D44-452A-BBFA-B223D4BA2E26}">
      <dgm:prSet/>
      <dgm:spPr/>
      <dgm:t>
        <a:bodyPr/>
        <a:lstStyle/>
        <a:p>
          <a:r>
            <a:rPr lang="cs-CZ"/>
            <a:t> neschopnost vzdát se požívání alkoholu nebo zneužívání psychoaktivních látek, léčiv nebo jejich kombinací ovlivňujících bezprostředně a opakovaně schopnost výkonu zdravotnického povolání,</a:t>
          </a:r>
        </a:p>
      </dgm:t>
    </dgm:pt>
    <dgm:pt modelId="{A17F6A15-55EC-43EE-B335-D43FBCEBB9C0}" type="parTrans" cxnId="{3D72FB38-35FE-49FE-8498-CAA2F4033776}">
      <dgm:prSet/>
      <dgm:spPr/>
      <dgm:t>
        <a:bodyPr/>
        <a:lstStyle/>
        <a:p>
          <a:endParaRPr lang="cs-CZ"/>
        </a:p>
      </dgm:t>
    </dgm:pt>
    <dgm:pt modelId="{8D688687-32D7-448A-A70C-157AA6328A26}" type="sibTrans" cxnId="{3D72FB38-35FE-49FE-8498-CAA2F4033776}">
      <dgm:prSet/>
      <dgm:spPr/>
      <dgm:t>
        <a:bodyPr/>
        <a:lstStyle/>
        <a:p>
          <a:endParaRPr lang="cs-CZ"/>
        </a:p>
      </dgm:t>
    </dgm:pt>
    <dgm:pt modelId="{A45C982C-5DD3-4A50-954C-1CBC99058EB0}">
      <dgm:prSet/>
      <dgm:spPr/>
      <dgm:t>
        <a:bodyPr/>
        <a:lstStyle/>
        <a:p>
          <a:r>
            <a:rPr lang="cs-CZ"/>
            <a:t>aktivní závislost na alkoholu, psychoaktivních látkách, léčivech nebo na jejich kombinacích,</a:t>
          </a:r>
        </a:p>
      </dgm:t>
    </dgm:pt>
    <dgm:pt modelId="{6EE69CF7-75C8-4EB5-AEBB-1AED1ADF3A0E}" type="parTrans" cxnId="{B6F6A100-0CAD-47E5-8B9B-799753F093B4}">
      <dgm:prSet/>
      <dgm:spPr/>
      <dgm:t>
        <a:bodyPr/>
        <a:lstStyle/>
        <a:p>
          <a:endParaRPr lang="cs-CZ"/>
        </a:p>
      </dgm:t>
    </dgm:pt>
    <dgm:pt modelId="{197E685F-A9F2-4386-8AE5-6D7A3B49A36A}" type="sibTrans" cxnId="{B6F6A100-0CAD-47E5-8B9B-799753F093B4}">
      <dgm:prSet/>
      <dgm:spPr/>
      <dgm:t>
        <a:bodyPr/>
        <a:lstStyle/>
        <a:p>
          <a:endParaRPr lang="cs-CZ"/>
        </a:p>
      </dgm:t>
    </dgm:pt>
    <dgm:pt modelId="{28FC3A7B-4036-459A-95A0-CD2EC5167D55}">
      <dgm:prSet/>
      <dgm:spPr/>
      <dgm:t>
        <a:bodyPr/>
        <a:lstStyle/>
        <a:p>
          <a:r>
            <a:rPr lang="cs-CZ" b="1"/>
            <a:t>B.</a:t>
          </a:r>
          <a:r>
            <a:rPr lang="cs-CZ"/>
            <a:t> Nemoci, stavy nebo vady, které omezují zdravotní způsobilost posuzované osoby k výkonu povolání a u kterých předpokladem uznání zdravotní způsobilosti k výkonu povolání s omezením je provedení odborného vyšetření</a:t>
          </a:r>
        </a:p>
      </dgm:t>
    </dgm:pt>
    <dgm:pt modelId="{60CD4504-923D-433A-B941-6B04B9C45901}" type="parTrans" cxnId="{8485C03C-0CEC-4435-9364-4F12A54346E0}">
      <dgm:prSet/>
      <dgm:spPr/>
      <dgm:t>
        <a:bodyPr/>
        <a:lstStyle/>
        <a:p>
          <a:endParaRPr lang="cs-CZ"/>
        </a:p>
      </dgm:t>
    </dgm:pt>
    <dgm:pt modelId="{D3183331-A50B-45F8-B36F-6330E2B8C3BC}" type="sibTrans" cxnId="{8485C03C-0CEC-4435-9364-4F12A54346E0}">
      <dgm:prSet/>
      <dgm:spPr/>
      <dgm:t>
        <a:bodyPr/>
        <a:lstStyle/>
        <a:p>
          <a:endParaRPr lang="cs-CZ"/>
        </a:p>
      </dgm:t>
    </dgm:pt>
    <dgm:pt modelId="{7952A044-518F-4229-8CD1-32AA1FC69A7A}">
      <dgm:prSet/>
      <dgm:spPr/>
      <dgm:t>
        <a:bodyPr/>
        <a:lstStyle/>
        <a:p>
          <a:r>
            <a:rPr lang="cs-CZ" b="1"/>
            <a:t>a)</a:t>
          </a:r>
          <a:r>
            <a:rPr lang="cs-CZ"/>
            <a:t> symptomatické organické psychické poruchy nebo trvalé organické psychické poruchy klinické závažnosti, včetně </a:t>
          </a:r>
          <a:r>
            <a:rPr lang="cs-CZ" err="1"/>
            <a:t>postencefalitického</a:t>
          </a:r>
          <a:r>
            <a:rPr lang="cs-CZ"/>
            <a:t> nebo </a:t>
          </a:r>
          <a:r>
            <a:rPr lang="cs-CZ" err="1"/>
            <a:t>postkontuzního</a:t>
          </a:r>
          <a:r>
            <a:rPr lang="cs-CZ"/>
            <a:t> syndromu,</a:t>
          </a:r>
        </a:p>
      </dgm:t>
    </dgm:pt>
    <dgm:pt modelId="{007B6723-AA6D-40F6-93D8-D050B8A3A24B}" type="parTrans" cxnId="{39E9B0A4-92F6-4B92-A4A8-77B5192F1B09}">
      <dgm:prSet/>
      <dgm:spPr/>
      <dgm:t>
        <a:bodyPr/>
        <a:lstStyle/>
        <a:p>
          <a:endParaRPr lang="cs-CZ"/>
        </a:p>
      </dgm:t>
    </dgm:pt>
    <dgm:pt modelId="{B24C0B3E-B8CE-4470-B91F-A5D3897C6E57}" type="sibTrans" cxnId="{39E9B0A4-92F6-4B92-A4A8-77B5192F1B09}">
      <dgm:prSet/>
      <dgm:spPr/>
      <dgm:t>
        <a:bodyPr/>
        <a:lstStyle/>
        <a:p>
          <a:endParaRPr lang="cs-CZ"/>
        </a:p>
      </dgm:t>
    </dgm:pt>
    <dgm:pt modelId="{78EF1ED6-432F-4D99-89DF-25F07FAC711F}">
      <dgm:prSet/>
      <dgm:spPr/>
      <dgm:t>
        <a:bodyPr/>
        <a:lstStyle/>
        <a:p>
          <a:r>
            <a:rPr lang="cs-CZ" b="1"/>
            <a:t>b)</a:t>
          </a:r>
          <a:r>
            <a:rPr lang="cs-CZ"/>
            <a:t> přechodné psychotické poruchy, a to</a:t>
          </a:r>
        </a:p>
      </dgm:t>
    </dgm:pt>
    <dgm:pt modelId="{2C52EBE4-C61D-45F9-BBE3-707FAC1E8F94}" type="parTrans" cxnId="{156B56D8-E7BC-4261-ADDA-35B8C73CC8F9}">
      <dgm:prSet/>
      <dgm:spPr/>
      <dgm:t>
        <a:bodyPr/>
        <a:lstStyle/>
        <a:p>
          <a:endParaRPr lang="cs-CZ"/>
        </a:p>
      </dgm:t>
    </dgm:pt>
    <dgm:pt modelId="{88E15D8F-56F1-4319-BD56-58819294B2EA}" type="sibTrans" cxnId="{156B56D8-E7BC-4261-ADDA-35B8C73CC8F9}">
      <dgm:prSet/>
      <dgm:spPr/>
      <dgm:t>
        <a:bodyPr/>
        <a:lstStyle/>
        <a:p>
          <a:endParaRPr lang="cs-CZ"/>
        </a:p>
      </dgm:t>
    </dgm:pt>
    <dgm:pt modelId="{201D2852-F387-426C-A09D-C7115BDF39F0}">
      <dgm:prSet/>
      <dgm:spPr/>
      <dgm:t>
        <a:bodyPr/>
        <a:lstStyle/>
        <a:p>
          <a:r>
            <a:rPr lang="cs-CZ" b="1"/>
            <a:t>c)</a:t>
          </a:r>
          <a:r>
            <a:rPr lang="cs-CZ"/>
            <a:t> poruchy nálady s uspokojivou remisí, a to</a:t>
          </a:r>
        </a:p>
      </dgm:t>
    </dgm:pt>
    <dgm:pt modelId="{81E72323-F8C1-4494-B000-102E673566BC}" type="parTrans" cxnId="{ED1F8E4E-09E7-46BB-BC65-D5055B141604}">
      <dgm:prSet/>
      <dgm:spPr/>
      <dgm:t>
        <a:bodyPr/>
        <a:lstStyle/>
        <a:p>
          <a:endParaRPr lang="cs-CZ"/>
        </a:p>
      </dgm:t>
    </dgm:pt>
    <dgm:pt modelId="{A67753E4-57CC-4938-B32A-03B470020CCC}" type="sibTrans" cxnId="{ED1F8E4E-09E7-46BB-BC65-D5055B141604}">
      <dgm:prSet/>
      <dgm:spPr/>
      <dgm:t>
        <a:bodyPr/>
        <a:lstStyle/>
        <a:p>
          <a:endParaRPr lang="cs-CZ"/>
        </a:p>
      </dgm:t>
    </dgm:pt>
    <dgm:pt modelId="{FB52C479-99D6-497E-8253-280CBFC5D4A8}">
      <dgm:prSet/>
      <dgm:spPr/>
      <dgm:t>
        <a:bodyPr/>
        <a:lstStyle/>
        <a:p>
          <a:r>
            <a:rPr lang="cs-CZ" b="1"/>
            <a:t>d)</a:t>
          </a:r>
          <a:r>
            <a:rPr lang="cs-CZ"/>
            <a:t> závažné formy obsedantně-kompulzivní poruchy, fobické úzkostné poruchy nebo přetrvávající změna osobnosti po katastrofické zkušenosti,</a:t>
          </a:r>
        </a:p>
      </dgm:t>
    </dgm:pt>
    <dgm:pt modelId="{3BEEF5F1-BB5E-4CF7-A4D3-9F58046D9C2B}" type="parTrans" cxnId="{B6A8C9B1-D645-4D4E-B281-3333D7D0E949}">
      <dgm:prSet/>
      <dgm:spPr/>
      <dgm:t>
        <a:bodyPr/>
        <a:lstStyle/>
        <a:p>
          <a:endParaRPr lang="cs-CZ"/>
        </a:p>
      </dgm:t>
    </dgm:pt>
    <dgm:pt modelId="{C154447F-9E54-4C5C-BD2E-81EF95864349}" type="sibTrans" cxnId="{B6A8C9B1-D645-4D4E-B281-3333D7D0E949}">
      <dgm:prSet/>
      <dgm:spPr/>
      <dgm:t>
        <a:bodyPr/>
        <a:lstStyle/>
        <a:p>
          <a:endParaRPr lang="cs-CZ"/>
        </a:p>
      </dgm:t>
    </dgm:pt>
    <dgm:pt modelId="{53A0CFD2-9A1E-48CD-A1AE-19FBA26041EE}">
      <dgm:prSet/>
      <dgm:spPr/>
      <dgm:t>
        <a:bodyPr/>
        <a:lstStyle/>
        <a:p>
          <a:r>
            <a:rPr lang="cs-CZ" b="1"/>
            <a:t>e)</a:t>
          </a:r>
          <a:r>
            <a:rPr lang="cs-CZ"/>
            <a:t> klinicky závažné formy specifických poruch osobnosti, a to </a:t>
          </a:r>
          <a:r>
            <a:rPr lang="cs-CZ" err="1"/>
            <a:t>histriónská</a:t>
          </a:r>
          <a:r>
            <a:rPr lang="cs-CZ"/>
            <a:t>, </a:t>
          </a:r>
          <a:r>
            <a:rPr lang="cs-CZ" err="1"/>
            <a:t>anankastická</a:t>
          </a:r>
          <a:r>
            <a:rPr lang="cs-CZ"/>
            <a:t> nebo anxiózní porucha osobnosti,</a:t>
          </a:r>
        </a:p>
      </dgm:t>
    </dgm:pt>
    <dgm:pt modelId="{9CED2AB4-B5FA-4BA5-BDEE-54C42319C0E3}" type="parTrans" cxnId="{57F00DBB-EE56-42AB-B5CC-1862BAF88E71}">
      <dgm:prSet/>
      <dgm:spPr/>
      <dgm:t>
        <a:bodyPr/>
        <a:lstStyle/>
        <a:p>
          <a:endParaRPr lang="cs-CZ"/>
        </a:p>
      </dgm:t>
    </dgm:pt>
    <dgm:pt modelId="{C282DE02-C1A1-4F30-8B3E-DAC15ED00018}" type="sibTrans" cxnId="{57F00DBB-EE56-42AB-B5CC-1862BAF88E71}">
      <dgm:prSet/>
      <dgm:spPr/>
      <dgm:t>
        <a:bodyPr/>
        <a:lstStyle/>
        <a:p>
          <a:endParaRPr lang="cs-CZ"/>
        </a:p>
      </dgm:t>
    </dgm:pt>
    <dgm:pt modelId="{20EF0972-812D-40D5-8DFE-80FFF38C38ED}">
      <dgm:prSet/>
      <dgm:spPr/>
      <dgm:t>
        <a:bodyPr/>
        <a:lstStyle/>
        <a:p>
          <a:r>
            <a:rPr lang="cs-CZ" b="1"/>
            <a:t>f)</a:t>
          </a:r>
          <a:r>
            <a:rPr lang="cs-CZ"/>
            <a:t> poruchy osobnosti nebo poruchy chování vyvolané účinkem alkoholu, psychoaktivních látek, léčiv nebo jejich kombinací, především závislost na alkoholu nebo psychoaktivních látkách anebo léčivech nebo jejich kombinacích; za zdravotně způsobilého s omezením lze uznat posuzovanou osobu, pokud délka abstinenčního období trvá nepřetržitě nejméně 2 roky; délka abstinenčního období se potvrdí čestným prohlášením posuzované osoby a potvrzením lékaře provádějícího protialkoholní léčbu.</a:t>
          </a:r>
        </a:p>
      </dgm:t>
    </dgm:pt>
    <dgm:pt modelId="{1C04F446-5A83-44FE-B8FA-0745BFAF4C93}" type="parTrans" cxnId="{D92C7D2A-445A-4698-AF41-C77D9D8DE121}">
      <dgm:prSet/>
      <dgm:spPr/>
      <dgm:t>
        <a:bodyPr/>
        <a:lstStyle/>
        <a:p>
          <a:endParaRPr lang="cs-CZ"/>
        </a:p>
      </dgm:t>
    </dgm:pt>
    <dgm:pt modelId="{2A0643CC-7FC3-41AE-A9E6-15A9A0DEE8C1}" type="sibTrans" cxnId="{D92C7D2A-445A-4698-AF41-C77D9D8DE121}">
      <dgm:prSet/>
      <dgm:spPr/>
      <dgm:t>
        <a:bodyPr/>
        <a:lstStyle/>
        <a:p>
          <a:endParaRPr lang="cs-CZ"/>
        </a:p>
      </dgm:t>
    </dgm:pt>
    <dgm:pt modelId="{551E5FE3-EAE1-41F8-9280-846CFBE62B90}" type="pres">
      <dgm:prSet presAssocID="{3F7E015F-232C-4FCB-8DC6-E7277D3D51A0}" presName="Name0" presStyleCnt="0">
        <dgm:presLayoutVars>
          <dgm:dir/>
          <dgm:animLvl val="lvl"/>
          <dgm:resizeHandles val="exact"/>
        </dgm:presLayoutVars>
      </dgm:prSet>
      <dgm:spPr/>
    </dgm:pt>
    <dgm:pt modelId="{4585C118-E317-4154-B548-6018AA7FF4CF}" type="pres">
      <dgm:prSet presAssocID="{068D6419-8178-4FD6-8C44-FC6F39435D2F}" presName="composite" presStyleCnt="0"/>
      <dgm:spPr/>
    </dgm:pt>
    <dgm:pt modelId="{539D748A-ED6E-4CF9-AB28-1C59083F9C5F}" type="pres">
      <dgm:prSet presAssocID="{068D6419-8178-4FD6-8C44-FC6F39435D2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4C61E833-11CE-4C70-B9FF-45AD603FC0E5}" type="pres">
      <dgm:prSet presAssocID="{068D6419-8178-4FD6-8C44-FC6F39435D2F}" presName="desTx" presStyleLbl="alignAccFollowNode1" presStyleIdx="0" presStyleCnt="2">
        <dgm:presLayoutVars>
          <dgm:bulletEnabled val="1"/>
        </dgm:presLayoutVars>
      </dgm:prSet>
      <dgm:spPr/>
    </dgm:pt>
    <dgm:pt modelId="{5A5E9F25-EB64-42B4-8B6D-39F12BABF6E2}" type="pres">
      <dgm:prSet presAssocID="{6DDFD0DB-39AB-4471-9FC1-B86E20707894}" presName="space" presStyleCnt="0"/>
      <dgm:spPr/>
    </dgm:pt>
    <dgm:pt modelId="{2BE6D58C-81EF-4EC3-9E41-46D53EF9615D}" type="pres">
      <dgm:prSet presAssocID="{28FC3A7B-4036-459A-95A0-CD2EC5167D55}" presName="composite" presStyleCnt="0"/>
      <dgm:spPr/>
    </dgm:pt>
    <dgm:pt modelId="{94258C95-6985-4071-9E03-5E29E9275018}" type="pres">
      <dgm:prSet presAssocID="{28FC3A7B-4036-459A-95A0-CD2EC5167D5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8AC2ECB0-04AC-4A28-8E42-3BF4CCFCDA01}" type="pres">
      <dgm:prSet presAssocID="{28FC3A7B-4036-459A-95A0-CD2EC5167D55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B6F6A100-0CAD-47E5-8B9B-799753F093B4}" srcId="{52E44216-3E00-4B32-8EFB-7FD7EFA52666}" destId="{A45C982C-5DD3-4A50-954C-1CBC99058EB0}" srcOrd="1" destOrd="0" parTransId="{6EE69CF7-75C8-4EB5-AEBB-1AED1ADF3A0E}" sibTransId="{197E685F-A9F2-4386-8AE5-6D7A3B49A36A}"/>
    <dgm:cxn modelId="{AAA63C0A-4EDD-4AD2-AF3F-F14384C385B2}" type="presOf" srcId="{28FC3A7B-4036-459A-95A0-CD2EC5167D55}" destId="{94258C95-6985-4071-9E03-5E29E9275018}" srcOrd="0" destOrd="0" presId="urn:microsoft.com/office/officeart/2005/8/layout/hList1"/>
    <dgm:cxn modelId="{AFCDD50D-695D-44F6-9838-C3F632877DFF}" type="presOf" srcId="{DFBDC61D-F3C8-42B3-B47D-7A7F3F214EC9}" destId="{4C61E833-11CE-4C70-B9FF-45AD603FC0E5}" srcOrd="0" destOrd="0" presId="urn:microsoft.com/office/officeart/2005/8/layout/hList1"/>
    <dgm:cxn modelId="{F371B216-09CF-418E-A373-39510E8803E3}" type="presOf" srcId="{3F7E015F-232C-4FCB-8DC6-E7277D3D51A0}" destId="{551E5FE3-EAE1-41F8-9280-846CFBE62B90}" srcOrd="0" destOrd="0" presId="urn:microsoft.com/office/officeart/2005/8/layout/hList1"/>
    <dgm:cxn modelId="{24DB151D-F1DF-493F-8229-B825E839C057}" type="presOf" srcId="{201D2852-F387-426C-A09D-C7115BDF39F0}" destId="{8AC2ECB0-04AC-4A28-8E42-3BF4CCFCDA01}" srcOrd="0" destOrd="2" presId="urn:microsoft.com/office/officeart/2005/8/layout/hList1"/>
    <dgm:cxn modelId="{D92C7D2A-445A-4698-AF41-C77D9D8DE121}" srcId="{28FC3A7B-4036-459A-95A0-CD2EC5167D55}" destId="{20EF0972-812D-40D5-8DFE-80FFF38C38ED}" srcOrd="5" destOrd="0" parTransId="{1C04F446-5A83-44FE-B8FA-0745BFAF4C93}" sibTransId="{2A0643CC-7FC3-41AE-A9E6-15A9A0DEE8C1}"/>
    <dgm:cxn modelId="{3D72FB38-35FE-49FE-8498-CAA2F4033776}" srcId="{52E44216-3E00-4B32-8EFB-7FD7EFA52666}" destId="{64BCD49B-6D44-452A-BBFA-B223D4BA2E26}" srcOrd="0" destOrd="0" parTransId="{A17F6A15-55EC-43EE-B335-D43FBCEBB9C0}" sibTransId="{8D688687-32D7-448A-A70C-157AA6328A26}"/>
    <dgm:cxn modelId="{8485C03C-0CEC-4435-9364-4F12A54346E0}" srcId="{3F7E015F-232C-4FCB-8DC6-E7277D3D51A0}" destId="{28FC3A7B-4036-459A-95A0-CD2EC5167D55}" srcOrd="1" destOrd="0" parTransId="{60CD4504-923D-433A-B941-6B04B9C45901}" sibTransId="{D3183331-A50B-45F8-B36F-6330E2B8C3BC}"/>
    <dgm:cxn modelId="{C7FAFB5C-73C8-4C26-A9ED-6852C99DF288}" type="presOf" srcId="{20EF0972-812D-40D5-8DFE-80FFF38C38ED}" destId="{8AC2ECB0-04AC-4A28-8E42-3BF4CCFCDA01}" srcOrd="0" destOrd="5" presId="urn:microsoft.com/office/officeart/2005/8/layout/hList1"/>
    <dgm:cxn modelId="{8ABB8A5F-2E66-4657-B404-ADA063DC7A9B}" type="presOf" srcId="{64BCD49B-6D44-452A-BBFA-B223D4BA2E26}" destId="{4C61E833-11CE-4C70-B9FF-45AD603FC0E5}" srcOrd="0" destOrd="4" presId="urn:microsoft.com/office/officeart/2005/8/layout/hList1"/>
    <dgm:cxn modelId="{129EA465-26AB-45FD-9B6D-E862D2124BB6}" type="presOf" srcId="{7952A044-518F-4229-8CD1-32AA1FC69A7A}" destId="{8AC2ECB0-04AC-4A28-8E42-3BF4CCFCDA01}" srcOrd="0" destOrd="0" presId="urn:microsoft.com/office/officeart/2005/8/layout/hList1"/>
    <dgm:cxn modelId="{A99C2A6A-B161-4311-9163-33F4A52264CE}" type="presOf" srcId="{49A36066-B6A1-468B-A490-DB0C6959622F}" destId="{4C61E833-11CE-4C70-B9FF-45AD603FC0E5}" srcOrd="0" destOrd="2" presId="urn:microsoft.com/office/officeart/2005/8/layout/hList1"/>
    <dgm:cxn modelId="{76875A4E-AE97-4E12-A195-65F5EE4D0F47}" type="presOf" srcId="{A45C982C-5DD3-4A50-954C-1CBC99058EB0}" destId="{4C61E833-11CE-4C70-B9FF-45AD603FC0E5}" srcOrd="0" destOrd="5" presId="urn:microsoft.com/office/officeart/2005/8/layout/hList1"/>
    <dgm:cxn modelId="{ED1F8E4E-09E7-46BB-BC65-D5055B141604}" srcId="{28FC3A7B-4036-459A-95A0-CD2EC5167D55}" destId="{201D2852-F387-426C-A09D-C7115BDF39F0}" srcOrd="2" destOrd="0" parTransId="{81E72323-F8C1-4494-B000-102E673566BC}" sibTransId="{A67753E4-57CC-4938-B32A-03B470020CCC}"/>
    <dgm:cxn modelId="{97016E55-5D47-45C0-BDE9-1E8582125EDE}" type="presOf" srcId="{FB52C479-99D6-497E-8253-280CBFC5D4A8}" destId="{8AC2ECB0-04AC-4A28-8E42-3BF4CCFCDA01}" srcOrd="0" destOrd="3" presId="urn:microsoft.com/office/officeart/2005/8/layout/hList1"/>
    <dgm:cxn modelId="{B1DBD558-3A82-4569-9C56-6ACF7F392236}" srcId="{068D6419-8178-4FD6-8C44-FC6F39435D2F}" destId="{52E44216-3E00-4B32-8EFB-7FD7EFA52666}" srcOrd="3" destOrd="0" parTransId="{B52D3C42-2294-429D-A603-13D3EBE813DB}" sibTransId="{781779C9-4337-4CE7-8DF0-523DFEBEB5E7}"/>
    <dgm:cxn modelId="{1DF6A27C-37B6-4364-B687-0EB83DADF13D}" srcId="{068D6419-8178-4FD6-8C44-FC6F39435D2F}" destId="{DFBDC61D-F3C8-42B3-B47D-7A7F3F214EC9}" srcOrd="0" destOrd="0" parTransId="{66097F65-E9CC-47DB-8ED9-823376FC7939}" sibTransId="{0AD2D703-3E58-4111-B71F-2C454A0FA62B}"/>
    <dgm:cxn modelId="{80C3D27D-9D48-48EB-AE85-DF5F5532A01B}" type="presOf" srcId="{53A0CFD2-9A1E-48CD-A1AE-19FBA26041EE}" destId="{8AC2ECB0-04AC-4A28-8E42-3BF4CCFCDA01}" srcOrd="0" destOrd="4" presId="urn:microsoft.com/office/officeart/2005/8/layout/hList1"/>
    <dgm:cxn modelId="{B0D04A80-3F66-4CBD-822F-927151C76FF4}" type="presOf" srcId="{52E44216-3E00-4B32-8EFB-7FD7EFA52666}" destId="{4C61E833-11CE-4C70-B9FF-45AD603FC0E5}" srcOrd="0" destOrd="3" presId="urn:microsoft.com/office/officeart/2005/8/layout/hList1"/>
    <dgm:cxn modelId="{AC57C895-75F4-4720-89DD-998348772474}" srcId="{068D6419-8178-4FD6-8C44-FC6F39435D2F}" destId="{49A36066-B6A1-468B-A490-DB0C6959622F}" srcOrd="2" destOrd="0" parTransId="{8C5C9276-562C-4D75-86EA-99F701D35770}" sibTransId="{A7652942-52F0-44ED-9D26-56CC10FE5AB0}"/>
    <dgm:cxn modelId="{00A1949C-A6F2-4B5C-B606-7ADA13298786}" srcId="{068D6419-8178-4FD6-8C44-FC6F39435D2F}" destId="{8C3E0545-A25E-453B-BE84-914538252C16}" srcOrd="1" destOrd="0" parTransId="{54B7A422-B4D2-4AB4-A1FB-7B7BF54F8776}" sibTransId="{68BBDAE9-6F02-4587-A25C-5359279C30F7}"/>
    <dgm:cxn modelId="{39E9B0A4-92F6-4B92-A4A8-77B5192F1B09}" srcId="{28FC3A7B-4036-459A-95A0-CD2EC5167D55}" destId="{7952A044-518F-4229-8CD1-32AA1FC69A7A}" srcOrd="0" destOrd="0" parTransId="{007B6723-AA6D-40F6-93D8-D050B8A3A24B}" sibTransId="{B24C0B3E-B8CE-4470-B91F-A5D3897C6E57}"/>
    <dgm:cxn modelId="{DB8CF4AE-15EE-4358-9062-20AD05F8B930}" type="presOf" srcId="{068D6419-8178-4FD6-8C44-FC6F39435D2F}" destId="{539D748A-ED6E-4CF9-AB28-1C59083F9C5F}" srcOrd="0" destOrd="0" presId="urn:microsoft.com/office/officeart/2005/8/layout/hList1"/>
    <dgm:cxn modelId="{B6A8C9B1-D645-4D4E-B281-3333D7D0E949}" srcId="{28FC3A7B-4036-459A-95A0-CD2EC5167D55}" destId="{FB52C479-99D6-497E-8253-280CBFC5D4A8}" srcOrd="3" destOrd="0" parTransId="{3BEEF5F1-BB5E-4CF7-A4D3-9F58046D9C2B}" sibTransId="{C154447F-9E54-4C5C-BD2E-81EF95864349}"/>
    <dgm:cxn modelId="{57F00DBB-EE56-42AB-B5CC-1862BAF88E71}" srcId="{28FC3A7B-4036-459A-95A0-CD2EC5167D55}" destId="{53A0CFD2-9A1E-48CD-A1AE-19FBA26041EE}" srcOrd="4" destOrd="0" parTransId="{9CED2AB4-B5FA-4BA5-BDEE-54C42319C0E3}" sibTransId="{C282DE02-C1A1-4F30-8B3E-DAC15ED00018}"/>
    <dgm:cxn modelId="{E002A5D4-BA5F-4444-AF6D-B49866EA5122}" type="presOf" srcId="{8C3E0545-A25E-453B-BE84-914538252C16}" destId="{4C61E833-11CE-4C70-B9FF-45AD603FC0E5}" srcOrd="0" destOrd="1" presId="urn:microsoft.com/office/officeart/2005/8/layout/hList1"/>
    <dgm:cxn modelId="{156B56D8-E7BC-4261-ADDA-35B8C73CC8F9}" srcId="{28FC3A7B-4036-459A-95A0-CD2EC5167D55}" destId="{78EF1ED6-432F-4D99-89DF-25F07FAC711F}" srcOrd="1" destOrd="0" parTransId="{2C52EBE4-C61D-45F9-BBE3-707FAC1E8F94}" sibTransId="{88E15D8F-56F1-4319-BD56-58819294B2EA}"/>
    <dgm:cxn modelId="{3E0FE6DC-EC59-4C5A-B881-91BEE8D2E7CA}" srcId="{3F7E015F-232C-4FCB-8DC6-E7277D3D51A0}" destId="{068D6419-8178-4FD6-8C44-FC6F39435D2F}" srcOrd="0" destOrd="0" parTransId="{4C844DC1-0CF3-4EE1-8357-A39120EEB270}" sibTransId="{6DDFD0DB-39AB-4471-9FC1-B86E20707894}"/>
    <dgm:cxn modelId="{135DEDFD-FB29-4CB6-98C3-9B06614469F6}" type="presOf" srcId="{78EF1ED6-432F-4D99-89DF-25F07FAC711F}" destId="{8AC2ECB0-04AC-4A28-8E42-3BF4CCFCDA01}" srcOrd="0" destOrd="1" presId="urn:microsoft.com/office/officeart/2005/8/layout/hList1"/>
    <dgm:cxn modelId="{12E04FB8-EBC1-4737-B265-ECF0149D6AC3}" type="presParOf" srcId="{551E5FE3-EAE1-41F8-9280-846CFBE62B90}" destId="{4585C118-E317-4154-B548-6018AA7FF4CF}" srcOrd="0" destOrd="0" presId="urn:microsoft.com/office/officeart/2005/8/layout/hList1"/>
    <dgm:cxn modelId="{CD9EE99F-E1DC-4D6D-B2B7-F86F6B8EA853}" type="presParOf" srcId="{4585C118-E317-4154-B548-6018AA7FF4CF}" destId="{539D748A-ED6E-4CF9-AB28-1C59083F9C5F}" srcOrd="0" destOrd="0" presId="urn:microsoft.com/office/officeart/2005/8/layout/hList1"/>
    <dgm:cxn modelId="{50B46B72-10DF-4B75-B9DE-ADDB07C16FB3}" type="presParOf" srcId="{4585C118-E317-4154-B548-6018AA7FF4CF}" destId="{4C61E833-11CE-4C70-B9FF-45AD603FC0E5}" srcOrd="1" destOrd="0" presId="urn:microsoft.com/office/officeart/2005/8/layout/hList1"/>
    <dgm:cxn modelId="{27A7B8FC-1D1D-4995-8F63-5995D9A2BD32}" type="presParOf" srcId="{551E5FE3-EAE1-41F8-9280-846CFBE62B90}" destId="{5A5E9F25-EB64-42B4-8B6D-39F12BABF6E2}" srcOrd="1" destOrd="0" presId="urn:microsoft.com/office/officeart/2005/8/layout/hList1"/>
    <dgm:cxn modelId="{08DBBFFD-2E65-493D-AB78-A257584DEB70}" type="presParOf" srcId="{551E5FE3-EAE1-41F8-9280-846CFBE62B90}" destId="{2BE6D58C-81EF-4EC3-9E41-46D53EF9615D}" srcOrd="2" destOrd="0" presId="urn:microsoft.com/office/officeart/2005/8/layout/hList1"/>
    <dgm:cxn modelId="{00C2C1C3-8B5C-4997-95BE-0B1399A274AB}" type="presParOf" srcId="{2BE6D58C-81EF-4EC3-9E41-46D53EF9615D}" destId="{94258C95-6985-4071-9E03-5E29E9275018}" srcOrd="0" destOrd="0" presId="urn:microsoft.com/office/officeart/2005/8/layout/hList1"/>
    <dgm:cxn modelId="{16E25089-1931-49E6-86B2-604D4405D8E7}" type="presParOf" srcId="{2BE6D58C-81EF-4EC3-9E41-46D53EF9615D}" destId="{8AC2ECB0-04AC-4A28-8E42-3BF4CCFCDA0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897B9A-E011-4129-AF3A-B07EAEAFA211}">
      <dsp:nvSpPr>
        <dsp:cNvPr id="0" name=""/>
        <dsp:cNvSpPr/>
      </dsp:nvSpPr>
      <dsp:spPr>
        <a:xfrm>
          <a:off x="500899" y="18032"/>
          <a:ext cx="673568" cy="67356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7BA782-B6D3-41F0-ADDC-1C4167729F1D}">
      <dsp:nvSpPr>
        <dsp:cNvPr id="0" name=""/>
        <dsp:cNvSpPr/>
      </dsp:nvSpPr>
      <dsp:spPr>
        <a:xfrm>
          <a:off x="642349" y="159482"/>
          <a:ext cx="390669" cy="390669"/>
        </a:xfrm>
        <a:prstGeom prst="rect">
          <a:avLst/>
        </a:prstGeom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F750B6-97C2-41CE-A850-0C27635F36F9}">
      <dsp:nvSpPr>
        <dsp:cNvPr id="0" name=""/>
        <dsp:cNvSpPr/>
      </dsp:nvSpPr>
      <dsp:spPr>
        <a:xfrm>
          <a:off x="1318804" y="18032"/>
          <a:ext cx="1587698" cy="67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Vytvořit vzájemnou důvěru</a:t>
          </a:r>
        </a:p>
      </dsp:txBody>
      <dsp:txXfrm>
        <a:off x="1318804" y="18032"/>
        <a:ext cx="1587698" cy="673568"/>
      </dsp:txXfrm>
    </dsp:sp>
    <dsp:sp modelId="{EEBE1D4E-E970-4E72-B43C-AD26B78FF828}">
      <dsp:nvSpPr>
        <dsp:cNvPr id="0" name=""/>
        <dsp:cNvSpPr/>
      </dsp:nvSpPr>
      <dsp:spPr>
        <a:xfrm>
          <a:off x="3183147" y="18032"/>
          <a:ext cx="673568" cy="67356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3C5EFD-ACAF-4B13-9DA5-40410439619E}">
      <dsp:nvSpPr>
        <dsp:cNvPr id="0" name=""/>
        <dsp:cNvSpPr/>
      </dsp:nvSpPr>
      <dsp:spPr>
        <a:xfrm>
          <a:off x="3324596" y="159482"/>
          <a:ext cx="390669" cy="390669"/>
        </a:xfrm>
        <a:prstGeom prst="rect">
          <a:avLst/>
        </a:prstGeom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694A4F-196F-47C9-9A70-CFB4AD0899B1}">
      <dsp:nvSpPr>
        <dsp:cNvPr id="0" name=""/>
        <dsp:cNvSpPr/>
      </dsp:nvSpPr>
      <dsp:spPr>
        <a:xfrm>
          <a:off x="4001052" y="18032"/>
          <a:ext cx="1587698" cy="67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Organizace státu a veřejné moci</a:t>
          </a:r>
        </a:p>
      </dsp:txBody>
      <dsp:txXfrm>
        <a:off x="4001052" y="18032"/>
        <a:ext cx="1587698" cy="673568"/>
      </dsp:txXfrm>
    </dsp:sp>
    <dsp:sp modelId="{FB4B4DB8-BFC7-4098-8FC7-DBB0C7A12670}">
      <dsp:nvSpPr>
        <dsp:cNvPr id="0" name=""/>
        <dsp:cNvSpPr/>
      </dsp:nvSpPr>
      <dsp:spPr>
        <a:xfrm>
          <a:off x="500899" y="1638863"/>
          <a:ext cx="673568" cy="67356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EED5D3-D938-4C82-87B3-C8399F1A9740}">
      <dsp:nvSpPr>
        <dsp:cNvPr id="0" name=""/>
        <dsp:cNvSpPr/>
      </dsp:nvSpPr>
      <dsp:spPr>
        <a:xfrm>
          <a:off x="642349" y="1780312"/>
          <a:ext cx="390669" cy="390669"/>
        </a:xfrm>
        <a:prstGeom prst="rect">
          <a:avLst/>
        </a:prstGeom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9B3CFB-80A8-433B-B896-F93085902140}">
      <dsp:nvSpPr>
        <dsp:cNvPr id="0" name=""/>
        <dsp:cNvSpPr/>
      </dsp:nvSpPr>
      <dsp:spPr>
        <a:xfrm>
          <a:off x="1318804" y="1638863"/>
          <a:ext cx="1587698" cy="67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Spravedlnost</a:t>
          </a:r>
        </a:p>
      </dsp:txBody>
      <dsp:txXfrm>
        <a:off x="1318804" y="1638863"/>
        <a:ext cx="1587698" cy="673568"/>
      </dsp:txXfrm>
    </dsp:sp>
    <dsp:sp modelId="{6EDB4A3B-EEF1-41AA-B173-29BC3FD92D04}">
      <dsp:nvSpPr>
        <dsp:cNvPr id="0" name=""/>
        <dsp:cNvSpPr/>
      </dsp:nvSpPr>
      <dsp:spPr>
        <a:xfrm>
          <a:off x="3183147" y="1638863"/>
          <a:ext cx="673568" cy="67356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349448-1686-4BFD-9457-9D8C33FC92B0}">
      <dsp:nvSpPr>
        <dsp:cNvPr id="0" name=""/>
        <dsp:cNvSpPr/>
      </dsp:nvSpPr>
      <dsp:spPr>
        <a:xfrm>
          <a:off x="3324596" y="1780312"/>
          <a:ext cx="390669" cy="390669"/>
        </a:xfrm>
        <a:prstGeom prst="rect">
          <a:avLst/>
        </a:prstGeom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70CF2F-2FFD-4507-B208-2717C7E9C3A7}">
      <dsp:nvSpPr>
        <dsp:cNvPr id="0" name=""/>
        <dsp:cNvSpPr/>
      </dsp:nvSpPr>
      <dsp:spPr>
        <a:xfrm>
          <a:off x="4001052" y="1638863"/>
          <a:ext cx="1587698" cy="67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Rovnost </a:t>
          </a:r>
        </a:p>
      </dsp:txBody>
      <dsp:txXfrm>
        <a:off x="4001052" y="1638863"/>
        <a:ext cx="1587698" cy="673568"/>
      </dsp:txXfrm>
    </dsp:sp>
    <dsp:sp modelId="{1BFE33B0-7A90-40E7-8961-B40D6CD30DEC}">
      <dsp:nvSpPr>
        <dsp:cNvPr id="0" name=""/>
        <dsp:cNvSpPr/>
      </dsp:nvSpPr>
      <dsp:spPr>
        <a:xfrm>
          <a:off x="500899" y="3259693"/>
          <a:ext cx="673568" cy="67356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ED1C3E-1DCF-4442-B4D9-47099EC7037B}">
      <dsp:nvSpPr>
        <dsp:cNvPr id="0" name=""/>
        <dsp:cNvSpPr/>
      </dsp:nvSpPr>
      <dsp:spPr>
        <a:xfrm>
          <a:off x="642349" y="3401142"/>
          <a:ext cx="390669" cy="39066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B935EE-E8DD-43E1-908B-9D4AA7C7B839}">
      <dsp:nvSpPr>
        <dsp:cNvPr id="0" name=""/>
        <dsp:cNvSpPr/>
      </dsp:nvSpPr>
      <dsp:spPr>
        <a:xfrm>
          <a:off x="1318804" y="3259693"/>
          <a:ext cx="1587698" cy="67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Ochrana slabších</a:t>
          </a:r>
        </a:p>
      </dsp:txBody>
      <dsp:txXfrm>
        <a:off x="1318804" y="3259693"/>
        <a:ext cx="1587698" cy="673568"/>
      </dsp:txXfrm>
    </dsp:sp>
    <dsp:sp modelId="{6E48FE1F-0D16-49C9-AA90-3C08F83DFA71}">
      <dsp:nvSpPr>
        <dsp:cNvPr id="0" name=""/>
        <dsp:cNvSpPr/>
      </dsp:nvSpPr>
      <dsp:spPr>
        <a:xfrm>
          <a:off x="3183147" y="3259693"/>
          <a:ext cx="673568" cy="67356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FCC6A7-3F91-4C60-9537-4FDD77E2022A}">
      <dsp:nvSpPr>
        <dsp:cNvPr id="0" name=""/>
        <dsp:cNvSpPr/>
      </dsp:nvSpPr>
      <dsp:spPr>
        <a:xfrm>
          <a:off x="3324596" y="3401142"/>
          <a:ext cx="390669" cy="390669"/>
        </a:xfrm>
        <a:prstGeom prst="rect">
          <a:avLst/>
        </a:prstGeom>
        <a:blipFill>
          <a:blip xmlns:r="http://schemas.openxmlformats.org/officeDocument/2006/relationships"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393219-9788-4C58-A67F-474AFCC7200E}">
      <dsp:nvSpPr>
        <dsp:cNvPr id="0" name=""/>
        <dsp:cNvSpPr/>
      </dsp:nvSpPr>
      <dsp:spPr>
        <a:xfrm>
          <a:off x="4001052" y="3259693"/>
          <a:ext cx="1587698" cy="67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Nástroj pro ekonomické transakce</a:t>
          </a:r>
        </a:p>
      </dsp:txBody>
      <dsp:txXfrm>
        <a:off x="4001052" y="3259693"/>
        <a:ext cx="1587698" cy="673568"/>
      </dsp:txXfrm>
    </dsp:sp>
    <dsp:sp modelId="{D349E8D0-39D2-41DF-8C85-36DA0A06B4C6}">
      <dsp:nvSpPr>
        <dsp:cNvPr id="0" name=""/>
        <dsp:cNvSpPr/>
      </dsp:nvSpPr>
      <dsp:spPr>
        <a:xfrm>
          <a:off x="500899" y="4880523"/>
          <a:ext cx="673568" cy="67356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13D0F1-82E6-4656-B296-3E62A3053905}">
      <dsp:nvSpPr>
        <dsp:cNvPr id="0" name=""/>
        <dsp:cNvSpPr/>
      </dsp:nvSpPr>
      <dsp:spPr>
        <a:xfrm>
          <a:off x="642349" y="5021972"/>
          <a:ext cx="390669" cy="390669"/>
        </a:xfrm>
        <a:prstGeom prst="rect">
          <a:avLst/>
        </a:prstGeom>
        <a:blipFill>
          <a:blip xmlns:r="http://schemas.openxmlformats.org/officeDocument/2006/relationships" r:embed="rId1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041BDC-5C50-4C86-9B0B-E85178819041}">
      <dsp:nvSpPr>
        <dsp:cNvPr id="0" name=""/>
        <dsp:cNvSpPr/>
      </dsp:nvSpPr>
      <dsp:spPr>
        <a:xfrm>
          <a:off x="1318804" y="4880523"/>
          <a:ext cx="1587698" cy="67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Bezpečí osob</a:t>
          </a:r>
        </a:p>
      </dsp:txBody>
      <dsp:txXfrm>
        <a:off x="1318804" y="4880523"/>
        <a:ext cx="1587698" cy="673568"/>
      </dsp:txXfrm>
    </dsp:sp>
    <dsp:sp modelId="{41276FDA-C951-43D4-AED7-B95F45FA4219}">
      <dsp:nvSpPr>
        <dsp:cNvPr id="0" name=""/>
        <dsp:cNvSpPr/>
      </dsp:nvSpPr>
      <dsp:spPr>
        <a:xfrm>
          <a:off x="3183147" y="4880523"/>
          <a:ext cx="673568" cy="67356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B35326-EA0B-4B08-947B-97BB96C09005}">
      <dsp:nvSpPr>
        <dsp:cNvPr id="0" name=""/>
        <dsp:cNvSpPr/>
      </dsp:nvSpPr>
      <dsp:spPr>
        <a:xfrm>
          <a:off x="3324596" y="5021972"/>
          <a:ext cx="390669" cy="390669"/>
        </a:xfrm>
        <a:prstGeom prst="rect">
          <a:avLst/>
        </a:prstGeom>
        <a:blipFill>
          <a:blip xmlns:r="http://schemas.openxmlformats.org/officeDocument/2006/relationships" r:embed="rId1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F42593-8B26-4DB8-9B1F-E90F7E3157F8}">
      <dsp:nvSpPr>
        <dsp:cNvPr id="0" name=""/>
        <dsp:cNvSpPr/>
      </dsp:nvSpPr>
      <dsp:spPr>
        <a:xfrm>
          <a:off x="4001052" y="4880523"/>
          <a:ext cx="1587698" cy="673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Ochrana majetku</a:t>
          </a:r>
        </a:p>
      </dsp:txBody>
      <dsp:txXfrm>
        <a:off x="4001052" y="4880523"/>
        <a:ext cx="1587698" cy="67356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FF1964-69A9-462C-A80C-6AA43C332F87}">
      <dsp:nvSpPr>
        <dsp:cNvPr id="0" name=""/>
        <dsp:cNvSpPr/>
      </dsp:nvSpPr>
      <dsp:spPr>
        <a:xfrm>
          <a:off x="0" y="466198"/>
          <a:ext cx="10753200" cy="11481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568" tIns="562356" rIns="834568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b="0" kern="1200"/>
            <a:t>Kompetence a specializace</a:t>
          </a:r>
          <a:endParaRPr lang="cs-CZ" sz="2700" kern="1200"/>
        </a:p>
      </dsp:txBody>
      <dsp:txXfrm>
        <a:off x="0" y="466198"/>
        <a:ext cx="10753200" cy="1148175"/>
      </dsp:txXfrm>
    </dsp:sp>
    <dsp:sp modelId="{7B79DC20-7E0D-4C0D-9310-FD9A8339FFF5}">
      <dsp:nvSpPr>
        <dsp:cNvPr id="0" name=""/>
        <dsp:cNvSpPr/>
      </dsp:nvSpPr>
      <dsp:spPr>
        <a:xfrm>
          <a:off x="537660" y="67678"/>
          <a:ext cx="7527240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512" tIns="0" rIns="284512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0" kern="1200"/>
            <a:t>95/2004 Sb. – Lékař, Farmaceut, Zubní lékař</a:t>
          </a:r>
          <a:endParaRPr lang="cs-CZ" sz="2700" kern="1200"/>
        </a:p>
      </dsp:txBody>
      <dsp:txXfrm>
        <a:off x="576568" y="106586"/>
        <a:ext cx="7449424" cy="719224"/>
      </dsp:txXfrm>
    </dsp:sp>
    <dsp:sp modelId="{FA43C92D-14FE-45FA-B619-1B6B61596172}">
      <dsp:nvSpPr>
        <dsp:cNvPr id="0" name=""/>
        <dsp:cNvSpPr/>
      </dsp:nvSpPr>
      <dsp:spPr>
        <a:xfrm>
          <a:off x="0" y="2158693"/>
          <a:ext cx="10753200" cy="1913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568" tIns="562356" rIns="834568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b="0" kern="1200"/>
            <a:t>Vyhláška č. 55/2011 Sb. </a:t>
          </a:r>
          <a:br>
            <a:rPr lang="cs-CZ" sz="2700" b="0" kern="1200"/>
          </a:br>
          <a:r>
            <a:rPr lang="cs-CZ" sz="2700" b="0" i="1" kern="1200"/>
            <a:t>Vyhláška o činnostech zdravotnických pracovníků a jiných odborných pracovníků</a:t>
          </a:r>
          <a:endParaRPr lang="cs-CZ" sz="2700" kern="1200"/>
        </a:p>
      </dsp:txBody>
      <dsp:txXfrm>
        <a:off x="0" y="2158693"/>
        <a:ext cx="10753200" cy="1913625"/>
      </dsp:txXfrm>
    </dsp:sp>
    <dsp:sp modelId="{F3077D38-0AD3-40AB-AA57-11A760E9BB3F}">
      <dsp:nvSpPr>
        <dsp:cNvPr id="0" name=""/>
        <dsp:cNvSpPr/>
      </dsp:nvSpPr>
      <dsp:spPr>
        <a:xfrm>
          <a:off x="537660" y="1760173"/>
          <a:ext cx="7527240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512" tIns="0" rIns="284512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0" kern="1200"/>
            <a:t>96/2004 Sb. – Seznam NLZP</a:t>
          </a:r>
          <a:endParaRPr lang="cs-CZ" sz="2700" kern="1200"/>
        </a:p>
      </dsp:txBody>
      <dsp:txXfrm>
        <a:off x="576568" y="1799081"/>
        <a:ext cx="7449424" cy="71922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36374B-12F0-46B8-BA17-3CD4F82BB3AD}">
      <dsp:nvSpPr>
        <dsp:cNvPr id="0" name=""/>
        <dsp:cNvSpPr/>
      </dsp:nvSpPr>
      <dsp:spPr>
        <a:xfrm>
          <a:off x="1186" y="623437"/>
          <a:ext cx="4627476" cy="27764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kern="1200"/>
            <a:t>Odborná způsobilost</a:t>
          </a:r>
          <a:r>
            <a:rPr lang="cs-CZ" sz="2600" kern="1200"/>
            <a:t>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k výkonu povolání lékaře se získává absolvováním nejméně šestiletého prezenčního studia, které obsahuje teoretickou a praktickou výuku v akreditovaném zdravotnickém magisterském studijním programu všeobecné lékařství.</a:t>
          </a:r>
        </a:p>
      </dsp:txBody>
      <dsp:txXfrm>
        <a:off x="1186" y="623437"/>
        <a:ext cx="4627476" cy="2776485"/>
      </dsp:txXfrm>
    </dsp:sp>
    <dsp:sp modelId="{1B15FB8F-732D-4024-BC31-0BE40C3D97CD}">
      <dsp:nvSpPr>
        <dsp:cNvPr id="0" name=""/>
        <dsp:cNvSpPr/>
      </dsp:nvSpPr>
      <dsp:spPr>
        <a:xfrm>
          <a:off x="5091410" y="623437"/>
          <a:ext cx="4627476" cy="27764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kern="1200"/>
            <a:t>Specializovaná způsobilost </a:t>
          </a:r>
          <a:endParaRPr lang="cs-CZ" sz="26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se získává úspěšným ukončením specializačního vzdělávání atestační zkouškou (§ 19 až 21), na jejímž základě je lékaři vydán ministerstvem diplom o specializaci v příslušném specializačním oboru</a:t>
          </a:r>
        </a:p>
      </dsp:txBody>
      <dsp:txXfrm>
        <a:off x="5091410" y="623437"/>
        <a:ext cx="4627476" cy="277648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D8E5C4-13DC-435B-82A8-903A1599251D}">
      <dsp:nvSpPr>
        <dsp:cNvPr id="0" name=""/>
        <dsp:cNvSpPr/>
      </dsp:nvSpPr>
      <dsp:spPr>
        <a:xfrm>
          <a:off x="7544622" y="3034338"/>
          <a:ext cx="545790" cy="2597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009"/>
              </a:lnTo>
              <a:lnTo>
                <a:pt x="545790" y="177009"/>
              </a:lnTo>
              <a:lnTo>
                <a:pt x="545790" y="2597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BB8EE1-8D2B-4A14-9AA2-BEF65C6854FE}">
      <dsp:nvSpPr>
        <dsp:cNvPr id="0" name=""/>
        <dsp:cNvSpPr/>
      </dsp:nvSpPr>
      <dsp:spPr>
        <a:xfrm>
          <a:off x="6998831" y="3034338"/>
          <a:ext cx="545790" cy="259746"/>
        </a:xfrm>
        <a:custGeom>
          <a:avLst/>
          <a:gdLst/>
          <a:ahLst/>
          <a:cxnLst/>
          <a:rect l="0" t="0" r="0" b="0"/>
          <a:pathLst>
            <a:path>
              <a:moveTo>
                <a:pt x="545790" y="0"/>
              </a:moveTo>
              <a:lnTo>
                <a:pt x="545790" y="177009"/>
              </a:lnTo>
              <a:lnTo>
                <a:pt x="0" y="177009"/>
              </a:lnTo>
              <a:lnTo>
                <a:pt x="0" y="2597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25670D-0174-4BC2-B593-FE51E6F234AB}">
      <dsp:nvSpPr>
        <dsp:cNvPr id="0" name=""/>
        <dsp:cNvSpPr/>
      </dsp:nvSpPr>
      <dsp:spPr>
        <a:xfrm>
          <a:off x="6453041" y="2207466"/>
          <a:ext cx="1091580" cy="2597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009"/>
              </a:lnTo>
              <a:lnTo>
                <a:pt x="1091580" y="177009"/>
              </a:lnTo>
              <a:lnTo>
                <a:pt x="1091580" y="2597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A2D6E4-C6D1-4482-BC5A-65EEDE647382}">
      <dsp:nvSpPr>
        <dsp:cNvPr id="0" name=""/>
        <dsp:cNvSpPr/>
      </dsp:nvSpPr>
      <dsp:spPr>
        <a:xfrm>
          <a:off x="5361461" y="3034338"/>
          <a:ext cx="545790" cy="2597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009"/>
              </a:lnTo>
              <a:lnTo>
                <a:pt x="545790" y="177009"/>
              </a:lnTo>
              <a:lnTo>
                <a:pt x="545790" y="2597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A28F51-F2A7-400B-9463-0A9AA042986A}">
      <dsp:nvSpPr>
        <dsp:cNvPr id="0" name=""/>
        <dsp:cNvSpPr/>
      </dsp:nvSpPr>
      <dsp:spPr>
        <a:xfrm>
          <a:off x="4815671" y="3034338"/>
          <a:ext cx="545790" cy="259746"/>
        </a:xfrm>
        <a:custGeom>
          <a:avLst/>
          <a:gdLst/>
          <a:ahLst/>
          <a:cxnLst/>
          <a:rect l="0" t="0" r="0" b="0"/>
          <a:pathLst>
            <a:path>
              <a:moveTo>
                <a:pt x="545790" y="0"/>
              </a:moveTo>
              <a:lnTo>
                <a:pt x="545790" y="177009"/>
              </a:lnTo>
              <a:lnTo>
                <a:pt x="0" y="177009"/>
              </a:lnTo>
              <a:lnTo>
                <a:pt x="0" y="2597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E09529-5FA2-481E-9D2E-DD5DB5326646}">
      <dsp:nvSpPr>
        <dsp:cNvPr id="0" name=""/>
        <dsp:cNvSpPr/>
      </dsp:nvSpPr>
      <dsp:spPr>
        <a:xfrm>
          <a:off x="5361461" y="2207466"/>
          <a:ext cx="1091580" cy="259746"/>
        </a:xfrm>
        <a:custGeom>
          <a:avLst/>
          <a:gdLst/>
          <a:ahLst/>
          <a:cxnLst/>
          <a:rect l="0" t="0" r="0" b="0"/>
          <a:pathLst>
            <a:path>
              <a:moveTo>
                <a:pt x="1091580" y="0"/>
              </a:moveTo>
              <a:lnTo>
                <a:pt x="1091580" y="177009"/>
              </a:lnTo>
              <a:lnTo>
                <a:pt x="0" y="177009"/>
              </a:lnTo>
              <a:lnTo>
                <a:pt x="0" y="2597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E37B95-ECB4-4420-A1F5-85F934169578}">
      <dsp:nvSpPr>
        <dsp:cNvPr id="0" name=""/>
        <dsp:cNvSpPr/>
      </dsp:nvSpPr>
      <dsp:spPr>
        <a:xfrm>
          <a:off x="4258288" y="1369002"/>
          <a:ext cx="2194753" cy="271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601"/>
              </a:lnTo>
              <a:lnTo>
                <a:pt x="2194753" y="188601"/>
              </a:lnTo>
              <a:lnTo>
                <a:pt x="2194753" y="2713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D060C3-463E-4CF3-88F7-9A3EC51C82C8}">
      <dsp:nvSpPr>
        <dsp:cNvPr id="0" name=""/>
        <dsp:cNvSpPr/>
      </dsp:nvSpPr>
      <dsp:spPr>
        <a:xfrm>
          <a:off x="3178300" y="3034338"/>
          <a:ext cx="545790" cy="2597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009"/>
              </a:lnTo>
              <a:lnTo>
                <a:pt x="545790" y="177009"/>
              </a:lnTo>
              <a:lnTo>
                <a:pt x="545790" y="2597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2764C7-26F2-4F23-BAF0-606B4C4C786B}">
      <dsp:nvSpPr>
        <dsp:cNvPr id="0" name=""/>
        <dsp:cNvSpPr/>
      </dsp:nvSpPr>
      <dsp:spPr>
        <a:xfrm>
          <a:off x="2632510" y="3034338"/>
          <a:ext cx="545790" cy="259746"/>
        </a:xfrm>
        <a:custGeom>
          <a:avLst/>
          <a:gdLst/>
          <a:ahLst/>
          <a:cxnLst/>
          <a:rect l="0" t="0" r="0" b="0"/>
          <a:pathLst>
            <a:path>
              <a:moveTo>
                <a:pt x="545790" y="0"/>
              </a:moveTo>
              <a:lnTo>
                <a:pt x="545790" y="177009"/>
              </a:lnTo>
              <a:lnTo>
                <a:pt x="0" y="177009"/>
              </a:lnTo>
              <a:lnTo>
                <a:pt x="0" y="2597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69DA0D-EC17-4D2E-B2FC-BB9A464E2305}">
      <dsp:nvSpPr>
        <dsp:cNvPr id="0" name=""/>
        <dsp:cNvSpPr/>
      </dsp:nvSpPr>
      <dsp:spPr>
        <a:xfrm>
          <a:off x="2086720" y="2207466"/>
          <a:ext cx="1091580" cy="2597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009"/>
              </a:lnTo>
              <a:lnTo>
                <a:pt x="1091580" y="177009"/>
              </a:lnTo>
              <a:lnTo>
                <a:pt x="1091580" y="2597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7DA18C-231E-442B-9320-45611436C88B}">
      <dsp:nvSpPr>
        <dsp:cNvPr id="0" name=""/>
        <dsp:cNvSpPr/>
      </dsp:nvSpPr>
      <dsp:spPr>
        <a:xfrm>
          <a:off x="995140" y="3034338"/>
          <a:ext cx="545790" cy="2597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009"/>
              </a:lnTo>
              <a:lnTo>
                <a:pt x="545790" y="177009"/>
              </a:lnTo>
              <a:lnTo>
                <a:pt x="545790" y="2597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651903-7BB7-45AE-BD41-954AA7485072}">
      <dsp:nvSpPr>
        <dsp:cNvPr id="0" name=""/>
        <dsp:cNvSpPr/>
      </dsp:nvSpPr>
      <dsp:spPr>
        <a:xfrm>
          <a:off x="449350" y="3034338"/>
          <a:ext cx="545790" cy="259746"/>
        </a:xfrm>
        <a:custGeom>
          <a:avLst/>
          <a:gdLst/>
          <a:ahLst/>
          <a:cxnLst/>
          <a:rect l="0" t="0" r="0" b="0"/>
          <a:pathLst>
            <a:path>
              <a:moveTo>
                <a:pt x="545790" y="0"/>
              </a:moveTo>
              <a:lnTo>
                <a:pt x="545790" y="177009"/>
              </a:lnTo>
              <a:lnTo>
                <a:pt x="0" y="177009"/>
              </a:lnTo>
              <a:lnTo>
                <a:pt x="0" y="2597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4EC210-740E-4CC1-AF9F-FA7AC19FE249}">
      <dsp:nvSpPr>
        <dsp:cNvPr id="0" name=""/>
        <dsp:cNvSpPr/>
      </dsp:nvSpPr>
      <dsp:spPr>
        <a:xfrm>
          <a:off x="995140" y="2207466"/>
          <a:ext cx="1091580" cy="259746"/>
        </a:xfrm>
        <a:custGeom>
          <a:avLst/>
          <a:gdLst/>
          <a:ahLst/>
          <a:cxnLst/>
          <a:rect l="0" t="0" r="0" b="0"/>
          <a:pathLst>
            <a:path>
              <a:moveTo>
                <a:pt x="1091580" y="0"/>
              </a:moveTo>
              <a:lnTo>
                <a:pt x="1091580" y="177009"/>
              </a:lnTo>
              <a:lnTo>
                <a:pt x="0" y="177009"/>
              </a:lnTo>
              <a:lnTo>
                <a:pt x="0" y="2597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CA6ABD-5C4B-4654-A8BA-4EF65EF23FEA}">
      <dsp:nvSpPr>
        <dsp:cNvPr id="0" name=""/>
        <dsp:cNvSpPr/>
      </dsp:nvSpPr>
      <dsp:spPr>
        <a:xfrm>
          <a:off x="2086720" y="1369002"/>
          <a:ext cx="2171568" cy="271338"/>
        </a:xfrm>
        <a:custGeom>
          <a:avLst/>
          <a:gdLst/>
          <a:ahLst/>
          <a:cxnLst/>
          <a:rect l="0" t="0" r="0" b="0"/>
          <a:pathLst>
            <a:path>
              <a:moveTo>
                <a:pt x="2171568" y="0"/>
              </a:moveTo>
              <a:lnTo>
                <a:pt x="2171568" y="188601"/>
              </a:lnTo>
              <a:lnTo>
                <a:pt x="0" y="188601"/>
              </a:lnTo>
              <a:lnTo>
                <a:pt x="0" y="2713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072D70-586F-4974-867F-3B8EA7B215E9}">
      <dsp:nvSpPr>
        <dsp:cNvPr id="0" name=""/>
        <dsp:cNvSpPr/>
      </dsp:nvSpPr>
      <dsp:spPr>
        <a:xfrm>
          <a:off x="3811733" y="801877"/>
          <a:ext cx="893111" cy="567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BCA7FC-8A49-4F53-8195-CB78D9ACC254}">
      <dsp:nvSpPr>
        <dsp:cNvPr id="0" name=""/>
        <dsp:cNvSpPr/>
      </dsp:nvSpPr>
      <dsp:spPr>
        <a:xfrm>
          <a:off x="3910967" y="896149"/>
          <a:ext cx="893111" cy="567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Odborná způsobilost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(VŠ) </a:t>
          </a:r>
        </a:p>
      </dsp:txBody>
      <dsp:txXfrm>
        <a:off x="3927578" y="912760"/>
        <a:ext cx="859889" cy="533903"/>
      </dsp:txXfrm>
    </dsp:sp>
    <dsp:sp modelId="{8DA82BD9-DD91-40CD-99D9-4A35AE7193C5}">
      <dsp:nvSpPr>
        <dsp:cNvPr id="0" name=""/>
        <dsp:cNvSpPr/>
      </dsp:nvSpPr>
      <dsp:spPr>
        <a:xfrm>
          <a:off x="1640165" y="1640341"/>
          <a:ext cx="893111" cy="567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DDB44C-DE31-4872-9C96-A10D0FE5D6CD}">
      <dsp:nvSpPr>
        <dsp:cNvPr id="0" name=""/>
        <dsp:cNvSpPr/>
      </dsp:nvSpPr>
      <dsp:spPr>
        <a:xfrm>
          <a:off x="1739399" y="1734614"/>
          <a:ext cx="893111" cy="567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Základní kmen </a:t>
          </a:r>
        </a:p>
      </dsp:txBody>
      <dsp:txXfrm>
        <a:off x="1756010" y="1751225"/>
        <a:ext cx="859889" cy="533903"/>
      </dsp:txXfrm>
    </dsp:sp>
    <dsp:sp modelId="{F7962E15-DA5D-48B4-BECF-2B8901DE1107}">
      <dsp:nvSpPr>
        <dsp:cNvPr id="0" name=""/>
        <dsp:cNvSpPr/>
      </dsp:nvSpPr>
      <dsp:spPr>
        <a:xfrm>
          <a:off x="548584" y="2467213"/>
          <a:ext cx="893111" cy="567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5B7C74-96AC-4549-9615-22089EE26FF5}">
      <dsp:nvSpPr>
        <dsp:cNvPr id="0" name=""/>
        <dsp:cNvSpPr/>
      </dsp:nvSpPr>
      <dsp:spPr>
        <a:xfrm>
          <a:off x="647819" y="2561486"/>
          <a:ext cx="893111" cy="567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Specializovaná způsobilost </a:t>
          </a:r>
        </a:p>
      </dsp:txBody>
      <dsp:txXfrm>
        <a:off x="664430" y="2578097"/>
        <a:ext cx="859889" cy="533903"/>
      </dsp:txXfrm>
    </dsp:sp>
    <dsp:sp modelId="{26AC5CFD-80E5-4191-9495-0E13EBA14AF9}">
      <dsp:nvSpPr>
        <dsp:cNvPr id="0" name=""/>
        <dsp:cNvSpPr/>
      </dsp:nvSpPr>
      <dsp:spPr>
        <a:xfrm>
          <a:off x="2794" y="3294085"/>
          <a:ext cx="893111" cy="567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08999B-8FE7-4E3D-9002-15B4C9687E49}">
      <dsp:nvSpPr>
        <dsp:cNvPr id="0" name=""/>
        <dsp:cNvSpPr/>
      </dsp:nvSpPr>
      <dsp:spPr>
        <a:xfrm>
          <a:off x="102029" y="3388358"/>
          <a:ext cx="893111" cy="567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Certifikovaný kurz </a:t>
          </a:r>
        </a:p>
      </dsp:txBody>
      <dsp:txXfrm>
        <a:off x="118640" y="3404969"/>
        <a:ext cx="859889" cy="533903"/>
      </dsp:txXfrm>
    </dsp:sp>
    <dsp:sp modelId="{2A389158-8ECE-4EFA-AEF1-A105181B993D}">
      <dsp:nvSpPr>
        <dsp:cNvPr id="0" name=""/>
        <dsp:cNvSpPr/>
      </dsp:nvSpPr>
      <dsp:spPr>
        <a:xfrm>
          <a:off x="1094374" y="3294085"/>
          <a:ext cx="893111" cy="567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8A5294-2706-4D18-9FFB-9CA22EE9770B}">
      <dsp:nvSpPr>
        <dsp:cNvPr id="0" name=""/>
        <dsp:cNvSpPr/>
      </dsp:nvSpPr>
      <dsp:spPr>
        <a:xfrm>
          <a:off x="1193609" y="3388358"/>
          <a:ext cx="893111" cy="567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err="1"/>
            <a:t>Ceritfikovaný</a:t>
          </a:r>
          <a:r>
            <a:rPr lang="cs-CZ" sz="900" kern="1200"/>
            <a:t> kurz </a:t>
          </a:r>
        </a:p>
      </dsp:txBody>
      <dsp:txXfrm>
        <a:off x="1210220" y="3404969"/>
        <a:ext cx="859889" cy="533903"/>
      </dsp:txXfrm>
    </dsp:sp>
    <dsp:sp modelId="{550D2C23-7E73-4382-968B-B522C03DE224}">
      <dsp:nvSpPr>
        <dsp:cNvPr id="0" name=""/>
        <dsp:cNvSpPr/>
      </dsp:nvSpPr>
      <dsp:spPr>
        <a:xfrm>
          <a:off x="2731745" y="2467213"/>
          <a:ext cx="893111" cy="567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7256E4-51AF-43F4-9F63-0434521D75A6}">
      <dsp:nvSpPr>
        <dsp:cNvPr id="0" name=""/>
        <dsp:cNvSpPr/>
      </dsp:nvSpPr>
      <dsp:spPr>
        <a:xfrm>
          <a:off x="2830979" y="2561486"/>
          <a:ext cx="893111" cy="567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Specializovaná způsobilost </a:t>
          </a:r>
        </a:p>
      </dsp:txBody>
      <dsp:txXfrm>
        <a:off x="2847590" y="2578097"/>
        <a:ext cx="859889" cy="533903"/>
      </dsp:txXfrm>
    </dsp:sp>
    <dsp:sp modelId="{ED701982-3725-4262-8547-9C8DBEB50522}">
      <dsp:nvSpPr>
        <dsp:cNvPr id="0" name=""/>
        <dsp:cNvSpPr/>
      </dsp:nvSpPr>
      <dsp:spPr>
        <a:xfrm>
          <a:off x="2185955" y="3294085"/>
          <a:ext cx="893111" cy="567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9C0595-95A0-4E34-9472-8A3CF05FBA4D}">
      <dsp:nvSpPr>
        <dsp:cNvPr id="0" name=""/>
        <dsp:cNvSpPr/>
      </dsp:nvSpPr>
      <dsp:spPr>
        <a:xfrm>
          <a:off x="2285189" y="3388358"/>
          <a:ext cx="893111" cy="567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Certifikovaný kurz  </a:t>
          </a:r>
        </a:p>
      </dsp:txBody>
      <dsp:txXfrm>
        <a:off x="2301800" y="3404969"/>
        <a:ext cx="859889" cy="533903"/>
      </dsp:txXfrm>
    </dsp:sp>
    <dsp:sp modelId="{E849A7B9-5808-49F6-8FD4-6E16684A67A4}">
      <dsp:nvSpPr>
        <dsp:cNvPr id="0" name=""/>
        <dsp:cNvSpPr/>
      </dsp:nvSpPr>
      <dsp:spPr>
        <a:xfrm>
          <a:off x="3277535" y="3294085"/>
          <a:ext cx="893111" cy="567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E5A7FA-28FB-4166-A473-B0707E1DFBF8}">
      <dsp:nvSpPr>
        <dsp:cNvPr id="0" name=""/>
        <dsp:cNvSpPr/>
      </dsp:nvSpPr>
      <dsp:spPr>
        <a:xfrm>
          <a:off x="3376770" y="3388358"/>
          <a:ext cx="893111" cy="567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err="1"/>
            <a:t>Certifikoaný</a:t>
          </a:r>
          <a:r>
            <a:rPr lang="cs-CZ" sz="900" kern="1200"/>
            <a:t> kurz </a:t>
          </a:r>
        </a:p>
      </dsp:txBody>
      <dsp:txXfrm>
        <a:off x="3393381" y="3404969"/>
        <a:ext cx="859889" cy="533903"/>
      </dsp:txXfrm>
    </dsp:sp>
    <dsp:sp modelId="{9CC1F98D-2463-4DCF-AF47-91CC4EDCFD19}">
      <dsp:nvSpPr>
        <dsp:cNvPr id="0" name=""/>
        <dsp:cNvSpPr/>
      </dsp:nvSpPr>
      <dsp:spPr>
        <a:xfrm>
          <a:off x="6006486" y="1640341"/>
          <a:ext cx="893111" cy="567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E42998-0413-4A78-9DEC-52D3225EB1CF}">
      <dsp:nvSpPr>
        <dsp:cNvPr id="0" name=""/>
        <dsp:cNvSpPr/>
      </dsp:nvSpPr>
      <dsp:spPr>
        <a:xfrm>
          <a:off x="6105720" y="1734614"/>
          <a:ext cx="893111" cy="567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Základní kmen</a:t>
          </a:r>
        </a:p>
      </dsp:txBody>
      <dsp:txXfrm>
        <a:off x="6122331" y="1751225"/>
        <a:ext cx="859889" cy="533903"/>
      </dsp:txXfrm>
    </dsp:sp>
    <dsp:sp modelId="{178A3DB4-C86D-42D7-A2F9-FA9ABB4DD20C}">
      <dsp:nvSpPr>
        <dsp:cNvPr id="0" name=""/>
        <dsp:cNvSpPr/>
      </dsp:nvSpPr>
      <dsp:spPr>
        <a:xfrm>
          <a:off x="4914905" y="2467213"/>
          <a:ext cx="893111" cy="567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8348CA-E44E-49E0-99BB-67702039EF5C}">
      <dsp:nvSpPr>
        <dsp:cNvPr id="0" name=""/>
        <dsp:cNvSpPr/>
      </dsp:nvSpPr>
      <dsp:spPr>
        <a:xfrm>
          <a:off x="5014140" y="2561486"/>
          <a:ext cx="893111" cy="567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Specializovaná způsobilost </a:t>
          </a:r>
        </a:p>
      </dsp:txBody>
      <dsp:txXfrm>
        <a:off x="5030751" y="2578097"/>
        <a:ext cx="859889" cy="533903"/>
      </dsp:txXfrm>
    </dsp:sp>
    <dsp:sp modelId="{0E5B266A-C0EB-4532-9312-98091B785C79}">
      <dsp:nvSpPr>
        <dsp:cNvPr id="0" name=""/>
        <dsp:cNvSpPr/>
      </dsp:nvSpPr>
      <dsp:spPr>
        <a:xfrm>
          <a:off x="4369115" y="3294085"/>
          <a:ext cx="893111" cy="567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9D4B94-46DC-4AC0-A15E-DAFCD92E527F}">
      <dsp:nvSpPr>
        <dsp:cNvPr id="0" name=""/>
        <dsp:cNvSpPr/>
      </dsp:nvSpPr>
      <dsp:spPr>
        <a:xfrm>
          <a:off x="4468350" y="3388358"/>
          <a:ext cx="893111" cy="567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Certifikovaný kurz </a:t>
          </a:r>
        </a:p>
      </dsp:txBody>
      <dsp:txXfrm>
        <a:off x="4484961" y="3404969"/>
        <a:ext cx="859889" cy="533903"/>
      </dsp:txXfrm>
    </dsp:sp>
    <dsp:sp modelId="{790BBB41-5248-4D97-8081-50D2D844E3B6}">
      <dsp:nvSpPr>
        <dsp:cNvPr id="0" name=""/>
        <dsp:cNvSpPr/>
      </dsp:nvSpPr>
      <dsp:spPr>
        <a:xfrm>
          <a:off x="5460696" y="3294085"/>
          <a:ext cx="893111" cy="567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8CBBA6-85BD-4AFB-93AF-B74FF4C914E1}">
      <dsp:nvSpPr>
        <dsp:cNvPr id="0" name=""/>
        <dsp:cNvSpPr/>
      </dsp:nvSpPr>
      <dsp:spPr>
        <a:xfrm>
          <a:off x="5559930" y="3388358"/>
          <a:ext cx="893111" cy="567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err="1"/>
            <a:t>Ceritfikovaný</a:t>
          </a:r>
          <a:r>
            <a:rPr lang="cs-CZ" sz="900" kern="1200"/>
            <a:t> kurz </a:t>
          </a:r>
        </a:p>
      </dsp:txBody>
      <dsp:txXfrm>
        <a:off x="5576541" y="3404969"/>
        <a:ext cx="859889" cy="533903"/>
      </dsp:txXfrm>
    </dsp:sp>
    <dsp:sp modelId="{E3F654BE-61D2-466D-AA63-5B9E806720D5}">
      <dsp:nvSpPr>
        <dsp:cNvPr id="0" name=""/>
        <dsp:cNvSpPr/>
      </dsp:nvSpPr>
      <dsp:spPr>
        <a:xfrm>
          <a:off x="7098066" y="2467213"/>
          <a:ext cx="893111" cy="567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08815A-D288-4B62-9270-9A039B93F573}">
      <dsp:nvSpPr>
        <dsp:cNvPr id="0" name=""/>
        <dsp:cNvSpPr/>
      </dsp:nvSpPr>
      <dsp:spPr>
        <a:xfrm>
          <a:off x="7197301" y="2561486"/>
          <a:ext cx="893111" cy="567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Specializovaná způsobilost </a:t>
          </a:r>
        </a:p>
      </dsp:txBody>
      <dsp:txXfrm>
        <a:off x="7213912" y="2578097"/>
        <a:ext cx="859889" cy="533903"/>
      </dsp:txXfrm>
    </dsp:sp>
    <dsp:sp modelId="{5F4F2FBA-58CC-4D14-A890-FA3E80F4F0C6}">
      <dsp:nvSpPr>
        <dsp:cNvPr id="0" name=""/>
        <dsp:cNvSpPr/>
      </dsp:nvSpPr>
      <dsp:spPr>
        <a:xfrm>
          <a:off x="6552276" y="3294085"/>
          <a:ext cx="893111" cy="567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1EF20F-81EC-4EB3-9E0A-7CCC4C6AB446}">
      <dsp:nvSpPr>
        <dsp:cNvPr id="0" name=""/>
        <dsp:cNvSpPr/>
      </dsp:nvSpPr>
      <dsp:spPr>
        <a:xfrm>
          <a:off x="6651510" y="3388358"/>
          <a:ext cx="893111" cy="567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Certifikovaný kurz  </a:t>
          </a:r>
        </a:p>
      </dsp:txBody>
      <dsp:txXfrm>
        <a:off x="6668121" y="3404969"/>
        <a:ext cx="859889" cy="533903"/>
      </dsp:txXfrm>
    </dsp:sp>
    <dsp:sp modelId="{BF082C3A-2767-42AB-BB53-3BFA58043291}">
      <dsp:nvSpPr>
        <dsp:cNvPr id="0" name=""/>
        <dsp:cNvSpPr/>
      </dsp:nvSpPr>
      <dsp:spPr>
        <a:xfrm>
          <a:off x="7643856" y="3294085"/>
          <a:ext cx="893111" cy="567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43B700-4B31-400E-A364-378570718F2C}">
      <dsp:nvSpPr>
        <dsp:cNvPr id="0" name=""/>
        <dsp:cNvSpPr/>
      </dsp:nvSpPr>
      <dsp:spPr>
        <a:xfrm>
          <a:off x="7743091" y="3388358"/>
          <a:ext cx="893111" cy="567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err="1"/>
            <a:t>Certifikoaný</a:t>
          </a:r>
          <a:r>
            <a:rPr lang="cs-CZ" sz="900" kern="1200"/>
            <a:t> kurz </a:t>
          </a:r>
        </a:p>
      </dsp:txBody>
      <dsp:txXfrm>
        <a:off x="7759702" y="3404969"/>
        <a:ext cx="859889" cy="5339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2705B1-6348-4540-B842-70C6B7A42676}">
      <dsp:nvSpPr>
        <dsp:cNvPr id="0" name=""/>
        <dsp:cNvSpPr/>
      </dsp:nvSpPr>
      <dsp:spPr>
        <a:xfrm>
          <a:off x="0" y="718"/>
          <a:ext cx="6513603" cy="60348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1703DE-FA7C-4AAC-8671-FEB8382FEAD9}">
      <dsp:nvSpPr>
        <dsp:cNvPr id="0" name=""/>
        <dsp:cNvSpPr/>
      </dsp:nvSpPr>
      <dsp:spPr>
        <a:xfrm>
          <a:off x="182554" y="136502"/>
          <a:ext cx="331917" cy="331917"/>
        </a:xfrm>
        <a:prstGeom prst="rect">
          <a:avLst/>
        </a:prstGeom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D7A352-BC99-4734-8912-DCF2FC14EC5D}">
      <dsp:nvSpPr>
        <dsp:cNvPr id="0" name=""/>
        <dsp:cNvSpPr/>
      </dsp:nvSpPr>
      <dsp:spPr>
        <a:xfrm>
          <a:off x="697026" y="718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Úmluva o lidských právech a biomedicíně</a:t>
          </a:r>
          <a:endParaRPr lang="en-US" sz="1600" kern="1200"/>
        </a:p>
      </dsp:txBody>
      <dsp:txXfrm>
        <a:off x="697026" y="718"/>
        <a:ext cx="5816577" cy="603486"/>
      </dsp:txXfrm>
    </dsp:sp>
    <dsp:sp modelId="{E880D0C1-86FF-4502-9943-130B2943151C}">
      <dsp:nvSpPr>
        <dsp:cNvPr id="0" name=""/>
        <dsp:cNvSpPr/>
      </dsp:nvSpPr>
      <dsp:spPr>
        <a:xfrm>
          <a:off x="0" y="755076"/>
          <a:ext cx="6513603" cy="60348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320F6E-5168-4A3F-B5DB-8AEFF0C4D6FD}">
      <dsp:nvSpPr>
        <dsp:cNvPr id="0" name=""/>
        <dsp:cNvSpPr/>
      </dsp:nvSpPr>
      <dsp:spPr>
        <a:xfrm>
          <a:off x="182554" y="890860"/>
          <a:ext cx="331917" cy="331917"/>
        </a:xfrm>
        <a:prstGeom prst="rect">
          <a:avLst/>
        </a:prstGeom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CC1AEA-3B80-489E-9634-15EC1F0B3BD1}">
      <dsp:nvSpPr>
        <dsp:cNvPr id="0" name=""/>
        <dsp:cNvSpPr/>
      </dsp:nvSpPr>
      <dsp:spPr>
        <a:xfrm>
          <a:off x="697026" y="755076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Listina základních práv a svobod</a:t>
          </a:r>
          <a:endParaRPr lang="en-US" sz="1600" kern="1200"/>
        </a:p>
      </dsp:txBody>
      <dsp:txXfrm>
        <a:off x="697026" y="755076"/>
        <a:ext cx="5816577" cy="603486"/>
      </dsp:txXfrm>
    </dsp:sp>
    <dsp:sp modelId="{43CD627C-72E6-49BD-BA30-05AE60D451D8}">
      <dsp:nvSpPr>
        <dsp:cNvPr id="0" name=""/>
        <dsp:cNvSpPr/>
      </dsp:nvSpPr>
      <dsp:spPr>
        <a:xfrm>
          <a:off x="0" y="1509433"/>
          <a:ext cx="6513603" cy="60348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9DD146-5356-4E56-A5EF-F9E8D16B0A1D}">
      <dsp:nvSpPr>
        <dsp:cNvPr id="0" name=""/>
        <dsp:cNvSpPr/>
      </dsp:nvSpPr>
      <dsp:spPr>
        <a:xfrm>
          <a:off x="182554" y="1645217"/>
          <a:ext cx="331917" cy="331917"/>
        </a:xfrm>
        <a:prstGeom prst="rect">
          <a:avLst/>
        </a:prstGeom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E3B140-855C-4914-A9E8-E0C8C65E2F93}">
      <dsp:nvSpPr>
        <dsp:cNvPr id="0" name=""/>
        <dsp:cNvSpPr/>
      </dsp:nvSpPr>
      <dsp:spPr>
        <a:xfrm>
          <a:off x="697026" y="1509433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Zákon o zdravotních službách</a:t>
          </a:r>
          <a:endParaRPr lang="en-US" sz="1600" kern="1200"/>
        </a:p>
      </dsp:txBody>
      <dsp:txXfrm>
        <a:off x="697026" y="1509433"/>
        <a:ext cx="5816577" cy="603486"/>
      </dsp:txXfrm>
    </dsp:sp>
    <dsp:sp modelId="{8F1CEA47-85AA-49CB-B1BD-94B9CA30F476}">
      <dsp:nvSpPr>
        <dsp:cNvPr id="0" name=""/>
        <dsp:cNvSpPr/>
      </dsp:nvSpPr>
      <dsp:spPr>
        <a:xfrm>
          <a:off x="0" y="2263791"/>
          <a:ext cx="6513603" cy="60348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71492C-6B8D-44EA-A374-83007663F9A4}">
      <dsp:nvSpPr>
        <dsp:cNvPr id="0" name=""/>
        <dsp:cNvSpPr/>
      </dsp:nvSpPr>
      <dsp:spPr>
        <a:xfrm>
          <a:off x="182554" y="2399575"/>
          <a:ext cx="331917" cy="331917"/>
        </a:xfrm>
        <a:prstGeom prst="rect">
          <a:avLst/>
        </a:prstGeom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D715E6-8E19-4BC0-855F-CADDFD498B4B}">
      <dsp:nvSpPr>
        <dsp:cNvPr id="0" name=""/>
        <dsp:cNvSpPr/>
      </dsp:nvSpPr>
      <dsp:spPr>
        <a:xfrm>
          <a:off x="697026" y="2263791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Zákon o veřejném zdravotním pojištění</a:t>
          </a:r>
          <a:endParaRPr lang="en-US" sz="1600" kern="1200"/>
        </a:p>
      </dsp:txBody>
      <dsp:txXfrm>
        <a:off x="697026" y="2263791"/>
        <a:ext cx="5816577" cy="603486"/>
      </dsp:txXfrm>
    </dsp:sp>
    <dsp:sp modelId="{29D7C28F-A5BE-4286-9524-D3D71683775F}">
      <dsp:nvSpPr>
        <dsp:cNvPr id="0" name=""/>
        <dsp:cNvSpPr/>
      </dsp:nvSpPr>
      <dsp:spPr>
        <a:xfrm>
          <a:off x="0" y="3018148"/>
          <a:ext cx="6513603" cy="60348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075C30-E04A-4B78-A82F-C7A53C904459}">
      <dsp:nvSpPr>
        <dsp:cNvPr id="0" name=""/>
        <dsp:cNvSpPr/>
      </dsp:nvSpPr>
      <dsp:spPr>
        <a:xfrm>
          <a:off x="182554" y="3153933"/>
          <a:ext cx="331917" cy="331917"/>
        </a:xfrm>
        <a:prstGeom prst="rect">
          <a:avLst/>
        </a:prstGeom>
        <a:blipFill>
          <a:blip xmlns:r="http://schemas.openxmlformats.org/officeDocument/2006/relationships"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60E1AE-89F1-4311-944F-E4F8B626FD89}">
      <dsp:nvSpPr>
        <dsp:cNvPr id="0" name=""/>
        <dsp:cNvSpPr/>
      </dsp:nvSpPr>
      <dsp:spPr>
        <a:xfrm>
          <a:off x="697026" y="3018148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Občanský zákoník</a:t>
          </a:r>
          <a:endParaRPr lang="en-US" sz="1600" kern="1200"/>
        </a:p>
      </dsp:txBody>
      <dsp:txXfrm>
        <a:off x="697026" y="3018148"/>
        <a:ext cx="5816577" cy="603486"/>
      </dsp:txXfrm>
    </dsp:sp>
    <dsp:sp modelId="{69101B9C-FCA5-4F4D-90F3-B75DE5D08015}">
      <dsp:nvSpPr>
        <dsp:cNvPr id="0" name=""/>
        <dsp:cNvSpPr/>
      </dsp:nvSpPr>
      <dsp:spPr>
        <a:xfrm>
          <a:off x="0" y="3772506"/>
          <a:ext cx="6513603" cy="60348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8FB81F-897E-4532-AD3C-C802CED5ADCF}">
      <dsp:nvSpPr>
        <dsp:cNvPr id="0" name=""/>
        <dsp:cNvSpPr/>
      </dsp:nvSpPr>
      <dsp:spPr>
        <a:xfrm>
          <a:off x="182554" y="3908290"/>
          <a:ext cx="331917" cy="331917"/>
        </a:xfrm>
        <a:prstGeom prst="rect">
          <a:avLst/>
        </a:prstGeom>
        <a:blipFill>
          <a:blip xmlns:r="http://schemas.openxmlformats.org/officeDocument/2006/relationships"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ED3E36-8F3B-41BC-85BA-3F1510E91431}">
      <dsp:nvSpPr>
        <dsp:cNvPr id="0" name=""/>
        <dsp:cNvSpPr/>
      </dsp:nvSpPr>
      <dsp:spPr>
        <a:xfrm>
          <a:off x="697026" y="3772506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Vyhláška o zdravotnické dokumentaci</a:t>
          </a:r>
          <a:endParaRPr lang="en-US" sz="1600" kern="1200"/>
        </a:p>
      </dsp:txBody>
      <dsp:txXfrm>
        <a:off x="697026" y="3772506"/>
        <a:ext cx="5816577" cy="603486"/>
      </dsp:txXfrm>
    </dsp:sp>
    <dsp:sp modelId="{63027383-5325-4B8D-BE2C-BB72E91C76A3}">
      <dsp:nvSpPr>
        <dsp:cNvPr id="0" name=""/>
        <dsp:cNvSpPr/>
      </dsp:nvSpPr>
      <dsp:spPr>
        <a:xfrm>
          <a:off x="0" y="4526863"/>
          <a:ext cx="6513603" cy="60348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C2AB63-5330-4279-A2EB-7EE4D9DB69DA}">
      <dsp:nvSpPr>
        <dsp:cNvPr id="0" name=""/>
        <dsp:cNvSpPr/>
      </dsp:nvSpPr>
      <dsp:spPr>
        <a:xfrm>
          <a:off x="182554" y="4662648"/>
          <a:ext cx="331917" cy="331917"/>
        </a:xfrm>
        <a:prstGeom prst="rect">
          <a:avLst/>
        </a:prstGeom>
        <a:blipFill>
          <a:blip xmlns:r="http://schemas.openxmlformats.org/officeDocument/2006/relationships" r:embed="rId1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65A570-2CB1-4E04-A5D4-9BEA67942349}">
      <dsp:nvSpPr>
        <dsp:cNvPr id="0" name=""/>
        <dsp:cNvSpPr/>
      </dsp:nvSpPr>
      <dsp:spPr>
        <a:xfrm>
          <a:off x="697026" y="4526863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Směrnice + metodické pokyny Ministerstva zdravotnictví</a:t>
          </a:r>
          <a:endParaRPr lang="en-US" sz="1600" kern="1200"/>
        </a:p>
      </dsp:txBody>
      <dsp:txXfrm>
        <a:off x="697026" y="4526863"/>
        <a:ext cx="5816577" cy="603486"/>
      </dsp:txXfrm>
    </dsp:sp>
    <dsp:sp modelId="{007396EE-5F05-4934-A9E8-67B83BAF8A55}">
      <dsp:nvSpPr>
        <dsp:cNvPr id="0" name=""/>
        <dsp:cNvSpPr/>
      </dsp:nvSpPr>
      <dsp:spPr>
        <a:xfrm>
          <a:off x="0" y="5281221"/>
          <a:ext cx="6513603" cy="60348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6CA3DC-ED25-4C5E-AC14-891A407DA1A6}">
      <dsp:nvSpPr>
        <dsp:cNvPr id="0" name=""/>
        <dsp:cNvSpPr/>
      </dsp:nvSpPr>
      <dsp:spPr>
        <a:xfrm>
          <a:off x="182554" y="5417005"/>
          <a:ext cx="331917" cy="331917"/>
        </a:xfrm>
        <a:prstGeom prst="rect">
          <a:avLst/>
        </a:prstGeom>
        <a:blipFill>
          <a:blip xmlns:r="http://schemas.openxmlformats.org/officeDocument/2006/relationships" r:embed="rId1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366075-E6F8-434B-ABE2-4CB909CE3D89}">
      <dsp:nvSpPr>
        <dsp:cNvPr id="0" name=""/>
        <dsp:cNvSpPr/>
      </dsp:nvSpPr>
      <dsp:spPr>
        <a:xfrm>
          <a:off x="697026" y="5281221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ČLK - stavovské předpisy, závazná stanoviska, doporučení představenstva</a:t>
          </a:r>
          <a:endParaRPr lang="en-US" sz="1600" kern="1200"/>
        </a:p>
      </dsp:txBody>
      <dsp:txXfrm>
        <a:off x="697026" y="5281221"/>
        <a:ext cx="5816577" cy="6034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273AED-6E11-4E32-A642-0C53A8EE7E0C}">
      <dsp:nvSpPr>
        <dsp:cNvPr id="0" name=""/>
        <dsp:cNvSpPr/>
      </dsp:nvSpPr>
      <dsp:spPr>
        <a:xfrm>
          <a:off x="0" y="956381"/>
          <a:ext cx="6513603" cy="176562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37DC48-9878-48A8-91C6-2CAFCEFF09AC}">
      <dsp:nvSpPr>
        <dsp:cNvPr id="0" name=""/>
        <dsp:cNvSpPr/>
      </dsp:nvSpPr>
      <dsp:spPr>
        <a:xfrm>
          <a:off x="534102" y="1353647"/>
          <a:ext cx="971095" cy="9710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14940E-6129-478C-85BF-86474BFC6C21}">
      <dsp:nvSpPr>
        <dsp:cNvPr id="0" name=""/>
        <dsp:cNvSpPr/>
      </dsp:nvSpPr>
      <dsp:spPr>
        <a:xfrm>
          <a:off x="2039300" y="956381"/>
          <a:ext cx="4474303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u="sng" kern="1200"/>
            <a:t>každý</a:t>
          </a:r>
          <a:r>
            <a:rPr lang="cs-CZ" sz="2000" b="0" kern="1200"/>
            <a:t> má právo na ochranu zdraví</a:t>
          </a:r>
          <a:endParaRPr lang="en-US" sz="2000" kern="1200"/>
        </a:p>
      </dsp:txBody>
      <dsp:txXfrm>
        <a:off x="2039300" y="956381"/>
        <a:ext cx="4474303" cy="1765627"/>
      </dsp:txXfrm>
    </dsp:sp>
    <dsp:sp modelId="{5AE108D2-FC32-4918-82B6-940EA739C021}">
      <dsp:nvSpPr>
        <dsp:cNvPr id="0" name=""/>
        <dsp:cNvSpPr/>
      </dsp:nvSpPr>
      <dsp:spPr>
        <a:xfrm>
          <a:off x="0" y="3163416"/>
          <a:ext cx="6513603" cy="17656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6016F0-CBE2-49AA-B046-9CEFB6C80CBC}">
      <dsp:nvSpPr>
        <dsp:cNvPr id="0" name=""/>
        <dsp:cNvSpPr/>
      </dsp:nvSpPr>
      <dsp:spPr>
        <a:xfrm>
          <a:off x="534102" y="3560682"/>
          <a:ext cx="971095" cy="97109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62CEC3-3BCA-40DA-88EC-750599A312B5}">
      <dsp:nvSpPr>
        <dsp:cNvPr id="0" name=""/>
        <dsp:cNvSpPr/>
      </dsp:nvSpPr>
      <dsp:spPr>
        <a:xfrm>
          <a:off x="2039300" y="3163416"/>
          <a:ext cx="4474303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u="sng" kern="1200"/>
            <a:t>občané </a:t>
          </a:r>
          <a:r>
            <a:rPr lang="cs-CZ" sz="2000" b="0" kern="1200"/>
            <a:t>mají na základě veřejného pojištění právo na bezplatnou zdravotní péči a na zdravotní pomůcky za podmínek, které stanoví zákon</a:t>
          </a:r>
          <a:endParaRPr lang="en-US" sz="2000" kern="1200"/>
        </a:p>
      </dsp:txBody>
      <dsp:txXfrm>
        <a:off x="2039300" y="3163416"/>
        <a:ext cx="4474303" cy="17656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13144-F141-4C66-93C5-79BAACFB929F}">
      <dsp:nvSpPr>
        <dsp:cNvPr id="0" name=""/>
        <dsp:cNvSpPr/>
      </dsp:nvSpPr>
      <dsp:spPr>
        <a:xfrm>
          <a:off x="582645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konzultační služby, jejichž účelem je posouzení individuálního léčebného postupu,</a:t>
          </a:r>
        </a:p>
      </dsp:txBody>
      <dsp:txXfrm>
        <a:off x="582645" y="1178"/>
        <a:ext cx="2174490" cy="1304694"/>
      </dsp:txXfrm>
    </dsp:sp>
    <dsp:sp modelId="{EEF105F8-C29F-4C3A-B4AD-70C3C3E0A182}">
      <dsp:nvSpPr>
        <dsp:cNvPr id="0" name=""/>
        <dsp:cNvSpPr/>
      </dsp:nvSpPr>
      <dsp:spPr>
        <a:xfrm>
          <a:off x="2974584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další konzultace podporující rozhodování pacienta</a:t>
          </a:r>
        </a:p>
      </dsp:txBody>
      <dsp:txXfrm>
        <a:off x="2974584" y="1178"/>
        <a:ext cx="2174490" cy="1304694"/>
      </dsp:txXfrm>
    </dsp:sp>
    <dsp:sp modelId="{477AB9A3-C1A2-4A67-8EB6-1267A72D372A}">
      <dsp:nvSpPr>
        <dsp:cNvPr id="0" name=""/>
        <dsp:cNvSpPr/>
      </dsp:nvSpPr>
      <dsp:spPr>
        <a:xfrm>
          <a:off x="5366524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nakládání s tělem zemřelého</a:t>
          </a:r>
        </a:p>
      </dsp:txBody>
      <dsp:txXfrm>
        <a:off x="5366524" y="1178"/>
        <a:ext cx="2174490" cy="1304694"/>
      </dsp:txXfrm>
    </dsp:sp>
    <dsp:sp modelId="{F39F550A-0EA7-496E-84D8-8E7658156D76}">
      <dsp:nvSpPr>
        <dsp:cNvPr id="0" name=""/>
        <dsp:cNvSpPr/>
      </dsp:nvSpPr>
      <dsp:spPr>
        <a:xfrm>
          <a:off x="7758464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zdravotnická záchranná služba, </a:t>
          </a:r>
        </a:p>
      </dsp:txBody>
      <dsp:txXfrm>
        <a:off x="7758464" y="1178"/>
        <a:ext cx="2174490" cy="1304694"/>
      </dsp:txXfrm>
    </dsp:sp>
    <dsp:sp modelId="{06EAB25E-4CDF-4C4D-BA05-E4886D4D2F3E}">
      <dsp:nvSpPr>
        <dsp:cNvPr id="0" name=""/>
        <dsp:cNvSpPr/>
      </dsp:nvSpPr>
      <dsp:spPr>
        <a:xfrm>
          <a:off x="582645" y="1523321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zdravotnická dopravní služba, přeprava pacientů neodkladné péče,  </a:t>
          </a:r>
        </a:p>
      </dsp:txBody>
      <dsp:txXfrm>
        <a:off x="582645" y="1523321"/>
        <a:ext cx="2174490" cy="1304694"/>
      </dsp:txXfrm>
    </dsp:sp>
    <dsp:sp modelId="{31001601-DCCE-4A54-9F13-571616250FC0}">
      <dsp:nvSpPr>
        <dsp:cNvPr id="0" name=""/>
        <dsp:cNvSpPr/>
      </dsp:nvSpPr>
      <dsp:spPr>
        <a:xfrm>
          <a:off x="2974584" y="1523321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Odběrová a tkáňová zařízení</a:t>
          </a:r>
        </a:p>
      </dsp:txBody>
      <dsp:txXfrm>
        <a:off x="2974584" y="1523321"/>
        <a:ext cx="2174490" cy="1304694"/>
      </dsp:txXfrm>
    </dsp:sp>
    <dsp:sp modelId="{1584DCD7-4B4D-4486-9AAB-283BA32ED752}">
      <dsp:nvSpPr>
        <dsp:cNvPr id="0" name=""/>
        <dsp:cNvSpPr/>
      </dsp:nvSpPr>
      <dsp:spPr>
        <a:xfrm>
          <a:off x="5366524" y="1523321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transfuzní služby nebo krevní banky</a:t>
          </a:r>
        </a:p>
      </dsp:txBody>
      <dsp:txXfrm>
        <a:off x="5366524" y="1523321"/>
        <a:ext cx="2174490" cy="1304694"/>
      </dsp:txXfrm>
    </dsp:sp>
    <dsp:sp modelId="{D83871FE-0596-4FB2-A79C-0ACA6CB85032}">
      <dsp:nvSpPr>
        <dsp:cNvPr id="0" name=""/>
        <dsp:cNvSpPr/>
      </dsp:nvSpPr>
      <dsp:spPr>
        <a:xfrm>
          <a:off x="7758464" y="1523321"/>
          <a:ext cx="2174490" cy="1304694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specifické zdravotní služby </a:t>
          </a:r>
        </a:p>
      </dsp:txBody>
      <dsp:txXfrm>
        <a:off x="7758464" y="1523321"/>
        <a:ext cx="2174490" cy="1304694"/>
      </dsp:txXfrm>
    </dsp:sp>
    <dsp:sp modelId="{7058056E-A527-4EFD-8D3A-B157FBABB48F}">
      <dsp:nvSpPr>
        <dsp:cNvPr id="0" name=""/>
        <dsp:cNvSpPr/>
      </dsp:nvSpPr>
      <dsp:spPr>
        <a:xfrm>
          <a:off x="2974584" y="3045465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transplantace </a:t>
          </a:r>
        </a:p>
      </dsp:txBody>
      <dsp:txXfrm>
        <a:off x="2974584" y="3045465"/>
        <a:ext cx="2174490" cy="1304694"/>
      </dsp:txXfrm>
    </dsp:sp>
    <dsp:sp modelId="{7C57450B-8B9B-441D-B534-EB2599F76B1F}">
      <dsp:nvSpPr>
        <dsp:cNvPr id="0" name=""/>
        <dsp:cNvSpPr/>
      </dsp:nvSpPr>
      <dsp:spPr>
        <a:xfrm>
          <a:off x="5366524" y="3045465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umělé přerušení těhotenství</a:t>
          </a:r>
        </a:p>
      </dsp:txBody>
      <dsp:txXfrm>
        <a:off x="5366524" y="3045465"/>
        <a:ext cx="2174490" cy="13046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424114-6F69-489C-B8BF-B43C01DBD570}">
      <dsp:nvSpPr>
        <dsp:cNvPr id="0" name=""/>
        <dsp:cNvSpPr/>
      </dsp:nvSpPr>
      <dsp:spPr>
        <a:xfrm>
          <a:off x="564387" y="261437"/>
          <a:ext cx="1510523" cy="151052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B55FC1-767E-4279-802A-20904CB97026}">
      <dsp:nvSpPr>
        <dsp:cNvPr id="0" name=""/>
        <dsp:cNvSpPr/>
      </dsp:nvSpPr>
      <dsp:spPr>
        <a:xfrm>
          <a:off x="564387" y="1924959"/>
          <a:ext cx="4315781" cy="647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500" kern="1200"/>
            <a:t>soubor činností a opatření prováděných u fyzických osob za účelem</a:t>
          </a:r>
        </a:p>
      </dsp:txBody>
      <dsp:txXfrm>
        <a:off x="564387" y="1924959"/>
        <a:ext cx="4315781" cy="647367"/>
      </dsp:txXfrm>
    </dsp:sp>
    <dsp:sp modelId="{62B14D82-1941-4BED-B066-F5B8EF72D54C}">
      <dsp:nvSpPr>
        <dsp:cNvPr id="0" name=""/>
        <dsp:cNvSpPr/>
      </dsp:nvSpPr>
      <dsp:spPr>
        <a:xfrm>
          <a:off x="564387" y="2643488"/>
          <a:ext cx="4315781" cy="1176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předcházení, odhalení a odstranění nemoci, vady nebo zdravotního stavu (dále jen „nemoc“),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udržení, obnovení nebo zlepšení zdravotního a funkčního stavu,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udržení a prodloužení života a zmírnění utrpení,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pomoci při reprodukci a porodu,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posuzování zdravotního stavu,</a:t>
          </a:r>
        </a:p>
      </dsp:txBody>
      <dsp:txXfrm>
        <a:off x="564387" y="2643488"/>
        <a:ext cx="4315781" cy="1176048"/>
      </dsp:txXfrm>
    </dsp:sp>
    <dsp:sp modelId="{24BEA2D8-93E1-4289-8F7B-775455BDC89B}">
      <dsp:nvSpPr>
        <dsp:cNvPr id="0" name=""/>
        <dsp:cNvSpPr/>
      </dsp:nvSpPr>
      <dsp:spPr>
        <a:xfrm>
          <a:off x="5635430" y="261437"/>
          <a:ext cx="1510523" cy="151052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FACAF0-57B0-4231-B332-0BBF21A0F4E9}">
      <dsp:nvSpPr>
        <dsp:cNvPr id="0" name=""/>
        <dsp:cNvSpPr/>
      </dsp:nvSpPr>
      <dsp:spPr>
        <a:xfrm>
          <a:off x="5635430" y="1924959"/>
          <a:ext cx="4315781" cy="647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500" kern="1200"/>
            <a:t>preventivní, diagnostické, léčebné, léčebně rehabilitační, ošetřovatelské nebo jiné zdravotní výkony prováděné zdravotnickými pracovníky</a:t>
          </a:r>
        </a:p>
      </dsp:txBody>
      <dsp:txXfrm>
        <a:off x="5635430" y="1924959"/>
        <a:ext cx="4315781" cy="647367"/>
      </dsp:txXfrm>
    </dsp:sp>
    <dsp:sp modelId="{9DEA9B92-F719-4AB7-B70D-FB905830362A}">
      <dsp:nvSpPr>
        <dsp:cNvPr id="0" name=""/>
        <dsp:cNvSpPr/>
      </dsp:nvSpPr>
      <dsp:spPr>
        <a:xfrm>
          <a:off x="5635430" y="2643488"/>
          <a:ext cx="4315781" cy="1176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A7D41A-21D3-43C3-B3E2-42D8C4326A97}">
      <dsp:nvSpPr>
        <dsp:cNvPr id="0" name=""/>
        <dsp:cNvSpPr/>
      </dsp:nvSpPr>
      <dsp:spPr>
        <a:xfrm>
          <a:off x="3953" y="709262"/>
          <a:ext cx="2377306" cy="95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Zdravotní služby </a:t>
          </a:r>
          <a:r>
            <a:rPr lang="cs-CZ" sz="1900" kern="1200" err="1"/>
            <a:t>posyktované</a:t>
          </a:r>
          <a:r>
            <a:rPr lang="cs-CZ" sz="1900" kern="1200"/>
            <a:t> za zvl. podmínek</a:t>
          </a:r>
        </a:p>
      </dsp:txBody>
      <dsp:txXfrm>
        <a:off x="3953" y="709262"/>
        <a:ext cx="2377306" cy="950922"/>
      </dsp:txXfrm>
    </dsp:sp>
    <dsp:sp modelId="{826B326A-E7C5-4D2C-8EE3-73090E3FF23B}">
      <dsp:nvSpPr>
        <dsp:cNvPr id="0" name=""/>
        <dsp:cNvSpPr/>
      </dsp:nvSpPr>
      <dsp:spPr>
        <a:xfrm>
          <a:off x="3953" y="1660185"/>
          <a:ext cx="2377306" cy="19818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Asistovaná reprodukce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Sterilizace, kastrace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Odběry krve a její složek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Genetická vyšetření</a:t>
          </a:r>
        </a:p>
      </dsp:txBody>
      <dsp:txXfrm>
        <a:off x="3953" y="1660185"/>
        <a:ext cx="2377306" cy="1981889"/>
      </dsp:txXfrm>
    </dsp:sp>
    <dsp:sp modelId="{03C4D858-53E7-4DCD-B656-D65170664550}">
      <dsp:nvSpPr>
        <dsp:cNvPr id="0" name=""/>
        <dsp:cNvSpPr/>
      </dsp:nvSpPr>
      <dsp:spPr>
        <a:xfrm>
          <a:off x="2714082" y="709262"/>
          <a:ext cx="2377306" cy="95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Ověřování nových postupů</a:t>
          </a:r>
        </a:p>
      </dsp:txBody>
      <dsp:txXfrm>
        <a:off x="2714082" y="709262"/>
        <a:ext cx="2377306" cy="950922"/>
      </dsp:txXfrm>
    </dsp:sp>
    <dsp:sp modelId="{A03024B7-7ED3-48A0-9303-79BDAE292588}">
      <dsp:nvSpPr>
        <dsp:cNvPr id="0" name=""/>
        <dsp:cNvSpPr/>
      </dsp:nvSpPr>
      <dsp:spPr>
        <a:xfrm>
          <a:off x="2714082" y="1660185"/>
          <a:ext cx="2377306" cy="19818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Preventivní, diagnostické a léčebné péče</a:t>
          </a:r>
        </a:p>
      </dsp:txBody>
      <dsp:txXfrm>
        <a:off x="2714082" y="1660185"/>
        <a:ext cx="2377306" cy="1981889"/>
      </dsp:txXfrm>
    </dsp:sp>
    <dsp:sp modelId="{5C1273FB-E55E-4D2F-9F4F-6F1D9019F27B}">
      <dsp:nvSpPr>
        <dsp:cNvPr id="0" name=""/>
        <dsp:cNvSpPr/>
      </dsp:nvSpPr>
      <dsp:spPr>
        <a:xfrm>
          <a:off x="5426660" y="692488"/>
          <a:ext cx="2377306" cy="95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Posudková péče</a:t>
          </a:r>
        </a:p>
      </dsp:txBody>
      <dsp:txXfrm>
        <a:off x="5426660" y="692488"/>
        <a:ext cx="2377306" cy="950922"/>
      </dsp:txXfrm>
    </dsp:sp>
    <dsp:sp modelId="{15DABB01-F6CA-4CCE-B87B-7BCCFC4E4F64}">
      <dsp:nvSpPr>
        <dsp:cNvPr id="0" name=""/>
        <dsp:cNvSpPr/>
      </dsp:nvSpPr>
      <dsp:spPr>
        <a:xfrm>
          <a:off x="5424211" y="1660185"/>
          <a:ext cx="2377306" cy="19818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Lékařské posudky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Pracovně-lékařské služby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Nemoci z povolání</a:t>
          </a:r>
        </a:p>
      </dsp:txBody>
      <dsp:txXfrm>
        <a:off x="5424211" y="1660185"/>
        <a:ext cx="2377306" cy="1981889"/>
      </dsp:txXfrm>
    </dsp:sp>
    <dsp:sp modelId="{90F8B05F-A5AD-48A8-85F5-EAE44BD012C5}">
      <dsp:nvSpPr>
        <dsp:cNvPr id="0" name=""/>
        <dsp:cNvSpPr/>
      </dsp:nvSpPr>
      <dsp:spPr>
        <a:xfrm>
          <a:off x="8134340" y="709262"/>
          <a:ext cx="2377306" cy="95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Další</a:t>
          </a:r>
        </a:p>
      </dsp:txBody>
      <dsp:txXfrm>
        <a:off x="8134340" y="709262"/>
        <a:ext cx="2377306" cy="950922"/>
      </dsp:txXfrm>
    </dsp:sp>
    <dsp:sp modelId="{A72486EB-AC73-460E-A97C-7043AF31E543}">
      <dsp:nvSpPr>
        <dsp:cNvPr id="0" name=""/>
        <dsp:cNvSpPr/>
      </dsp:nvSpPr>
      <dsp:spPr>
        <a:xfrm>
          <a:off x="8134340" y="1660185"/>
          <a:ext cx="2377306" cy="19818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Lékařské ozáření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Klinické audity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Ochranné léčení</a:t>
          </a:r>
        </a:p>
      </dsp:txBody>
      <dsp:txXfrm>
        <a:off x="8134340" y="1660185"/>
        <a:ext cx="2377306" cy="198188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9021D6-6802-448F-ABE5-981B68729966}">
      <dsp:nvSpPr>
        <dsp:cNvPr id="0" name=""/>
        <dsp:cNvSpPr/>
      </dsp:nvSpPr>
      <dsp:spPr>
        <a:xfrm>
          <a:off x="0" y="97199"/>
          <a:ext cx="10753200" cy="94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Veřejné zdravotní pojištění</a:t>
          </a:r>
          <a:endParaRPr lang="cs-CZ" sz="1700" kern="1200"/>
        </a:p>
      </dsp:txBody>
      <dsp:txXfrm>
        <a:off x="46360" y="143559"/>
        <a:ext cx="10660480" cy="856959"/>
      </dsp:txXfrm>
    </dsp:sp>
    <dsp:sp modelId="{D30730D5-FB50-4910-8CC3-B0564990B958}">
      <dsp:nvSpPr>
        <dsp:cNvPr id="0" name=""/>
        <dsp:cNvSpPr/>
      </dsp:nvSpPr>
      <dsp:spPr>
        <a:xfrm>
          <a:off x="0" y="1095839"/>
          <a:ext cx="10753200" cy="94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Při poskytování ošetřovatelské péče pojištěncům umístěným v zařízeních sociálních služeb poskytujících pobytové sociální služby uzavírají ZP zvláštní smlouvy s poskytovateli sociálních služeb</a:t>
          </a:r>
          <a:endParaRPr lang="cs-CZ" sz="1700" kern="1200"/>
        </a:p>
      </dsp:txBody>
      <dsp:txXfrm>
        <a:off x="46360" y="1142199"/>
        <a:ext cx="10660480" cy="856959"/>
      </dsp:txXfrm>
    </dsp:sp>
    <dsp:sp modelId="{1BBB8E62-98A0-49C8-989A-0CE32D81D15C}">
      <dsp:nvSpPr>
        <dsp:cNvPr id="0" name=""/>
        <dsp:cNvSpPr/>
      </dsp:nvSpPr>
      <dsp:spPr>
        <a:xfrm>
          <a:off x="0" y="2094479"/>
          <a:ext cx="10753200" cy="94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ZP uzavře, pokud o to poskytovatel sociálních služeb požádá a současně prokáže, že ošetřovatelská péče bude poskytována zdravotnickými pracovníky poskytovatele sociálních služeb, kteří jsou způsobilí k výkonu zdravotnického povolání</a:t>
          </a:r>
          <a:endParaRPr lang="cs-CZ" sz="1700" kern="1200"/>
        </a:p>
      </dsp:txBody>
      <dsp:txXfrm>
        <a:off x="46360" y="2140839"/>
        <a:ext cx="10660480" cy="856959"/>
      </dsp:txXfrm>
    </dsp:sp>
    <dsp:sp modelId="{8791266B-8EF1-42A1-A7FB-6AEF4507DBEE}">
      <dsp:nvSpPr>
        <dsp:cNvPr id="0" name=""/>
        <dsp:cNvSpPr/>
      </dsp:nvSpPr>
      <dsp:spPr>
        <a:xfrm>
          <a:off x="0" y="3093118"/>
          <a:ext cx="10753200" cy="94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Úhrada péče se řídí vyhláškou MZ</a:t>
          </a:r>
          <a:endParaRPr lang="cs-CZ" sz="1700" kern="1200"/>
        </a:p>
      </dsp:txBody>
      <dsp:txXfrm>
        <a:off x="46360" y="3139478"/>
        <a:ext cx="10660480" cy="85695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000A4D-0A88-491F-BD7D-485ED015B498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A5F44B-0F4F-45AD-B12A-A673C10523DC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405B72-0403-4CE5-BC94-C48CC1D4D3A0}">
      <dsp:nvSpPr>
        <dsp:cNvPr id="0" name=""/>
        <dsp:cNvSpPr/>
      </dsp:nvSpPr>
      <dsp:spPr>
        <a:xfrm>
          <a:off x="1941716" y="718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Odborná způsobilost a specializace</a:t>
          </a:r>
          <a:endParaRPr lang="en-US" sz="2500" kern="1200"/>
        </a:p>
      </dsp:txBody>
      <dsp:txXfrm>
        <a:off x="1941716" y="718"/>
        <a:ext cx="4571887" cy="1681139"/>
      </dsp:txXfrm>
    </dsp:sp>
    <dsp:sp modelId="{F417478E-7924-4B5A-81F3-10A1905FCC86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DD91A5-FDA2-4D9A-950D-7DB7D7872589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B2DC36-0B75-4A4B-9640-C057A3FBFDD4}">
      <dsp:nvSpPr>
        <dsp:cNvPr id="0" name=""/>
        <dsp:cNvSpPr/>
      </dsp:nvSpPr>
      <dsp:spPr>
        <a:xfrm>
          <a:off x="1941716" y="2102143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Zdravotní způsobilost</a:t>
          </a:r>
          <a:endParaRPr lang="en-US" sz="2500" kern="1200"/>
        </a:p>
      </dsp:txBody>
      <dsp:txXfrm>
        <a:off x="1941716" y="2102143"/>
        <a:ext cx="4571887" cy="1681139"/>
      </dsp:txXfrm>
    </dsp:sp>
    <dsp:sp modelId="{65C8B8D7-DB8A-4393-87E7-F54069D78CAC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72F048-C3A0-46A2-BDCD-F969E28EAC72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solidFill>
          <a:schemeClr val="bg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5294C0-4E6A-414F-9101-44CD8E6A6EE1}">
      <dsp:nvSpPr>
        <dsp:cNvPr id="0" name=""/>
        <dsp:cNvSpPr/>
      </dsp:nvSpPr>
      <dsp:spPr>
        <a:xfrm>
          <a:off x="1941716" y="4203567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Bezúhonnost</a:t>
          </a:r>
          <a:endParaRPr lang="en-US" sz="2500" kern="1200"/>
        </a:p>
      </dsp:txBody>
      <dsp:txXfrm>
        <a:off x="1941716" y="4203567"/>
        <a:ext cx="4571887" cy="168113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9D748A-ED6E-4CF9-AB28-1C59083F9C5F}">
      <dsp:nvSpPr>
        <dsp:cNvPr id="0" name=""/>
        <dsp:cNvSpPr/>
      </dsp:nvSpPr>
      <dsp:spPr>
        <a:xfrm>
          <a:off x="46" y="8519"/>
          <a:ext cx="4495852" cy="8638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/>
            <a:t>A.</a:t>
          </a:r>
          <a:r>
            <a:rPr lang="cs-CZ" sz="1300" kern="1200"/>
            <a:t> Nemoci, stavy nebo vady, které vylučují zdravotní způsobilost posuzované osoby k výkonu povolání, a současně způsobují zdravotní komplikace nebo odchylky negativně ovlivňující bezpečné poskytování zdravotních služeb</a:t>
          </a:r>
        </a:p>
      </dsp:txBody>
      <dsp:txXfrm>
        <a:off x="46" y="8519"/>
        <a:ext cx="4495852" cy="863879"/>
      </dsp:txXfrm>
    </dsp:sp>
    <dsp:sp modelId="{4C61E833-11CE-4C70-B9FF-45AD603FC0E5}">
      <dsp:nvSpPr>
        <dsp:cNvPr id="0" name=""/>
        <dsp:cNvSpPr/>
      </dsp:nvSpPr>
      <dsp:spPr>
        <a:xfrm>
          <a:off x="46" y="872399"/>
          <a:ext cx="4495852" cy="384059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/>
            <a:t>a)</a:t>
          </a:r>
          <a:r>
            <a:rPr lang="cs-CZ" sz="1300" kern="1200"/>
            <a:t> klinicky závažné poruchy pozornosti, paměti, intelektu, úsudku a orientace, a to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/>
            <a:t>b)</a:t>
          </a:r>
          <a:r>
            <a:rPr lang="cs-CZ" sz="1300" kern="1200"/>
            <a:t> neléčené, recidivující nebo chronické psychotické poruchy, a to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/>
            <a:t>c)</a:t>
          </a:r>
          <a:r>
            <a:rPr lang="cs-CZ" sz="1300" kern="1200"/>
            <a:t> neléčené, recidivující nebo chronické poruchy nálady, a to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/>
            <a:t>d)</a:t>
          </a:r>
          <a:r>
            <a:rPr lang="cs-CZ" sz="1300" kern="1200"/>
            <a:t> poruchy osobnosti nebo poruchy chování vyvolané účinkem zneužívání alkoholu, psychoaktivních látek, léčiv nebo jejich kombinací, a to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/>
            <a:t> neschopnost vzdát se požívání alkoholu nebo zneužívání psychoaktivních látek, léčiv nebo jejich kombinací ovlivňujících bezprostředně a opakovaně schopnost výkonu zdravotnického povolání,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/>
            <a:t>aktivní závislost na alkoholu, psychoaktivních látkách, léčivech nebo na jejich kombinacích,</a:t>
          </a:r>
        </a:p>
      </dsp:txBody>
      <dsp:txXfrm>
        <a:off x="46" y="872399"/>
        <a:ext cx="4495852" cy="3840598"/>
      </dsp:txXfrm>
    </dsp:sp>
    <dsp:sp modelId="{94258C95-6985-4071-9E03-5E29E9275018}">
      <dsp:nvSpPr>
        <dsp:cNvPr id="0" name=""/>
        <dsp:cNvSpPr/>
      </dsp:nvSpPr>
      <dsp:spPr>
        <a:xfrm>
          <a:off x="5125318" y="8519"/>
          <a:ext cx="4495852" cy="8638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/>
            <a:t>B.</a:t>
          </a:r>
          <a:r>
            <a:rPr lang="cs-CZ" sz="1300" kern="1200"/>
            <a:t> Nemoci, stavy nebo vady, které omezují zdravotní způsobilost posuzované osoby k výkonu povolání a u kterých předpokladem uznání zdravotní způsobilosti k výkonu povolání s omezením je provedení odborného vyšetření</a:t>
          </a:r>
        </a:p>
      </dsp:txBody>
      <dsp:txXfrm>
        <a:off x="5125318" y="8519"/>
        <a:ext cx="4495852" cy="863879"/>
      </dsp:txXfrm>
    </dsp:sp>
    <dsp:sp modelId="{8AC2ECB0-04AC-4A28-8E42-3BF4CCFCDA01}">
      <dsp:nvSpPr>
        <dsp:cNvPr id="0" name=""/>
        <dsp:cNvSpPr/>
      </dsp:nvSpPr>
      <dsp:spPr>
        <a:xfrm>
          <a:off x="5125318" y="872399"/>
          <a:ext cx="4495852" cy="384059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/>
            <a:t>a)</a:t>
          </a:r>
          <a:r>
            <a:rPr lang="cs-CZ" sz="1300" kern="1200"/>
            <a:t> symptomatické organické psychické poruchy nebo trvalé organické psychické poruchy klinické závažnosti, včetně </a:t>
          </a:r>
          <a:r>
            <a:rPr lang="cs-CZ" sz="1300" kern="1200" err="1"/>
            <a:t>postencefalitického</a:t>
          </a:r>
          <a:r>
            <a:rPr lang="cs-CZ" sz="1300" kern="1200"/>
            <a:t> nebo </a:t>
          </a:r>
          <a:r>
            <a:rPr lang="cs-CZ" sz="1300" kern="1200" err="1"/>
            <a:t>postkontuzního</a:t>
          </a:r>
          <a:r>
            <a:rPr lang="cs-CZ" sz="1300" kern="1200"/>
            <a:t> syndromu,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/>
            <a:t>b)</a:t>
          </a:r>
          <a:r>
            <a:rPr lang="cs-CZ" sz="1300" kern="1200"/>
            <a:t> přechodné psychotické poruchy, a to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/>
            <a:t>c)</a:t>
          </a:r>
          <a:r>
            <a:rPr lang="cs-CZ" sz="1300" kern="1200"/>
            <a:t> poruchy nálady s uspokojivou remisí, a to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/>
            <a:t>d)</a:t>
          </a:r>
          <a:r>
            <a:rPr lang="cs-CZ" sz="1300" kern="1200"/>
            <a:t> závažné formy obsedantně-kompulzivní poruchy, fobické úzkostné poruchy nebo přetrvávající změna osobnosti po katastrofické zkušenosti,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/>
            <a:t>e)</a:t>
          </a:r>
          <a:r>
            <a:rPr lang="cs-CZ" sz="1300" kern="1200"/>
            <a:t> klinicky závažné formy specifických poruch osobnosti, a to </a:t>
          </a:r>
          <a:r>
            <a:rPr lang="cs-CZ" sz="1300" kern="1200" err="1"/>
            <a:t>histriónská</a:t>
          </a:r>
          <a:r>
            <a:rPr lang="cs-CZ" sz="1300" kern="1200"/>
            <a:t>, </a:t>
          </a:r>
          <a:r>
            <a:rPr lang="cs-CZ" sz="1300" kern="1200" err="1"/>
            <a:t>anankastická</a:t>
          </a:r>
          <a:r>
            <a:rPr lang="cs-CZ" sz="1300" kern="1200"/>
            <a:t> nebo anxiózní porucha osobnosti,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/>
            <a:t>f)</a:t>
          </a:r>
          <a:r>
            <a:rPr lang="cs-CZ" sz="1300" kern="1200"/>
            <a:t> poruchy osobnosti nebo poruchy chování vyvolané účinkem alkoholu, psychoaktivních látek, léčiv nebo jejich kombinací, především závislost na alkoholu nebo psychoaktivních látkách anebo léčivech nebo jejich kombinacích; za zdravotně způsobilého s omezením lze uznat posuzovanou osobu, pokud délka abstinenčního období trvá nepřetržitě nejméně 2 roky; délka abstinenčního období se potvrdí čestným prohlášením posuzované osoby a potvrzením lékaře provádějícího protialkoholní léčbu.</a:t>
          </a:r>
        </a:p>
      </dsp:txBody>
      <dsp:txXfrm>
        <a:off x="5125318" y="872399"/>
        <a:ext cx="4495852" cy="38405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5EC912-BEE2-4749-A4AF-158A12E1EE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088A553-6D05-472A-9999-6AE41794BF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CD1122-1B3B-4CAB-984F-4AFBA4543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949E-D025-471D-B9C0-41782A9B8D62}" type="datetimeFigureOut">
              <a:rPr lang="cs-CZ" smtClean="0"/>
              <a:t>14.09.2021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A9D757-AFC6-4FCC-A09C-AD36ED8B6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CEA887-C909-445C-B0C4-CC9670517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DF9F-5FDC-4245-8D16-403871388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97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8EC3FA-92FF-4328-9657-D49D5C873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778773A-062C-40A8-AEAC-BB4375AAB5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17681A-5D13-4827-9D19-880707A83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949E-D025-471D-B9C0-41782A9B8D62}" type="datetimeFigureOut">
              <a:rPr lang="cs-CZ" smtClean="0"/>
              <a:t>14.09.2021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3F2F7B-26C3-435A-A6F0-83F40ED88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2D3A31-7FB2-4FA1-90BD-E54FF9217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DF9F-5FDC-4245-8D16-403871388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24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63CFBB8-8CD4-4F1F-A042-13B84621FF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27841DE-82B9-4858-95BE-C686018798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355519-9F88-42A6-889F-D6FE466A4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949E-D025-471D-B9C0-41782A9B8D62}" type="datetimeFigureOut">
              <a:rPr lang="cs-CZ" smtClean="0"/>
              <a:t>14.09.2021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5F9BE1-0500-4906-AAAC-4F49A08ED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A3ACF9-1532-48BA-B865-4AC2F0E14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DF9F-5FDC-4245-8D16-403871388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976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6">
            <a:extLst>
              <a:ext uri="{FF2B5EF4-FFF2-40B4-BE49-F238E27FC236}">
                <a16:creationId xmlns:a16="http://schemas.microsoft.com/office/drawing/2014/main" id="{A863908E-35CD-40EF-A9BC-99C58ABB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B6C1BCC2-A34F-44AA-A794-995C12271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5A4303E-2B43-4D3D-A41D-FED699B967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7870222A-3184-483B-8432-BC2DC27015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/>
              <a:t>Definujte zápatí – název prezentace nebo pracoviště</a:t>
            </a: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9151A81E-EB70-4E3D-8B26-0F63114D61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03148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1655828-74E8-4C8C-9A46-D37055D4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75DC10B1-1F87-4724-A431-B37F17D5CC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Nadpis 12">
            <a:extLst>
              <a:ext uri="{FF2B5EF4-FFF2-40B4-BE49-F238E27FC236}">
                <a16:creationId xmlns:a16="http://schemas.microsoft.com/office/drawing/2014/main" id="{AC2C2C02-70BC-4CA2-A448-691E5EA5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50CC6C-D8E6-4BFA-8121-125E87CAF9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7031899D-0AAE-4B99-AEF8-0822F14C8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Definujte zápatí – název prezentace nebo pracoviště</a:t>
            </a:r>
          </a:p>
        </p:txBody>
      </p:sp>
      <p:sp>
        <p:nvSpPr>
          <p:cNvPr id="15" name="Zástupný symbol pro číslo snímku 2">
            <a:extLst>
              <a:ext uri="{FF2B5EF4-FFF2-40B4-BE49-F238E27FC236}">
                <a16:creationId xmlns:a16="http://schemas.microsoft.com/office/drawing/2014/main" id="{D92A2384-FACF-4740-A29F-249FD2ADB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9934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D4C2477F-94C0-46AB-8F78-23BC6DD4FC0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Nadpis 12">
            <a:extLst>
              <a:ext uri="{FF2B5EF4-FFF2-40B4-BE49-F238E27FC236}">
                <a16:creationId xmlns:a16="http://schemas.microsoft.com/office/drawing/2014/main" id="{C4106739-3F30-4F60-A2E3-CF2394B8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E339B93E-CBDC-488E-BF9A-45D7166AC8D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BFD74342-09BD-4472-B28E-114F4330F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AD2DE495-3325-41DE-A9F8-9591CFE8414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1764A665-A1E3-4A8F-B626-FB65BDBAFB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9" name="Rectangle 17">
            <a:extLst>
              <a:ext uri="{FF2B5EF4-FFF2-40B4-BE49-F238E27FC236}">
                <a16:creationId xmlns:a16="http://schemas.microsoft.com/office/drawing/2014/main" id="{ADC4F307-3DF9-4410-8992-A762F28776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Definujte zápatí – název prezentace nebo pracoviště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437C06DE-EC9E-4277-9F01-ABCD1D7851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93118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B57182-6E07-425B-AF11-021FE3216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3A3131-0694-4770-9179-215D6EEA9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56F7B9-194A-487B-B2C7-1ABC53C1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949E-D025-471D-B9C0-41782A9B8D62}" type="datetimeFigureOut">
              <a:rPr lang="cs-CZ" smtClean="0"/>
              <a:t>14.09.2021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D5E2A9-DCCA-442B-94AD-6ADFEAACA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971E15-8763-4A82-94F3-9A4B4601B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DF9F-5FDC-4245-8D16-403871388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71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E06379-D194-4303-83E3-808622F0C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8F6E1C1-80AC-463E-B31B-F409DA02E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995599-65A8-4733-829A-D2E1FCCFA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949E-D025-471D-B9C0-41782A9B8D62}" type="datetimeFigureOut">
              <a:rPr lang="cs-CZ" smtClean="0"/>
              <a:t>14.09.2021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51B814-F2A9-433D-8BA4-BED9A4F7E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29F40D-8B18-4960-BD81-6D957DB67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DF9F-5FDC-4245-8D16-403871388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820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080095-B81E-4F7A-A298-C5941323B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A7F6F8-D163-4A0A-B93A-EA793EBFC5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4022A37-D4BF-4FDF-BCA6-88906B0702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C4C3888-86CB-4B0A-B5AC-F4292862E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949E-D025-471D-B9C0-41782A9B8D62}" type="datetimeFigureOut">
              <a:rPr lang="cs-CZ" smtClean="0"/>
              <a:t>14.09.2021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62E6A4-6B5F-4CC3-8021-8234F5D4C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E637483-D57E-438A-B97A-579593A94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DF9F-5FDC-4245-8D16-403871388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443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8F4752-3753-4325-A259-07A92BE97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6CCBAAA-AF55-496E-9B01-2F7E3AD0D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3A5C0B8-20B5-426C-B598-037FBB20A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ACA00BC-F8EA-47C4-9D80-52A24F3E3D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1F7F652-C6B3-42D3-B554-DF93DD60B1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796CD60-0E26-4E40-B36A-3BEFDA294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949E-D025-471D-B9C0-41782A9B8D62}" type="datetimeFigureOut">
              <a:rPr lang="cs-CZ" smtClean="0"/>
              <a:t>14.09.2021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516CB9E-CE4B-400D-A431-9D29D48C4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8BFE674-FA1E-4BF0-B3FF-839E14E84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DF9F-5FDC-4245-8D16-403871388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771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684F64-1AF9-4338-ABBD-53163ECDC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8A4E308-2B5D-41E8-A3C0-843013C81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949E-D025-471D-B9C0-41782A9B8D62}" type="datetimeFigureOut">
              <a:rPr lang="cs-CZ" smtClean="0"/>
              <a:t>14.09.2021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252087C-1338-43E1-855E-D73479AE3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537F92C-B06B-46D3-AC94-F81A419F0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DF9F-5FDC-4245-8D16-403871388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395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E5057DB-C2D4-4149-9DF4-777928480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949E-D025-471D-B9C0-41782A9B8D62}" type="datetimeFigureOut">
              <a:rPr lang="cs-CZ" smtClean="0"/>
              <a:t>14.09.2021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DB2137B-2A92-4D68-886E-724392507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DEC8A80-D7A5-4937-ABA6-B89562D9D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DF9F-5FDC-4245-8D16-403871388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673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F6AE01-AC1B-4720-92B6-89405E044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63726F-8945-443A-BEAC-FCDADD67D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88E5D57-7186-435D-AF11-A0AD9A9F7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2F1761E-EF5B-43CD-991B-8AC246409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949E-D025-471D-B9C0-41782A9B8D62}" type="datetimeFigureOut">
              <a:rPr lang="cs-CZ" smtClean="0"/>
              <a:t>14.09.2021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DDE0F40-86ED-4D16-A56E-DBA627D3D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DF94864-71BD-4C20-B83C-0D8B03D71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DF9F-5FDC-4245-8D16-403871388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193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ECDA3-07BA-4147-ABC1-C85F9692A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FA38626-6AA5-4437-84B1-C66F0628B1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11A3D9D-94E3-4D9F-8C51-08BB86561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74353DE-3B4C-47D4-BEBA-42E66FD60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949E-D025-471D-B9C0-41782A9B8D62}" type="datetimeFigureOut">
              <a:rPr lang="cs-CZ" smtClean="0"/>
              <a:t>14.09.2021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CEC7566-FD29-45A3-A8B9-F6B16194C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42240B-A3B6-4468-8FD9-8E584AF6A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DF9F-5FDC-4245-8D16-403871388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1422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BDA35A9-9610-4EC3-8B6A-997058124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9923648-267F-473A-ADF9-116CBFEA6A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83875C-8ED3-4A1F-8EB4-6A31FC4032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F949E-D025-471D-B9C0-41782A9B8D62}" type="datetimeFigureOut">
              <a:rPr lang="cs-CZ" smtClean="0"/>
              <a:t>14.09.2021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92A9F4-B3D0-4F65-8732-E5461710C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D0BFE9-F6BA-400A-92E3-0DB0BBAF42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EDF9F-5FDC-4245-8D16-403871388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177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4.svg"/><Relationship Id="rId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Význam práva ve zdravotnictví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1462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Zákon č. 48/1997 Sb., o veřejném zdravotním pojištění</a:t>
            </a:r>
            <a:br>
              <a:rPr lang="en-US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endParaRPr lang="en-US" sz="4400" kern="120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zásady veřejného zdravotního pojištění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rozsah a podmínky poskytování zdravotní péče 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práva a povinnosti zdravotních pojišťoven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práva a povinnosti pojištěnce – pacienta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4976031" y="6033479"/>
            <a:ext cx="525998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10571516" y="6033479"/>
            <a:ext cx="78228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en-US" altLang="cs-CZ" sz="1050" kern="120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10</a:t>
            </a:fld>
            <a:endParaRPr lang="en-US" altLang="cs-CZ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6241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Zákon č. 372/2011 Sb., o zdravotních službách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 služby a podmínky jejich poskytování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výkon státní správy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druhy a formy zdravotní péče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práva a povinnosti pacientů, osob pacientům blízkých, poskytovatelů zdravotních služeb, zdravotnických a jiných odborných pracovníků, dalších osob v souvislosti s poskytováním zdravotních služeb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podmínky hodnocení kvality a bezpečí zdravotních služeb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další činnosti související s poskytováním zdravotních služeb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zapracovává příslušné předpisy Evropské unie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4976031" y="6033479"/>
            <a:ext cx="525998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10571516" y="6033479"/>
            <a:ext cx="78228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en-US" altLang="cs-CZ" sz="1050" kern="120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11</a:t>
            </a:fld>
            <a:endParaRPr lang="en-US" altLang="cs-CZ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7765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Zákon č. 89/2012 Sb., občanský zákoník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služby</a:t>
            </a: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postavení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pacienta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osob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blízkých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zastoupení</a:t>
            </a: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ochrana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osobnosti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člověka</a:t>
            </a: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nakládání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částmi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lidského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těla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pitvy</a:t>
            </a: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smlouva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péči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zdraví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náhrada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majetkové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nemajetkové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újmy</a:t>
            </a: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sz="24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další</a:t>
            </a: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4976031" y="6033479"/>
            <a:ext cx="525998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10571516" y="6033479"/>
            <a:ext cx="78228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en-US" altLang="cs-CZ" sz="1050" kern="120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12</a:t>
            </a:fld>
            <a:endParaRPr lang="en-US" altLang="cs-CZ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3744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15992161-6D1A-4384-A5F1-BEEB96A17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Zdravotní péče a zdravotní služby</a:t>
            </a:r>
          </a:p>
        </p:txBody>
      </p:sp>
      <p:sp>
        <p:nvSpPr>
          <p:cNvPr id="8" name="Podnadpis 7">
            <a:extLst>
              <a:ext uri="{FF2B5EF4-FFF2-40B4-BE49-F238E27FC236}">
                <a16:creationId xmlns:a16="http://schemas.microsoft.com/office/drawing/2014/main" id="{E4F4F8D6-519A-49DC-9D56-A39DC5DF52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9D407F-BF1F-4109-9A6D-8ADCFB390E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B22FF-7749-49F4-A9F7-F9A1DA221E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2059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/>
              <a:t>Zdravotní služba je </a:t>
            </a:r>
            <a:r>
              <a:rPr lang="cs-CZ">
                <a:solidFill>
                  <a:schemeClr val="accent2"/>
                </a:solidFill>
              </a:rPr>
              <a:t>zdravotní péče </a:t>
            </a:r>
            <a:r>
              <a:rPr lang="cs-CZ"/>
              <a:t>a nebo..</a:t>
            </a:r>
            <a:endParaRPr lang="cs-CZ" b="1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141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913144-F141-4C66-93C5-79BAACFB92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F105F8-C29F-4C3A-B4AD-70C3C3E0A1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7AB9A3-C1A2-4A67-8EB6-1267A72D37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9F550A-0EA7-496E-84D8-8E7658156D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EAB25E-4CDF-4C4D-BA05-E4886D4D2F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001601-DCCE-4A54-9F13-571616250F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84DCD7-4B4D-4486-9AAB-283BA32ED7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3871FE-0596-4FB2-A79C-0ACA6CB850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58056E-A527-4EFD-8D3A-B157FBABB4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57450B-8B9B-441D-B534-EB2599F76B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529884"/>
            <a:ext cx="7719381" cy="1096331"/>
          </a:xfrm>
        </p:spPr>
        <p:txBody>
          <a:bodyPr>
            <a:normAutofit/>
          </a:bodyPr>
          <a:lstStyle/>
          <a:p>
            <a:r>
              <a:rPr lang="cs-CZ" sz="4400"/>
              <a:t>Zdravotní péče je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643467"/>
          <a:ext cx="10515600" cy="4080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98840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Specifické zdravotní služby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108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A7D41A-21D3-43C3-B3E2-42D8C4326A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6B326A-E7C5-4D2C-8EE3-73090E3FF2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3C4D858-53E7-4DCD-B656-D651706645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3024B7-7ED3-48A0-9303-79BDAE2925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1273FB-E55E-4D2F-9F4F-6F1D9019F2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DABB01-F6CA-4CCE-B87B-7BCCFC4E4F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F8B05F-A5AD-48A8-85F5-EAE44BD012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72486EB-AC73-460E-A97C-7043AF31E5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/>
          </a:p>
          <a:p>
            <a:pPr lvl="0"/>
            <a:r>
              <a:rPr lang="cs-CZ"/>
              <a:t>Zákon č. 582/1991 Sb., o organizaci a provádění sociálního zabezpečení</a:t>
            </a:r>
          </a:p>
          <a:p>
            <a:pPr lvl="0"/>
            <a:endParaRPr lang="cs-CZ"/>
          </a:p>
          <a:p>
            <a:pPr lvl="0"/>
            <a:r>
              <a:rPr lang="cs-CZ"/>
              <a:t>Zákon o zdravotních službách</a:t>
            </a:r>
          </a:p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Sociální pomoc a sociální služby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40195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Ošetřovatelská zdravotní péče</a:t>
            </a:r>
            <a:br>
              <a:rPr lang="cs-CZ"/>
            </a:b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3613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84B8BBFA-622C-4246-A789-9E4814692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Podmínky poskytování zdravotních služeb</a:t>
            </a:r>
          </a:p>
        </p:txBody>
      </p:sp>
      <p:sp>
        <p:nvSpPr>
          <p:cNvPr id="8" name="Podnadpis 7">
            <a:extLst>
              <a:ext uri="{FF2B5EF4-FFF2-40B4-BE49-F238E27FC236}">
                <a16:creationId xmlns:a16="http://schemas.microsoft.com/office/drawing/2014/main" id="{B24B82DD-41D9-49C0-A6D6-00A613F2AE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80F476-BCFC-4D74-BEBD-5583C34B1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611897-9245-479E-8CCE-03ED6B92A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2837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DB398A1-1EFC-4ECC-BB90-E5DEE4173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cs-CZ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 čemu jsou pravidla?</a:t>
            </a:r>
            <a:endParaRPr lang="en-US" sz="26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VÃ½sledek obrÃ¡zku pro road signs">
            <a:extLst>
              <a:ext uri="{FF2B5EF4-FFF2-40B4-BE49-F238E27FC236}">
                <a16:creationId xmlns:a16="http://schemas.microsoft.com/office/drawing/2014/main" id="{79606F96-75A5-4BD3-9C19-0B387C21892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89657" y="961812"/>
            <a:ext cx="6686084" cy="493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78396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4CC4E95F-56EF-4224-810C-827AA1F36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Kdo poskytuje zdravotní služby?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DAEC3A04-B78D-431E-AA6B-C7DF6F396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2000" indent="0">
              <a:buNone/>
            </a:pPr>
            <a:r>
              <a:rPr lang="cs-CZ"/>
              <a:t>Zdravotnický pracovník</a:t>
            </a:r>
          </a:p>
          <a:p>
            <a:pPr lvl="1"/>
            <a:r>
              <a:rPr lang="cs-CZ"/>
              <a:t>Odborná/specializovaná způsobilost</a:t>
            </a:r>
          </a:p>
          <a:p>
            <a:pPr lvl="1"/>
            <a:r>
              <a:rPr lang="cs-CZ"/>
              <a:t>Zdravotní stav</a:t>
            </a:r>
          </a:p>
          <a:p>
            <a:pPr lvl="1"/>
            <a:r>
              <a:rPr lang="cs-CZ"/>
              <a:t>Bezúhonnost</a:t>
            </a:r>
          </a:p>
          <a:p>
            <a:pPr lvl="1"/>
            <a:endParaRPr lang="cs-CZ"/>
          </a:p>
          <a:p>
            <a:pPr lvl="1"/>
            <a:r>
              <a:rPr lang="cs-CZ"/>
              <a:t>… členství v komoře (?)</a:t>
            </a:r>
          </a:p>
        </p:txBody>
      </p:sp>
      <p:sp>
        <p:nvSpPr>
          <p:cNvPr id="12" name="Zástupný obsah 11">
            <a:extLst>
              <a:ext uri="{FF2B5EF4-FFF2-40B4-BE49-F238E27FC236}">
                <a16:creationId xmlns:a16="http://schemas.microsoft.com/office/drawing/2014/main" id="{B24C1F57-35D9-4842-AEEF-0A82A0D4B234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>
            <a:normAutofit/>
          </a:bodyPr>
          <a:lstStyle/>
          <a:p>
            <a:pPr marL="72000" indent="0">
              <a:buNone/>
            </a:pPr>
            <a:r>
              <a:rPr lang="cs-CZ"/>
              <a:t>Poskytovatel</a:t>
            </a:r>
          </a:p>
          <a:p>
            <a:pPr lvl="1"/>
            <a:r>
              <a:rPr lang="cs-CZ"/>
              <a:t>Personál</a:t>
            </a:r>
          </a:p>
          <a:p>
            <a:pPr lvl="1"/>
            <a:r>
              <a:rPr lang="cs-CZ"/>
              <a:t>Prostory</a:t>
            </a:r>
          </a:p>
          <a:p>
            <a:pPr lvl="1"/>
            <a:r>
              <a:rPr lang="cs-CZ"/>
              <a:t>Technické a věcné vybavení</a:t>
            </a:r>
          </a:p>
          <a:p>
            <a:pPr lvl="1"/>
            <a:endParaRPr lang="cs-CZ"/>
          </a:p>
          <a:p>
            <a:pPr lvl="1"/>
            <a:r>
              <a:rPr lang="cs-CZ"/>
              <a:t>Oprávnění od Kraje</a:t>
            </a:r>
          </a:p>
          <a:p>
            <a:pPr lvl="1"/>
            <a:r>
              <a:rPr lang="cs-CZ"/>
              <a:t>… a smlouva s pojišťovnou (?)</a:t>
            </a:r>
          </a:p>
          <a:p>
            <a:pPr lvl="1"/>
            <a:endParaRPr lang="cs-CZ"/>
          </a:p>
          <a:p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F86320A-8403-410A-BAAA-9BBDAA58CA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3D45622-A4DC-43EB-A578-686CF85F65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39239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C90802-122D-4CEC-B802-87C2B83B0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 sz="4400" dirty="0"/>
              <a:t>Způsobilost k výkonu povolání</a:t>
            </a:r>
            <a:endParaRPr lang="cs-CZ" sz="4400" dirty="0">
              <a:cs typeface="Calibri Light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03D456F3-9960-48AF-856B-39CDEB3B813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23631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9FF301-A526-414B-9219-3CF6793E1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/>
              <a:t>Zdravotní způsobilost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57AEE7D-70DB-4563-981E-2092CCDD555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24129" y="1587843"/>
          <a:ext cx="9621218" cy="4721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57589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877D1442-52FB-42A2-8B07-AAD6498BD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Zdravotnický pracovník</a:t>
            </a:r>
          </a:p>
        </p:txBody>
      </p:sp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642DC4CA-FFBB-4A9F-8125-8D35CA49DD4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4C69B70E-BFD9-44D3-9C02-30A4AE88B7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sz="1200" kern="1200" smtClean="0">
                <a:solidFill>
                  <a:srgbClr val="0000DC"/>
                </a:solidFill>
                <a:effectLst/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– název prezentace nebo pracoviště</a:t>
            </a:r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1B3E0AF6-6DFA-4AE0-9A0B-E83DECC3DD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5586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472992-975B-4D86-96DC-C510D8DDB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Odborná a Specializovaná způsobilost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21E0B23F-B343-425D-AF05-B52C6C78A80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24128" y="2286000"/>
          <a:ext cx="9720073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79684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Systém odborných kvalifikací</a:t>
            </a: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</p:nvPr>
        </p:nvGraphicFramePr>
        <p:xfrm>
          <a:off x="2438835" y="1359243"/>
          <a:ext cx="8638997" cy="47689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85563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>
            <a:extLst>
              <a:ext uri="{FF2B5EF4-FFF2-40B4-BE49-F238E27FC236}">
                <a16:creationId xmlns:a16="http://schemas.microsoft.com/office/drawing/2014/main" id="{48570551-9C7B-4347-BE53-204C012FE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Poskytovatel …</a:t>
            </a:r>
          </a:p>
        </p:txBody>
      </p:sp>
      <p:sp>
        <p:nvSpPr>
          <p:cNvPr id="11" name="Podnadpis 10">
            <a:extLst>
              <a:ext uri="{FF2B5EF4-FFF2-40B4-BE49-F238E27FC236}">
                <a16:creationId xmlns:a16="http://schemas.microsoft.com/office/drawing/2014/main" id="{40ABE310-75E6-49D8-8CBB-891CB564E5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7F0E7D6-9C73-4954-846F-A5D281E9A2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9421DF7-F966-4517-93CE-C68A775B7E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7746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57D1391-0CA1-4C91-A242-DC4636130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/>
              <a:t>uvedené v oprávnění k poskytování ZS</a:t>
            </a:r>
          </a:p>
          <a:p>
            <a:pPr lvl="0" algn="just"/>
            <a:r>
              <a:rPr lang="cs-CZ"/>
              <a:t>prostřednictvím osob způsobilých k výkonu zdravotnického povolání (obor, druh, forma) </a:t>
            </a:r>
          </a:p>
          <a:p>
            <a:pPr lvl="0" algn="just"/>
            <a:r>
              <a:rPr lang="cs-CZ"/>
              <a:t>technické a věcné vybavení (obor, druh, forma) </a:t>
            </a:r>
          </a:p>
          <a:p>
            <a:pPr lvl="0" algn="just"/>
            <a:r>
              <a:rPr lang="cs-CZ"/>
              <a:t>v místech uvedených v oprávnění k poskytování zdravotních služeb </a:t>
            </a:r>
          </a:p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0141B38-53F7-4DEB-8FAB-069E0D42D0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F3D2A3-3624-43EC-81A6-8205F0C4C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Poskytovatel může poskytovat ZS 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B78856-CCDA-4E19-974A-056C4637F8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7C0476-2300-4058-8387-387ADF70F9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88821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2796C37-7A4D-4901-9418-A06D1AF0F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sz="2400"/>
              <a:t>odborná první pomoc</a:t>
            </a:r>
          </a:p>
          <a:p>
            <a:r>
              <a:rPr lang="cs-CZ" sz="2400"/>
              <a:t>v zařízeních sociálních služeb</a:t>
            </a:r>
            <a:r>
              <a:rPr lang="cs-CZ" sz="2400" i="1"/>
              <a:t> </a:t>
            </a:r>
            <a:r>
              <a:rPr lang="cs-CZ" sz="1800" i="1"/>
              <a:t>(zák. 108/2006 Sb., o sociálních službách)</a:t>
            </a:r>
            <a:endParaRPr lang="cs-CZ" sz="2400"/>
          </a:p>
          <a:p>
            <a:r>
              <a:rPr lang="cs-CZ" sz="2400"/>
              <a:t>převoz osoby ze/do zahraničí do/ze ČR </a:t>
            </a:r>
          </a:p>
          <a:p>
            <a:pPr lvl="0"/>
            <a:r>
              <a:rPr lang="cs-CZ" sz="2400"/>
              <a:t>oprávněná osoba jiného státu</a:t>
            </a:r>
          </a:p>
          <a:p>
            <a:pPr lvl="0"/>
            <a:r>
              <a:rPr lang="cs-CZ" sz="2400"/>
              <a:t>dle přepisů jiného státu</a:t>
            </a:r>
          </a:p>
          <a:p>
            <a:pPr lvl="0"/>
            <a:r>
              <a:rPr lang="cs-CZ" sz="2400"/>
              <a:t>dočasná činnost na území ČR</a:t>
            </a:r>
          </a:p>
          <a:p>
            <a:r>
              <a:rPr lang="cs-CZ" sz="2400"/>
              <a:t>osoby usazené, se sídlem ve státě EU, EHP, Švýcarské konfederaci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151ED24-81F1-4A1B-86C2-BC3F3AB619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EAD84C6-0CC5-4C98-A881-4F944E8B4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Poskytování zdravotních služeb bez oprávnění </a:t>
            </a:r>
            <a:br>
              <a:rPr lang="cs-CZ"/>
            </a:b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FE9477-D4DA-4B7A-AA5D-C9A889CD5D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1F2AD5-186E-4BF9-8F81-27BDCAB3EF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013969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BC7F4E7-5C8F-475D-B682-426647781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  <a:p>
            <a:r>
              <a:rPr lang="cs-CZ"/>
              <a:t>preventivní péče zaměřené na předcházení onemocnění a jeho včasné rozpoznání</a:t>
            </a:r>
          </a:p>
          <a:p>
            <a:pPr lvl="1"/>
            <a:r>
              <a:rPr lang="cs-CZ" i="1"/>
              <a:t>povolení udělené krajským úřadem max. 1 rok </a:t>
            </a:r>
            <a:endParaRPr lang="cs-CZ"/>
          </a:p>
          <a:p>
            <a:pPr lvl="1"/>
            <a:r>
              <a:rPr lang="cs-CZ" i="1"/>
              <a:t>poskytnutí není podmíněno technickým a věcným vybavením</a:t>
            </a:r>
            <a:endParaRPr lang="cs-CZ"/>
          </a:p>
          <a:p>
            <a:pPr lvl="1"/>
            <a:r>
              <a:rPr lang="cs-CZ" i="1"/>
              <a:t>souhlasné závazná stanoviska KHS </a:t>
            </a:r>
            <a:endParaRPr lang="cs-CZ"/>
          </a:p>
          <a:p>
            <a:pPr lvl="1"/>
            <a:r>
              <a:rPr lang="cs-CZ" i="1"/>
              <a:t>není povinnost vést zdrav. dokumentaci</a:t>
            </a:r>
            <a:endParaRPr lang="cs-CZ"/>
          </a:p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E96C440-5646-40B9-85CA-D6D7E19DD2F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ABB8B6A-4126-419A-916A-443AD4B17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Poskytování preventivní péče mimo ZZ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295961-987F-4985-B6A4-BA22284412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C81AB5-76E1-4F69-AD76-91BF72B210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8835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14D977D9-8478-4397-A439-C8303823D06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33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22322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21C94A7-0F3C-45CF-AE9F-F565D3A49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/>
          </a:p>
          <a:p>
            <a:pPr lvl="0"/>
            <a:r>
              <a:rPr lang="cs-CZ"/>
              <a:t>Příslušný krajský úřad</a:t>
            </a:r>
          </a:p>
          <a:p>
            <a:pPr lvl="0"/>
            <a:r>
              <a:rPr lang="cs-CZ"/>
              <a:t>Ministerstvo obrany</a:t>
            </a:r>
          </a:p>
          <a:p>
            <a:pPr lvl="0"/>
            <a:r>
              <a:rPr lang="cs-CZ"/>
              <a:t>Ministerstvo spravedlnosti </a:t>
            </a:r>
          </a:p>
          <a:p>
            <a:pPr lvl="0"/>
            <a:r>
              <a:rPr lang="cs-CZ"/>
              <a:t>Ministerstvo vnitra</a:t>
            </a:r>
          </a:p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94AD18C-27D0-470A-9CA9-0EAAB90D8C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EFAADD5-CB92-4522-9AF7-7D8327095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Oprávnění k poskytování zdravotních služeb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B454A2-E144-4453-9CDA-4D2D0424BB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2FF631-33B9-481D-BC25-2498439E0E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34329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8336EB-2E6B-4C94-8CA2-8B56E6DA7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cs-CZ" sz="4400">
                <a:solidFill>
                  <a:srgbClr val="FFFFFF"/>
                </a:solidFill>
              </a:rPr>
              <a:t>Společenská role?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224A6264-D114-4944-BD67-C5FE9D9433D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3872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C2EE1-D2EC-456D-ACE8-137C48092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412489"/>
            <a:ext cx="2871095" cy="2156621"/>
          </a:xfrm>
        </p:spPr>
        <p:txBody>
          <a:bodyPr anchor="t">
            <a:normAutofit/>
          </a:bodyPr>
          <a:lstStyle/>
          <a:p>
            <a:r>
              <a:rPr lang="cs-CZ" sz="36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Hlavní dělení právních odvětví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54BDE46-475D-4DE5-BC2A-CBD7E0AF0C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81607" y="1412489"/>
            <a:ext cx="3443466" cy="4363844"/>
          </a:xfrm>
        </p:spPr>
        <p:txBody>
          <a:bodyPr>
            <a:normAutofit/>
          </a:bodyPr>
          <a:lstStyle/>
          <a:p>
            <a:r>
              <a:rPr lang="cs-CZ" sz="2000" b="1"/>
              <a:t>Veřejné právo</a:t>
            </a:r>
          </a:p>
          <a:p>
            <a:pPr lvl="1"/>
            <a:r>
              <a:rPr lang="cs-CZ" sz="2000"/>
              <a:t>Stát a veřejná moc</a:t>
            </a:r>
          </a:p>
          <a:p>
            <a:pPr lvl="1"/>
            <a:r>
              <a:rPr lang="cs-CZ" sz="2000"/>
              <a:t>Veřejná moc (donucení)</a:t>
            </a:r>
          </a:p>
          <a:p>
            <a:pPr lvl="1"/>
            <a:r>
              <a:rPr lang="cs-CZ" sz="2000"/>
              <a:t>Vláda práva</a:t>
            </a:r>
          </a:p>
          <a:p>
            <a:pPr lvl="1"/>
            <a:r>
              <a:rPr lang="cs-CZ" sz="2000"/>
              <a:t>Co není povoleno, je zakázáno (kompetence)</a:t>
            </a:r>
          </a:p>
          <a:p>
            <a:pPr lvl="1"/>
            <a:endParaRPr lang="cs-CZ" sz="200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E2BB019C-A4A7-49E4-B0D0-C06120CA90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2926080" cy="4363844"/>
          </a:xfrm>
        </p:spPr>
        <p:txBody>
          <a:bodyPr>
            <a:normAutofit/>
          </a:bodyPr>
          <a:lstStyle/>
          <a:p>
            <a:r>
              <a:rPr lang="cs-CZ" sz="2000" b="1"/>
              <a:t>Soukromé právo</a:t>
            </a:r>
          </a:p>
          <a:p>
            <a:pPr lvl="1"/>
            <a:r>
              <a:rPr lang="cs-CZ" sz="2000"/>
              <a:t>Jednotlivec</a:t>
            </a:r>
          </a:p>
          <a:p>
            <a:pPr lvl="1"/>
            <a:r>
              <a:rPr lang="cs-CZ" sz="2000"/>
              <a:t>Rovnost </a:t>
            </a:r>
          </a:p>
          <a:p>
            <a:pPr lvl="1"/>
            <a:r>
              <a:rPr lang="cs-CZ" sz="2000"/>
              <a:t>Autonomie vůle</a:t>
            </a:r>
          </a:p>
          <a:p>
            <a:pPr lvl="1"/>
            <a:r>
              <a:rPr lang="cs-CZ" sz="2000"/>
              <a:t>Co není zakázáno je povoleno</a:t>
            </a:r>
          </a:p>
          <a:p>
            <a:pPr lvl="1"/>
            <a:endParaRPr lang="cs-CZ" sz="2000"/>
          </a:p>
          <a:p>
            <a:pPr lvl="1"/>
            <a:endParaRPr lang="cs-CZ" sz="2000"/>
          </a:p>
        </p:txBody>
      </p:sp>
      <p:pic>
        <p:nvPicPr>
          <p:cNvPr id="9" name="Grafický objekt 8" descr="Soudní kladívko">
            <a:extLst>
              <a:ext uri="{FF2B5EF4-FFF2-40B4-BE49-F238E27FC236}">
                <a16:creationId xmlns:a16="http://schemas.microsoft.com/office/drawing/2014/main" id="{9FFB24BE-A073-4DC3-8786-0AAA04B8B72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04833" y="4221690"/>
            <a:ext cx="914400" cy="914400"/>
          </a:xfrm>
          <a:prstGeom prst="rect">
            <a:avLst/>
          </a:prstGeom>
        </p:spPr>
      </p:pic>
      <p:pic>
        <p:nvPicPr>
          <p:cNvPr id="11" name="Grafický objekt 10" descr="Podání ruky">
            <a:extLst>
              <a:ext uri="{FF2B5EF4-FFF2-40B4-BE49-F238E27FC236}">
                <a16:creationId xmlns:a16="http://schemas.microsoft.com/office/drawing/2014/main" id="{42EC0E7B-9292-4BF0-A89C-AD2FA5C1442D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57444" y="422169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233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Základní právní předpisy ve zdravotnictví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0764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 sz="4400" dirty="0"/>
              <a:t>Hierarchie právních předpisů </a:t>
            </a:r>
            <a:br>
              <a:rPr lang="cs-CZ" sz="4400" dirty="0"/>
            </a:br>
            <a:r>
              <a:rPr lang="cs-CZ" sz="4400" dirty="0"/>
              <a:t>ve zdravotnictví</a:t>
            </a:r>
            <a:br>
              <a:rPr lang="cs-CZ" sz="4400" dirty="0"/>
            </a:br>
            <a:endParaRPr lang="cs-CZ" sz="4400">
              <a:solidFill>
                <a:srgbClr val="FFFFFF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 bwMode="auto">
          <a:xfrm>
            <a:off x="10726220" y="6356350"/>
            <a:ext cx="627580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0" rIns="0" bIns="0" numCol="1" anchorCtr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>
              <a:spcAft>
                <a:spcPts val="600"/>
              </a:spcAft>
            </a:pPr>
            <a:fld id="{0DE708CC-0C3F-4567-9698-B54C0F35BD31}" type="slidenum">
              <a:rPr lang="cs-CZ" altLang="cs-CZ" sz="1200">
                <a:solidFill>
                  <a:prstClr val="black">
                    <a:tint val="75000"/>
                  </a:prstClr>
                </a:solidFill>
              </a:rPr>
              <a:pPr algn="r">
                <a:spcAft>
                  <a:spcPts val="600"/>
                </a:spcAft>
              </a:pPr>
              <a:t>7</a:t>
            </a:fld>
            <a:endParaRPr lang="cs-CZ" altLang="cs-CZ" sz="12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5" name="Zástupný symbol pro obsah 2">
            <a:extLst>
              <a:ext uri="{FF2B5EF4-FFF2-40B4-BE49-F238E27FC236}">
                <a16:creationId xmlns:a16="http://schemas.microsoft.com/office/drawing/2014/main" id="{EFFE2157-D476-4F37-8808-AA89554E4C3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1695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kern="1200" dirty="0" err="1">
                <a:latin typeface="+mj-lt"/>
                <a:ea typeface="+mj-ea"/>
                <a:cs typeface="+mj-cs"/>
              </a:rPr>
              <a:t>Listina</a:t>
            </a:r>
            <a:r>
              <a:rPr lang="en-US" sz="44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>
                <a:latin typeface="+mj-lt"/>
                <a:ea typeface="+mj-ea"/>
                <a:cs typeface="+mj-cs"/>
              </a:rPr>
              <a:t>základních</a:t>
            </a:r>
            <a:r>
              <a:rPr lang="en-US" sz="44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>
                <a:latin typeface="+mj-lt"/>
                <a:ea typeface="+mj-ea"/>
                <a:cs typeface="+mj-cs"/>
              </a:rPr>
              <a:t>práv</a:t>
            </a:r>
            <a:r>
              <a:rPr lang="en-US" sz="4400" kern="1200" dirty="0">
                <a:latin typeface="+mj-lt"/>
                <a:ea typeface="+mj-ea"/>
                <a:cs typeface="+mj-cs"/>
              </a:rPr>
              <a:t> a </a:t>
            </a:r>
            <a:r>
              <a:rPr lang="en-US" sz="4400" kern="1200" dirty="0" err="1">
                <a:latin typeface="+mj-lt"/>
                <a:ea typeface="+mj-ea"/>
                <a:cs typeface="+mj-cs"/>
              </a:rPr>
              <a:t>svobod</a:t>
            </a:r>
            <a:r>
              <a:rPr lang="en-US" sz="4400" kern="1200" dirty="0">
                <a:latin typeface="+mj-lt"/>
                <a:ea typeface="+mj-ea"/>
                <a:cs typeface="+mj-cs"/>
              </a:rPr>
              <a:t> -</a:t>
            </a:r>
            <a:r>
              <a:rPr lang="en-US" dirty="0"/>
              <a:t> </a:t>
            </a:r>
            <a:r>
              <a:rPr lang="en-US" sz="44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400" kern="1200" dirty="0" err="1">
                <a:latin typeface="+mj-lt"/>
                <a:ea typeface="+mj-ea"/>
                <a:cs typeface="+mj-cs"/>
              </a:rPr>
              <a:t>Čl</a:t>
            </a:r>
            <a:r>
              <a:rPr lang="en-US" sz="4400" kern="1200" dirty="0">
                <a:latin typeface="+mj-lt"/>
                <a:ea typeface="+mj-ea"/>
                <a:cs typeface="+mj-cs"/>
              </a:rPr>
              <a:t>. 31</a:t>
            </a:r>
            <a:br>
              <a:rPr lang="en-US" sz="4400" kern="1200" dirty="0"/>
            </a:br>
            <a:endParaRPr lang="en-US" sz="44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750305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1200" kern="1200">
              <a:solidFill>
                <a:prstClr val="black">
                  <a:tint val="75000"/>
                </a:prst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10726220" y="6356350"/>
            <a:ext cx="62758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en-US" altLang="cs-CZ" sz="1200" kern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8</a:t>
            </a:fld>
            <a:endParaRPr lang="en-US" altLang="cs-CZ" sz="1200" kern="1200">
              <a:solidFill>
                <a:prstClr val="black">
                  <a:tint val="75000"/>
                </a:prst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Zástupný symbol pro obsah 1">
            <a:extLst>
              <a:ext uri="{FF2B5EF4-FFF2-40B4-BE49-F238E27FC236}">
                <a16:creationId xmlns:a16="http://schemas.microsoft.com/office/drawing/2014/main" id="{A265D2F9-0FD8-4EB4-84F3-CF01DD0A9A8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3277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Úmluva o lidských právech a biomedicíně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součást českého práva od 1. 10. 2001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chránit důstojnost a svébytnost všech lidských bytostí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každému bez diskriminace zaručit úctu k integritě jeho bytosti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ostatní práva a základní svobody při aplikaci biologie a medicíny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4976031" y="6033479"/>
            <a:ext cx="525998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10571516" y="6033479"/>
            <a:ext cx="78228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en-US" altLang="cs-CZ" sz="1050" kern="120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9</a:t>
            </a:fld>
            <a:endParaRPr lang="en-US" altLang="cs-CZ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44955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BF5F04DBBFBBB4CB25CD168A9BB118E" ma:contentTypeVersion="2" ma:contentTypeDescription="Vytvoří nový dokument" ma:contentTypeScope="" ma:versionID="1af4da90f3adddca779843ca5b55a313">
  <xsd:schema xmlns:xsd="http://www.w3.org/2001/XMLSchema" xmlns:xs="http://www.w3.org/2001/XMLSchema" xmlns:p="http://schemas.microsoft.com/office/2006/metadata/properties" xmlns:ns2="99cd793c-f4fb-482a-b9a0-c60adb87adea" targetNamespace="http://schemas.microsoft.com/office/2006/metadata/properties" ma:root="true" ma:fieldsID="84498529ed87b677d0ac82c7e4d397b2" ns2:_="">
    <xsd:import namespace="99cd793c-f4fb-482a-b9a0-c60adb87ad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cd793c-f4fb-482a-b9a0-c60adb87ad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9CE958-7AE6-4EB6-B914-F718410A611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CEDD918-B33F-4C07-9E1A-4A1C6DB2885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C165213-4135-4D5B-B2F4-EC1825FC23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cd793c-f4fb-482a-b9a0-c60adb87ad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1340</Words>
  <Application>Microsoft Office PowerPoint</Application>
  <PresentationFormat>Širokoúhlá obrazovka</PresentationFormat>
  <Paragraphs>218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Motiv Office</vt:lpstr>
      <vt:lpstr>Význam práva ve zdravotnictví</vt:lpstr>
      <vt:lpstr>K čemu jsou pravidla?</vt:lpstr>
      <vt:lpstr>Prezentace aplikace PowerPoint</vt:lpstr>
      <vt:lpstr>Společenská role?</vt:lpstr>
      <vt:lpstr>Hlavní dělení právních odvětví</vt:lpstr>
      <vt:lpstr>Základní právní předpisy ve zdravotnictví</vt:lpstr>
      <vt:lpstr>Hierarchie právních předpisů  ve zdravotnictví </vt:lpstr>
      <vt:lpstr>Listina základních práv a svobod -  Čl. 31 </vt:lpstr>
      <vt:lpstr>Úmluva o lidských právech a biomedicíně</vt:lpstr>
      <vt:lpstr>Zákon č. 48/1997 Sb., o veřejném zdravotním pojištění </vt:lpstr>
      <vt:lpstr>Zákon č. 372/2011 Sb., o zdravotních službách</vt:lpstr>
      <vt:lpstr>Zákon č. 89/2012 Sb., občanský zákoník</vt:lpstr>
      <vt:lpstr>Zdravotní péče a zdravotní služby</vt:lpstr>
      <vt:lpstr>Zdravotní služba je zdravotní péče a nebo..</vt:lpstr>
      <vt:lpstr>Zdravotní péče je</vt:lpstr>
      <vt:lpstr>Specifické zdravotní služby</vt:lpstr>
      <vt:lpstr>Sociální pomoc a sociální služby</vt:lpstr>
      <vt:lpstr>Ošetřovatelská zdravotní péče </vt:lpstr>
      <vt:lpstr>Podmínky poskytování zdravotních služeb</vt:lpstr>
      <vt:lpstr>Kdo poskytuje zdravotní služby?</vt:lpstr>
      <vt:lpstr>Způsobilost k výkonu povolání</vt:lpstr>
      <vt:lpstr>Zdravotní způsobilost</vt:lpstr>
      <vt:lpstr>Zdravotnický pracovník</vt:lpstr>
      <vt:lpstr>Odborná a Specializovaná způsobilost</vt:lpstr>
      <vt:lpstr>Systém odborných kvalifikací</vt:lpstr>
      <vt:lpstr>Poskytovatel …</vt:lpstr>
      <vt:lpstr>Poskytovatel může poskytovat ZS </vt:lpstr>
      <vt:lpstr>Poskytování zdravotních služeb bez oprávnění  </vt:lpstr>
      <vt:lpstr>Poskytování preventivní péče mimo ZZ</vt:lpstr>
      <vt:lpstr>Oprávnění k poskytování zdravotních služeb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Koščík</dc:creator>
  <cp:lastModifiedBy>Michal Koščík</cp:lastModifiedBy>
  <cp:revision>7</cp:revision>
  <dcterms:created xsi:type="dcterms:W3CDTF">2020-10-13T14:58:23Z</dcterms:created>
  <dcterms:modified xsi:type="dcterms:W3CDTF">2021-09-14T14:56:10Z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0x010100FBF5F04DBBFBBB4CB25CD168A9BB118E</vt:lpwstr>
  </property>
</Properties>
</file>