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92" r:id="rId2"/>
    <p:sldId id="518" r:id="rId3"/>
    <p:sldId id="519" r:id="rId4"/>
    <p:sldId id="521" r:id="rId5"/>
    <p:sldId id="523" r:id="rId6"/>
    <p:sldId id="524" r:id="rId7"/>
    <p:sldId id="493" r:id="rId8"/>
    <p:sldId id="494" r:id="rId9"/>
    <p:sldId id="495" r:id="rId10"/>
    <p:sldId id="496" r:id="rId11"/>
    <p:sldId id="497" r:id="rId12"/>
    <p:sldId id="51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419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6FFB-41B3-4B16-AB17-1085F28BE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2E65B3-9DAE-46AF-85CF-776312202E3B}">
      <dgm:prSet/>
      <dgm:spPr/>
      <dgm:t>
        <a:bodyPr/>
        <a:lstStyle/>
        <a:p>
          <a:pPr rtl="0"/>
          <a:r>
            <a:rPr lang="cs-CZ" b="0"/>
            <a:t>Soubor informací vztahujících se k pacientovi, o němž je vedena</a:t>
          </a:r>
          <a:endParaRPr lang="cs-CZ"/>
        </a:p>
      </dgm:t>
    </dgm:pt>
    <dgm:pt modelId="{9EE4D37F-B722-45CE-B490-EE5D6A2CD39E}" type="parTrans" cxnId="{7FEEDFA8-745F-4F55-97C0-787299AA5ACE}">
      <dgm:prSet/>
      <dgm:spPr/>
      <dgm:t>
        <a:bodyPr/>
        <a:lstStyle/>
        <a:p>
          <a:endParaRPr lang="cs-CZ"/>
        </a:p>
      </dgm:t>
    </dgm:pt>
    <dgm:pt modelId="{4F71F12C-1D3D-4075-B754-5413623DDF5A}" type="sibTrans" cxnId="{7FEEDFA8-745F-4F55-97C0-787299AA5ACE}">
      <dgm:prSet/>
      <dgm:spPr/>
      <dgm:t>
        <a:bodyPr/>
        <a:lstStyle/>
        <a:p>
          <a:endParaRPr lang="cs-CZ"/>
        </a:p>
      </dgm:t>
    </dgm:pt>
    <dgm:pt modelId="{81E4E9D1-FF4A-4147-B8EA-DC6341AC09B6}">
      <dgm:prSet/>
      <dgm:spPr/>
      <dgm:t>
        <a:bodyPr/>
        <a:lstStyle/>
        <a:p>
          <a:pPr rtl="0"/>
          <a:r>
            <a:rPr lang="cs-CZ" b="0"/>
            <a:t>Povinnost vedení zdravotnické dokumentace</a:t>
          </a:r>
          <a:endParaRPr lang="cs-CZ"/>
        </a:p>
      </dgm:t>
    </dgm:pt>
    <dgm:pt modelId="{88980172-962C-4799-8D52-83EDDA50F527}" type="parTrans" cxnId="{380BA13F-BAFB-4C47-98A8-45DB11D8857E}">
      <dgm:prSet/>
      <dgm:spPr/>
      <dgm:t>
        <a:bodyPr/>
        <a:lstStyle/>
        <a:p>
          <a:endParaRPr lang="cs-CZ"/>
        </a:p>
      </dgm:t>
    </dgm:pt>
    <dgm:pt modelId="{4A61414A-7811-4844-806B-66E058C03883}" type="sibTrans" cxnId="{380BA13F-BAFB-4C47-98A8-45DB11D8857E}">
      <dgm:prSet/>
      <dgm:spPr/>
      <dgm:t>
        <a:bodyPr/>
        <a:lstStyle/>
        <a:p>
          <a:endParaRPr lang="cs-CZ"/>
        </a:p>
      </dgm:t>
    </dgm:pt>
    <dgm:pt modelId="{C016396F-A0D9-4029-BA61-33FC2F4A7DCD}">
      <dgm:prSet/>
      <dgm:spPr/>
      <dgm:t>
        <a:bodyPr/>
        <a:lstStyle/>
        <a:p>
          <a:pPr rtl="0"/>
          <a:r>
            <a:rPr lang="cs-CZ" b="0"/>
            <a:t>Výjimky z vedení ZD</a:t>
          </a:r>
          <a:endParaRPr lang="cs-CZ"/>
        </a:p>
      </dgm:t>
    </dgm:pt>
    <dgm:pt modelId="{8A48BDB9-BD3C-4716-8587-F8A983B31676}" type="parTrans" cxnId="{C4B47871-C424-47A4-AF88-A2A48DE9638E}">
      <dgm:prSet/>
      <dgm:spPr/>
      <dgm:t>
        <a:bodyPr/>
        <a:lstStyle/>
        <a:p>
          <a:endParaRPr lang="cs-CZ"/>
        </a:p>
      </dgm:t>
    </dgm:pt>
    <dgm:pt modelId="{6C3C8B0E-8729-45A5-A033-AB7A087AADB4}" type="sibTrans" cxnId="{C4B47871-C424-47A4-AF88-A2A48DE9638E}">
      <dgm:prSet/>
      <dgm:spPr/>
      <dgm:t>
        <a:bodyPr/>
        <a:lstStyle/>
        <a:p>
          <a:endParaRPr lang="cs-CZ"/>
        </a:p>
      </dgm:t>
    </dgm:pt>
    <dgm:pt modelId="{669298F4-871B-4EA8-BBCD-31E58760D2BD}">
      <dgm:prSet/>
      <dgm:spPr/>
      <dgm:t>
        <a:bodyPr/>
        <a:lstStyle/>
        <a:p>
          <a:pPr algn="just" rtl="0"/>
          <a:r>
            <a:rPr lang="cs-CZ" b="0" i="1" dirty="0"/>
            <a:t>Při poskytování zdravotních výkonů v rámci preventivní péče mimo zdravotnické zařízení není poskytovatel povinen vést zdravotnickou dokumentaci.</a:t>
          </a:r>
          <a:endParaRPr lang="cs-CZ" dirty="0"/>
        </a:p>
      </dgm:t>
    </dgm:pt>
    <dgm:pt modelId="{B96F08E9-8ECA-407D-A3AD-3571ACA3FD17}" type="parTrans" cxnId="{B8142805-9004-452D-8250-7E0E091C34AD}">
      <dgm:prSet/>
      <dgm:spPr/>
      <dgm:t>
        <a:bodyPr/>
        <a:lstStyle/>
        <a:p>
          <a:endParaRPr lang="cs-CZ"/>
        </a:p>
      </dgm:t>
    </dgm:pt>
    <dgm:pt modelId="{3FD48F6C-9AFE-4D7E-B54D-A3FF1D54153C}" type="sibTrans" cxnId="{B8142805-9004-452D-8250-7E0E091C34AD}">
      <dgm:prSet/>
      <dgm:spPr/>
      <dgm:t>
        <a:bodyPr/>
        <a:lstStyle/>
        <a:p>
          <a:endParaRPr lang="cs-CZ"/>
        </a:p>
      </dgm:t>
    </dgm:pt>
    <dgm:pt modelId="{0997ED49-DF35-4543-87E6-F783D7FF0993}">
      <dgm:prSet/>
      <dgm:spPr/>
      <dgm:t>
        <a:bodyPr/>
        <a:lstStyle/>
        <a:p>
          <a:pPr algn="just" rtl="0"/>
          <a:r>
            <a:rPr lang="cs-CZ" b="0" i="1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dirty="0"/>
        </a:p>
      </dgm:t>
    </dgm:pt>
    <dgm:pt modelId="{08C41429-D7FF-4A9F-B6CA-2B978D7B9FE1}" type="parTrans" cxnId="{93184916-332A-476A-8925-A38378D07892}">
      <dgm:prSet/>
      <dgm:spPr/>
      <dgm:t>
        <a:bodyPr/>
        <a:lstStyle/>
        <a:p>
          <a:endParaRPr lang="cs-CZ"/>
        </a:p>
      </dgm:t>
    </dgm:pt>
    <dgm:pt modelId="{BC45A1B5-B3AD-42D3-8E91-2359B20E59E8}" type="sibTrans" cxnId="{93184916-332A-476A-8925-A38378D07892}">
      <dgm:prSet/>
      <dgm:spPr/>
      <dgm:t>
        <a:bodyPr/>
        <a:lstStyle/>
        <a:p>
          <a:endParaRPr lang="cs-CZ"/>
        </a:p>
      </dgm:t>
    </dgm:pt>
    <dgm:pt modelId="{97478D9E-FFDC-4DD2-BACD-1EEAF5596083}" type="pres">
      <dgm:prSet presAssocID="{FBAB6FFB-41B3-4B16-AB17-1085F28BEDCE}" presName="linear" presStyleCnt="0">
        <dgm:presLayoutVars>
          <dgm:animLvl val="lvl"/>
          <dgm:resizeHandles val="exact"/>
        </dgm:presLayoutVars>
      </dgm:prSet>
      <dgm:spPr/>
    </dgm:pt>
    <dgm:pt modelId="{E8C5CE31-767A-4B14-BC60-E92226CDB1E1}" type="pres">
      <dgm:prSet presAssocID="{482E65B3-9DAE-46AF-85CF-776312202E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2790C8-3E9E-4540-800B-4C53FAA15907}" type="pres">
      <dgm:prSet presAssocID="{4F71F12C-1D3D-4075-B754-5413623DDF5A}" presName="spacer" presStyleCnt="0"/>
      <dgm:spPr/>
    </dgm:pt>
    <dgm:pt modelId="{555CFDB4-82AE-44B8-86D1-B9D50BC8AEA7}" type="pres">
      <dgm:prSet presAssocID="{81E4E9D1-FF4A-4147-B8EA-DC6341AC09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228E32-26BD-49B2-A475-7B2A393AF877}" type="pres">
      <dgm:prSet presAssocID="{4A61414A-7811-4844-806B-66E058C03883}" presName="spacer" presStyleCnt="0"/>
      <dgm:spPr/>
    </dgm:pt>
    <dgm:pt modelId="{955F4E12-BD86-438D-A2FC-F94F6C60B5A6}" type="pres">
      <dgm:prSet presAssocID="{C016396F-A0D9-4029-BA61-33FC2F4A7D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DCB1C4-32E8-4791-83BC-C28E336591AD}" type="pres">
      <dgm:prSet presAssocID="{C016396F-A0D9-4029-BA61-33FC2F4A7D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142805-9004-452D-8250-7E0E091C34AD}" srcId="{C016396F-A0D9-4029-BA61-33FC2F4A7DCD}" destId="{669298F4-871B-4EA8-BBCD-31E58760D2BD}" srcOrd="0" destOrd="0" parTransId="{B96F08E9-8ECA-407D-A3AD-3571ACA3FD17}" sibTransId="{3FD48F6C-9AFE-4D7E-B54D-A3FF1D54153C}"/>
    <dgm:cxn modelId="{EB7F3508-E005-40EC-9B02-A4E4BAB20D04}" type="presOf" srcId="{482E65B3-9DAE-46AF-85CF-776312202E3B}" destId="{E8C5CE31-767A-4B14-BC60-E92226CDB1E1}" srcOrd="0" destOrd="0" presId="urn:microsoft.com/office/officeart/2005/8/layout/vList2"/>
    <dgm:cxn modelId="{93184916-332A-476A-8925-A38378D07892}" srcId="{C016396F-A0D9-4029-BA61-33FC2F4A7DCD}" destId="{0997ED49-DF35-4543-87E6-F783D7FF0993}" srcOrd="1" destOrd="0" parTransId="{08C41429-D7FF-4A9F-B6CA-2B978D7B9FE1}" sibTransId="{BC45A1B5-B3AD-42D3-8E91-2359B20E59E8}"/>
    <dgm:cxn modelId="{84D3621F-9F21-4866-A17B-FB9DE18958A4}" type="presOf" srcId="{0997ED49-DF35-4543-87E6-F783D7FF0993}" destId="{ADDCB1C4-32E8-4791-83BC-C28E336591AD}" srcOrd="0" destOrd="1" presId="urn:microsoft.com/office/officeart/2005/8/layout/vList2"/>
    <dgm:cxn modelId="{4D5C4228-4D26-4E29-920D-B1235146D9BF}" type="presOf" srcId="{81E4E9D1-FF4A-4147-B8EA-DC6341AC09B6}" destId="{555CFDB4-82AE-44B8-86D1-B9D50BC8AEA7}" srcOrd="0" destOrd="0" presId="urn:microsoft.com/office/officeart/2005/8/layout/vList2"/>
    <dgm:cxn modelId="{380BA13F-BAFB-4C47-98A8-45DB11D8857E}" srcId="{FBAB6FFB-41B3-4B16-AB17-1085F28BEDCE}" destId="{81E4E9D1-FF4A-4147-B8EA-DC6341AC09B6}" srcOrd="1" destOrd="0" parTransId="{88980172-962C-4799-8D52-83EDDA50F527}" sibTransId="{4A61414A-7811-4844-806B-66E058C03883}"/>
    <dgm:cxn modelId="{C4B47871-C424-47A4-AF88-A2A48DE9638E}" srcId="{FBAB6FFB-41B3-4B16-AB17-1085F28BEDCE}" destId="{C016396F-A0D9-4029-BA61-33FC2F4A7DCD}" srcOrd="2" destOrd="0" parTransId="{8A48BDB9-BD3C-4716-8587-F8A983B31676}" sibTransId="{6C3C8B0E-8729-45A5-A033-AB7A087AADB4}"/>
    <dgm:cxn modelId="{7FEEDFA8-745F-4F55-97C0-787299AA5ACE}" srcId="{FBAB6FFB-41B3-4B16-AB17-1085F28BEDCE}" destId="{482E65B3-9DAE-46AF-85CF-776312202E3B}" srcOrd="0" destOrd="0" parTransId="{9EE4D37F-B722-45CE-B490-EE5D6A2CD39E}" sibTransId="{4F71F12C-1D3D-4075-B754-5413623DDF5A}"/>
    <dgm:cxn modelId="{707719AC-E02C-422E-86D8-32069DC2029D}" type="presOf" srcId="{FBAB6FFB-41B3-4B16-AB17-1085F28BEDCE}" destId="{97478D9E-FFDC-4DD2-BACD-1EEAF5596083}" srcOrd="0" destOrd="0" presId="urn:microsoft.com/office/officeart/2005/8/layout/vList2"/>
    <dgm:cxn modelId="{ADD2D2B6-185F-4681-AE72-F13454E67175}" type="presOf" srcId="{669298F4-871B-4EA8-BBCD-31E58760D2BD}" destId="{ADDCB1C4-32E8-4791-83BC-C28E336591AD}" srcOrd="0" destOrd="0" presId="urn:microsoft.com/office/officeart/2005/8/layout/vList2"/>
    <dgm:cxn modelId="{B9F93FF6-523F-44FE-AF3D-805502191E23}" type="presOf" srcId="{C016396F-A0D9-4029-BA61-33FC2F4A7DCD}" destId="{955F4E12-BD86-438D-A2FC-F94F6C60B5A6}" srcOrd="0" destOrd="0" presId="urn:microsoft.com/office/officeart/2005/8/layout/vList2"/>
    <dgm:cxn modelId="{105D9320-3DCB-42B1-B15E-474471B6C3C1}" type="presParOf" srcId="{97478D9E-FFDC-4DD2-BACD-1EEAF5596083}" destId="{E8C5CE31-767A-4B14-BC60-E92226CDB1E1}" srcOrd="0" destOrd="0" presId="urn:microsoft.com/office/officeart/2005/8/layout/vList2"/>
    <dgm:cxn modelId="{5A571BCF-2F8B-47EA-BFD3-A84D1A806639}" type="presParOf" srcId="{97478D9E-FFDC-4DD2-BACD-1EEAF5596083}" destId="{D42790C8-3E9E-4540-800B-4C53FAA15907}" srcOrd="1" destOrd="0" presId="urn:microsoft.com/office/officeart/2005/8/layout/vList2"/>
    <dgm:cxn modelId="{A19CD493-FBEA-42B7-B784-32675E1044CF}" type="presParOf" srcId="{97478D9E-FFDC-4DD2-BACD-1EEAF5596083}" destId="{555CFDB4-82AE-44B8-86D1-B9D50BC8AEA7}" srcOrd="2" destOrd="0" presId="urn:microsoft.com/office/officeart/2005/8/layout/vList2"/>
    <dgm:cxn modelId="{89BCD495-F6B4-4BFC-B919-621BD3E176BD}" type="presParOf" srcId="{97478D9E-FFDC-4DD2-BACD-1EEAF5596083}" destId="{ED228E32-26BD-49B2-A475-7B2A393AF877}" srcOrd="3" destOrd="0" presId="urn:microsoft.com/office/officeart/2005/8/layout/vList2"/>
    <dgm:cxn modelId="{9C1920F1-D754-476F-B786-CB1A82347629}" type="presParOf" srcId="{97478D9E-FFDC-4DD2-BACD-1EEAF5596083}" destId="{955F4E12-BD86-438D-A2FC-F94F6C60B5A6}" srcOrd="4" destOrd="0" presId="urn:microsoft.com/office/officeart/2005/8/layout/vList2"/>
    <dgm:cxn modelId="{B5012A55-D7B5-4E0F-A1D9-64AB37520CB1}" type="presParOf" srcId="{97478D9E-FFDC-4DD2-BACD-1EEAF5596083}" destId="{ADDCB1C4-32E8-4791-83BC-C28E336591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839784-5E46-44D0-A2C1-FE37DBE70E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02FA46A-28E6-4EE8-B509-8A06B9A6F3F9}">
      <dgm:prSet/>
      <dgm:spPr/>
      <dgm:t>
        <a:bodyPr/>
        <a:lstStyle/>
        <a:p>
          <a:pPr rtl="0"/>
          <a:r>
            <a:rPr lang="cs-CZ" b="0" i="1"/>
            <a:t>Příslušný správní orgán může pozastavit nebo odejmout oprávnění </a:t>
          </a:r>
          <a:br>
            <a:rPr lang="cs-CZ" b="0" i="1"/>
          </a:br>
          <a:r>
            <a:rPr lang="cs-CZ" b="0" i="1"/>
            <a:t>k poskytování ZS </a:t>
          </a:r>
          <a:endParaRPr lang="cs-CZ"/>
        </a:p>
      </dgm:t>
    </dgm:pt>
    <dgm:pt modelId="{924F7B44-D5D2-4931-B8AD-A932235F2FA2}" type="parTrans" cxnId="{FD5420AF-FF57-4F2C-ABA6-CEE73C537DEE}">
      <dgm:prSet/>
      <dgm:spPr/>
      <dgm:t>
        <a:bodyPr/>
        <a:lstStyle/>
        <a:p>
          <a:endParaRPr lang="cs-CZ"/>
        </a:p>
      </dgm:t>
    </dgm:pt>
    <dgm:pt modelId="{F146208B-4F66-4F16-81D6-02E13D0C2005}" type="sibTrans" cxnId="{FD5420AF-FF57-4F2C-ABA6-CEE73C537DEE}">
      <dgm:prSet/>
      <dgm:spPr/>
      <dgm:t>
        <a:bodyPr/>
        <a:lstStyle/>
        <a:p>
          <a:endParaRPr lang="cs-CZ"/>
        </a:p>
      </dgm:t>
    </dgm:pt>
    <dgm:pt modelId="{DEA87EF6-3CA7-45EA-AF44-10F4F17CDE1F}">
      <dgm:prSet/>
      <dgm:spPr/>
      <dgm:t>
        <a:bodyPr/>
        <a:lstStyle/>
        <a:p>
          <a:pPr rtl="0"/>
          <a:r>
            <a:rPr lang="cs-CZ" b="0" i="1"/>
            <a:t>Poskytovatel nevede ZD</a:t>
          </a:r>
          <a:endParaRPr lang="cs-CZ"/>
        </a:p>
      </dgm:t>
    </dgm:pt>
    <dgm:pt modelId="{03254E25-3047-42DF-A1C9-54C76B28969F}" type="parTrans" cxnId="{80CEEF0A-74E6-4E60-866C-D41EB7329190}">
      <dgm:prSet/>
      <dgm:spPr/>
      <dgm:t>
        <a:bodyPr/>
        <a:lstStyle/>
        <a:p>
          <a:endParaRPr lang="cs-CZ"/>
        </a:p>
      </dgm:t>
    </dgm:pt>
    <dgm:pt modelId="{E4F17251-E177-4C5B-8C5A-8701015ED9BD}" type="sibTrans" cxnId="{80CEEF0A-74E6-4E60-866C-D41EB7329190}">
      <dgm:prSet/>
      <dgm:spPr/>
      <dgm:t>
        <a:bodyPr/>
        <a:lstStyle/>
        <a:p>
          <a:endParaRPr lang="cs-CZ"/>
        </a:p>
      </dgm:t>
    </dgm:pt>
    <dgm:pt modelId="{17305CCB-D82E-47F0-A32B-B6F44626F6AE}">
      <dgm:prSet/>
      <dgm:spPr/>
      <dgm:t>
        <a:bodyPr/>
        <a:lstStyle/>
        <a:p>
          <a:pPr rtl="0"/>
          <a:r>
            <a:rPr lang="cs-CZ" b="0" i="1"/>
            <a:t>Poskytovatel vede ZD v rozporu s právními předpisy </a:t>
          </a:r>
          <a:endParaRPr lang="cs-CZ"/>
        </a:p>
      </dgm:t>
    </dgm:pt>
    <dgm:pt modelId="{4BC0236A-9E14-4201-9F12-2C2FFFED7EF7}" type="parTrans" cxnId="{3D00B2B5-D6BF-46F4-8125-1D97DFD67F86}">
      <dgm:prSet/>
      <dgm:spPr/>
      <dgm:t>
        <a:bodyPr/>
        <a:lstStyle/>
        <a:p>
          <a:endParaRPr lang="cs-CZ"/>
        </a:p>
      </dgm:t>
    </dgm:pt>
    <dgm:pt modelId="{229EF23B-8D56-4496-9194-A59AC457DE16}" type="sibTrans" cxnId="{3D00B2B5-D6BF-46F4-8125-1D97DFD67F86}">
      <dgm:prSet/>
      <dgm:spPr/>
      <dgm:t>
        <a:bodyPr/>
        <a:lstStyle/>
        <a:p>
          <a:endParaRPr lang="cs-CZ"/>
        </a:p>
      </dgm:t>
    </dgm:pt>
    <dgm:pt modelId="{5119527D-E02D-4656-BDBD-D5FD22B6EA3B}">
      <dgm:prSet/>
      <dgm:spPr/>
      <dgm:t>
        <a:bodyPr/>
        <a:lstStyle/>
        <a:p>
          <a:pPr rtl="0"/>
          <a:r>
            <a:rPr lang="cs-CZ" b="0" i="1"/>
            <a:t>Občanský zákoník</a:t>
          </a:r>
          <a:endParaRPr lang="cs-CZ"/>
        </a:p>
      </dgm:t>
    </dgm:pt>
    <dgm:pt modelId="{6B890E47-9295-485C-99DD-C3786FFE5950}" type="parTrans" cxnId="{FD6A4DE5-F11D-4723-A48D-236A3F4FEF64}">
      <dgm:prSet/>
      <dgm:spPr/>
      <dgm:t>
        <a:bodyPr/>
        <a:lstStyle/>
        <a:p>
          <a:endParaRPr lang="cs-CZ"/>
        </a:p>
      </dgm:t>
    </dgm:pt>
    <dgm:pt modelId="{BEC3BB80-8739-4FB1-92CB-BAB5D55C4D2D}" type="sibTrans" cxnId="{FD6A4DE5-F11D-4723-A48D-236A3F4FEF64}">
      <dgm:prSet/>
      <dgm:spPr/>
      <dgm:t>
        <a:bodyPr/>
        <a:lstStyle/>
        <a:p>
          <a:endParaRPr lang="cs-CZ"/>
        </a:p>
      </dgm:t>
    </dgm:pt>
    <dgm:pt modelId="{B4F0A8A5-967F-4EA2-90FB-7764047CFF71}">
      <dgm:prSet/>
      <dgm:spPr/>
      <dgm:t>
        <a:bodyPr/>
        <a:lstStyle/>
        <a:p>
          <a:pPr rtl="0"/>
          <a:r>
            <a:rPr lang="cs-CZ" b="0" i="1"/>
            <a:t>Náhrada škody a nemajetkové újmy</a:t>
          </a:r>
          <a:endParaRPr lang="cs-CZ"/>
        </a:p>
      </dgm:t>
    </dgm:pt>
    <dgm:pt modelId="{3A9BC2B2-1FC3-43B2-94B1-68343E695E48}" type="parTrans" cxnId="{A8470CA6-E6B8-4AAB-BF17-C990CFC25C39}">
      <dgm:prSet/>
      <dgm:spPr/>
      <dgm:t>
        <a:bodyPr/>
        <a:lstStyle/>
        <a:p>
          <a:endParaRPr lang="cs-CZ"/>
        </a:p>
      </dgm:t>
    </dgm:pt>
    <dgm:pt modelId="{3D7295AB-DC90-48CB-9789-12DC9534D9BD}" type="sibTrans" cxnId="{A8470CA6-E6B8-4AAB-BF17-C990CFC25C39}">
      <dgm:prSet/>
      <dgm:spPr/>
      <dgm:t>
        <a:bodyPr/>
        <a:lstStyle/>
        <a:p>
          <a:endParaRPr lang="cs-CZ"/>
        </a:p>
      </dgm:t>
    </dgm:pt>
    <dgm:pt modelId="{7FC3DBD1-F56B-4D73-A44F-C592905FDDD5}">
      <dgm:prSet/>
      <dgm:spPr/>
      <dgm:t>
        <a:bodyPr/>
        <a:lstStyle/>
        <a:p>
          <a:pPr rtl="0"/>
          <a:r>
            <a:rPr lang="cs-CZ" b="0" i="1"/>
            <a:t>Soud může rozhodnout o obrácení důkazního břemena ohledně prokazování </a:t>
          </a:r>
          <a:br>
            <a:rPr lang="cs-CZ" b="0" i="1"/>
          </a:br>
          <a:r>
            <a:rPr lang="cs-CZ" b="0" i="1"/>
            <a:t>(ne)splnění některého z předpokladů odpovědnosti za újmu (nález IV.ÚS 14/17)</a:t>
          </a:r>
          <a:endParaRPr lang="cs-CZ"/>
        </a:p>
      </dgm:t>
    </dgm:pt>
    <dgm:pt modelId="{D9D8891C-4428-4068-8D3A-631C5945E7F3}" type="parTrans" cxnId="{207289CC-7F9D-489F-B93F-2471EE78451A}">
      <dgm:prSet/>
      <dgm:spPr/>
      <dgm:t>
        <a:bodyPr/>
        <a:lstStyle/>
        <a:p>
          <a:endParaRPr lang="cs-CZ"/>
        </a:p>
      </dgm:t>
    </dgm:pt>
    <dgm:pt modelId="{D5DF8B11-4201-40FB-8D3A-0080FF3BB0BD}" type="sibTrans" cxnId="{207289CC-7F9D-489F-B93F-2471EE78451A}">
      <dgm:prSet/>
      <dgm:spPr/>
      <dgm:t>
        <a:bodyPr/>
        <a:lstStyle/>
        <a:p>
          <a:endParaRPr lang="cs-CZ"/>
        </a:p>
      </dgm:t>
    </dgm:pt>
    <dgm:pt modelId="{869B6988-94D5-426D-B9CC-D4DCD0E49D07}">
      <dgm:prSet/>
      <dgm:spPr/>
      <dgm:t>
        <a:bodyPr/>
        <a:lstStyle/>
        <a:p>
          <a:pPr rtl="0"/>
          <a:r>
            <a:rPr lang="cs-CZ" b="0" i="1"/>
            <a:t>Trestní zákoník</a:t>
          </a:r>
          <a:endParaRPr lang="cs-CZ"/>
        </a:p>
      </dgm:t>
    </dgm:pt>
    <dgm:pt modelId="{5AA687B4-3089-4FB6-B1DB-BA2C81B8A0F1}" type="parTrans" cxnId="{9486C78B-F13D-4F2D-8957-07308023F682}">
      <dgm:prSet/>
      <dgm:spPr/>
      <dgm:t>
        <a:bodyPr/>
        <a:lstStyle/>
        <a:p>
          <a:endParaRPr lang="cs-CZ"/>
        </a:p>
      </dgm:t>
    </dgm:pt>
    <dgm:pt modelId="{0B2BA0BD-4F77-4D04-BEF6-23665658E733}" type="sibTrans" cxnId="{9486C78B-F13D-4F2D-8957-07308023F682}">
      <dgm:prSet/>
      <dgm:spPr/>
      <dgm:t>
        <a:bodyPr/>
        <a:lstStyle/>
        <a:p>
          <a:endParaRPr lang="cs-CZ"/>
        </a:p>
      </dgm:t>
    </dgm:pt>
    <dgm:pt modelId="{0A33B8E2-3011-4028-8247-77AB250F24F8}">
      <dgm:prSet/>
      <dgm:spPr/>
      <dgm:t>
        <a:bodyPr/>
        <a:lstStyle/>
        <a:p>
          <a:pPr rtl="0"/>
          <a:r>
            <a:rPr lang="cs-CZ" b="0" i="1"/>
            <a:t>Neoprávněné nakládání s osobními údaji</a:t>
          </a:r>
          <a:endParaRPr lang="cs-CZ"/>
        </a:p>
      </dgm:t>
    </dgm:pt>
    <dgm:pt modelId="{822C5E73-7898-491E-91F0-3C95D25D44CF}" type="parTrans" cxnId="{64F7C9ED-66A0-493F-BA93-8C2B22398BEC}">
      <dgm:prSet/>
      <dgm:spPr/>
      <dgm:t>
        <a:bodyPr/>
        <a:lstStyle/>
        <a:p>
          <a:endParaRPr lang="cs-CZ"/>
        </a:p>
      </dgm:t>
    </dgm:pt>
    <dgm:pt modelId="{891D270C-0376-4479-8A4C-BA64125E2951}" type="sibTrans" cxnId="{64F7C9ED-66A0-493F-BA93-8C2B22398BEC}">
      <dgm:prSet/>
      <dgm:spPr/>
      <dgm:t>
        <a:bodyPr/>
        <a:lstStyle/>
        <a:p>
          <a:endParaRPr lang="cs-CZ"/>
        </a:p>
      </dgm:t>
    </dgm:pt>
    <dgm:pt modelId="{DD575279-E0F9-41F5-A1F3-B57FE8C651B5}">
      <dgm:prSet/>
      <dgm:spPr/>
      <dgm:t>
        <a:bodyPr/>
        <a:lstStyle/>
        <a:p>
          <a:pPr rtl="0"/>
          <a:r>
            <a:rPr lang="cs-CZ" b="0" i="1"/>
            <a:t>Neoprávněný přístup k počítačovému systému</a:t>
          </a:r>
          <a:endParaRPr lang="cs-CZ"/>
        </a:p>
      </dgm:t>
    </dgm:pt>
    <dgm:pt modelId="{8327386F-25C5-48A7-A3C7-D5B5EBBE4582}" type="parTrans" cxnId="{BF057E0F-7DF3-454A-94D3-51DBA216FEA3}">
      <dgm:prSet/>
      <dgm:spPr/>
      <dgm:t>
        <a:bodyPr/>
        <a:lstStyle/>
        <a:p>
          <a:endParaRPr lang="cs-CZ"/>
        </a:p>
      </dgm:t>
    </dgm:pt>
    <dgm:pt modelId="{21C98391-EB3B-46C4-B3F1-ABE98500EC0B}" type="sibTrans" cxnId="{BF057E0F-7DF3-454A-94D3-51DBA216FEA3}">
      <dgm:prSet/>
      <dgm:spPr/>
      <dgm:t>
        <a:bodyPr/>
        <a:lstStyle/>
        <a:p>
          <a:endParaRPr lang="cs-CZ"/>
        </a:p>
      </dgm:t>
    </dgm:pt>
    <dgm:pt modelId="{90623716-BA69-419C-8002-61F58B8E62C5}" type="pres">
      <dgm:prSet presAssocID="{37839784-5E46-44D0-A2C1-FE37DBE70EA4}" presName="linear" presStyleCnt="0">
        <dgm:presLayoutVars>
          <dgm:animLvl val="lvl"/>
          <dgm:resizeHandles val="exact"/>
        </dgm:presLayoutVars>
      </dgm:prSet>
      <dgm:spPr/>
    </dgm:pt>
    <dgm:pt modelId="{ED38BD05-57B9-4E11-9BA6-AEBA88FC2116}" type="pres">
      <dgm:prSet presAssocID="{B02FA46A-28E6-4EE8-B509-8A06B9A6F3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81DB90-AA3B-4E29-8610-74235E4DD82E}" type="pres">
      <dgm:prSet presAssocID="{B02FA46A-28E6-4EE8-B509-8A06B9A6F3F9}" presName="childText" presStyleLbl="revTx" presStyleIdx="0" presStyleCnt="3">
        <dgm:presLayoutVars>
          <dgm:bulletEnabled val="1"/>
        </dgm:presLayoutVars>
      </dgm:prSet>
      <dgm:spPr/>
    </dgm:pt>
    <dgm:pt modelId="{BDD6568C-2853-4F5A-AB3A-14927B4CC13D}" type="pres">
      <dgm:prSet presAssocID="{5119527D-E02D-4656-BDBD-D5FD22B6EA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A977DF-7D51-47BC-A283-D33FCB0E5250}" type="pres">
      <dgm:prSet presAssocID="{5119527D-E02D-4656-BDBD-D5FD22B6EA3B}" presName="childText" presStyleLbl="revTx" presStyleIdx="1" presStyleCnt="3">
        <dgm:presLayoutVars>
          <dgm:bulletEnabled val="1"/>
        </dgm:presLayoutVars>
      </dgm:prSet>
      <dgm:spPr/>
    </dgm:pt>
    <dgm:pt modelId="{95E45E38-A11D-4C0F-A602-7CFD14F6085F}" type="pres">
      <dgm:prSet presAssocID="{869B6988-94D5-426D-B9CC-D4DCD0E49D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346059-F009-40E6-99F9-0981C10DE08A}" type="pres">
      <dgm:prSet presAssocID="{869B6988-94D5-426D-B9CC-D4DCD0E49D0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0CEEF0A-74E6-4E60-866C-D41EB7329190}" srcId="{B02FA46A-28E6-4EE8-B509-8A06B9A6F3F9}" destId="{DEA87EF6-3CA7-45EA-AF44-10F4F17CDE1F}" srcOrd="0" destOrd="0" parTransId="{03254E25-3047-42DF-A1C9-54C76B28969F}" sibTransId="{E4F17251-E177-4C5B-8C5A-8701015ED9BD}"/>
    <dgm:cxn modelId="{BF057E0F-7DF3-454A-94D3-51DBA216FEA3}" srcId="{869B6988-94D5-426D-B9CC-D4DCD0E49D07}" destId="{DD575279-E0F9-41F5-A1F3-B57FE8C651B5}" srcOrd="1" destOrd="0" parTransId="{8327386F-25C5-48A7-A3C7-D5B5EBBE4582}" sibTransId="{21C98391-EB3B-46C4-B3F1-ABE98500EC0B}"/>
    <dgm:cxn modelId="{04B0E01E-66FA-4D22-B8F2-439313CD86B3}" type="presOf" srcId="{0A33B8E2-3011-4028-8247-77AB250F24F8}" destId="{63346059-F009-40E6-99F9-0981C10DE08A}" srcOrd="0" destOrd="0" presId="urn:microsoft.com/office/officeart/2005/8/layout/vList2"/>
    <dgm:cxn modelId="{30C36225-42D2-4B80-85E0-71D75066C26D}" type="presOf" srcId="{DEA87EF6-3CA7-45EA-AF44-10F4F17CDE1F}" destId="{1F81DB90-AA3B-4E29-8610-74235E4DD82E}" srcOrd="0" destOrd="0" presId="urn:microsoft.com/office/officeart/2005/8/layout/vList2"/>
    <dgm:cxn modelId="{2C2B702D-1A26-4074-85EB-FDB1D12E87E3}" type="presOf" srcId="{B02FA46A-28E6-4EE8-B509-8A06B9A6F3F9}" destId="{ED38BD05-57B9-4E11-9BA6-AEBA88FC2116}" srcOrd="0" destOrd="0" presId="urn:microsoft.com/office/officeart/2005/8/layout/vList2"/>
    <dgm:cxn modelId="{995A1736-695D-4BC0-9F4F-B20C17202D1A}" type="presOf" srcId="{869B6988-94D5-426D-B9CC-D4DCD0E49D07}" destId="{95E45E38-A11D-4C0F-A602-7CFD14F6085F}" srcOrd="0" destOrd="0" presId="urn:microsoft.com/office/officeart/2005/8/layout/vList2"/>
    <dgm:cxn modelId="{2A43493F-A06A-49FC-9F41-5A483EEAF9E0}" type="presOf" srcId="{5119527D-E02D-4656-BDBD-D5FD22B6EA3B}" destId="{BDD6568C-2853-4F5A-AB3A-14927B4CC13D}" srcOrd="0" destOrd="0" presId="urn:microsoft.com/office/officeart/2005/8/layout/vList2"/>
    <dgm:cxn modelId="{9486C78B-F13D-4F2D-8957-07308023F682}" srcId="{37839784-5E46-44D0-A2C1-FE37DBE70EA4}" destId="{869B6988-94D5-426D-B9CC-D4DCD0E49D07}" srcOrd="2" destOrd="0" parTransId="{5AA687B4-3089-4FB6-B1DB-BA2C81B8A0F1}" sibTransId="{0B2BA0BD-4F77-4D04-BEF6-23665658E733}"/>
    <dgm:cxn modelId="{8BD242A0-7AAE-4A6E-B623-6783CB08BF27}" type="presOf" srcId="{DD575279-E0F9-41F5-A1F3-B57FE8C651B5}" destId="{63346059-F009-40E6-99F9-0981C10DE08A}" srcOrd="0" destOrd="1" presId="urn:microsoft.com/office/officeart/2005/8/layout/vList2"/>
    <dgm:cxn modelId="{A8470CA6-E6B8-4AAB-BF17-C990CFC25C39}" srcId="{5119527D-E02D-4656-BDBD-D5FD22B6EA3B}" destId="{B4F0A8A5-967F-4EA2-90FB-7764047CFF71}" srcOrd="0" destOrd="0" parTransId="{3A9BC2B2-1FC3-43B2-94B1-68343E695E48}" sibTransId="{3D7295AB-DC90-48CB-9789-12DC9534D9BD}"/>
    <dgm:cxn modelId="{FD5420AF-FF57-4F2C-ABA6-CEE73C537DEE}" srcId="{37839784-5E46-44D0-A2C1-FE37DBE70EA4}" destId="{B02FA46A-28E6-4EE8-B509-8A06B9A6F3F9}" srcOrd="0" destOrd="0" parTransId="{924F7B44-D5D2-4931-B8AD-A932235F2FA2}" sibTransId="{F146208B-4F66-4F16-81D6-02E13D0C2005}"/>
    <dgm:cxn modelId="{3D00B2B5-D6BF-46F4-8125-1D97DFD67F86}" srcId="{B02FA46A-28E6-4EE8-B509-8A06B9A6F3F9}" destId="{17305CCB-D82E-47F0-A32B-B6F44626F6AE}" srcOrd="1" destOrd="0" parTransId="{4BC0236A-9E14-4201-9F12-2C2FFFED7EF7}" sibTransId="{229EF23B-8D56-4496-9194-A59AC457DE16}"/>
    <dgm:cxn modelId="{207289CC-7F9D-489F-B93F-2471EE78451A}" srcId="{5119527D-E02D-4656-BDBD-D5FD22B6EA3B}" destId="{7FC3DBD1-F56B-4D73-A44F-C592905FDDD5}" srcOrd="1" destOrd="0" parTransId="{D9D8891C-4428-4068-8D3A-631C5945E7F3}" sibTransId="{D5DF8B11-4201-40FB-8D3A-0080FF3BB0BD}"/>
    <dgm:cxn modelId="{E0FED7E1-B34A-43B8-A7E2-C5CE5E82E44C}" type="presOf" srcId="{7FC3DBD1-F56B-4D73-A44F-C592905FDDD5}" destId="{53A977DF-7D51-47BC-A283-D33FCB0E5250}" srcOrd="0" destOrd="1" presId="urn:microsoft.com/office/officeart/2005/8/layout/vList2"/>
    <dgm:cxn modelId="{FD6A4DE5-F11D-4723-A48D-236A3F4FEF64}" srcId="{37839784-5E46-44D0-A2C1-FE37DBE70EA4}" destId="{5119527D-E02D-4656-BDBD-D5FD22B6EA3B}" srcOrd="1" destOrd="0" parTransId="{6B890E47-9295-485C-99DD-C3786FFE5950}" sibTransId="{BEC3BB80-8739-4FB1-92CB-BAB5D55C4D2D}"/>
    <dgm:cxn modelId="{ACF2C4EC-6F4C-41D7-9866-A02D16078DE1}" type="presOf" srcId="{37839784-5E46-44D0-A2C1-FE37DBE70EA4}" destId="{90623716-BA69-419C-8002-61F58B8E62C5}" srcOrd="0" destOrd="0" presId="urn:microsoft.com/office/officeart/2005/8/layout/vList2"/>
    <dgm:cxn modelId="{64F7C9ED-66A0-493F-BA93-8C2B22398BEC}" srcId="{869B6988-94D5-426D-B9CC-D4DCD0E49D07}" destId="{0A33B8E2-3011-4028-8247-77AB250F24F8}" srcOrd="0" destOrd="0" parTransId="{822C5E73-7898-491E-91F0-3C95D25D44CF}" sibTransId="{891D270C-0376-4479-8A4C-BA64125E2951}"/>
    <dgm:cxn modelId="{FA21B7F6-E5A6-472C-8B78-6C634BD78092}" type="presOf" srcId="{17305CCB-D82E-47F0-A32B-B6F44626F6AE}" destId="{1F81DB90-AA3B-4E29-8610-74235E4DD82E}" srcOrd="0" destOrd="1" presId="urn:microsoft.com/office/officeart/2005/8/layout/vList2"/>
    <dgm:cxn modelId="{412886FC-1937-47AF-B204-06E884C5011D}" type="presOf" srcId="{B4F0A8A5-967F-4EA2-90FB-7764047CFF71}" destId="{53A977DF-7D51-47BC-A283-D33FCB0E5250}" srcOrd="0" destOrd="0" presId="urn:microsoft.com/office/officeart/2005/8/layout/vList2"/>
    <dgm:cxn modelId="{7686DAB2-CF1E-418B-8DD5-E8060E0F1E0E}" type="presParOf" srcId="{90623716-BA69-419C-8002-61F58B8E62C5}" destId="{ED38BD05-57B9-4E11-9BA6-AEBA88FC2116}" srcOrd="0" destOrd="0" presId="urn:microsoft.com/office/officeart/2005/8/layout/vList2"/>
    <dgm:cxn modelId="{37CFDE83-9F85-438B-8E31-8FC06AE28DC6}" type="presParOf" srcId="{90623716-BA69-419C-8002-61F58B8E62C5}" destId="{1F81DB90-AA3B-4E29-8610-74235E4DD82E}" srcOrd="1" destOrd="0" presId="urn:microsoft.com/office/officeart/2005/8/layout/vList2"/>
    <dgm:cxn modelId="{A399F99B-3AA1-4A85-8261-E40123E662C1}" type="presParOf" srcId="{90623716-BA69-419C-8002-61F58B8E62C5}" destId="{BDD6568C-2853-4F5A-AB3A-14927B4CC13D}" srcOrd="2" destOrd="0" presId="urn:microsoft.com/office/officeart/2005/8/layout/vList2"/>
    <dgm:cxn modelId="{28A4947C-BFAE-4837-91EA-1EFC570BA0EF}" type="presParOf" srcId="{90623716-BA69-419C-8002-61F58B8E62C5}" destId="{53A977DF-7D51-47BC-A283-D33FCB0E5250}" srcOrd="3" destOrd="0" presId="urn:microsoft.com/office/officeart/2005/8/layout/vList2"/>
    <dgm:cxn modelId="{C915014E-92DB-453B-A9A2-FED0554BDF9B}" type="presParOf" srcId="{90623716-BA69-419C-8002-61F58B8E62C5}" destId="{95E45E38-A11D-4C0F-A602-7CFD14F6085F}" srcOrd="4" destOrd="0" presId="urn:microsoft.com/office/officeart/2005/8/layout/vList2"/>
    <dgm:cxn modelId="{A79C2A44-20F3-46EC-995C-833F302119FF}" type="presParOf" srcId="{90623716-BA69-419C-8002-61F58B8E62C5}" destId="{63346059-F009-40E6-99F9-0981C10DE08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F6CAEB-7735-4D60-8369-43FFF8870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7AB53AE-789E-475D-B039-A2345008E5FF}">
      <dgm:prSet/>
      <dgm:spPr/>
      <dgm:t>
        <a:bodyPr/>
        <a:lstStyle/>
        <a:p>
          <a:pPr rtl="0"/>
          <a:r>
            <a:rPr lang="cs-CZ" dirty="0"/>
            <a:t>Bude potrestán, kdo, byť i z nedbalosti, poruší povinnost mlčenlivosti tím, že neoprávněně zveřejní, sdělí nebo zpřístupní třetí osobě osobní údaje získané v souvislosti s výkonem svého povolání, zaměstnání nebo funkce, a způsobí tím vážnou újmu na právech nebo oprávněných zájmech osoby, jíž se osobní údaje týkají</a:t>
          </a:r>
        </a:p>
      </dgm:t>
    </dgm:pt>
    <dgm:pt modelId="{8081BF64-A94F-4C65-AC89-3853E9A366AC}" type="parTrans" cxnId="{ACE708BA-FEFD-49B2-BF6C-E87DA1B78A5D}">
      <dgm:prSet/>
      <dgm:spPr/>
      <dgm:t>
        <a:bodyPr/>
        <a:lstStyle/>
        <a:p>
          <a:endParaRPr lang="cs-CZ"/>
        </a:p>
      </dgm:t>
    </dgm:pt>
    <dgm:pt modelId="{6BCFD164-F31A-458F-8C77-F09F4FABF45F}" type="sibTrans" cxnId="{ACE708BA-FEFD-49B2-BF6C-E87DA1B78A5D}">
      <dgm:prSet/>
      <dgm:spPr/>
      <dgm:t>
        <a:bodyPr/>
        <a:lstStyle/>
        <a:p>
          <a:endParaRPr lang="cs-CZ"/>
        </a:p>
      </dgm:t>
    </dgm:pt>
    <dgm:pt modelId="{1BA9B5B9-DE6E-4D1A-B4F8-EA3B354B29A1}">
      <dgm:prSet/>
      <dgm:spPr/>
      <dgm:t>
        <a:bodyPr/>
        <a:lstStyle/>
        <a:p>
          <a:pPr rtl="0"/>
          <a:r>
            <a:rPr lang="cs-CZ" b="1" u="sng" dirty="0"/>
            <a:t>Až tři léta nebo </a:t>
          </a:r>
          <a:r>
            <a: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zákaz činnosti</a:t>
          </a:r>
          <a:endParaRPr lang="cs-CZ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ACFF9-BFC2-4D80-97CB-3AA7A44B351B}" type="parTrans" cxnId="{D95482EA-79BD-41E5-8DED-31C6A7454676}">
      <dgm:prSet/>
      <dgm:spPr/>
      <dgm:t>
        <a:bodyPr/>
        <a:lstStyle/>
        <a:p>
          <a:endParaRPr lang="cs-CZ"/>
        </a:p>
      </dgm:t>
    </dgm:pt>
    <dgm:pt modelId="{0B7A8AA5-F425-4EB4-9C8E-128775454B1C}" type="sibTrans" cxnId="{D95482EA-79BD-41E5-8DED-31C6A7454676}">
      <dgm:prSet/>
      <dgm:spPr/>
      <dgm:t>
        <a:bodyPr/>
        <a:lstStyle/>
        <a:p>
          <a:endParaRPr lang="cs-CZ"/>
        </a:p>
      </dgm:t>
    </dgm:pt>
    <dgm:pt modelId="{36315353-BFEF-4D59-9A00-813CA07B0497}" type="pres">
      <dgm:prSet presAssocID="{B1F6CAEB-7735-4D60-8369-43FFF887031F}" presName="linear" presStyleCnt="0">
        <dgm:presLayoutVars>
          <dgm:animLvl val="lvl"/>
          <dgm:resizeHandles val="exact"/>
        </dgm:presLayoutVars>
      </dgm:prSet>
      <dgm:spPr/>
    </dgm:pt>
    <dgm:pt modelId="{86D9EFE1-0398-4CD4-A2CC-EFDE333DD0D1}" type="pres">
      <dgm:prSet presAssocID="{F7AB53AE-789E-475D-B039-A2345008E5F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2694621-B397-4812-9EF7-BFDB5322D4E2}" type="pres">
      <dgm:prSet presAssocID="{F7AB53AE-789E-475D-B039-A2345008E5F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1CC693-B823-4971-B05A-693E8C097AFD}" type="presOf" srcId="{B1F6CAEB-7735-4D60-8369-43FFF887031F}" destId="{36315353-BFEF-4D59-9A00-813CA07B0497}" srcOrd="0" destOrd="0" presId="urn:microsoft.com/office/officeart/2005/8/layout/vList2"/>
    <dgm:cxn modelId="{D456A3B0-A590-45A0-98C0-8EED0A67D768}" type="presOf" srcId="{F7AB53AE-789E-475D-B039-A2345008E5FF}" destId="{86D9EFE1-0398-4CD4-A2CC-EFDE333DD0D1}" srcOrd="0" destOrd="0" presId="urn:microsoft.com/office/officeart/2005/8/layout/vList2"/>
    <dgm:cxn modelId="{ACE708BA-FEFD-49B2-BF6C-E87DA1B78A5D}" srcId="{B1F6CAEB-7735-4D60-8369-43FFF887031F}" destId="{F7AB53AE-789E-475D-B039-A2345008E5FF}" srcOrd="0" destOrd="0" parTransId="{8081BF64-A94F-4C65-AC89-3853E9A366AC}" sibTransId="{6BCFD164-F31A-458F-8C77-F09F4FABF45F}"/>
    <dgm:cxn modelId="{750E3BEA-936F-4940-9339-58D98B0F549B}" type="presOf" srcId="{1BA9B5B9-DE6E-4D1A-B4F8-EA3B354B29A1}" destId="{52694621-B397-4812-9EF7-BFDB5322D4E2}" srcOrd="0" destOrd="0" presId="urn:microsoft.com/office/officeart/2005/8/layout/vList2"/>
    <dgm:cxn modelId="{D95482EA-79BD-41E5-8DED-31C6A7454676}" srcId="{F7AB53AE-789E-475D-B039-A2345008E5FF}" destId="{1BA9B5B9-DE6E-4D1A-B4F8-EA3B354B29A1}" srcOrd="0" destOrd="0" parTransId="{7C5ACFF9-BFC2-4D80-97CB-3AA7A44B351B}" sibTransId="{0B7A8AA5-F425-4EB4-9C8E-128775454B1C}"/>
    <dgm:cxn modelId="{BEED1530-C36C-425D-80D1-D5E12C3E986A}" type="presParOf" srcId="{36315353-BFEF-4D59-9A00-813CA07B0497}" destId="{86D9EFE1-0398-4CD4-A2CC-EFDE333DD0D1}" srcOrd="0" destOrd="0" presId="urn:microsoft.com/office/officeart/2005/8/layout/vList2"/>
    <dgm:cxn modelId="{1DD003B5-583E-43FF-8978-15C05A2E5315}" type="presParOf" srcId="{36315353-BFEF-4D59-9A00-813CA07B0497}" destId="{52694621-B397-4812-9EF7-BFDB5322D4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4FC6A9-E6D7-47B1-BC04-BF4102465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93D6D-260F-4616-B742-EADAD5B613AA}">
      <dgm:prSet/>
      <dgm:spPr/>
      <dgm:t>
        <a:bodyPr/>
        <a:lstStyle/>
        <a:p>
          <a:pPr rtl="0"/>
          <a:r>
            <a:rPr lang="cs-CZ" dirty="0"/>
            <a:t>Porušení povinností poskytovatele plynoucí ze </a:t>
          </a:r>
          <a:r>
            <a:rPr lang="cs-CZ" dirty="0" err="1"/>
            <a:t>Zozs</a:t>
          </a:r>
          <a:endParaRPr lang="cs-CZ" dirty="0"/>
        </a:p>
      </dgm:t>
    </dgm:pt>
    <dgm:pt modelId="{5BBF50BC-06A9-4F03-B0E6-E8303006549D}" type="parTrans" cxnId="{B388596C-7281-460C-AEDC-DF56C084A563}">
      <dgm:prSet/>
      <dgm:spPr/>
      <dgm:t>
        <a:bodyPr/>
        <a:lstStyle/>
        <a:p>
          <a:endParaRPr lang="cs-CZ"/>
        </a:p>
      </dgm:t>
    </dgm:pt>
    <dgm:pt modelId="{2E6579D5-C4CA-4208-AFB2-6F311A0BE0EB}" type="sibTrans" cxnId="{B388596C-7281-460C-AEDC-DF56C084A563}">
      <dgm:prSet/>
      <dgm:spPr/>
      <dgm:t>
        <a:bodyPr/>
        <a:lstStyle/>
        <a:p>
          <a:endParaRPr lang="cs-CZ"/>
        </a:p>
      </dgm:t>
    </dgm:pt>
    <dgm:pt modelId="{46875F99-7846-4AE9-AE7C-FEA6C334C49D}">
      <dgm:prSet/>
      <dgm:spPr/>
      <dgm:t>
        <a:bodyPr/>
        <a:lstStyle/>
        <a:p>
          <a:pPr rtl="0"/>
          <a:r>
            <a:rPr lang="cs-CZ"/>
            <a:t>Pokuta až 1.000.000,- Kč</a:t>
          </a:r>
        </a:p>
      </dgm:t>
    </dgm:pt>
    <dgm:pt modelId="{41ED6788-CD5A-4F57-99AF-433886DD5098}" type="parTrans" cxnId="{D432086E-9562-49D1-8C2A-C460DA181EE8}">
      <dgm:prSet/>
      <dgm:spPr/>
      <dgm:t>
        <a:bodyPr/>
        <a:lstStyle/>
        <a:p>
          <a:endParaRPr lang="cs-CZ"/>
        </a:p>
      </dgm:t>
    </dgm:pt>
    <dgm:pt modelId="{459BB97E-97E9-4579-A608-D7334FBAD070}" type="sibTrans" cxnId="{D432086E-9562-49D1-8C2A-C460DA181EE8}">
      <dgm:prSet/>
      <dgm:spPr/>
      <dgm:t>
        <a:bodyPr/>
        <a:lstStyle/>
        <a:p>
          <a:endParaRPr lang="cs-CZ"/>
        </a:p>
      </dgm:t>
    </dgm:pt>
    <dgm:pt modelId="{AC88221B-2618-4B76-B1C1-1D9A60C0DBE0}">
      <dgm:prSet/>
      <dgm:spPr/>
      <dgm:t>
        <a:bodyPr/>
        <a:lstStyle/>
        <a:p>
          <a:pPr rtl="0"/>
          <a:r>
            <a:rPr lang="cs-CZ" dirty="0"/>
            <a:t>Porušení povinností poskytovatele plynoucí ze zákona na ochranu osobních údajů</a:t>
          </a:r>
        </a:p>
      </dgm:t>
    </dgm:pt>
    <dgm:pt modelId="{F1B3394B-9735-4B38-BD5D-9F2C2491A22E}" type="parTrans" cxnId="{29548B07-416C-4342-A67D-6C2CD52072CB}">
      <dgm:prSet/>
      <dgm:spPr/>
      <dgm:t>
        <a:bodyPr/>
        <a:lstStyle/>
        <a:p>
          <a:endParaRPr lang="cs-CZ"/>
        </a:p>
      </dgm:t>
    </dgm:pt>
    <dgm:pt modelId="{EDDE20AB-4DDE-4E86-830D-D2F08661C83F}" type="sibTrans" cxnId="{29548B07-416C-4342-A67D-6C2CD52072CB}">
      <dgm:prSet/>
      <dgm:spPr/>
      <dgm:t>
        <a:bodyPr/>
        <a:lstStyle/>
        <a:p>
          <a:endParaRPr lang="cs-CZ"/>
        </a:p>
      </dgm:t>
    </dgm:pt>
    <dgm:pt modelId="{B6D65AC1-5E48-43E3-94CB-A3570CBB416C}">
      <dgm:prSet/>
      <dgm:spPr/>
      <dgm:t>
        <a:bodyPr/>
        <a:lstStyle/>
        <a:p>
          <a:pPr rtl="0"/>
          <a:r>
            <a:rPr lang="cs-CZ" dirty="0"/>
            <a:t>Pokuta až - 20 mil euro (cca 500 mil Kč)</a:t>
          </a:r>
        </a:p>
      </dgm:t>
    </dgm:pt>
    <dgm:pt modelId="{0C8111CF-1742-45A7-A257-CB2F3370F690}" type="parTrans" cxnId="{1060D1E1-FD26-4C83-9FDE-3B18C2D1C863}">
      <dgm:prSet/>
      <dgm:spPr/>
      <dgm:t>
        <a:bodyPr/>
        <a:lstStyle/>
        <a:p>
          <a:endParaRPr lang="cs-CZ"/>
        </a:p>
      </dgm:t>
    </dgm:pt>
    <dgm:pt modelId="{FA14957B-9B4D-44DF-BFAA-8E7F5903B4B4}" type="sibTrans" cxnId="{1060D1E1-FD26-4C83-9FDE-3B18C2D1C863}">
      <dgm:prSet/>
      <dgm:spPr/>
      <dgm:t>
        <a:bodyPr/>
        <a:lstStyle/>
        <a:p>
          <a:endParaRPr lang="cs-CZ"/>
        </a:p>
      </dgm:t>
    </dgm:pt>
    <dgm:pt modelId="{B3847248-A599-4BF7-98CD-BEB285B8A121}" type="pres">
      <dgm:prSet presAssocID="{9B4FC6A9-E6D7-47B1-BC04-BF4102465BE0}" presName="linear" presStyleCnt="0">
        <dgm:presLayoutVars>
          <dgm:animLvl val="lvl"/>
          <dgm:resizeHandles val="exact"/>
        </dgm:presLayoutVars>
      </dgm:prSet>
      <dgm:spPr/>
    </dgm:pt>
    <dgm:pt modelId="{AEEC0FFD-E9E2-4519-9C52-F6E1AE9D74C7}" type="pres">
      <dgm:prSet presAssocID="{B5D93D6D-260F-4616-B742-EADAD5B613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B34BC2-A2A3-48E8-B13A-F79E480C5107}" type="pres">
      <dgm:prSet presAssocID="{B5D93D6D-260F-4616-B742-EADAD5B613AA}" presName="childText" presStyleLbl="revTx" presStyleIdx="0" presStyleCnt="2">
        <dgm:presLayoutVars>
          <dgm:bulletEnabled val="1"/>
        </dgm:presLayoutVars>
      </dgm:prSet>
      <dgm:spPr/>
    </dgm:pt>
    <dgm:pt modelId="{C6167A1F-4343-413F-84CF-B0AC72F3645E}" type="pres">
      <dgm:prSet presAssocID="{AC88221B-2618-4B76-B1C1-1D9A60C0DB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85BED8-7CBB-4BBE-9C31-CAAB11A74624}" type="pres">
      <dgm:prSet presAssocID="{AC88221B-2618-4B76-B1C1-1D9A60C0DB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548B07-416C-4342-A67D-6C2CD52072CB}" srcId="{9B4FC6A9-E6D7-47B1-BC04-BF4102465BE0}" destId="{AC88221B-2618-4B76-B1C1-1D9A60C0DBE0}" srcOrd="1" destOrd="0" parTransId="{F1B3394B-9735-4B38-BD5D-9F2C2491A22E}" sibTransId="{EDDE20AB-4DDE-4E86-830D-D2F08661C83F}"/>
    <dgm:cxn modelId="{C1192520-816D-45E3-A374-71EEDC76BF61}" type="presOf" srcId="{46875F99-7846-4AE9-AE7C-FEA6C334C49D}" destId="{98B34BC2-A2A3-48E8-B13A-F79E480C5107}" srcOrd="0" destOrd="0" presId="urn:microsoft.com/office/officeart/2005/8/layout/vList2"/>
    <dgm:cxn modelId="{259BDD3C-95F2-4C95-8726-810752D44F2B}" type="presOf" srcId="{AC88221B-2618-4B76-B1C1-1D9A60C0DBE0}" destId="{C6167A1F-4343-413F-84CF-B0AC72F3645E}" srcOrd="0" destOrd="0" presId="urn:microsoft.com/office/officeart/2005/8/layout/vList2"/>
    <dgm:cxn modelId="{87D8A75B-6454-4067-B3A5-C23C87BB5172}" type="presOf" srcId="{B6D65AC1-5E48-43E3-94CB-A3570CBB416C}" destId="{3A85BED8-7CBB-4BBE-9C31-CAAB11A74624}" srcOrd="0" destOrd="0" presId="urn:microsoft.com/office/officeart/2005/8/layout/vList2"/>
    <dgm:cxn modelId="{B388596C-7281-460C-AEDC-DF56C084A563}" srcId="{9B4FC6A9-E6D7-47B1-BC04-BF4102465BE0}" destId="{B5D93D6D-260F-4616-B742-EADAD5B613AA}" srcOrd="0" destOrd="0" parTransId="{5BBF50BC-06A9-4F03-B0E6-E8303006549D}" sibTransId="{2E6579D5-C4CA-4208-AFB2-6F311A0BE0EB}"/>
    <dgm:cxn modelId="{1D43CD6C-C50C-4A41-BA7F-C1F315123E86}" type="presOf" srcId="{B5D93D6D-260F-4616-B742-EADAD5B613AA}" destId="{AEEC0FFD-E9E2-4519-9C52-F6E1AE9D74C7}" srcOrd="0" destOrd="0" presId="urn:microsoft.com/office/officeart/2005/8/layout/vList2"/>
    <dgm:cxn modelId="{D432086E-9562-49D1-8C2A-C460DA181EE8}" srcId="{B5D93D6D-260F-4616-B742-EADAD5B613AA}" destId="{46875F99-7846-4AE9-AE7C-FEA6C334C49D}" srcOrd="0" destOrd="0" parTransId="{41ED6788-CD5A-4F57-99AF-433886DD5098}" sibTransId="{459BB97E-97E9-4579-A608-D7334FBAD070}"/>
    <dgm:cxn modelId="{3A92CB4F-AC13-4DD2-BC25-4EBDB9FEE751}" type="presOf" srcId="{9B4FC6A9-E6D7-47B1-BC04-BF4102465BE0}" destId="{B3847248-A599-4BF7-98CD-BEB285B8A121}" srcOrd="0" destOrd="0" presId="urn:microsoft.com/office/officeart/2005/8/layout/vList2"/>
    <dgm:cxn modelId="{1060D1E1-FD26-4C83-9FDE-3B18C2D1C863}" srcId="{AC88221B-2618-4B76-B1C1-1D9A60C0DBE0}" destId="{B6D65AC1-5E48-43E3-94CB-A3570CBB416C}" srcOrd="0" destOrd="0" parTransId="{0C8111CF-1742-45A7-A257-CB2F3370F690}" sibTransId="{FA14957B-9B4D-44DF-BFAA-8E7F5903B4B4}"/>
    <dgm:cxn modelId="{DB6F1E5F-4011-4AF4-B841-7D7BFA1CA28C}" type="presParOf" srcId="{B3847248-A599-4BF7-98CD-BEB285B8A121}" destId="{AEEC0FFD-E9E2-4519-9C52-F6E1AE9D74C7}" srcOrd="0" destOrd="0" presId="urn:microsoft.com/office/officeart/2005/8/layout/vList2"/>
    <dgm:cxn modelId="{70937FC7-BBC5-4341-9521-366FC49B801B}" type="presParOf" srcId="{B3847248-A599-4BF7-98CD-BEB285B8A121}" destId="{98B34BC2-A2A3-48E8-B13A-F79E480C5107}" srcOrd="1" destOrd="0" presId="urn:microsoft.com/office/officeart/2005/8/layout/vList2"/>
    <dgm:cxn modelId="{8B04A548-0A37-40A1-BA93-CC1B53BB744A}" type="presParOf" srcId="{B3847248-A599-4BF7-98CD-BEB285B8A121}" destId="{C6167A1F-4343-413F-84CF-B0AC72F3645E}" srcOrd="2" destOrd="0" presId="urn:microsoft.com/office/officeart/2005/8/layout/vList2"/>
    <dgm:cxn modelId="{020D4733-42AC-47D6-8A74-99163A36016D}" type="presParOf" srcId="{B3847248-A599-4BF7-98CD-BEB285B8A121}" destId="{3A85BED8-7CBB-4BBE-9C31-CAAB11A746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DF1654-2F17-4295-8E31-432616B6A5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AC6B99-AD19-42EA-ACB1-3C4E53EA418D}">
      <dgm:prSet/>
      <dgm:spPr/>
      <dgm:t>
        <a:bodyPr/>
        <a:lstStyle/>
        <a:p>
          <a:pPr rtl="0"/>
          <a:r>
            <a:rPr lang="cs-CZ" dirty="0"/>
            <a:t>Pracovněprávní postihy</a:t>
          </a:r>
        </a:p>
      </dgm:t>
    </dgm:pt>
    <dgm:pt modelId="{966A4392-D1AA-4243-8BAC-71053FA0D2D6}" type="parTrans" cxnId="{35A02EA1-9133-4D24-8B2E-263BABF44162}">
      <dgm:prSet/>
      <dgm:spPr/>
      <dgm:t>
        <a:bodyPr/>
        <a:lstStyle/>
        <a:p>
          <a:endParaRPr lang="cs-CZ"/>
        </a:p>
      </dgm:t>
    </dgm:pt>
    <dgm:pt modelId="{913D2718-A1CD-439C-A921-4FCF1093AB72}" type="sibTrans" cxnId="{35A02EA1-9133-4D24-8B2E-263BABF44162}">
      <dgm:prSet/>
      <dgm:spPr/>
      <dgm:t>
        <a:bodyPr/>
        <a:lstStyle/>
        <a:p>
          <a:endParaRPr lang="cs-CZ"/>
        </a:p>
      </dgm:t>
    </dgm:pt>
    <dgm:pt modelId="{56831175-A8A6-4D79-9779-E0708AB0D8A5}">
      <dgm:prSet/>
      <dgm:spPr/>
      <dgm:t>
        <a:bodyPr/>
        <a:lstStyle/>
        <a:p>
          <a:pPr rtl="0"/>
          <a:r>
            <a:rPr lang="cs-CZ" dirty="0"/>
            <a:t>I okamžité zrušení pracovního poměru</a:t>
          </a:r>
        </a:p>
      </dgm:t>
    </dgm:pt>
    <dgm:pt modelId="{744625C3-BCA9-48A0-9A33-DAB1A0D11E2B}" type="parTrans" cxnId="{BC9475A7-2B75-4CC3-B439-337259B1625A}">
      <dgm:prSet/>
      <dgm:spPr/>
      <dgm:t>
        <a:bodyPr/>
        <a:lstStyle/>
        <a:p>
          <a:endParaRPr lang="cs-CZ"/>
        </a:p>
      </dgm:t>
    </dgm:pt>
    <dgm:pt modelId="{6B2B0D80-65E6-4E38-A89C-01CFABADE743}" type="sibTrans" cxnId="{BC9475A7-2B75-4CC3-B439-337259B1625A}">
      <dgm:prSet/>
      <dgm:spPr/>
      <dgm:t>
        <a:bodyPr/>
        <a:lstStyle/>
        <a:p>
          <a:endParaRPr lang="cs-CZ"/>
        </a:p>
      </dgm:t>
    </dgm:pt>
    <dgm:pt modelId="{03D0DA06-AA2C-4C4E-B74F-12DAA3831907}">
      <dgm:prSet/>
      <dgm:spPr/>
      <dgm:t>
        <a:bodyPr/>
        <a:lstStyle/>
        <a:p>
          <a:pPr rtl="0"/>
          <a:r>
            <a:rPr lang="cs-CZ" dirty="0"/>
            <a:t>Vystavení se riziku podání žaloby</a:t>
          </a:r>
        </a:p>
      </dgm:t>
    </dgm:pt>
    <dgm:pt modelId="{01F2A5A3-13BF-49F6-B590-6B8502072729}" type="parTrans" cxnId="{1BD0633F-D30F-4D2A-B95A-BAD3B2184BE0}">
      <dgm:prSet/>
      <dgm:spPr/>
      <dgm:t>
        <a:bodyPr/>
        <a:lstStyle/>
        <a:p>
          <a:endParaRPr lang="cs-CZ"/>
        </a:p>
      </dgm:t>
    </dgm:pt>
    <dgm:pt modelId="{F97AD2D9-1084-4F90-839F-B29FCBC2E84E}" type="sibTrans" cxnId="{1BD0633F-D30F-4D2A-B95A-BAD3B2184BE0}">
      <dgm:prSet/>
      <dgm:spPr/>
      <dgm:t>
        <a:bodyPr/>
        <a:lstStyle/>
        <a:p>
          <a:endParaRPr lang="cs-CZ"/>
        </a:p>
      </dgm:t>
    </dgm:pt>
    <dgm:pt modelId="{144C2E5F-7BCB-4F89-8D43-43BEE11C0311}">
      <dgm:prSet/>
      <dgm:spPr/>
      <dgm:t>
        <a:bodyPr/>
        <a:lstStyle/>
        <a:p>
          <a:pPr rtl="0"/>
          <a:r>
            <a:rPr lang="cs-CZ" dirty="0"/>
            <a:t>Náhrada nemajetkové újmy</a:t>
          </a:r>
        </a:p>
      </dgm:t>
    </dgm:pt>
    <dgm:pt modelId="{33D21C01-656A-485C-9CF0-BE6834ADA44C}" type="parTrans" cxnId="{7CAC411C-A330-4F4E-A3AE-9621D72F73A9}">
      <dgm:prSet/>
      <dgm:spPr/>
      <dgm:t>
        <a:bodyPr/>
        <a:lstStyle/>
        <a:p>
          <a:endParaRPr lang="cs-CZ"/>
        </a:p>
      </dgm:t>
    </dgm:pt>
    <dgm:pt modelId="{F60155F5-91D2-43E4-ACF4-3B21B44E963B}" type="sibTrans" cxnId="{7CAC411C-A330-4F4E-A3AE-9621D72F73A9}">
      <dgm:prSet/>
      <dgm:spPr/>
      <dgm:t>
        <a:bodyPr/>
        <a:lstStyle/>
        <a:p>
          <a:endParaRPr lang="cs-CZ"/>
        </a:p>
      </dgm:t>
    </dgm:pt>
    <dgm:pt modelId="{67A87B5A-FC51-4E76-BDCD-6C8B0EAA9BDF}" type="pres">
      <dgm:prSet presAssocID="{43DF1654-2F17-4295-8E31-432616B6A59B}" presName="linear" presStyleCnt="0">
        <dgm:presLayoutVars>
          <dgm:animLvl val="lvl"/>
          <dgm:resizeHandles val="exact"/>
        </dgm:presLayoutVars>
      </dgm:prSet>
      <dgm:spPr/>
    </dgm:pt>
    <dgm:pt modelId="{4FF923D9-5B54-4218-A4D2-EF4E90F3D674}" type="pres">
      <dgm:prSet presAssocID="{3DAC6B99-AD19-42EA-ACB1-3C4E53EA418D}" presName="parentText" presStyleLbl="node1" presStyleIdx="0" presStyleCnt="2" custLinFactNeighborY="4506">
        <dgm:presLayoutVars>
          <dgm:chMax val="0"/>
          <dgm:bulletEnabled val="1"/>
        </dgm:presLayoutVars>
      </dgm:prSet>
      <dgm:spPr/>
    </dgm:pt>
    <dgm:pt modelId="{60917FCD-AD7A-4FA1-BEB0-2E5B62C43D54}" type="pres">
      <dgm:prSet presAssocID="{3DAC6B99-AD19-42EA-ACB1-3C4E53EA418D}" presName="childText" presStyleLbl="revTx" presStyleIdx="0" presStyleCnt="2">
        <dgm:presLayoutVars>
          <dgm:bulletEnabled val="1"/>
        </dgm:presLayoutVars>
      </dgm:prSet>
      <dgm:spPr/>
    </dgm:pt>
    <dgm:pt modelId="{6C11EE1B-D5E9-4ED9-9665-B3219DD0938A}" type="pres">
      <dgm:prSet presAssocID="{03D0DA06-AA2C-4C4E-B74F-12DAA38319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929937-DA56-407B-BB7D-3EE3560D46FF}" type="pres">
      <dgm:prSet presAssocID="{03D0DA06-AA2C-4C4E-B74F-12DAA38319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993305-46CE-4E15-A1F5-902DA4D5EF90}" type="presOf" srcId="{3DAC6B99-AD19-42EA-ACB1-3C4E53EA418D}" destId="{4FF923D9-5B54-4218-A4D2-EF4E90F3D674}" srcOrd="0" destOrd="0" presId="urn:microsoft.com/office/officeart/2005/8/layout/vList2"/>
    <dgm:cxn modelId="{7CAC411C-A330-4F4E-A3AE-9621D72F73A9}" srcId="{03D0DA06-AA2C-4C4E-B74F-12DAA3831907}" destId="{144C2E5F-7BCB-4F89-8D43-43BEE11C0311}" srcOrd="0" destOrd="0" parTransId="{33D21C01-656A-485C-9CF0-BE6834ADA44C}" sibTransId="{F60155F5-91D2-43E4-ACF4-3B21B44E963B}"/>
    <dgm:cxn modelId="{1BD0633F-D30F-4D2A-B95A-BAD3B2184BE0}" srcId="{43DF1654-2F17-4295-8E31-432616B6A59B}" destId="{03D0DA06-AA2C-4C4E-B74F-12DAA3831907}" srcOrd="1" destOrd="0" parTransId="{01F2A5A3-13BF-49F6-B590-6B8502072729}" sibTransId="{F97AD2D9-1084-4F90-839F-B29FCBC2E84E}"/>
    <dgm:cxn modelId="{6996BA48-D854-4FB9-8D8D-D9D793A68E9E}" type="presOf" srcId="{43DF1654-2F17-4295-8E31-432616B6A59B}" destId="{67A87B5A-FC51-4E76-BDCD-6C8B0EAA9BDF}" srcOrd="0" destOrd="0" presId="urn:microsoft.com/office/officeart/2005/8/layout/vList2"/>
    <dgm:cxn modelId="{7951F56A-6E6D-4D20-BA85-18F70AB06803}" type="presOf" srcId="{144C2E5F-7BCB-4F89-8D43-43BEE11C0311}" destId="{88929937-DA56-407B-BB7D-3EE3560D46FF}" srcOrd="0" destOrd="0" presId="urn:microsoft.com/office/officeart/2005/8/layout/vList2"/>
    <dgm:cxn modelId="{70AF8881-8FA0-4A1E-B23F-E0083A2E11BD}" type="presOf" srcId="{03D0DA06-AA2C-4C4E-B74F-12DAA3831907}" destId="{6C11EE1B-D5E9-4ED9-9665-B3219DD0938A}" srcOrd="0" destOrd="0" presId="urn:microsoft.com/office/officeart/2005/8/layout/vList2"/>
    <dgm:cxn modelId="{54F7429D-CC1A-437E-BD55-4BD067C9D9DD}" type="presOf" srcId="{56831175-A8A6-4D79-9779-E0708AB0D8A5}" destId="{60917FCD-AD7A-4FA1-BEB0-2E5B62C43D54}" srcOrd="0" destOrd="0" presId="urn:microsoft.com/office/officeart/2005/8/layout/vList2"/>
    <dgm:cxn modelId="{35A02EA1-9133-4D24-8B2E-263BABF44162}" srcId="{43DF1654-2F17-4295-8E31-432616B6A59B}" destId="{3DAC6B99-AD19-42EA-ACB1-3C4E53EA418D}" srcOrd="0" destOrd="0" parTransId="{966A4392-D1AA-4243-8BAC-71053FA0D2D6}" sibTransId="{913D2718-A1CD-439C-A921-4FCF1093AB72}"/>
    <dgm:cxn modelId="{BC9475A7-2B75-4CC3-B439-337259B1625A}" srcId="{3DAC6B99-AD19-42EA-ACB1-3C4E53EA418D}" destId="{56831175-A8A6-4D79-9779-E0708AB0D8A5}" srcOrd="0" destOrd="0" parTransId="{744625C3-BCA9-48A0-9A33-DAB1A0D11E2B}" sibTransId="{6B2B0D80-65E6-4E38-A89C-01CFABADE743}"/>
    <dgm:cxn modelId="{90168E12-47B7-4E79-833B-352BBC5F7D7F}" type="presParOf" srcId="{67A87B5A-FC51-4E76-BDCD-6C8B0EAA9BDF}" destId="{4FF923D9-5B54-4218-A4D2-EF4E90F3D674}" srcOrd="0" destOrd="0" presId="urn:microsoft.com/office/officeart/2005/8/layout/vList2"/>
    <dgm:cxn modelId="{833DDD35-2598-4D8E-AAC3-C1018EDCDAFB}" type="presParOf" srcId="{67A87B5A-FC51-4E76-BDCD-6C8B0EAA9BDF}" destId="{60917FCD-AD7A-4FA1-BEB0-2E5B62C43D54}" srcOrd="1" destOrd="0" presId="urn:microsoft.com/office/officeart/2005/8/layout/vList2"/>
    <dgm:cxn modelId="{5B0A2ECC-CFC1-4F75-8F05-8CC8C1B93981}" type="presParOf" srcId="{67A87B5A-FC51-4E76-BDCD-6C8B0EAA9BDF}" destId="{6C11EE1B-D5E9-4ED9-9665-B3219DD0938A}" srcOrd="2" destOrd="0" presId="urn:microsoft.com/office/officeart/2005/8/layout/vList2"/>
    <dgm:cxn modelId="{8A048790-CA22-42B3-B1B0-06A5D27E7CAC}" type="presParOf" srcId="{67A87B5A-FC51-4E76-BDCD-6C8B0EAA9BDF}" destId="{88929937-DA56-407B-BB7D-3EE3560D46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503B13-122F-43E0-B9E3-090CEBAC2F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45CFEAD-ED05-4CCF-B65C-6C6A5BD08493}">
      <dgm:prSet/>
      <dgm:spPr/>
      <dgm:t>
        <a:bodyPr/>
        <a:lstStyle/>
        <a:p>
          <a:pPr rtl="0"/>
          <a:r>
            <a:rPr lang="cs-CZ" b="0"/>
            <a:t>Kárná (disciplinární) ochrana soukromí v podobě postihování porušení mlčenlivosti. </a:t>
          </a:r>
          <a:endParaRPr lang="cs-CZ"/>
        </a:p>
      </dgm:t>
    </dgm:pt>
    <dgm:pt modelId="{C2C1A053-7274-44FA-8086-3C5610D9C807}" type="parTrans" cxnId="{F9DB926D-B6D3-4674-A871-3C78BE535688}">
      <dgm:prSet/>
      <dgm:spPr/>
      <dgm:t>
        <a:bodyPr/>
        <a:lstStyle/>
        <a:p>
          <a:endParaRPr lang="cs-CZ"/>
        </a:p>
      </dgm:t>
    </dgm:pt>
    <dgm:pt modelId="{30A056BD-15F3-4B1C-A3E1-1B83E40D1E93}" type="sibTrans" cxnId="{F9DB926D-B6D3-4674-A871-3C78BE535688}">
      <dgm:prSet/>
      <dgm:spPr/>
      <dgm:t>
        <a:bodyPr/>
        <a:lstStyle/>
        <a:p>
          <a:endParaRPr lang="cs-CZ"/>
        </a:p>
      </dgm:t>
    </dgm:pt>
    <dgm:pt modelId="{2886E53D-DEE4-46B9-A9C9-0FE8BD116D53}">
      <dgm:prSet/>
      <dgm:spPr/>
      <dgm:t>
        <a:bodyPr/>
        <a:lstStyle/>
        <a:p>
          <a:pPr rtl="0"/>
          <a:r>
            <a:rPr lang="cs-CZ" b="0"/>
            <a:t>Flagrantní porušení dokáže být důvodem pro odnětí profesní licence. </a:t>
          </a:r>
          <a:endParaRPr lang="cs-CZ"/>
        </a:p>
      </dgm:t>
    </dgm:pt>
    <dgm:pt modelId="{323C41EE-BBBA-47DA-A637-CC0D1D97BE76}" type="parTrans" cxnId="{5F4E2D7B-A3CD-42FF-AC6E-C8AAEA6867EF}">
      <dgm:prSet/>
      <dgm:spPr/>
      <dgm:t>
        <a:bodyPr/>
        <a:lstStyle/>
        <a:p>
          <a:endParaRPr lang="cs-CZ"/>
        </a:p>
      </dgm:t>
    </dgm:pt>
    <dgm:pt modelId="{905F87AC-65FB-4D92-949B-4461315FF228}" type="sibTrans" cxnId="{5F4E2D7B-A3CD-42FF-AC6E-C8AAEA6867EF}">
      <dgm:prSet/>
      <dgm:spPr/>
      <dgm:t>
        <a:bodyPr/>
        <a:lstStyle/>
        <a:p>
          <a:endParaRPr lang="cs-CZ"/>
        </a:p>
      </dgm:t>
    </dgm:pt>
    <dgm:pt modelId="{21236232-3C13-4C67-98A5-F255D2461FC7}" type="pres">
      <dgm:prSet presAssocID="{54503B13-122F-43E0-B9E3-090CEBAC2FBD}" presName="linear" presStyleCnt="0">
        <dgm:presLayoutVars>
          <dgm:animLvl val="lvl"/>
          <dgm:resizeHandles val="exact"/>
        </dgm:presLayoutVars>
      </dgm:prSet>
      <dgm:spPr/>
    </dgm:pt>
    <dgm:pt modelId="{65532509-A2F8-4A5D-831F-675E66970D87}" type="pres">
      <dgm:prSet presAssocID="{E45CFEAD-ED05-4CCF-B65C-6C6A5BD084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4640B8-B152-4020-8014-8B8BAFE86902}" type="pres">
      <dgm:prSet presAssocID="{30A056BD-15F3-4B1C-A3E1-1B83E40D1E93}" presName="spacer" presStyleCnt="0"/>
      <dgm:spPr/>
    </dgm:pt>
    <dgm:pt modelId="{CFACF350-79F4-49F2-B25A-78B04B2BAB7E}" type="pres">
      <dgm:prSet presAssocID="{2886E53D-DEE4-46B9-A9C9-0FE8BD116D5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2DEC31-DA79-4641-8BBE-89EA8F090300}" type="presOf" srcId="{54503B13-122F-43E0-B9E3-090CEBAC2FBD}" destId="{21236232-3C13-4C67-98A5-F255D2461FC7}" srcOrd="0" destOrd="0" presId="urn:microsoft.com/office/officeart/2005/8/layout/vList2"/>
    <dgm:cxn modelId="{F9DB926D-B6D3-4674-A871-3C78BE535688}" srcId="{54503B13-122F-43E0-B9E3-090CEBAC2FBD}" destId="{E45CFEAD-ED05-4CCF-B65C-6C6A5BD08493}" srcOrd="0" destOrd="0" parTransId="{C2C1A053-7274-44FA-8086-3C5610D9C807}" sibTransId="{30A056BD-15F3-4B1C-A3E1-1B83E40D1E93}"/>
    <dgm:cxn modelId="{5F4E2D7B-A3CD-42FF-AC6E-C8AAEA6867EF}" srcId="{54503B13-122F-43E0-B9E3-090CEBAC2FBD}" destId="{2886E53D-DEE4-46B9-A9C9-0FE8BD116D53}" srcOrd="1" destOrd="0" parTransId="{323C41EE-BBBA-47DA-A637-CC0D1D97BE76}" sibTransId="{905F87AC-65FB-4D92-949B-4461315FF228}"/>
    <dgm:cxn modelId="{2D9EB4B4-0C66-4E3E-AC9F-71C0B14CAE0F}" type="presOf" srcId="{E45CFEAD-ED05-4CCF-B65C-6C6A5BD08493}" destId="{65532509-A2F8-4A5D-831F-675E66970D87}" srcOrd="0" destOrd="0" presId="urn:microsoft.com/office/officeart/2005/8/layout/vList2"/>
    <dgm:cxn modelId="{659A9CE8-C109-49FE-887B-DCCAC9D9FD3E}" type="presOf" srcId="{2886E53D-DEE4-46B9-A9C9-0FE8BD116D53}" destId="{CFACF350-79F4-49F2-B25A-78B04B2BAB7E}" srcOrd="0" destOrd="0" presId="urn:microsoft.com/office/officeart/2005/8/layout/vList2"/>
    <dgm:cxn modelId="{E6D295D5-C63D-4496-BDDB-36FC069FB8A5}" type="presParOf" srcId="{21236232-3C13-4C67-98A5-F255D2461FC7}" destId="{65532509-A2F8-4A5D-831F-675E66970D87}" srcOrd="0" destOrd="0" presId="urn:microsoft.com/office/officeart/2005/8/layout/vList2"/>
    <dgm:cxn modelId="{5A0660E3-1C6D-44FD-B03A-305215FA8B46}" type="presParOf" srcId="{21236232-3C13-4C67-98A5-F255D2461FC7}" destId="{694640B8-B152-4020-8014-8B8BAFE86902}" srcOrd="1" destOrd="0" presId="urn:microsoft.com/office/officeart/2005/8/layout/vList2"/>
    <dgm:cxn modelId="{9D5A6DA4-FD6C-4952-B1AA-278D5DB47C5D}" type="presParOf" srcId="{21236232-3C13-4C67-98A5-F255D2461FC7}" destId="{CFACF350-79F4-49F2-B25A-78B04B2BAB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6A91AE-94ED-47BD-A0D5-87440FC92F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8A0FC1-2865-4A4B-A39D-A857FA9E9F64}">
      <dgm:prSet/>
      <dgm:spPr/>
      <dgm:t>
        <a:bodyPr/>
        <a:lstStyle/>
        <a:p>
          <a:pPr rtl="0"/>
          <a:r>
            <a:rPr lang="cs-CZ" b="0"/>
            <a:t>Respektujte právo pacienta na soukromí a jeho osobní zónu</a:t>
          </a:r>
          <a:r>
            <a:rPr lang="en-US" b="0"/>
            <a:t>​</a:t>
          </a:r>
          <a:endParaRPr lang="cs-CZ"/>
        </a:p>
      </dgm:t>
    </dgm:pt>
    <dgm:pt modelId="{EFE35002-278D-4621-9076-C90587ABD256}" type="parTrans" cxnId="{D6FAA005-039E-491D-BC3C-0FA92EE89E92}">
      <dgm:prSet/>
      <dgm:spPr/>
      <dgm:t>
        <a:bodyPr/>
        <a:lstStyle/>
        <a:p>
          <a:endParaRPr lang="cs-CZ"/>
        </a:p>
      </dgm:t>
    </dgm:pt>
    <dgm:pt modelId="{C95A9D39-9FFF-442F-9CA5-9423CCB2B6A4}" type="sibTrans" cxnId="{D6FAA005-039E-491D-BC3C-0FA92EE89E92}">
      <dgm:prSet/>
      <dgm:spPr/>
      <dgm:t>
        <a:bodyPr/>
        <a:lstStyle/>
        <a:p>
          <a:endParaRPr lang="cs-CZ"/>
        </a:p>
      </dgm:t>
    </dgm:pt>
    <dgm:pt modelId="{ACC118F6-5641-45B9-97F0-E2C2FF45094C}">
      <dgm:prSet/>
      <dgm:spPr/>
      <dgm:t>
        <a:bodyPr/>
        <a:lstStyle/>
        <a:p>
          <a:pPr rtl="0"/>
          <a:r>
            <a:rPr lang="cs-CZ" b="0"/>
            <a:t>Včetně prostor k odkládání osobních věcí</a:t>
          </a:r>
          <a:r>
            <a:rPr lang="en-US" b="0"/>
            <a:t>​</a:t>
          </a:r>
          <a:endParaRPr lang="cs-CZ"/>
        </a:p>
      </dgm:t>
    </dgm:pt>
    <dgm:pt modelId="{C2DC4BBC-B97B-483A-BBE6-85E7AAC06F39}" type="parTrans" cxnId="{7C309248-DF53-4852-9870-338FD71A6031}">
      <dgm:prSet/>
      <dgm:spPr/>
      <dgm:t>
        <a:bodyPr/>
        <a:lstStyle/>
        <a:p>
          <a:endParaRPr lang="cs-CZ"/>
        </a:p>
      </dgm:t>
    </dgm:pt>
    <dgm:pt modelId="{D032D71D-DC13-4035-8BF5-B6C2BF3E2023}" type="sibTrans" cxnId="{7C309248-DF53-4852-9870-338FD71A6031}">
      <dgm:prSet/>
      <dgm:spPr/>
      <dgm:t>
        <a:bodyPr/>
        <a:lstStyle/>
        <a:p>
          <a:endParaRPr lang="cs-CZ"/>
        </a:p>
      </dgm:t>
    </dgm:pt>
    <dgm:pt modelId="{98A31E74-529A-437F-9359-5478C967222E}">
      <dgm:prSet/>
      <dgm:spPr/>
      <dgm:t>
        <a:bodyPr/>
        <a:lstStyle/>
        <a:p>
          <a:pPr rtl="0"/>
          <a:r>
            <a:rPr lang="cs-CZ" b="0"/>
            <a:t>Pokud si pacient nepřeje Vaši přítomnost, odejděte</a:t>
          </a:r>
          <a:r>
            <a:rPr lang="en-US" b="0"/>
            <a:t>​</a:t>
          </a:r>
          <a:endParaRPr lang="cs-CZ"/>
        </a:p>
      </dgm:t>
    </dgm:pt>
    <dgm:pt modelId="{985C5836-8433-404D-A799-87FCF380A97D}" type="parTrans" cxnId="{040F5389-AFDD-482F-BB9B-ED72F614C70C}">
      <dgm:prSet/>
      <dgm:spPr/>
      <dgm:t>
        <a:bodyPr/>
        <a:lstStyle/>
        <a:p>
          <a:endParaRPr lang="cs-CZ"/>
        </a:p>
      </dgm:t>
    </dgm:pt>
    <dgm:pt modelId="{5372017B-0A78-423D-AF2B-64C119C904D8}" type="sibTrans" cxnId="{040F5389-AFDD-482F-BB9B-ED72F614C70C}">
      <dgm:prSet/>
      <dgm:spPr/>
      <dgm:t>
        <a:bodyPr/>
        <a:lstStyle/>
        <a:p>
          <a:endParaRPr lang="cs-CZ"/>
        </a:p>
      </dgm:t>
    </dgm:pt>
    <dgm:pt modelId="{23948745-BBB3-48D8-BAE3-03A87358F502}">
      <dgm:prSet/>
      <dgm:spPr/>
      <dgm:t>
        <a:bodyPr/>
        <a:lstStyle/>
        <a:p>
          <a:pPr rtl="0"/>
          <a:r>
            <a:rPr lang="cs-CZ" b="0"/>
            <a:t>V žádném případě nepořizujte skryté nahrávky ani fotografie pacienta </a:t>
          </a:r>
          <a:r>
            <a:rPr lang="en-US" b="0"/>
            <a:t>​</a:t>
          </a:r>
          <a:endParaRPr lang="cs-CZ"/>
        </a:p>
      </dgm:t>
    </dgm:pt>
    <dgm:pt modelId="{C0AFDA80-C73F-4C6A-90C6-BC95E75FDF0E}" type="parTrans" cxnId="{E29E2F5F-93F5-48CA-81FC-4313C4B34004}">
      <dgm:prSet/>
      <dgm:spPr/>
      <dgm:t>
        <a:bodyPr/>
        <a:lstStyle/>
        <a:p>
          <a:endParaRPr lang="cs-CZ"/>
        </a:p>
      </dgm:t>
    </dgm:pt>
    <dgm:pt modelId="{F83F5444-35E0-4A8F-9772-2E4411BDD24E}" type="sibTrans" cxnId="{E29E2F5F-93F5-48CA-81FC-4313C4B34004}">
      <dgm:prSet/>
      <dgm:spPr/>
      <dgm:t>
        <a:bodyPr/>
        <a:lstStyle/>
        <a:p>
          <a:endParaRPr lang="cs-CZ"/>
        </a:p>
      </dgm:t>
    </dgm:pt>
    <dgm:pt modelId="{46FB3F28-F3F5-4B8B-B18E-9D1CBF1B4191}">
      <dgm:prSet/>
      <dgm:spPr/>
      <dgm:t>
        <a:bodyPr/>
        <a:lstStyle/>
        <a:p>
          <a:pPr rtl="0"/>
          <a:r>
            <a:rPr lang="cs-CZ" b="0"/>
            <a:t>Ani pro osobní potřebu, ani pokud pacient nebude přímo poznatelný</a:t>
          </a:r>
          <a:r>
            <a:rPr lang="en-US" b="0"/>
            <a:t>​</a:t>
          </a:r>
          <a:endParaRPr lang="cs-CZ"/>
        </a:p>
      </dgm:t>
    </dgm:pt>
    <dgm:pt modelId="{C50BD983-B875-489E-9E54-A99313D967E2}" type="parTrans" cxnId="{CFAAE4CF-E38C-470C-99A8-D4E094E12027}">
      <dgm:prSet/>
      <dgm:spPr/>
      <dgm:t>
        <a:bodyPr/>
        <a:lstStyle/>
        <a:p>
          <a:endParaRPr lang="cs-CZ"/>
        </a:p>
      </dgm:t>
    </dgm:pt>
    <dgm:pt modelId="{03406768-694B-4BF6-95A4-4B9FA6B6864A}" type="sibTrans" cxnId="{CFAAE4CF-E38C-470C-99A8-D4E094E12027}">
      <dgm:prSet/>
      <dgm:spPr/>
      <dgm:t>
        <a:bodyPr/>
        <a:lstStyle/>
        <a:p>
          <a:endParaRPr lang="cs-CZ"/>
        </a:p>
      </dgm:t>
    </dgm:pt>
    <dgm:pt modelId="{8B71431D-541D-495B-A204-46D2F82AB96E}">
      <dgm:prSet/>
      <dgm:spPr/>
      <dgm:t>
        <a:bodyPr/>
        <a:lstStyle/>
        <a:p>
          <a:pPr rtl="0"/>
          <a:r>
            <a:rPr lang="cs-CZ" b="0"/>
            <a:t>Nedělejte kopie jeho zdravotnické dokumentace (bez výslovného souhlasu)</a:t>
          </a:r>
          <a:r>
            <a:rPr lang="en-US" b="0"/>
            <a:t>​</a:t>
          </a:r>
          <a:endParaRPr lang="cs-CZ"/>
        </a:p>
      </dgm:t>
    </dgm:pt>
    <dgm:pt modelId="{E43DE22D-FFA4-4F27-BC70-9CF41C304805}" type="parTrans" cxnId="{30251D11-3476-481D-A8BD-AD0153757727}">
      <dgm:prSet/>
      <dgm:spPr/>
      <dgm:t>
        <a:bodyPr/>
        <a:lstStyle/>
        <a:p>
          <a:endParaRPr lang="cs-CZ"/>
        </a:p>
      </dgm:t>
    </dgm:pt>
    <dgm:pt modelId="{17267D9C-B6FC-4476-939F-FDAF789B6959}" type="sibTrans" cxnId="{30251D11-3476-481D-A8BD-AD0153757727}">
      <dgm:prSet/>
      <dgm:spPr/>
      <dgm:t>
        <a:bodyPr/>
        <a:lstStyle/>
        <a:p>
          <a:endParaRPr lang="cs-CZ"/>
        </a:p>
      </dgm:t>
    </dgm:pt>
    <dgm:pt modelId="{4FE47D23-D2F5-4BE9-9B05-1714BB4839D3}">
      <dgm:prSet/>
      <dgm:spPr/>
      <dgm:t>
        <a:bodyPr/>
        <a:lstStyle/>
        <a:p>
          <a:pPr rtl="0"/>
          <a:r>
            <a:rPr lang="cs-CZ" b="0"/>
            <a:t>Při neformálních rozhovorech se spolužáky nesmí být ani z kontextu dovoditelná osoba pacienta</a:t>
          </a:r>
          <a:endParaRPr lang="cs-CZ"/>
        </a:p>
      </dgm:t>
    </dgm:pt>
    <dgm:pt modelId="{383A8DCD-CB9F-408E-ADA8-26924282B81A}" type="parTrans" cxnId="{B16AF50A-1C80-480E-B7C4-6BBC3FC538FD}">
      <dgm:prSet/>
      <dgm:spPr/>
      <dgm:t>
        <a:bodyPr/>
        <a:lstStyle/>
        <a:p>
          <a:endParaRPr lang="cs-CZ"/>
        </a:p>
      </dgm:t>
    </dgm:pt>
    <dgm:pt modelId="{8AE4EEA6-F9C6-46CD-86C0-086D81BC5EEA}" type="sibTrans" cxnId="{B16AF50A-1C80-480E-B7C4-6BBC3FC538FD}">
      <dgm:prSet/>
      <dgm:spPr/>
      <dgm:t>
        <a:bodyPr/>
        <a:lstStyle/>
        <a:p>
          <a:endParaRPr lang="cs-CZ"/>
        </a:p>
      </dgm:t>
    </dgm:pt>
    <dgm:pt modelId="{CEF8CCE9-158E-4F54-B987-7E113D680B0E}" type="pres">
      <dgm:prSet presAssocID="{176A91AE-94ED-47BD-A0D5-87440FC92F89}" presName="linear" presStyleCnt="0">
        <dgm:presLayoutVars>
          <dgm:animLvl val="lvl"/>
          <dgm:resizeHandles val="exact"/>
        </dgm:presLayoutVars>
      </dgm:prSet>
      <dgm:spPr/>
    </dgm:pt>
    <dgm:pt modelId="{0668827E-71B7-4F48-8C98-B6EDA2F6DF73}" type="pres">
      <dgm:prSet presAssocID="{558A0FC1-2865-4A4B-A39D-A857FA9E9F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4E16272-EEE6-4C8E-BB3A-1538D8530F52}" type="pres">
      <dgm:prSet presAssocID="{C95A9D39-9FFF-442F-9CA5-9423CCB2B6A4}" presName="spacer" presStyleCnt="0"/>
      <dgm:spPr/>
    </dgm:pt>
    <dgm:pt modelId="{5EACB3BA-9ABC-43D0-AAF4-4813CF72090C}" type="pres">
      <dgm:prSet presAssocID="{ACC118F6-5641-45B9-97F0-E2C2FF45094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3A4C03-C61C-42FC-9980-AFA8AD7DA18E}" type="pres">
      <dgm:prSet presAssocID="{D032D71D-DC13-4035-8BF5-B6C2BF3E2023}" presName="spacer" presStyleCnt="0"/>
      <dgm:spPr/>
    </dgm:pt>
    <dgm:pt modelId="{801B0367-3228-4C7D-8A34-01DA34FB212E}" type="pres">
      <dgm:prSet presAssocID="{98A31E74-529A-437F-9359-5478C967222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417E79-9309-4827-B31E-9133D14348A0}" type="pres">
      <dgm:prSet presAssocID="{5372017B-0A78-423D-AF2B-64C119C904D8}" presName="spacer" presStyleCnt="0"/>
      <dgm:spPr/>
    </dgm:pt>
    <dgm:pt modelId="{255096CD-36F6-40D9-9DF2-FA9CFF61B7DF}" type="pres">
      <dgm:prSet presAssocID="{23948745-BBB3-48D8-BAE3-03A87358F50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766876D-42E5-4192-A7F0-160E0AC1DDF3}" type="pres">
      <dgm:prSet presAssocID="{F83F5444-35E0-4A8F-9772-2E4411BDD24E}" presName="spacer" presStyleCnt="0"/>
      <dgm:spPr/>
    </dgm:pt>
    <dgm:pt modelId="{97521B85-1B3D-41A4-B1AF-B740EB310936}" type="pres">
      <dgm:prSet presAssocID="{46FB3F28-F3F5-4B8B-B18E-9D1CBF1B41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FBB378-F439-4EEB-A232-9944D87AD50D}" type="pres">
      <dgm:prSet presAssocID="{03406768-694B-4BF6-95A4-4B9FA6B6864A}" presName="spacer" presStyleCnt="0"/>
      <dgm:spPr/>
    </dgm:pt>
    <dgm:pt modelId="{C3895D32-D603-4D83-878D-8FCD2EFA4F86}" type="pres">
      <dgm:prSet presAssocID="{8B71431D-541D-495B-A204-46D2F82AB9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180189-487A-4DD2-8D85-738BDD0A88E0}" type="pres">
      <dgm:prSet presAssocID="{17267D9C-B6FC-4476-939F-FDAF789B6959}" presName="spacer" presStyleCnt="0"/>
      <dgm:spPr/>
    </dgm:pt>
    <dgm:pt modelId="{7AA6D3ED-5F04-4D68-864E-E71C5E737083}" type="pres">
      <dgm:prSet presAssocID="{4FE47D23-D2F5-4BE9-9B05-1714BB4839D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FAA005-039E-491D-BC3C-0FA92EE89E92}" srcId="{176A91AE-94ED-47BD-A0D5-87440FC92F89}" destId="{558A0FC1-2865-4A4B-A39D-A857FA9E9F64}" srcOrd="0" destOrd="0" parTransId="{EFE35002-278D-4621-9076-C90587ABD256}" sibTransId="{C95A9D39-9FFF-442F-9CA5-9423CCB2B6A4}"/>
    <dgm:cxn modelId="{B16AF50A-1C80-480E-B7C4-6BBC3FC538FD}" srcId="{176A91AE-94ED-47BD-A0D5-87440FC92F89}" destId="{4FE47D23-D2F5-4BE9-9B05-1714BB4839D3}" srcOrd="6" destOrd="0" parTransId="{383A8DCD-CB9F-408E-ADA8-26924282B81A}" sibTransId="{8AE4EEA6-F9C6-46CD-86C0-086D81BC5EEA}"/>
    <dgm:cxn modelId="{30251D11-3476-481D-A8BD-AD0153757727}" srcId="{176A91AE-94ED-47BD-A0D5-87440FC92F89}" destId="{8B71431D-541D-495B-A204-46D2F82AB96E}" srcOrd="5" destOrd="0" parTransId="{E43DE22D-FFA4-4F27-BC70-9CF41C304805}" sibTransId="{17267D9C-B6FC-4476-939F-FDAF789B6959}"/>
    <dgm:cxn modelId="{BB6CDF14-95AE-464E-BEBD-30A164802F9F}" type="presOf" srcId="{23948745-BBB3-48D8-BAE3-03A87358F502}" destId="{255096CD-36F6-40D9-9DF2-FA9CFF61B7DF}" srcOrd="0" destOrd="0" presId="urn:microsoft.com/office/officeart/2005/8/layout/vList2"/>
    <dgm:cxn modelId="{C8B75C18-D4C4-412E-86EC-E1383C265085}" type="presOf" srcId="{176A91AE-94ED-47BD-A0D5-87440FC92F89}" destId="{CEF8CCE9-158E-4F54-B987-7E113D680B0E}" srcOrd="0" destOrd="0" presId="urn:microsoft.com/office/officeart/2005/8/layout/vList2"/>
    <dgm:cxn modelId="{E16FA825-1530-4289-9A98-A8BE2062495B}" type="presOf" srcId="{4FE47D23-D2F5-4BE9-9B05-1714BB4839D3}" destId="{7AA6D3ED-5F04-4D68-864E-E71C5E737083}" srcOrd="0" destOrd="0" presId="urn:microsoft.com/office/officeart/2005/8/layout/vList2"/>
    <dgm:cxn modelId="{1B435938-9F94-46DF-AA24-B6792598A4C5}" type="presOf" srcId="{8B71431D-541D-495B-A204-46D2F82AB96E}" destId="{C3895D32-D603-4D83-878D-8FCD2EFA4F86}" srcOrd="0" destOrd="0" presId="urn:microsoft.com/office/officeart/2005/8/layout/vList2"/>
    <dgm:cxn modelId="{485C1C3D-8EAE-4322-82BD-8D0DB133D8A4}" type="presOf" srcId="{ACC118F6-5641-45B9-97F0-E2C2FF45094C}" destId="{5EACB3BA-9ABC-43D0-AAF4-4813CF72090C}" srcOrd="0" destOrd="0" presId="urn:microsoft.com/office/officeart/2005/8/layout/vList2"/>
    <dgm:cxn modelId="{E29E2F5F-93F5-48CA-81FC-4313C4B34004}" srcId="{176A91AE-94ED-47BD-A0D5-87440FC92F89}" destId="{23948745-BBB3-48D8-BAE3-03A87358F502}" srcOrd="3" destOrd="0" parTransId="{C0AFDA80-C73F-4C6A-90C6-BC95E75FDF0E}" sibTransId="{F83F5444-35E0-4A8F-9772-2E4411BDD24E}"/>
    <dgm:cxn modelId="{7C309248-DF53-4852-9870-338FD71A6031}" srcId="{176A91AE-94ED-47BD-A0D5-87440FC92F89}" destId="{ACC118F6-5641-45B9-97F0-E2C2FF45094C}" srcOrd="1" destOrd="0" parTransId="{C2DC4BBC-B97B-483A-BBE6-85E7AAC06F39}" sibTransId="{D032D71D-DC13-4035-8BF5-B6C2BF3E2023}"/>
    <dgm:cxn modelId="{5330CA78-15C0-4F83-A678-9AF7A72F726B}" type="presOf" srcId="{558A0FC1-2865-4A4B-A39D-A857FA9E9F64}" destId="{0668827E-71B7-4F48-8C98-B6EDA2F6DF73}" srcOrd="0" destOrd="0" presId="urn:microsoft.com/office/officeart/2005/8/layout/vList2"/>
    <dgm:cxn modelId="{DD870D59-EF2D-4411-A097-52E61D82493E}" type="presOf" srcId="{46FB3F28-F3F5-4B8B-B18E-9D1CBF1B4191}" destId="{97521B85-1B3D-41A4-B1AF-B740EB310936}" srcOrd="0" destOrd="0" presId="urn:microsoft.com/office/officeart/2005/8/layout/vList2"/>
    <dgm:cxn modelId="{040F5389-AFDD-482F-BB9B-ED72F614C70C}" srcId="{176A91AE-94ED-47BD-A0D5-87440FC92F89}" destId="{98A31E74-529A-437F-9359-5478C967222E}" srcOrd="2" destOrd="0" parTransId="{985C5836-8433-404D-A799-87FCF380A97D}" sibTransId="{5372017B-0A78-423D-AF2B-64C119C904D8}"/>
    <dgm:cxn modelId="{CFAAE4CF-E38C-470C-99A8-D4E094E12027}" srcId="{176A91AE-94ED-47BD-A0D5-87440FC92F89}" destId="{46FB3F28-F3F5-4B8B-B18E-9D1CBF1B4191}" srcOrd="4" destOrd="0" parTransId="{C50BD983-B875-489E-9E54-A99313D967E2}" sibTransId="{03406768-694B-4BF6-95A4-4B9FA6B6864A}"/>
    <dgm:cxn modelId="{E0FD9FF4-DDF1-4086-9517-522357A2DEE2}" type="presOf" srcId="{98A31E74-529A-437F-9359-5478C967222E}" destId="{801B0367-3228-4C7D-8A34-01DA34FB212E}" srcOrd="0" destOrd="0" presId="urn:microsoft.com/office/officeart/2005/8/layout/vList2"/>
    <dgm:cxn modelId="{6FD2E028-F251-406D-9A7D-3CD1D54521F0}" type="presParOf" srcId="{CEF8CCE9-158E-4F54-B987-7E113D680B0E}" destId="{0668827E-71B7-4F48-8C98-B6EDA2F6DF73}" srcOrd="0" destOrd="0" presId="urn:microsoft.com/office/officeart/2005/8/layout/vList2"/>
    <dgm:cxn modelId="{7242951B-4863-49D3-A48C-D8DFDFDB1B26}" type="presParOf" srcId="{CEF8CCE9-158E-4F54-B987-7E113D680B0E}" destId="{54E16272-EEE6-4C8E-BB3A-1538D8530F52}" srcOrd="1" destOrd="0" presId="urn:microsoft.com/office/officeart/2005/8/layout/vList2"/>
    <dgm:cxn modelId="{70882E26-8074-4C67-B838-D73E95C1E4EF}" type="presParOf" srcId="{CEF8CCE9-158E-4F54-B987-7E113D680B0E}" destId="{5EACB3BA-9ABC-43D0-AAF4-4813CF72090C}" srcOrd="2" destOrd="0" presId="urn:microsoft.com/office/officeart/2005/8/layout/vList2"/>
    <dgm:cxn modelId="{77DE4327-487E-46DD-AEF7-E29312807F29}" type="presParOf" srcId="{CEF8CCE9-158E-4F54-B987-7E113D680B0E}" destId="{863A4C03-C61C-42FC-9980-AFA8AD7DA18E}" srcOrd="3" destOrd="0" presId="urn:microsoft.com/office/officeart/2005/8/layout/vList2"/>
    <dgm:cxn modelId="{6CBEF389-EA82-4209-AEDB-E77190B655B0}" type="presParOf" srcId="{CEF8CCE9-158E-4F54-B987-7E113D680B0E}" destId="{801B0367-3228-4C7D-8A34-01DA34FB212E}" srcOrd="4" destOrd="0" presId="urn:microsoft.com/office/officeart/2005/8/layout/vList2"/>
    <dgm:cxn modelId="{B4F17D81-1185-4C62-A0A9-849E30036645}" type="presParOf" srcId="{CEF8CCE9-158E-4F54-B987-7E113D680B0E}" destId="{F0417E79-9309-4827-B31E-9133D14348A0}" srcOrd="5" destOrd="0" presId="urn:microsoft.com/office/officeart/2005/8/layout/vList2"/>
    <dgm:cxn modelId="{E80800A8-654A-4488-93FC-DE2CB10D7488}" type="presParOf" srcId="{CEF8CCE9-158E-4F54-B987-7E113D680B0E}" destId="{255096CD-36F6-40D9-9DF2-FA9CFF61B7DF}" srcOrd="6" destOrd="0" presId="urn:microsoft.com/office/officeart/2005/8/layout/vList2"/>
    <dgm:cxn modelId="{6688AB66-D80A-430A-84AC-28F53D8AC786}" type="presParOf" srcId="{CEF8CCE9-158E-4F54-B987-7E113D680B0E}" destId="{A766876D-42E5-4192-A7F0-160E0AC1DDF3}" srcOrd="7" destOrd="0" presId="urn:microsoft.com/office/officeart/2005/8/layout/vList2"/>
    <dgm:cxn modelId="{A20A8E0C-E387-41B8-8070-95016FCA4C5F}" type="presParOf" srcId="{CEF8CCE9-158E-4F54-B987-7E113D680B0E}" destId="{97521B85-1B3D-41A4-B1AF-B740EB310936}" srcOrd="8" destOrd="0" presId="urn:microsoft.com/office/officeart/2005/8/layout/vList2"/>
    <dgm:cxn modelId="{547C44F8-2223-47AE-BB46-0C6565B28C00}" type="presParOf" srcId="{CEF8CCE9-158E-4F54-B987-7E113D680B0E}" destId="{04FBB378-F439-4EEB-A232-9944D87AD50D}" srcOrd="9" destOrd="0" presId="urn:microsoft.com/office/officeart/2005/8/layout/vList2"/>
    <dgm:cxn modelId="{635711D1-C81A-4FF6-A907-F1117D9988D3}" type="presParOf" srcId="{CEF8CCE9-158E-4F54-B987-7E113D680B0E}" destId="{C3895D32-D603-4D83-878D-8FCD2EFA4F86}" srcOrd="10" destOrd="0" presId="urn:microsoft.com/office/officeart/2005/8/layout/vList2"/>
    <dgm:cxn modelId="{53495732-FDFD-4D1F-903A-BC62E14633E3}" type="presParOf" srcId="{CEF8CCE9-158E-4F54-B987-7E113D680B0E}" destId="{85180189-487A-4DD2-8D85-738BDD0A88E0}" srcOrd="11" destOrd="0" presId="urn:microsoft.com/office/officeart/2005/8/layout/vList2"/>
    <dgm:cxn modelId="{B3E8AC08-DEB5-4861-93D2-5A7D2E5AA5EA}" type="presParOf" srcId="{CEF8CCE9-158E-4F54-B987-7E113D680B0E}" destId="{7AA6D3ED-5F04-4D68-864E-E71C5E73708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01C54C-B15A-4895-841B-7341C3252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4339B8-53A8-45F2-8044-6B07F1EA95F8}">
      <dgm:prSet/>
      <dgm:spPr/>
      <dgm:t>
        <a:bodyPr/>
        <a:lstStyle/>
        <a:p>
          <a:pPr rtl="0"/>
          <a:r>
            <a:rPr lang="cs-CZ" b="0" dirty="0"/>
            <a:t>Jakékoliv výpisky a shromažďování informací</a:t>
          </a:r>
          <a:r>
            <a:rPr lang="en-US" b="0" dirty="0"/>
            <a:t>​</a:t>
          </a:r>
          <a:endParaRPr lang="cs-CZ" dirty="0"/>
        </a:p>
      </dgm:t>
    </dgm:pt>
    <dgm:pt modelId="{74E31A81-62F1-4AF9-A070-DBF149C99984}" type="parTrans" cxnId="{D5463F42-1826-4F8C-A249-093201FF916B}">
      <dgm:prSet/>
      <dgm:spPr/>
      <dgm:t>
        <a:bodyPr/>
        <a:lstStyle/>
        <a:p>
          <a:endParaRPr lang="cs-CZ"/>
        </a:p>
      </dgm:t>
    </dgm:pt>
    <dgm:pt modelId="{0A7060B8-7FB8-4516-8430-04A092A1A0C9}" type="sibTrans" cxnId="{D5463F42-1826-4F8C-A249-093201FF916B}">
      <dgm:prSet/>
      <dgm:spPr/>
      <dgm:t>
        <a:bodyPr/>
        <a:lstStyle/>
        <a:p>
          <a:endParaRPr lang="cs-CZ"/>
        </a:p>
      </dgm:t>
    </dgm:pt>
    <dgm:pt modelId="{B9819604-C515-47C6-89F2-A765BC9B4538}">
      <dgm:prSet/>
      <dgm:spPr/>
      <dgm:t>
        <a:bodyPr/>
        <a:lstStyle/>
        <a:p>
          <a:pPr rtl="0"/>
          <a:r>
            <a:rPr lang="cs-CZ" b="0"/>
            <a:t>Fotografie pacienta nebo částí těla</a:t>
          </a:r>
          <a:r>
            <a:rPr lang="en-US" b="0"/>
            <a:t>​</a:t>
          </a:r>
          <a:endParaRPr lang="cs-CZ"/>
        </a:p>
      </dgm:t>
    </dgm:pt>
    <dgm:pt modelId="{74609450-8451-4B78-8D86-248A6648ECA4}" type="parTrans" cxnId="{000CEBC6-2D20-4963-9FBD-2826CB5FC7AC}">
      <dgm:prSet/>
      <dgm:spPr/>
      <dgm:t>
        <a:bodyPr/>
        <a:lstStyle/>
        <a:p>
          <a:endParaRPr lang="cs-CZ"/>
        </a:p>
      </dgm:t>
    </dgm:pt>
    <dgm:pt modelId="{C12E514F-78FE-46C8-A2B6-ADFC5FC47F06}" type="sibTrans" cxnId="{000CEBC6-2D20-4963-9FBD-2826CB5FC7AC}">
      <dgm:prSet/>
      <dgm:spPr/>
      <dgm:t>
        <a:bodyPr/>
        <a:lstStyle/>
        <a:p>
          <a:endParaRPr lang="cs-CZ"/>
        </a:p>
      </dgm:t>
    </dgm:pt>
    <dgm:pt modelId="{EBB253D7-FAA5-40AC-B46F-014FDB0C6CD3}">
      <dgm:prSet/>
      <dgm:spPr/>
      <dgm:t>
        <a:bodyPr/>
        <a:lstStyle/>
        <a:p>
          <a:pPr rtl="0"/>
          <a:r>
            <a:rPr lang="cs-CZ" b="0"/>
            <a:t>Vždy s vědomím a souhlasem pacienta</a:t>
          </a:r>
          <a:r>
            <a:rPr lang="en-US" b="0"/>
            <a:t>​</a:t>
          </a:r>
          <a:endParaRPr lang="cs-CZ"/>
        </a:p>
      </dgm:t>
    </dgm:pt>
    <dgm:pt modelId="{556A08CF-431E-4CC2-9DB1-51F2DBF99210}" type="parTrans" cxnId="{1F2F18DA-3B38-4232-836A-14FF7AC1A2F6}">
      <dgm:prSet/>
      <dgm:spPr/>
      <dgm:t>
        <a:bodyPr/>
        <a:lstStyle/>
        <a:p>
          <a:endParaRPr lang="cs-CZ"/>
        </a:p>
      </dgm:t>
    </dgm:pt>
    <dgm:pt modelId="{561127EC-9C47-4969-8D48-5489B373D382}" type="sibTrans" cxnId="{1F2F18DA-3B38-4232-836A-14FF7AC1A2F6}">
      <dgm:prSet/>
      <dgm:spPr/>
      <dgm:t>
        <a:bodyPr/>
        <a:lstStyle/>
        <a:p>
          <a:endParaRPr lang="cs-CZ"/>
        </a:p>
      </dgm:t>
    </dgm:pt>
    <dgm:pt modelId="{388E30F9-2F60-4298-B6BD-C39BA5BFA770}">
      <dgm:prSet/>
      <dgm:spPr/>
      <dgm:t>
        <a:bodyPr/>
        <a:lstStyle/>
        <a:p>
          <a:pPr rtl="0"/>
          <a:r>
            <a:rPr lang="cs-CZ" b="0"/>
            <a:t>Nikdy ne pacienty v bezvědomí </a:t>
          </a:r>
          <a:r>
            <a:rPr lang="en-US" b="0"/>
            <a:t>​</a:t>
          </a:r>
          <a:endParaRPr lang="cs-CZ"/>
        </a:p>
      </dgm:t>
    </dgm:pt>
    <dgm:pt modelId="{9898F307-1804-43DF-BFAA-9D85E7A31300}" type="parTrans" cxnId="{BA37FEE0-2E92-4EF7-9CDD-BE7657B01E66}">
      <dgm:prSet/>
      <dgm:spPr/>
      <dgm:t>
        <a:bodyPr/>
        <a:lstStyle/>
        <a:p>
          <a:endParaRPr lang="cs-CZ"/>
        </a:p>
      </dgm:t>
    </dgm:pt>
    <dgm:pt modelId="{85ECD606-7DB6-45DB-ADCF-F4FF79D85BF7}" type="sibTrans" cxnId="{BA37FEE0-2E92-4EF7-9CDD-BE7657B01E66}">
      <dgm:prSet/>
      <dgm:spPr/>
      <dgm:t>
        <a:bodyPr/>
        <a:lstStyle/>
        <a:p>
          <a:endParaRPr lang="cs-CZ"/>
        </a:p>
      </dgm:t>
    </dgm:pt>
    <dgm:pt modelId="{6C62106F-F80D-4DBF-875D-04BA661D6969}">
      <dgm:prSet/>
      <dgm:spPr/>
      <dgm:t>
        <a:bodyPr/>
        <a:lstStyle/>
        <a:p>
          <a:pPr rtl="0"/>
          <a:r>
            <a:rPr lang="cs-CZ" b="0"/>
            <a:t>Minimalizovat zásahy do soukromí (pozor, skutečná anonymizace je skoro nemožná)</a:t>
          </a:r>
          <a:r>
            <a:rPr lang="en-US" b="0"/>
            <a:t>​</a:t>
          </a:r>
          <a:endParaRPr lang="cs-CZ"/>
        </a:p>
      </dgm:t>
    </dgm:pt>
    <dgm:pt modelId="{B8BD3EB7-2901-4DED-B578-6ADB655A7BFF}" type="parTrans" cxnId="{B3EBECEC-0446-46A6-B40C-7B7195DC530E}">
      <dgm:prSet/>
      <dgm:spPr/>
      <dgm:t>
        <a:bodyPr/>
        <a:lstStyle/>
        <a:p>
          <a:endParaRPr lang="cs-CZ"/>
        </a:p>
      </dgm:t>
    </dgm:pt>
    <dgm:pt modelId="{8EA5FE67-26ED-45D1-8240-C8F4618BC5E0}" type="sibTrans" cxnId="{B3EBECEC-0446-46A6-B40C-7B7195DC530E}">
      <dgm:prSet/>
      <dgm:spPr/>
      <dgm:t>
        <a:bodyPr/>
        <a:lstStyle/>
        <a:p>
          <a:endParaRPr lang="cs-CZ"/>
        </a:p>
      </dgm:t>
    </dgm:pt>
    <dgm:pt modelId="{3DAF7B7E-5CF1-4B63-A181-6EEEB6CD04A0}">
      <dgm:prSet/>
      <dgm:spPr/>
      <dgm:t>
        <a:bodyPr/>
        <a:lstStyle/>
        <a:p>
          <a:pPr rtl="0"/>
          <a:r>
            <a:rPr lang="cs-CZ" b="0"/>
            <a:t>Pozor souhlas s pořízením záznamu a jeho dalším šíření jsou dva samostatné souhlasy, souhlas s jedním neznamená souhlas s druhým</a:t>
          </a:r>
          <a:r>
            <a:rPr lang="en-US" b="0"/>
            <a:t>​</a:t>
          </a:r>
          <a:endParaRPr lang="cs-CZ"/>
        </a:p>
      </dgm:t>
    </dgm:pt>
    <dgm:pt modelId="{8E7D69FE-F8F3-46CA-A981-2DA480D00759}" type="parTrans" cxnId="{D3EE0C94-A590-44A9-957A-D93BE7CDD7D9}">
      <dgm:prSet/>
      <dgm:spPr/>
      <dgm:t>
        <a:bodyPr/>
        <a:lstStyle/>
        <a:p>
          <a:endParaRPr lang="cs-CZ"/>
        </a:p>
      </dgm:t>
    </dgm:pt>
    <dgm:pt modelId="{5CDABA1F-B563-4FA9-8621-34C09E0D1AB2}" type="sibTrans" cxnId="{D3EE0C94-A590-44A9-957A-D93BE7CDD7D9}">
      <dgm:prSet/>
      <dgm:spPr/>
      <dgm:t>
        <a:bodyPr/>
        <a:lstStyle/>
        <a:p>
          <a:endParaRPr lang="cs-CZ"/>
        </a:p>
      </dgm:t>
    </dgm:pt>
    <dgm:pt modelId="{E5C42041-B0E4-4933-A725-BE6ED51DF1A4}">
      <dgm:prSet/>
      <dgm:spPr/>
      <dgm:t>
        <a:bodyPr/>
        <a:lstStyle/>
        <a:p>
          <a:pPr rtl="0"/>
          <a:r>
            <a:rPr lang="cs-CZ" b="0"/>
            <a:t>Každá sesbíraná informace musí mít svůj účel!</a:t>
          </a:r>
          <a:r>
            <a:rPr lang="en-US" b="0"/>
            <a:t>​</a:t>
          </a:r>
          <a:endParaRPr lang="cs-CZ"/>
        </a:p>
      </dgm:t>
    </dgm:pt>
    <dgm:pt modelId="{522C976C-980C-4389-A62A-489855866F73}" type="parTrans" cxnId="{0176B483-F4F1-4266-B69E-D3969D6B1449}">
      <dgm:prSet/>
      <dgm:spPr/>
      <dgm:t>
        <a:bodyPr/>
        <a:lstStyle/>
        <a:p>
          <a:endParaRPr lang="cs-CZ"/>
        </a:p>
      </dgm:t>
    </dgm:pt>
    <dgm:pt modelId="{1539E631-8913-42C4-A2FE-1A92A49F332F}" type="sibTrans" cxnId="{0176B483-F4F1-4266-B69E-D3969D6B1449}">
      <dgm:prSet/>
      <dgm:spPr/>
      <dgm:t>
        <a:bodyPr/>
        <a:lstStyle/>
        <a:p>
          <a:endParaRPr lang="cs-CZ"/>
        </a:p>
      </dgm:t>
    </dgm:pt>
    <dgm:pt modelId="{5BB5F163-9200-429D-9D48-1357B51C90A6}">
      <dgm:prSet custT="1"/>
      <dgm:spPr/>
      <dgm:t>
        <a:bodyPr/>
        <a:lstStyle/>
        <a:p>
          <a:pPr rtl="0"/>
          <a:r>
            <a:rPr lang="cs-CZ" sz="1800" b="1" i="0" dirty="0">
              <a:solidFill>
                <a:srgbClr val="FF0000"/>
              </a:solidFill>
              <a:effectLst/>
              <a:latin typeface="Open Sans" panose="020B0606030504020204" pitchFamily="34" charset="0"/>
            </a:rPr>
            <a:t>Zákaz šíření na sociální sítě Směrnice děkana LF MU č. 1/2016 čl. V odst. 9 </a:t>
          </a:r>
        </a:p>
      </dgm:t>
    </dgm:pt>
    <dgm:pt modelId="{836C7D13-1163-4EE3-8707-9AFF0468DB9C}" type="parTrans" cxnId="{7805E1DF-BC7C-410B-AC9F-33526D272730}">
      <dgm:prSet/>
      <dgm:spPr/>
      <dgm:t>
        <a:bodyPr/>
        <a:lstStyle/>
        <a:p>
          <a:endParaRPr lang="cs-CZ"/>
        </a:p>
      </dgm:t>
    </dgm:pt>
    <dgm:pt modelId="{5AAF0512-3A66-40CB-9798-FDFF78A329C2}" type="sibTrans" cxnId="{7805E1DF-BC7C-410B-AC9F-33526D272730}">
      <dgm:prSet/>
      <dgm:spPr/>
      <dgm:t>
        <a:bodyPr/>
        <a:lstStyle/>
        <a:p>
          <a:endParaRPr lang="cs-CZ"/>
        </a:p>
      </dgm:t>
    </dgm:pt>
    <dgm:pt modelId="{BBE6D1C0-0B5C-4AE2-8F36-29C543C83D69}" type="pres">
      <dgm:prSet presAssocID="{9C01C54C-B15A-4895-841B-7341C32526D2}" presName="linear" presStyleCnt="0">
        <dgm:presLayoutVars>
          <dgm:animLvl val="lvl"/>
          <dgm:resizeHandles val="exact"/>
        </dgm:presLayoutVars>
      </dgm:prSet>
      <dgm:spPr/>
    </dgm:pt>
    <dgm:pt modelId="{FD9C1048-CAC2-4312-8477-41A2741DC410}" type="pres">
      <dgm:prSet presAssocID="{734339B8-53A8-45F2-8044-6B07F1EA95F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28C3DD7-73FA-4146-9E59-1D79B33721AC}" type="pres">
      <dgm:prSet presAssocID="{0A7060B8-7FB8-4516-8430-04A092A1A0C9}" presName="spacer" presStyleCnt="0"/>
      <dgm:spPr/>
    </dgm:pt>
    <dgm:pt modelId="{61FE8E85-FF95-4121-8A50-ABCCE1EC7364}" type="pres">
      <dgm:prSet presAssocID="{B9819604-C515-47C6-89F2-A765BC9B45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4250819-C14C-40CD-BF51-DB4CB39B3072}" type="pres">
      <dgm:prSet presAssocID="{C12E514F-78FE-46C8-A2B6-ADFC5FC47F06}" presName="spacer" presStyleCnt="0"/>
      <dgm:spPr/>
    </dgm:pt>
    <dgm:pt modelId="{CF1B447B-7740-4DB1-B35D-A43CADFEFC2A}" type="pres">
      <dgm:prSet presAssocID="{EBB253D7-FAA5-40AC-B46F-014FDB0C6CD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9661835-2D1A-4D03-90D0-107AC7902DF6}" type="pres">
      <dgm:prSet presAssocID="{561127EC-9C47-4969-8D48-5489B373D382}" presName="spacer" presStyleCnt="0"/>
      <dgm:spPr/>
    </dgm:pt>
    <dgm:pt modelId="{D4331278-B9A6-4D40-B4E3-48D7ABAC23AF}" type="pres">
      <dgm:prSet presAssocID="{388E30F9-2F60-4298-B6BD-C39BA5BFA77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2EC1AF-4BA8-4110-80E6-DBF888A80E5C}" type="pres">
      <dgm:prSet presAssocID="{85ECD606-7DB6-45DB-ADCF-F4FF79D85BF7}" presName="spacer" presStyleCnt="0"/>
      <dgm:spPr/>
    </dgm:pt>
    <dgm:pt modelId="{6339F152-2D3B-44AC-8CC6-48CA64FB02C4}" type="pres">
      <dgm:prSet presAssocID="{6C62106F-F80D-4DBF-875D-04BA661D696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443722A-DB86-4AF1-A7EF-77CDCC0CA5D3}" type="pres">
      <dgm:prSet presAssocID="{6C62106F-F80D-4DBF-875D-04BA661D6969}" presName="childText" presStyleLbl="revTx" presStyleIdx="0" presStyleCnt="1">
        <dgm:presLayoutVars>
          <dgm:bulletEnabled val="1"/>
        </dgm:presLayoutVars>
      </dgm:prSet>
      <dgm:spPr/>
    </dgm:pt>
    <dgm:pt modelId="{A30478C0-74F1-4435-A90C-57040EFAA68C}" type="pres">
      <dgm:prSet presAssocID="{E5C42041-B0E4-4933-A725-BE6ED51DF1A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2240369-26F4-4A04-909E-87C90C5040F8}" type="pres">
      <dgm:prSet presAssocID="{1539E631-8913-42C4-A2FE-1A92A49F332F}" presName="spacer" presStyleCnt="0"/>
      <dgm:spPr/>
    </dgm:pt>
    <dgm:pt modelId="{70B73109-7706-4076-9732-93830AA7B80D}" type="pres">
      <dgm:prSet presAssocID="{5BB5F163-9200-429D-9D48-1357B51C90A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7F61209-3054-4CA9-84EE-787609532057}" type="presOf" srcId="{388E30F9-2F60-4298-B6BD-C39BA5BFA770}" destId="{D4331278-B9A6-4D40-B4E3-48D7ABAC23AF}" srcOrd="0" destOrd="0" presId="urn:microsoft.com/office/officeart/2005/8/layout/vList2"/>
    <dgm:cxn modelId="{465FCF5B-50B9-4023-A17C-917AA663FC9D}" type="presOf" srcId="{3DAF7B7E-5CF1-4B63-A181-6EEEB6CD04A0}" destId="{7443722A-DB86-4AF1-A7EF-77CDCC0CA5D3}" srcOrd="0" destOrd="0" presId="urn:microsoft.com/office/officeart/2005/8/layout/vList2"/>
    <dgm:cxn modelId="{D5463F42-1826-4F8C-A249-093201FF916B}" srcId="{9C01C54C-B15A-4895-841B-7341C32526D2}" destId="{734339B8-53A8-45F2-8044-6B07F1EA95F8}" srcOrd="0" destOrd="0" parTransId="{74E31A81-62F1-4AF9-A070-DBF149C99984}" sibTransId="{0A7060B8-7FB8-4516-8430-04A092A1A0C9}"/>
    <dgm:cxn modelId="{9958124F-7030-4CC9-A3C7-D6527BAD6178}" type="presOf" srcId="{734339B8-53A8-45F2-8044-6B07F1EA95F8}" destId="{FD9C1048-CAC2-4312-8477-41A2741DC410}" srcOrd="0" destOrd="0" presId="urn:microsoft.com/office/officeart/2005/8/layout/vList2"/>
    <dgm:cxn modelId="{0176B483-F4F1-4266-B69E-D3969D6B1449}" srcId="{9C01C54C-B15A-4895-841B-7341C32526D2}" destId="{E5C42041-B0E4-4933-A725-BE6ED51DF1A4}" srcOrd="5" destOrd="0" parTransId="{522C976C-980C-4389-A62A-489855866F73}" sibTransId="{1539E631-8913-42C4-A2FE-1A92A49F332F}"/>
    <dgm:cxn modelId="{D3EE0C94-A590-44A9-957A-D93BE7CDD7D9}" srcId="{6C62106F-F80D-4DBF-875D-04BA661D6969}" destId="{3DAF7B7E-5CF1-4B63-A181-6EEEB6CD04A0}" srcOrd="0" destOrd="0" parTransId="{8E7D69FE-F8F3-46CA-A981-2DA480D00759}" sibTransId="{5CDABA1F-B563-4FA9-8621-34C09E0D1AB2}"/>
    <dgm:cxn modelId="{5203AEB7-AC79-4286-AF0A-A95E8F2F88EB}" type="presOf" srcId="{5BB5F163-9200-429D-9D48-1357B51C90A6}" destId="{70B73109-7706-4076-9732-93830AA7B80D}" srcOrd="0" destOrd="0" presId="urn:microsoft.com/office/officeart/2005/8/layout/vList2"/>
    <dgm:cxn modelId="{4C43EEC0-D212-43FD-BB4E-43EB06E58BE6}" type="presOf" srcId="{E5C42041-B0E4-4933-A725-BE6ED51DF1A4}" destId="{A30478C0-74F1-4435-A90C-57040EFAA68C}" srcOrd="0" destOrd="0" presId="urn:microsoft.com/office/officeart/2005/8/layout/vList2"/>
    <dgm:cxn modelId="{000CEBC6-2D20-4963-9FBD-2826CB5FC7AC}" srcId="{9C01C54C-B15A-4895-841B-7341C32526D2}" destId="{B9819604-C515-47C6-89F2-A765BC9B4538}" srcOrd="1" destOrd="0" parTransId="{74609450-8451-4B78-8D86-248A6648ECA4}" sibTransId="{C12E514F-78FE-46C8-A2B6-ADFC5FC47F06}"/>
    <dgm:cxn modelId="{B27463CC-EB2B-4E64-9CD2-EE310195AB48}" type="presOf" srcId="{9C01C54C-B15A-4895-841B-7341C32526D2}" destId="{BBE6D1C0-0B5C-4AE2-8F36-29C543C83D69}" srcOrd="0" destOrd="0" presId="urn:microsoft.com/office/officeart/2005/8/layout/vList2"/>
    <dgm:cxn modelId="{3AD14BCD-ECC8-4D33-B5CA-CF8A871E63D5}" type="presOf" srcId="{6C62106F-F80D-4DBF-875D-04BA661D6969}" destId="{6339F152-2D3B-44AC-8CC6-48CA64FB02C4}" srcOrd="0" destOrd="0" presId="urn:microsoft.com/office/officeart/2005/8/layout/vList2"/>
    <dgm:cxn modelId="{1F2F18DA-3B38-4232-836A-14FF7AC1A2F6}" srcId="{9C01C54C-B15A-4895-841B-7341C32526D2}" destId="{EBB253D7-FAA5-40AC-B46F-014FDB0C6CD3}" srcOrd="2" destOrd="0" parTransId="{556A08CF-431E-4CC2-9DB1-51F2DBF99210}" sibTransId="{561127EC-9C47-4969-8D48-5489B373D382}"/>
    <dgm:cxn modelId="{7805E1DF-BC7C-410B-AC9F-33526D272730}" srcId="{9C01C54C-B15A-4895-841B-7341C32526D2}" destId="{5BB5F163-9200-429D-9D48-1357B51C90A6}" srcOrd="6" destOrd="0" parTransId="{836C7D13-1163-4EE3-8707-9AFF0468DB9C}" sibTransId="{5AAF0512-3A66-40CB-9798-FDFF78A329C2}"/>
    <dgm:cxn modelId="{BA37FEE0-2E92-4EF7-9CDD-BE7657B01E66}" srcId="{9C01C54C-B15A-4895-841B-7341C32526D2}" destId="{388E30F9-2F60-4298-B6BD-C39BA5BFA770}" srcOrd="3" destOrd="0" parTransId="{9898F307-1804-43DF-BFAA-9D85E7A31300}" sibTransId="{85ECD606-7DB6-45DB-ADCF-F4FF79D85BF7}"/>
    <dgm:cxn modelId="{836918E1-8C24-4E13-84F9-656C154A8B80}" type="presOf" srcId="{B9819604-C515-47C6-89F2-A765BC9B4538}" destId="{61FE8E85-FF95-4121-8A50-ABCCE1EC7364}" srcOrd="0" destOrd="0" presId="urn:microsoft.com/office/officeart/2005/8/layout/vList2"/>
    <dgm:cxn modelId="{B3EBECEC-0446-46A6-B40C-7B7195DC530E}" srcId="{9C01C54C-B15A-4895-841B-7341C32526D2}" destId="{6C62106F-F80D-4DBF-875D-04BA661D6969}" srcOrd="4" destOrd="0" parTransId="{B8BD3EB7-2901-4DED-B578-6ADB655A7BFF}" sibTransId="{8EA5FE67-26ED-45D1-8240-C8F4618BC5E0}"/>
    <dgm:cxn modelId="{256902F5-58ED-4701-B1A7-440DDE3E7725}" type="presOf" srcId="{EBB253D7-FAA5-40AC-B46F-014FDB0C6CD3}" destId="{CF1B447B-7740-4DB1-B35D-A43CADFEFC2A}" srcOrd="0" destOrd="0" presId="urn:microsoft.com/office/officeart/2005/8/layout/vList2"/>
    <dgm:cxn modelId="{08F7072D-119A-4802-99F1-1EF9C04D70D5}" type="presParOf" srcId="{BBE6D1C0-0B5C-4AE2-8F36-29C543C83D69}" destId="{FD9C1048-CAC2-4312-8477-41A2741DC410}" srcOrd="0" destOrd="0" presId="urn:microsoft.com/office/officeart/2005/8/layout/vList2"/>
    <dgm:cxn modelId="{6350A321-DD45-4E56-991F-729E5E27E0AD}" type="presParOf" srcId="{BBE6D1C0-0B5C-4AE2-8F36-29C543C83D69}" destId="{728C3DD7-73FA-4146-9E59-1D79B33721AC}" srcOrd="1" destOrd="0" presId="urn:microsoft.com/office/officeart/2005/8/layout/vList2"/>
    <dgm:cxn modelId="{CFB9FEFC-BFE4-448A-9280-5714BDA0B0F4}" type="presParOf" srcId="{BBE6D1C0-0B5C-4AE2-8F36-29C543C83D69}" destId="{61FE8E85-FF95-4121-8A50-ABCCE1EC7364}" srcOrd="2" destOrd="0" presId="urn:microsoft.com/office/officeart/2005/8/layout/vList2"/>
    <dgm:cxn modelId="{7E9B8034-75EC-46D8-9838-1FDEDC6DD1E6}" type="presParOf" srcId="{BBE6D1C0-0B5C-4AE2-8F36-29C543C83D69}" destId="{F4250819-C14C-40CD-BF51-DB4CB39B3072}" srcOrd="3" destOrd="0" presId="urn:microsoft.com/office/officeart/2005/8/layout/vList2"/>
    <dgm:cxn modelId="{2D33D5F4-8122-4CE8-ABB6-D15AF2CEC35D}" type="presParOf" srcId="{BBE6D1C0-0B5C-4AE2-8F36-29C543C83D69}" destId="{CF1B447B-7740-4DB1-B35D-A43CADFEFC2A}" srcOrd="4" destOrd="0" presId="urn:microsoft.com/office/officeart/2005/8/layout/vList2"/>
    <dgm:cxn modelId="{E56A1177-432E-4F1C-8664-FE37F3B2A5AC}" type="presParOf" srcId="{BBE6D1C0-0B5C-4AE2-8F36-29C543C83D69}" destId="{89661835-2D1A-4D03-90D0-107AC7902DF6}" srcOrd="5" destOrd="0" presId="urn:microsoft.com/office/officeart/2005/8/layout/vList2"/>
    <dgm:cxn modelId="{8FA1AA7F-0CA2-49A6-BAD8-69677F4AF855}" type="presParOf" srcId="{BBE6D1C0-0B5C-4AE2-8F36-29C543C83D69}" destId="{D4331278-B9A6-4D40-B4E3-48D7ABAC23AF}" srcOrd="6" destOrd="0" presId="urn:microsoft.com/office/officeart/2005/8/layout/vList2"/>
    <dgm:cxn modelId="{B28B5309-E9B5-490A-9D9E-8A80B35A974C}" type="presParOf" srcId="{BBE6D1C0-0B5C-4AE2-8F36-29C543C83D69}" destId="{DF2EC1AF-4BA8-4110-80E6-DBF888A80E5C}" srcOrd="7" destOrd="0" presId="urn:microsoft.com/office/officeart/2005/8/layout/vList2"/>
    <dgm:cxn modelId="{66AEE843-09FB-4D10-86E3-3F9C71A15B32}" type="presParOf" srcId="{BBE6D1C0-0B5C-4AE2-8F36-29C543C83D69}" destId="{6339F152-2D3B-44AC-8CC6-48CA64FB02C4}" srcOrd="8" destOrd="0" presId="urn:microsoft.com/office/officeart/2005/8/layout/vList2"/>
    <dgm:cxn modelId="{8BCF8F1D-3BE9-41F9-ACAE-0D0BA4B342C4}" type="presParOf" srcId="{BBE6D1C0-0B5C-4AE2-8F36-29C543C83D69}" destId="{7443722A-DB86-4AF1-A7EF-77CDCC0CA5D3}" srcOrd="9" destOrd="0" presId="urn:microsoft.com/office/officeart/2005/8/layout/vList2"/>
    <dgm:cxn modelId="{8B303F5A-024D-4F5E-BA14-B07C2AD38D8E}" type="presParOf" srcId="{BBE6D1C0-0B5C-4AE2-8F36-29C543C83D69}" destId="{A30478C0-74F1-4435-A90C-57040EFAA68C}" srcOrd="10" destOrd="0" presId="urn:microsoft.com/office/officeart/2005/8/layout/vList2"/>
    <dgm:cxn modelId="{91458BB3-87F3-46C4-8497-5920E3A85440}" type="presParOf" srcId="{BBE6D1C0-0B5C-4AE2-8F36-29C543C83D69}" destId="{12240369-26F4-4A04-909E-87C90C5040F8}" srcOrd="11" destOrd="0" presId="urn:microsoft.com/office/officeart/2005/8/layout/vList2"/>
    <dgm:cxn modelId="{0B1B36CD-925E-45A1-872F-702886F9BD45}" type="presParOf" srcId="{BBE6D1C0-0B5C-4AE2-8F36-29C543C83D69}" destId="{70B73109-7706-4076-9732-93830AA7B80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68C8CF-FD81-4592-B64A-1019AC483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4622A6-E5D7-4857-A9CD-FFCCABE3C6A4}">
      <dgm:prSet/>
      <dgm:spPr/>
      <dgm:t>
        <a:bodyPr/>
        <a:lstStyle/>
        <a:p>
          <a:pPr rtl="0"/>
          <a:r>
            <a:rPr lang="cs-CZ" b="0"/>
            <a:t>Vždy s vědomím poskytovatele </a:t>
          </a:r>
          <a:r>
            <a:rPr lang="en-US" b="0"/>
            <a:t>​</a:t>
          </a:r>
          <a:endParaRPr lang="cs-CZ"/>
        </a:p>
      </dgm:t>
    </dgm:pt>
    <dgm:pt modelId="{254AC71B-9688-441F-81A0-2E840C6F06F3}" type="parTrans" cxnId="{EE3CE6CE-DC72-4C42-828C-6A531999BE32}">
      <dgm:prSet/>
      <dgm:spPr/>
      <dgm:t>
        <a:bodyPr/>
        <a:lstStyle/>
        <a:p>
          <a:endParaRPr lang="cs-CZ"/>
        </a:p>
      </dgm:t>
    </dgm:pt>
    <dgm:pt modelId="{E5E969A6-EA18-4E06-BAE6-04DB4E9B3BF7}" type="sibTrans" cxnId="{EE3CE6CE-DC72-4C42-828C-6A531999BE32}">
      <dgm:prSet/>
      <dgm:spPr/>
      <dgm:t>
        <a:bodyPr/>
        <a:lstStyle/>
        <a:p>
          <a:endParaRPr lang="cs-CZ"/>
        </a:p>
      </dgm:t>
    </dgm:pt>
    <dgm:pt modelId="{86415736-12E5-418A-A221-A0A5E4B3E166}">
      <dgm:prSet/>
      <dgm:spPr/>
      <dgm:t>
        <a:bodyPr/>
        <a:lstStyle/>
        <a:p>
          <a:pPr rtl="0"/>
          <a:r>
            <a:rPr lang="cs-CZ" b="0"/>
            <a:t>Poskytovatel od pacienta obstará souhlas</a:t>
          </a:r>
          <a:r>
            <a:rPr lang="en-US" b="0"/>
            <a:t>​</a:t>
          </a:r>
          <a:endParaRPr lang="cs-CZ"/>
        </a:p>
      </dgm:t>
    </dgm:pt>
    <dgm:pt modelId="{26099A27-6FFC-4D65-B492-A586163E3BCD}" type="parTrans" cxnId="{ACB12014-912B-4600-A0CF-74FF4B16FCD3}">
      <dgm:prSet/>
      <dgm:spPr/>
      <dgm:t>
        <a:bodyPr/>
        <a:lstStyle/>
        <a:p>
          <a:endParaRPr lang="cs-CZ"/>
        </a:p>
      </dgm:t>
    </dgm:pt>
    <dgm:pt modelId="{52497E9E-BAF3-4F98-BDAD-45A802CD2EFC}" type="sibTrans" cxnId="{ACB12014-912B-4600-A0CF-74FF4B16FCD3}">
      <dgm:prSet/>
      <dgm:spPr/>
      <dgm:t>
        <a:bodyPr/>
        <a:lstStyle/>
        <a:p>
          <a:endParaRPr lang="cs-CZ"/>
        </a:p>
      </dgm:t>
    </dgm:pt>
    <dgm:pt modelId="{96A25D61-E64F-4EC0-995B-AA0F7AEA44BF}" type="pres">
      <dgm:prSet presAssocID="{0C68C8CF-FD81-4592-B64A-1019AC483C1A}" presName="linear" presStyleCnt="0">
        <dgm:presLayoutVars>
          <dgm:animLvl val="lvl"/>
          <dgm:resizeHandles val="exact"/>
        </dgm:presLayoutVars>
      </dgm:prSet>
      <dgm:spPr/>
    </dgm:pt>
    <dgm:pt modelId="{0C8144E8-C61C-474F-BE60-EC8D3F623BF9}" type="pres">
      <dgm:prSet presAssocID="{194622A6-E5D7-4857-A9CD-FFCCABE3C6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931D53-D971-447B-A861-55C6030C43EB}" type="pres">
      <dgm:prSet presAssocID="{E5E969A6-EA18-4E06-BAE6-04DB4E9B3BF7}" presName="spacer" presStyleCnt="0"/>
      <dgm:spPr/>
    </dgm:pt>
    <dgm:pt modelId="{C65EBF97-A3C9-40AA-8C19-5E2CC4C55B17}" type="pres">
      <dgm:prSet presAssocID="{86415736-12E5-418A-A221-A0A5E4B3E1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B12014-912B-4600-A0CF-74FF4B16FCD3}" srcId="{0C68C8CF-FD81-4592-B64A-1019AC483C1A}" destId="{86415736-12E5-418A-A221-A0A5E4B3E166}" srcOrd="1" destOrd="0" parTransId="{26099A27-6FFC-4D65-B492-A586163E3BCD}" sibTransId="{52497E9E-BAF3-4F98-BDAD-45A802CD2EFC}"/>
    <dgm:cxn modelId="{7041F21B-BC46-4B7E-B09B-82CD275FC9B0}" type="presOf" srcId="{194622A6-E5D7-4857-A9CD-FFCCABE3C6A4}" destId="{0C8144E8-C61C-474F-BE60-EC8D3F623BF9}" srcOrd="0" destOrd="0" presId="urn:microsoft.com/office/officeart/2005/8/layout/vList2"/>
    <dgm:cxn modelId="{74155F67-5E96-4C00-BC5A-EFB75C4A9EBB}" type="presOf" srcId="{0C68C8CF-FD81-4592-B64A-1019AC483C1A}" destId="{96A25D61-E64F-4EC0-995B-AA0F7AEA44BF}" srcOrd="0" destOrd="0" presId="urn:microsoft.com/office/officeart/2005/8/layout/vList2"/>
    <dgm:cxn modelId="{2B8F6780-3375-4EE2-8AF7-EE00DCBB4D7F}" type="presOf" srcId="{86415736-12E5-418A-A221-A0A5E4B3E166}" destId="{C65EBF97-A3C9-40AA-8C19-5E2CC4C55B17}" srcOrd="0" destOrd="0" presId="urn:microsoft.com/office/officeart/2005/8/layout/vList2"/>
    <dgm:cxn modelId="{EE3CE6CE-DC72-4C42-828C-6A531999BE32}" srcId="{0C68C8CF-FD81-4592-B64A-1019AC483C1A}" destId="{194622A6-E5D7-4857-A9CD-FFCCABE3C6A4}" srcOrd="0" destOrd="0" parTransId="{254AC71B-9688-441F-81A0-2E840C6F06F3}" sibTransId="{E5E969A6-EA18-4E06-BAE6-04DB4E9B3BF7}"/>
    <dgm:cxn modelId="{EA396850-2B6A-4E89-8B97-163134D99265}" type="presParOf" srcId="{96A25D61-E64F-4EC0-995B-AA0F7AEA44BF}" destId="{0C8144E8-C61C-474F-BE60-EC8D3F623BF9}" srcOrd="0" destOrd="0" presId="urn:microsoft.com/office/officeart/2005/8/layout/vList2"/>
    <dgm:cxn modelId="{3E5DE409-8472-4402-B775-60A101F075AE}" type="presParOf" srcId="{96A25D61-E64F-4EC0-995B-AA0F7AEA44BF}" destId="{05931D53-D971-447B-A861-55C6030C43EB}" srcOrd="1" destOrd="0" presId="urn:microsoft.com/office/officeart/2005/8/layout/vList2"/>
    <dgm:cxn modelId="{4D955519-8010-42FE-A0F7-A5C207765F18}" type="presParOf" srcId="{96A25D61-E64F-4EC0-995B-AA0F7AEA44BF}" destId="{C65EBF97-A3C9-40AA-8C19-5E2CC4C55B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DE364-9B23-4A74-BCFE-7BDD2F336F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267F3B-C20D-4783-B0AA-47DB4426F95F}">
      <dgm:prSet custT="1"/>
      <dgm:spPr/>
      <dgm:t>
        <a:bodyPr/>
        <a:lstStyle/>
        <a:p>
          <a:pPr rtl="0"/>
          <a:r>
            <a:rPr lang="cs-CZ" sz="3200" dirty="0"/>
            <a:t>Poskytovatel je povinen vést a uchovávat zdravotnickou dokumentaci a nakládat s ní podle zákona a jiných právních předpisů. Zdravotnická dokumentace je vedena  </a:t>
          </a:r>
          <a:r>
            <a:rPr lang="cs-CZ" sz="3200" u="sng" dirty="0"/>
            <a:t>úplně, pravdivě a čitelně</a:t>
          </a:r>
          <a:r>
            <a:rPr lang="cs-CZ" sz="3200" u="none" dirty="0"/>
            <a:t> </a:t>
          </a:r>
          <a:r>
            <a:rPr lang="cs-CZ" sz="3200" dirty="0"/>
            <a:t>a je souborem informací:</a:t>
          </a:r>
        </a:p>
      </dgm:t>
    </dgm:pt>
    <dgm:pt modelId="{C5FC1608-EED8-41CC-9C22-96741BD7C33F}" type="parTrans" cxnId="{FABE49F2-77B1-4CAA-A6A1-3101152B53D3}">
      <dgm:prSet/>
      <dgm:spPr/>
      <dgm:t>
        <a:bodyPr/>
        <a:lstStyle/>
        <a:p>
          <a:endParaRPr lang="cs-CZ"/>
        </a:p>
      </dgm:t>
    </dgm:pt>
    <dgm:pt modelId="{CDE080F5-1E8E-4585-8156-B6A0B557FF84}" type="sibTrans" cxnId="{FABE49F2-77B1-4CAA-A6A1-3101152B53D3}">
      <dgm:prSet/>
      <dgm:spPr/>
      <dgm:t>
        <a:bodyPr/>
        <a:lstStyle/>
        <a:p>
          <a:endParaRPr lang="cs-CZ"/>
        </a:p>
      </dgm:t>
    </dgm:pt>
    <dgm:pt modelId="{30CBD9B3-3042-4CF7-8AFC-3451EC0D22AF}">
      <dgm:prSet custT="1"/>
      <dgm:spPr/>
      <dgm:t>
        <a:bodyPr/>
        <a:lstStyle/>
        <a:p>
          <a:pPr rtl="0"/>
          <a:r>
            <a:rPr lang="cs-CZ" sz="2000" dirty="0"/>
            <a:t>identifikační údaje pacienta</a:t>
          </a:r>
        </a:p>
      </dgm:t>
    </dgm:pt>
    <dgm:pt modelId="{4D6DB950-1462-49E3-A450-BCE39AF1A03E}" type="parTrans" cxnId="{607F3844-32F8-41C3-B5D6-8307E23FC725}">
      <dgm:prSet/>
      <dgm:spPr/>
      <dgm:t>
        <a:bodyPr/>
        <a:lstStyle/>
        <a:p>
          <a:endParaRPr lang="cs-CZ"/>
        </a:p>
      </dgm:t>
    </dgm:pt>
    <dgm:pt modelId="{8D5E2E88-C3B6-4D30-A157-107D42EDE7D4}" type="sibTrans" cxnId="{607F3844-32F8-41C3-B5D6-8307E23FC725}">
      <dgm:prSet/>
      <dgm:spPr/>
      <dgm:t>
        <a:bodyPr/>
        <a:lstStyle/>
        <a:p>
          <a:endParaRPr lang="cs-CZ"/>
        </a:p>
      </dgm:t>
    </dgm:pt>
    <dgm:pt modelId="{B79B1A02-D01C-4540-8151-BCA0B8069EC0}">
      <dgm:prSet custT="1"/>
      <dgm:spPr/>
      <dgm:t>
        <a:bodyPr/>
        <a:lstStyle/>
        <a:p>
          <a:pPr rtl="0"/>
          <a:r>
            <a:rPr lang="cs-CZ" sz="2000" dirty="0"/>
            <a:t>pohlaví pacienta</a:t>
          </a:r>
        </a:p>
      </dgm:t>
    </dgm:pt>
    <dgm:pt modelId="{92481006-BF58-4BC0-8410-DE0BB786B880}" type="parTrans" cxnId="{B4949341-03F0-4203-B412-06E0BE6D6FB1}">
      <dgm:prSet/>
      <dgm:spPr/>
      <dgm:t>
        <a:bodyPr/>
        <a:lstStyle/>
        <a:p>
          <a:endParaRPr lang="cs-CZ"/>
        </a:p>
      </dgm:t>
    </dgm:pt>
    <dgm:pt modelId="{4103DCF1-9B4F-43F4-A63C-0E60CE0A3290}" type="sibTrans" cxnId="{B4949341-03F0-4203-B412-06E0BE6D6FB1}">
      <dgm:prSet/>
      <dgm:spPr/>
      <dgm:t>
        <a:bodyPr/>
        <a:lstStyle/>
        <a:p>
          <a:endParaRPr lang="cs-CZ"/>
        </a:p>
      </dgm:t>
    </dgm:pt>
    <dgm:pt modelId="{8FCF0D73-3791-4E6D-ACDC-E13D0F0D1BD0}">
      <dgm:prSet custT="1"/>
      <dgm:spPr/>
      <dgm:t>
        <a:bodyPr/>
        <a:lstStyle/>
        <a:p>
          <a:pPr rtl="0"/>
          <a:r>
            <a:rPr lang="cs-CZ" sz="2000" dirty="0"/>
            <a:t>identifikační údaje poskytovatele zdravotních služeb</a:t>
          </a:r>
        </a:p>
      </dgm:t>
    </dgm:pt>
    <dgm:pt modelId="{E3AE6842-D22E-4CF6-A33F-D3CD095930A1}" type="parTrans" cxnId="{C26619BD-C476-41AF-8EA5-22A84A64AF79}">
      <dgm:prSet/>
      <dgm:spPr/>
      <dgm:t>
        <a:bodyPr/>
        <a:lstStyle/>
        <a:p>
          <a:endParaRPr lang="cs-CZ"/>
        </a:p>
      </dgm:t>
    </dgm:pt>
    <dgm:pt modelId="{478A3D4F-405C-4F12-807C-CF339DE85DF7}" type="sibTrans" cxnId="{C26619BD-C476-41AF-8EA5-22A84A64AF79}">
      <dgm:prSet/>
      <dgm:spPr/>
      <dgm:t>
        <a:bodyPr/>
        <a:lstStyle/>
        <a:p>
          <a:endParaRPr lang="cs-CZ"/>
        </a:p>
      </dgm:t>
    </dgm:pt>
    <dgm:pt modelId="{803B305A-B181-42CC-9DB9-02E985510DDA}">
      <dgm:prSet custT="1"/>
      <dgm:spPr/>
      <dgm:t>
        <a:bodyPr/>
        <a:lstStyle/>
        <a:p>
          <a:pPr rtl="0"/>
          <a:r>
            <a:rPr lang="cs-CZ" sz="2000" dirty="0"/>
            <a:t>informace o zdravotním stavu pacienta</a:t>
          </a:r>
        </a:p>
      </dgm:t>
    </dgm:pt>
    <dgm:pt modelId="{6E46BDBF-DD6E-4658-924E-6E18E943CBF1}" type="parTrans" cxnId="{B1C0A087-FBD9-4D2E-B026-563E011F3BAD}">
      <dgm:prSet/>
      <dgm:spPr/>
      <dgm:t>
        <a:bodyPr/>
        <a:lstStyle/>
        <a:p>
          <a:endParaRPr lang="cs-CZ"/>
        </a:p>
      </dgm:t>
    </dgm:pt>
    <dgm:pt modelId="{0FBA3968-9353-4FEF-B6A1-3A15DCD6866C}" type="sibTrans" cxnId="{B1C0A087-FBD9-4D2E-B026-563E011F3BAD}">
      <dgm:prSet/>
      <dgm:spPr/>
      <dgm:t>
        <a:bodyPr/>
        <a:lstStyle/>
        <a:p>
          <a:endParaRPr lang="cs-CZ"/>
        </a:p>
      </dgm:t>
    </dgm:pt>
    <dgm:pt modelId="{209646CB-2D5B-4CC1-BA11-4F0AB8F36515}">
      <dgm:prSet custT="1"/>
      <dgm:spPr/>
      <dgm:t>
        <a:bodyPr/>
        <a:lstStyle/>
        <a:p>
          <a:pPr rtl="0"/>
          <a:r>
            <a:rPr lang="cs-CZ" sz="2000" dirty="0"/>
            <a:t>údaje zjištěné z rodinné, osobní a pracovní anamnézy pacienta, a je-li to</a:t>
          </a:r>
          <a:br>
            <a:rPr lang="cs-CZ" sz="2000" dirty="0"/>
          </a:br>
          <a:r>
            <a:rPr lang="cs-CZ" sz="2000" dirty="0"/>
            <a:t>důvodné, též údaje ze sociální anamnézy</a:t>
          </a:r>
        </a:p>
      </dgm:t>
    </dgm:pt>
    <dgm:pt modelId="{6EF199C7-1DEE-4FCA-9FF5-65106F163E34}" type="parTrans" cxnId="{4810F6EF-D4C5-4D7A-BC59-596ADE2E1C8C}">
      <dgm:prSet/>
      <dgm:spPr/>
      <dgm:t>
        <a:bodyPr/>
        <a:lstStyle/>
        <a:p>
          <a:endParaRPr lang="cs-CZ"/>
        </a:p>
      </dgm:t>
    </dgm:pt>
    <dgm:pt modelId="{7E7CB175-A9CF-43C0-91C0-A5011F3773DB}" type="sibTrans" cxnId="{4810F6EF-D4C5-4D7A-BC59-596ADE2E1C8C}">
      <dgm:prSet/>
      <dgm:spPr/>
      <dgm:t>
        <a:bodyPr/>
        <a:lstStyle/>
        <a:p>
          <a:endParaRPr lang="cs-CZ"/>
        </a:p>
      </dgm:t>
    </dgm:pt>
    <dgm:pt modelId="{DCF00FE2-2729-4C61-90DF-24F80A789328}">
      <dgm:prSet custT="1"/>
      <dgm:spPr/>
      <dgm:t>
        <a:bodyPr/>
        <a:lstStyle/>
        <a:p>
          <a:pPr rtl="0"/>
          <a:r>
            <a:rPr lang="es-ES" sz="2000" dirty="0"/>
            <a:t>údaje vztahující se k úmrtí pacienta</a:t>
          </a:r>
          <a:endParaRPr lang="cs-CZ" sz="2000" dirty="0"/>
        </a:p>
      </dgm:t>
    </dgm:pt>
    <dgm:pt modelId="{9F005FE8-8735-4CBE-98F1-01C9C77C7A60}" type="parTrans" cxnId="{51A68438-4FA4-4B2B-8850-B0A2E271752F}">
      <dgm:prSet/>
      <dgm:spPr/>
      <dgm:t>
        <a:bodyPr/>
        <a:lstStyle/>
        <a:p>
          <a:endParaRPr lang="cs-CZ"/>
        </a:p>
      </dgm:t>
    </dgm:pt>
    <dgm:pt modelId="{A8ADE0DC-ED12-4B34-9C4B-615407A47B99}" type="sibTrans" cxnId="{51A68438-4FA4-4B2B-8850-B0A2E271752F}">
      <dgm:prSet/>
      <dgm:spPr/>
      <dgm:t>
        <a:bodyPr/>
        <a:lstStyle/>
        <a:p>
          <a:endParaRPr lang="cs-CZ"/>
        </a:p>
      </dgm:t>
    </dgm:pt>
    <dgm:pt modelId="{305E8D71-326D-4925-BAA4-405678D89B73}">
      <dgm:prSet custT="1"/>
      <dgm:spPr/>
      <dgm:t>
        <a:bodyPr/>
        <a:lstStyle/>
        <a:p>
          <a:pPr rtl="0"/>
          <a:r>
            <a:rPr lang="cs-CZ" sz="2000" dirty="0"/>
            <a:t>další údaje</a:t>
          </a:r>
        </a:p>
      </dgm:t>
    </dgm:pt>
    <dgm:pt modelId="{5DE01C0F-18E7-49DF-BABB-5525C57CAFA8}" type="parTrans" cxnId="{3EF89B1E-4CB0-4F13-BE07-A1D19150012F}">
      <dgm:prSet/>
      <dgm:spPr/>
      <dgm:t>
        <a:bodyPr/>
        <a:lstStyle/>
        <a:p>
          <a:endParaRPr lang="cs-CZ"/>
        </a:p>
      </dgm:t>
    </dgm:pt>
    <dgm:pt modelId="{FD3A8B57-559E-4F7C-89DD-57AE700D71CC}" type="sibTrans" cxnId="{3EF89B1E-4CB0-4F13-BE07-A1D19150012F}">
      <dgm:prSet/>
      <dgm:spPr/>
      <dgm:t>
        <a:bodyPr/>
        <a:lstStyle/>
        <a:p>
          <a:endParaRPr lang="cs-CZ"/>
        </a:p>
      </dgm:t>
    </dgm:pt>
    <dgm:pt modelId="{062B3899-D299-4303-9629-BE8DFDC7F1C7}" type="pres">
      <dgm:prSet presAssocID="{7E9DE364-9B23-4A74-BCFE-7BDD2F336FB8}" presName="linear" presStyleCnt="0">
        <dgm:presLayoutVars>
          <dgm:animLvl val="lvl"/>
          <dgm:resizeHandles val="exact"/>
        </dgm:presLayoutVars>
      </dgm:prSet>
      <dgm:spPr/>
    </dgm:pt>
    <dgm:pt modelId="{5F6E724A-75E4-48AA-818F-949FF37DF4D3}" type="pres">
      <dgm:prSet presAssocID="{58267F3B-C20D-4783-B0AA-47DB4426F95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CDCF498-E9BE-4DF9-BC2D-FDBF1849FA7A}" type="pres">
      <dgm:prSet presAssocID="{58267F3B-C20D-4783-B0AA-47DB4426F95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F8C815-D9C7-4412-BA61-A06D3733907D}" type="presOf" srcId="{803B305A-B181-42CC-9DB9-02E985510DDA}" destId="{7CDCF498-E9BE-4DF9-BC2D-FDBF1849FA7A}" srcOrd="0" destOrd="3" presId="urn:microsoft.com/office/officeart/2005/8/layout/vList2"/>
    <dgm:cxn modelId="{3EF89B1E-4CB0-4F13-BE07-A1D19150012F}" srcId="{58267F3B-C20D-4783-B0AA-47DB4426F95F}" destId="{305E8D71-326D-4925-BAA4-405678D89B73}" srcOrd="6" destOrd="0" parTransId="{5DE01C0F-18E7-49DF-BABB-5525C57CAFA8}" sibTransId="{FD3A8B57-559E-4F7C-89DD-57AE700D71CC}"/>
    <dgm:cxn modelId="{51A68438-4FA4-4B2B-8850-B0A2E271752F}" srcId="{58267F3B-C20D-4783-B0AA-47DB4426F95F}" destId="{DCF00FE2-2729-4C61-90DF-24F80A789328}" srcOrd="5" destOrd="0" parTransId="{9F005FE8-8735-4CBE-98F1-01C9C77C7A60}" sibTransId="{A8ADE0DC-ED12-4B34-9C4B-615407A47B99}"/>
    <dgm:cxn modelId="{6B339960-474B-4E2E-906F-92A67648F279}" type="presOf" srcId="{209646CB-2D5B-4CC1-BA11-4F0AB8F36515}" destId="{7CDCF498-E9BE-4DF9-BC2D-FDBF1849FA7A}" srcOrd="0" destOrd="4" presId="urn:microsoft.com/office/officeart/2005/8/layout/vList2"/>
    <dgm:cxn modelId="{B4949341-03F0-4203-B412-06E0BE6D6FB1}" srcId="{58267F3B-C20D-4783-B0AA-47DB4426F95F}" destId="{B79B1A02-D01C-4540-8151-BCA0B8069EC0}" srcOrd="1" destOrd="0" parTransId="{92481006-BF58-4BC0-8410-DE0BB786B880}" sibTransId="{4103DCF1-9B4F-43F4-A63C-0E60CE0A3290}"/>
    <dgm:cxn modelId="{607F3844-32F8-41C3-B5D6-8307E23FC725}" srcId="{58267F3B-C20D-4783-B0AA-47DB4426F95F}" destId="{30CBD9B3-3042-4CF7-8AFC-3451EC0D22AF}" srcOrd="0" destOrd="0" parTransId="{4D6DB950-1462-49E3-A450-BCE39AF1A03E}" sibTransId="{8D5E2E88-C3B6-4D30-A157-107D42EDE7D4}"/>
    <dgm:cxn modelId="{0C8E1B72-5442-40FE-B14A-9BD04F6705FA}" type="presOf" srcId="{7E9DE364-9B23-4A74-BCFE-7BDD2F336FB8}" destId="{062B3899-D299-4303-9629-BE8DFDC7F1C7}" srcOrd="0" destOrd="0" presId="urn:microsoft.com/office/officeart/2005/8/layout/vList2"/>
    <dgm:cxn modelId="{CBE57C87-0BEE-4ECA-B615-BAE80A27B542}" type="presOf" srcId="{30CBD9B3-3042-4CF7-8AFC-3451EC0D22AF}" destId="{7CDCF498-E9BE-4DF9-BC2D-FDBF1849FA7A}" srcOrd="0" destOrd="0" presId="urn:microsoft.com/office/officeart/2005/8/layout/vList2"/>
    <dgm:cxn modelId="{B1C0A087-FBD9-4D2E-B026-563E011F3BAD}" srcId="{58267F3B-C20D-4783-B0AA-47DB4426F95F}" destId="{803B305A-B181-42CC-9DB9-02E985510DDA}" srcOrd="3" destOrd="0" parTransId="{6E46BDBF-DD6E-4658-924E-6E18E943CBF1}" sibTransId="{0FBA3968-9353-4FEF-B6A1-3A15DCD6866C}"/>
    <dgm:cxn modelId="{C3583D96-E88F-406B-9510-9EA72DB408B0}" type="presOf" srcId="{DCF00FE2-2729-4C61-90DF-24F80A789328}" destId="{7CDCF498-E9BE-4DF9-BC2D-FDBF1849FA7A}" srcOrd="0" destOrd="5" presId="urn:microsoft.com/office/officeart/2005/8/layout/vList2"/>
    <dgm:cxn modelId="{0C1F199F-CBE8-4D43-B9E1-73A47559DA75}" type="presOf" srcId="{B79B1A02-D01C-4540-8151-BCA0B8069EC0}" destId="{7CDCF498-E9BE-4DF9-BC2D-FDBF1849FA7A}" srcOrd="0" destOrd="1" presId="urn:microsoft.com/office/officeart/2005/8/layout/vList2"/>
    <dgm:cxn modelId="{E236ACBA-56C1-4473-B0F7-0BE4BF6A4A59}" type="presOf" srcId="{8FCF0D73-3791-4E6D-ACDC-E13D0F0D1BD0}" destId="{7CDCF498-E9BE-4DF9-BC2D-FDBF1849FA7A}" srcOrd="0" destOrd="2" presId="urn:microsoft.com/office/officeart/2005/8/layout/vList2"/>
    <dgm:cxn modelId="{C26619BD-C476-41AF-8EA5-22A84A64AF79}" srcId="{58267F3B-C20D-4783-B0AA-47DB4426F95F}" destId="{8FCF0D73-3791-4E6D-ACDC-E13D0F0D1BD0}" srcOrd="2" destOrd="0" parTransId="{E3AE6842-D22E-4CF6-A33F-D3CD095930A1}" sibTransId="{478A3D4F-405C-4F12-807C-CF339DE85DF7}"/>
    <dgm:cxn modelId="{5161B4D4-BC20-41AB-99B2-703BD697C962}" type="presOf" srcId="{305E8D71-326D-4925-BAA4-405678D89B73}" destId="{7CDCF498-E9BE-4DF9-BC2D-FDBF1849FA7A}" srcOrd="0" destOrd="6" presId="urn:microsoft.com/office/officeart/2005/8/layout/vList2"/>
    <dgm:cxn modelId="{4810F6EF-D4C5-4D7A-BC59-596ADE2E1C8C}" srcId="{58267F3B-C20D-4783-B0AA-47DB4426F95F}" destId="{209646CB-2D5B-4CC1-BA11-4F0AB8F36515}" srcOrd="4" destOrd="0" parTransId="{6EF199C7-1DEE-4FCA-9FF5-65106F163E34}" sibTransId="{7E7CB175-A9CF-43C0-91C0-A5011F3773DB}"/>
    <dgm:cxn modelId="{FABE49F2-77B1-4CAA-A6A1-3101152B53D3}" srcId="{7E9DE364-9B23-4A74-BCFE-7BDD2F336FB8}" destId="{58267F3B-C20D-4783-B0AA-47DB4426F95F}" srcOrd="0" destOrd="0" parTransId="{C5FC1608-EED8-41CC-9C22-96741BD7C33F}" sibTransId="{CDE080F5-1E8E-4585-8156-B6A0B557FF84}"/>
    <dgm:cxn modelId="{8B0389F5-DEE9-4974-8A9C-79DBCB35CD2D}" type="presOf" srcId="{58267F3B-C20D-4783-B0AA-47DB4426F95F}" destId="{5F6E724A-75E4-48AA-818F-949FF37DF4D3}" srcOrd="0" destOrd="0" presId="urn:microsoft.com/office/officeart/2005/8/layout/vList2"/>
    <dgm:cxn modelId="{74B24BD4-73F4-4A8C-9249-13751FF3CD33}" type="presParOf" srcId="{062B3899-D299-4303-9629-BE8DFDC7F1C7}" destId="{5F6E724A-75E4-48AA-818F-949FF37DF4D3}" srcOrd="0" destOrd="0" presId="urn:microsoft.com/office/officeart/2005/8/layout/vList2"/>
    <dgm:cxn modelId="{28AB167A-14EF-4C34-B98D-EBEE44967D31}" type="presParOf" srcId="{062B3899-D299-4303-9629-BE8DFDC7F1C7}" destId="{7CDCF498-E9BE-4DF9-BC2D-FDBF1849FA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D7F6E-DDA4-4084-A4AA-30C5154CA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A624B8-D6E9-4D3C-8076-10AAFE565976}">
      <dgm:prSet/>
      <dgm:spPr/>
      <dgm:t>
        <a:bodyPr/>
        <a:lstStyle/>
        <a:p>
          <a:pPr rtl="0"/>
          <a:r>
            <a:rPr lang="cs-CZ" b="0" dirty="0"/>
            <a:t>Průkazně, pravdivě, čitelně</a:t>
          </a:r>
          <a:endParaRPr lang="cs-CZ" dirty="0"/>
        </a:p>
      </dgm:t>
    </dgm:pt>
    <dgm:pt modelId="{32677C4F-17F2-4D6F-9217-EA6EFAEAAE4F}" type="parTrans" cxnId="{F30230E0-2D1C-4D17-A919-9EC8A2FE6602}">
      <dgm:prSet/>
      <dgm:spPr/>
      <dgm:t>
        <a:bodyPr/>
        <a:lstStyle/>
        <a:p>
          <a:endParaRPr lang="cs-CZ"/>
        </a:p>
      </dgm:t>
    </dgm:pt>
    <dgm:pt modelId="{CDACD3AD-2D25-4955-92BD-9712FABD6E1C}" type="sibTrans" cxnId="{F30230E0-2D1C-4D17-A919-9EC8A2FE6602}">
      <dgm:prSet/>
      <dgm:spPr/>
      <dgm:t>
        <a:bodyPr/>
        <a:lstStyle/>
        <a:p>
          <a:endParaRPr lang="cs-CZ"/>
        </a:p>
      </dgm:t>
    </dgm:pt>
    <dgm:pt modelId="{9F84CC1E-52A1-4344-82D1-BCE0EFC721A3}">
      <dgm:prSet/>
      <dgm:spPr/>
      <dgm:t>
        <a:bodyPr/>
        <a:lstStyle/>
        <a:p>
          <a:pPr rtl="0"/>
          <a:r>
            <a:rPr lang="cs-CZ" b="0" dirty="0"/>
            <a:t>Průběžně doplňována</a:t>
          </a:r>
          <a:endParaRPr lang="cs-CZ" dirty="0"/>
        </a:p>
      </dgm:t>
    </dgm:pt>
    <dgm:pt modelId="{8948C17E-BBF8-4C98-910D-E97B02D207AD}" type="parTrans" cxnId="{08FA3597-A307-49ED-9DAD-7BA2CB70017E}">
      <dgm:prSet/>
      <dgm:spPr/>
      <dgm:t>
        <a:bodyPr/>
        <a:lstStyle/>
        <a:p>
          <a:endParaRPr lang="cs-CZ"/>
        </a:p>
      </dgm:t>
    </dgm:pt>
    <dgm:pt modelId="{BF0A9253-D0F7-4A66-8DFB-AB9548611791}" type="sibTrans" cxnId="{08FA3597-A307-49ED-9DAD-7BA2CB70017E}">
      <dgm:prSet/>
      <dgm:spPr/>
      <dgm:t>
        <a:bodyPr/>
        <a:lstStyle/>
        <a:p>
          <a:endParaRPr lang="cs-CZ"/>
        </a:p>
      </dgm:t>
    </dgm:pt>
    <dgm:pt modelId="{C6FD8C25-6D8E-4CBB-A699-740D56DCDCD3}">
      <dgm:prSet/>
      <dgm:spPr/>
      <dgm:t>
        <a:bodyPr/>
        <a:lstStyle/>
        <a:p>
          <a:pPr rtl="0"/>
          <a:r>
            <a:rPr lang="cs-CZ" b="0" dirty="0"/>
            <a:t>Jednotlivé zápisy bez zbytečného odkladu</a:t>
          </a:r>
          <a:endParaRPr lang="cs-CZ" dirty="0"/>
        </a:p>
      </dgm:t>
    </dgm:pt>
    <dgm:pt modelId="{4BEC58C0-3DCE-4052-AEEC-94FF81613C6A}" type="parTrans" cxnId="{D7CD15A4-150D-44F1-9C80-26622484BB09}">
      <dgm:prSet/>
      <dgm:spPr/>
      <dgm:t>
        <a:bodyPr/>
        <a:lstStyle/>
        <a:p>
          <a:endParaRPr lang="cs-CZ"/>
        </a:p>
      </dgm:t>
    </dgm:pt>
    <dgm:pt modelId="{B6424330-9231-4E2E-8945-8F99EC35FF2C}" type="sibTrans" cxnId="{D7CD15A4-150D-44F1-9C80-26622484BB09}">
      <dgm:prSet/>
      <dgm:spPr/>
      <dgm:t>
        <a:bodyPr/>
        <a:lstStyle/>
        <a:p>
          <a:endParaRPr lang="cs-CZ"/>
        </a:p>
      </dgm:t>
    </dgm:pt>
    <dgm:pt modelId="{38FF06B2-6EF1-4FB1-9386-67B0ABC67082}">
      <dgm:prSet/>
      <dgm:spPr/>
      <dgm:t>
        <a:bodyPr/>
        <a:lstStyle/>
        <a:p>
          <a:pPr rtl="0"/>
          <a:r>
            <a:rPr lang="cs-CZ" b="0" dirty="0"/>
            <a:t>Opravy novým zápisem</a:t>
          </a:r>
          <a:endParaRPr lang="cs-CZ" dirty="0"/>
        </a:p>
      </dgm:t>
    </dgm:pt>
    <dgm:pt modelId="{7AB20712-1E1F-40D6-B687-DBA21D0CCF89}" type="parTrans" cxnId="{2A57D48E-F156-4F31-9316-E2628454B15F}">
      <dgm:prSet/>
      <dgm:spPr/>
      <dgm:t>
        <a:bodyPr/>
        <a:lstStyle/>
        <a:p>
          <a:endParaRPr lang="cs-CZ"/>
        </a:p>
      </dgm:t>
    </dgm:pt>
    <dgm:pt modelId="{35A1E5E8-50C4-41ED-95D8-45683E0FA943}" type="sibTrans" cxnId="{2A57D48E-F156-4F31-9316-E2628454B15F}">
      <dgm:prSet/>
      <dgm:spPr/>
      <dgm:t>
        <a:bodyPr/>
        <a:lstStyle/>
        <a:p>
          <a:endParaRPr lang="cs-CZ"/>
        </a:p>
      </dgm:t>
    </dgm:pt>
    <dgm:pt modelId="{45CE43E0-38FA-4B4B-8D45-54E491012C6A}" type="pres">
      <dgm:prSet presAssocID="{A7BD7F6E-DDA4-4084-A4AA-30C5154CA899}" presName="linear" presStyleCnt="0">
        <dgm:presLayoutVars>
          <dgm:animLvl val="lvl"/>
          <dgm:resizeHandles val="exact"/>
        </dgm:presLayoutVars>
      </dgm:prSet>
      <dgm:spPr/>
    </dgm:pt>
    <dgm:pt modelId="{B16DB80E-A2A0-4FEC-AB70-716219B9BFA4}" type="pres">
      <dgm:prSet presAssocID="{6AA624B8-D6E9-4D3C-8076-10AAFE5659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D9EA20-A380-4254-83B6-A9EE51306244}" type="pres">
      <dgm:prSet presAssocID="{CDACD3AD-2D25-4955-92BD-9712FABD6E1C}" presName="spacer" presStyleCnt="0"/>
      <dgm:spPr/>
    </dgm:pt>
    <dgm:pt modelId="{3986CC67-AB83-4374-A790-D1FFA2795F86}" type="pres">
      <dgm:prSet presAssocID="{9F84CC1E-52A1-4344-82D1-BCE0EFC721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931720-7664-4ACE-B0D9-F729D0513CCE}" type="pres">
      <dgm:prSet presAssocID="{BF0A9253-D0F7-4A66-8DFB-AB9548611791}" presName="spacer" presStyleCnt="0"/>
      <dgm:spPr/>
    </dgm:pt>
    <dgm:pt modelId="{F3775152-2480-4846-91CB-C0AB1E4284D7}" type="pres">
      <dgm:prSet presAssocID="{C6FD8C25-6D8E-4CBB-A699-740D56DCDC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F5976D-0D95-4553-A925-D012661E2DF7}" type="pres">
      <dgm:prSet presAssocID="{B6424330-9231-4E2E-8945-8F99EC35FF2C}" presName="spacer" presStyleCnt="0"/>
      <dgm:spPr/>
    </dgm:pt>
    <dgm:pt modelId="{039AC1DE-8529-43D4-935A-BD33B69DECFF}" type="pres">
      <dgm:prSet presAssocID="{38FF06B2-6EF1-4FB1-9386-67B0ABC670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D1941F-5AD5-4176-96DD-95C081E179DE}" type="presOf" srcId="{A7BD7F6E-DDA4-4084-A4AA-30C5154CA899}" destId="{45CE43E0-38FA-4B4B-8D45-54E491012C6A}" srcOrd="0" destOrd="0" presId="urn:microsoft.com/office/officeart/2005/8/layout/vList2"/>
    <dgm:cxn modelId="{741D734D-3BED-4ED7-A587-42AD2EB1E63A}" type="presOf" srcId="{9F84CC1E-52A1-4344-82D1-BCE0EFC721A3}" destId="{3986CC67-AB83-4374-A790-D1FFA2795F86}" srcOrd="0" destOrd="0" presId="urn:microsoft.com/office/officeart/2005/8/layout/vList2"/>
    <dgm:cxn modelId="{2A57D48E-F156-4F31-9316-E2628454B15F}" srcId="{A7BD7F6E-DDA4-4084-A4AA-30C5154CA899}" destId="{38FF06B2-6EF1-4FB1-9386-67B0ABC67082}" srcOrd="3" destOrd="0" parTransId="{7AB20712-1E1F-40D6-B687-DBA21D0CCF89}" sibTransId="{35A1E5E8-50C4-41ED-95D8-45683E0FA943}"/>
    <dgm:cxn modelId="{08FA3597-A307-49ED-9DAD-7BA2CB70017E}" srcId="{A7BD7F6E-DDA4-4084-A4AA-30C5154CA899}" destId="{9F84CC1E-52A1-4344-82D1-BCE0EFC721A3}" srcOrd="1" destOrd="0" parTransId="{8948C17E-BBF8-4C98-910D-E97B02D207AD}" sibTransId="{BF0A9253-D0F7-4A66-8DFB-AB9548611791}"/>
    <dgm:cxn modelId="{D7CD15A4-150D-44F1-9C80-26622484BB09}" srcId="{A7BD7F6E-DDA4-4084-A4AA-30C5154CA899}" destId="{C6FD8C25-6D8E-4CBB-A699-740D56DCDCD3}" srcOrd="2" destOrd="0" parTransId="{4BEC58C0-3DCE-4052-AEEC-94FF81613C6A}" sibTransId="{B6424330-9231-4E2E-8945-8F99EC35FF2C}"/>
    <dgm:cxn modelId="{68001CA8-53B0-46AB-9500-2CEB14205AF3}" type="presOf" srcId="{6AA624B8-D6E9-4D3C-8076-10AAFE565976}" destId="{B16DB80E-A2A0-4FEC-AB70-716219B9BFA4}" srcOrd="0" destOrd="0" presId="urn:microsoft.com/office/officeart/2005/8/layout/vList2"/>
    <dgm:cxn modelId="{0DED68C0-C3DA-4445-A2CE-85C2D3F3E3F2}" type="presOf" srcId="{C6FD8C25-6D8E-4CBB-A699-740D56DCDCD3}" destId="{F3775152-2480-4846-91CB-C0AB1E4284D7}" srcOrd="0" destOrd="0" presId="urn:microsoft.com/office/officeart/2005/8/layout/vList2"/>
    <dgm:cxn modelId="{F30230E0-2D1C-4D17-A919-9EC8A2FE6602}" srcId="{A7BD7F6E-DDA4-4084-A4AA-30C5154CA899}" destId="{6AA624B8-D6E9-4D3C-8076-10AAFE565976}" srcOrd="0" destOrd="0" parTransId="{32677C4F-17F2-4D6F-9217-EA6EFAEAAE4F}" sibTransId="{CDACD3AD-2D25-4955-92BD-9712FABD6E1C}"/>
    <dgm:cxn modelId="{E97733F6-EAFD-49E9-B6FA-A52CDFF55B43}" type="presOf" srcId="{38FF06B2-6EF1-4FB1-9386-67B0ABC67082}" destId="{039AC1DE-8529-43D4-935A-BD33B69DECFF}" srcOrd="0" destOrd="0" presId="urn:microsoft.com/office/officeart/2005/8/layout/vList2"/>
    <dgm:cxn modelId="{AF0BDE0E-D54E-4D03-95FB-09617460F826}" type="presParOf" srcId="{45CE43E0-38FA-4B4B-8D45-54E491012C6A}" destId="{B16DB80E-A2A0-4FEC-AB70-716219B9BFA4}" srcOrd="0" destOrd="0" presId="urn:microsoft.com/office/officeart/2005/8/layout/vList2"/>
    <dgm:cxn modelId="{DD9D2114-FB6F-45C3-BC6D-BDA56C7EB237}" type="presParOf" srcId="{45CE43E0-38FA-4B4B-8D45-54E491012C6A}" destId="{1CD9EA20-A380-4254-83B6-A9EE51306244}" srcOrd="1" destOrd="0" presId="urn:microsoft.com/office/officeart/2005/8/layout/vList2"/>
    <dgm:cxn modelId="{BEB88179-3808-4FC8-A29D-DCA96779761F}" type="presParOf" srcId="{45CE43E0-38FA-4B4B-8D45-54E491012C6A}" destId="{3986CC67-AB83-4374-A790-D1FFA2795F86}" srcOrd="2" destOrd="0" presId="urn:microsoft.com/office/officeart/2005/8/layout/vList2"/>
    <dgm:cxn modelId="{FCFEC346-8F47-4CD3-86D7-C50788272421}" type="presParOf" srcId="{45CE43E0-38FA-4B4B-8D45-54E491012C6A}" destId="{C3931720-7664-4ACE-B0D9-F729D0513CCE}" srcOrd="3" destOrd="0" presId="urn:microsoft.com/office/officeart/2005/8/layout/vList2"/>
    <dgm:cxn modelId="{781B30B7-DDDF-4708-B36C-8AD2B3BC0022}" type="presParOf" srcId="{45CE43E0-38FA-4B4B-8D45-54E491012C6A}" destId="{F3775152-2480-4846-91CB-C0AB1E4284D7}" srcOrd="4" destOrd="0" presId="urn:microsoft.com/office/officeart/2005/8/layout/vList2"/>
    <dgm:cxn modelId="{8F7A90F1-B90E-4E45-8C4B-80E6C46CCC10}" type="presParOf" srcId="{45CE43E0-38FA-4B4B-8D45-54E491012C6A}" destId="{53F5976D-0D95-4553-A925-D012661E2DF7}" srcOrd="5" destOrd="0" presId="urn:microsoft.com/office/officeart/2005/8/layout/vList2"/>
    <dgm:cxn modelId="{4B0FD78B-62CD-4AA0-BBEF-4F09E7B1D2F1}" type="presParOf" srcId="{45CE43E0-38FA-4B4B-8D45-54E491012C6A}" destId="{039AC1DE-8529-43D4-935A-BD33B69DEC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9C3D1-807B-465F-8135-3FECAF0A85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1A7425-7FB2-47D2-8D6B-0FD28A40273B}">
      <dgm:prSet/>
      <dgm:spPr/>
      <dgm:t>
        <a:bodyPr/>
        <a:lstStyle/>
        <a:p>
          <a:pPr rtl="0"/>
          <a:r>
            <a:rPr lang="cs-CZ"/>
            <a:t>V listinné podobě</a:t>
          </a:r>
        </a:p>
      </dgm:t>
    </dgm:pt>
    <dgm:pt modelId="{F5E5E728-1A12-4582-BC9A-3B7C3820A40B}" type="parTrans" cxnId="{5DFC2BB3-1986-4FA9-BAA4-31B07BF3E9CB}">
      <dgm:prSet/>
      <dgm:spPr/>
      <dgm:t>
        <a:bodyPr/>
        <a:lstStyle/>
        <a:p>
          <a:endParaRPr lang="cs-CZ"/>
        </a:p>
      </dgm:t>
    </dgm:pt>
    <dgm:pt modelId="{AF66A4CA-2760-4358-87BB-CC8E2F29BC23}" type="sibTrans" cxnId="{5DFC2BB3-1986-4FA9-BAA4-31B07BF3E9CB}">
      <dgm:prSet/>
      <dgm:spPr/>
      <dgm:t>
        <a:bodyPr/>
        <a:lstStyle/>
        <a:p>
          <a:endParaRPr lang="cs-CZ"/>
        </a:p>
      </dgm:t>
    </dgm:pt>
    <dgm:pt modelId="{593A3FE1-E4A6-433A-897C-DC5241941929}">
      <dgm:prSet/>
      <dgm:spPr/>
      <dgm:t>
        <a:bodyPr/>
        <a:lstStyle/>
        <a:p>
          <a:pPr rtl="0"/>
          <a:r>
            <a:rPr lang="cs-CZ"/>
            <a:t>V elektronické podobě</a:t>
          </a:r>
        </a:p>
      </dgm:t>
    </dgm:pt>
    <dgm:pt modelId="{5336F4BE-ED7D-433C-9B22-0DFD75407CC8}" type="parTrans" cxnId="{A533E9FA-32F9-46CD-A2BF-83E69DEE9A16}">
      <dgm:prSet/>
      <dgm:spPr/>
      <dgm:t>
        <a:bodyPr/>
        <a:lstStyle/>
        <a:p>
          <a:endParaRPr lang="cs-CZ"/>
        </a:p>
      </dgm:t>
    </dgm:pt>
    <dgm:pt modelId="{58EFEB92-0881-43E1-BE61-20F32E205AD8}" type="sibTrans" cxnId="{A533E9FA-32F9-46CD-A2BF-83E69DEE9A16}">
      <dgm:prSet/>
      <dgm:spPr/>
      <dgm:t>
        <a:bodyPr/>
        <a:lstStyle/>
        <a:p>
          <a:endParaRPr lang="cs-CZ"/>
        </a:p>
      </dgm:t>
    </dgm:pt>
    <dgm:pt modelId="{A3BB4177-0166-4CFE-92D9-C7036FA342B5}">
      <dgm:prSet custT="1"/>
      <dgm:spPr/>
      <dgm:t>
        <a:bodyPr/>
        <a:lstStyle/>
        <a:p>
          <a:pPr rtl="0"/>
          <a:r>
            <a:rPr lang="cs-CZ" sz="2800" dirty="0"/>
            <a:t>V kombinaci listinné a elektronické podoby (souběžná)</a:t>
          </a:r>
          <a:endParaRPr lang="cs-CZ" sz="2400" dirty="0"/>
        </a:p>
      </dgm:t>
    </dgm:pt>
    <dgm:pt modelId="{695F2B66-5F90-462D-BE0B-92F31C9460A1}" type="parTrans" cxnId="{6BB1CAFE-0B4F-4326-B92D-8F8D5125D40B}">
      <dgm:prSet/>
      <dgm:spPr/>
      <dgm:t>
        <a:bodyPr/>
        <a:lstStyle/>
        <a:p>
          <a:endParaRPr lang="cs-CZ"/>
        </a:p>
      </dgm:t>
    </dgm:pt>
    <dgm:pt modelId="{C89F23E8-C8A4-4748-9676-BCE546067CD2}" type="sibTrans" cxnId="{6BB1CAFE-0B4F-4326-B92D-8F8D5125D40B}">
      <dgm:prSet/>
      <dgm:spPr/>
      <dgm:t>
        <a:bodyPr/>
        <a:lstStyle/>
        <a:p>
          <a:endParaRPr lang="cs-CZ"/>
        </a:p>
      </dgm:t>
    </dgm:pt>
    <dgm:pt modelId="{0544460C-E946-4FA4-8D32-B478849233BC}" type="pres">
      <dgm:prSet presAssocID="{84F9C3D1-807B-465F-8135-3FECAF0A8573}" presName="linear" presStyleCnt="0">
        <dgm:presLayoutVars>
          <dgm:animLvl val="lvl"/>
          <dgm:resizeHandles val="exact"/>
        </dgm:presLayoutVars>
      </dgm:prSet>
      <dgm:spPr/>
    </dgm:pt>
    <dgm:pt modelId="{F8CEEBE1-C6CE-43D8-871F-349D4C18CF54}" type="pres">
      <dgm:prSet presAssocID="{F81A7425-7FB2-47D2-8D6B-0FD28A4027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7A45A-D85D-4751-9436-084831212B76}" type="pres">
      <dgm:prSet presAssocID="{AF66A4CA-2760-4358-87BB-CC8E2F29BC23}" presName="spacer" presStyleCnt="0"/>
      <dgm:spPr/>
    </dgm:pt>
    <dgm:pt modelId="{44B9904F-40FD-46C5-9316-927A2D18F492}" type="pres">
      <dgm:prSet presAssocID="{593A3FE1-E4A6-433A-897C-DC52419419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547732-17A7-4D11-9C8C-4756B9B3E9AC}" type="pres">
      <dgm:prSet presAssocID="{58EFEB92-0881-43E1-BE61-20F32E205AD8}" presName="spacer" presStyleCnt="0"/>
      <dgm:spPr/>
    </dgm:pt>
    <dgm:pt modelId="{88DA220C-5738-4CE4-9A4B-DF78D49FB0B9}" type="pres">
      <dgm:prSet presAssocID="{A3BB4177-0166-4CFE-92D9-C7036FA342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97AD25-87AF-44EC-9B76-672197C4A9F0}" type="presOf" srcId="{A3BB4177-0166-4CFE-92D9-C7036FA342B5}" destId="{88DA220C-5738-4CE4-9A4B-DF78D49FB0B9}" srcOrd="0" destOrd="0" presId="urn:microsoft.com/office/officeart/2005/8/layout/vList2"/>
    <dgm:cxn modelId="{A71E5EAF-E9CC-4951-9EA6-B95AB4EFB82A}" type="presOf" srcId="{F81A7425-7FB2-47D2-8D6B-0FD28A40273B}" destId="{F8CEEBE1-C6CE-43D8-871F-349D4C18CF54}" srcOrd="0" destOrd="0" presId="urn:microsoft.com/office/officeart/2005/8/layout/vList2"/>
    <dgm:cxn modelId="{5DFC2BB3-1986-4FA9-BAA4-31B07BF3E9CB}" srcId="{84F9C3D1-807B-465F-8135-3FECAF0A8573}" destId="{F81A7425-7FB2-47D2-8D6B-0FD28A40273B}" srcOrd="0" destOrd="0" parTransId="{F5E5E728-1A12-4582-BC9A-3B7C3820A40B}" sibTransId="{AF66A4CA-2760-4358-87BB-CC8E2F29BC23}"/>
    <dgm:cxn modelId="{EF79E4F4-E83C-4400-ADA5-9DAABC0F78E5}" type="presOf" srcId="{593A3FE1-E4A6-433A-897C-DC5241941929}" destId="{44B9904F-40FD-46C5-9316-927A2D18F492}" srcOrd="0" destOrd="0" presId="urn:microsoft.com/office/officeart/2005/8/layout/vList2"/>
    <dgm:cxn modelId="{A533E9FA-32F9-46CD-A2BF-83E69DEE9A16}" srcId="{84F9C3D1-807B-465F-8135-3FECAF0A8573}" destId="{593A3FE1-E4A6-433A-897C-DC5241941929}" srcOrd="1" destOrd="0" parTransId="{5336F4BE-ED7D-433C-9B22-0DFD75407CC8}" sibTransId="{58EFEB92-0881-43E1-BE61-20F32E205AD8}"/>
    <dgm:cxn modelId="{F43596FC-5BDA-4B38-80F0-974F6BC9C419}" type="presOf" srcId="{84F9C3D1-807B-465F-8135-3FECAF0A8573}" destId="{0544460C-E946-4FA4-8D32-B478849233BC}" srcOrd="0" destOrd="0" presId="urn:microsoft.com/office/officeart/2005/8/layout/vList2"/>
    <dgm:cxn modelId="{6BB1CAFE-0B4F-4326-B92D-8F8D5125D40B}" srcId="{84F9C3D1-807B-465F-8135-3FECAF0A8573}" destId="{A3BB4177-0166-4CFE-92D9-C7036FA342B5}" srcOrd="2" destOrd="0" parTransId="{695F2B66-5F90-462D-BE0B-92F31C9460A1}" sibTransId="{C89F23E8-C8A4-4748-9676-BCE546067CD2}"/>
    <dgm:cxn modelId="{5B4CC45E-87A5-43AE-AFE0-064AFE08C686}" type="presParOf" srcId="{0544460C-E946-4FA4-8D32-B478849233BC}" destId="{F8CEEBE1-C6CE-43D8-871F-349D4C18CF54}" srcOrd="0" destOrd="0" presId="urn:microsoft.com/office/officeart/2005/8/layout/vList2"/>
    <dgm:cxn modelId="{E39B9DE7-8B1D-4667-81FD-8A6C0B4BC37E}" type="presParOf" srcId="{0544460C-E946-4FA4-8D32-B478849233BC}" destId="{D257A45A-D85D-4751-9436-084831212B76}" srcOrd="1" destOrd="0" presId="urn:microsoft.com/office/officeart/2005/8/layout/vList2"/>
    <dgm:cxn modelId="{621072CD-4EBE-48C4-B46E-E8FE6BFE0893}" type="presParOf" srcId="{0544460C-E946-4FA4-8D32-B478849233BC}" destId="{44B9904F-40FD-46C5-9316-927A2D18F492}" srcOrd="2" destOrd="0" presId="urn:microsoft.com/office/officeart/2005/8/layout/vList2"/>
    <dgm:cxn modelId="{7261F18E-47EB-4FB4-9A85-D4A7CBEA03F7}" type="presParOf" srcId="{0544460C-E946-4FA4-8D32-B478849233BC}" destId="{36547732-17A7-4D11-9C8C-4756B9B3E9AC}" srcOrd="3" destOrd="0" presId="urn:microsoft.com/office/officeart/2005/8/layout/vList2"/>
    <dgm:cxn modelId="{031A79D2-010A-43C9-9EF1-FFD9DC2EA9D6}" type="presParOf" srcId="{0544460C-E946-4FA4-8D32-B478849233BC}" destId="{88DA220C-5738-4CE4-9A4B-DF78D49FB0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0E9E2B-BF7B-411E-9D7B-9EA3FF4851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6E5EE8E-AAF2-42B6-B6F1-B0BD0B1E327E}">
      <dgm:prSet/>
      <dgm:spPr/>
      <dgm:t>
        <a:bodyPr/>
        <a:lstStyle/>
        <a:p>
          <a:pPr rtl="0"/>
          <a:r>
            <a:rPr lang="cs-CZ" b="0"/>
            <a:t>osoby se způsobilostí k výkonu zdravotnického povolání</a:t>
          </a:r>
          <a:endParaRPr lang="cs-CZ"/>
        </a:p>
      </dgm:t>
    </dgm:pt>
    <dgm:pt modelId="{E7FBE8C4-398B-4566-8220-9A143E905D90}" type="parTrans" cxnId="{85353121-7FFB-451E-8CA5-D24AE71D6FFF}">
      <dgm:prSet/>
      <dgm:spPr/>
      <dgm:t>
        <a:bodyPr/>
        <a:lstStyle/>
        <a:p>
          <a:endParaRPr lang="cs-CZ"/>
        </a:p>
      </dgm:t>
    </dgm:pt>
    <dgm:pt modelId="{665B9D34-D37F-4B01-9BBB-310173273F10}" type="sibTrans" cxnId="{85353121-7FFB-451E-8CA5-D24AE71D6FFF}">
      <dgm:prSet/>
      <dgm:spPr/>
      <dgm:t>
        <a:bodyPr/>
        <a:lstStyle/>
        <a:p>
          <a:endParaRPr lang="cs-CZ"/>
        </a:p>
      </dgm:t>
    </dgm:pt>
    <dgm:pt modelId="{D6AB2870-7219-476B-BF9A-B2BE6B242E68}">
      <dgm:prSet/>
      <dgm:spPr/>
      <dgm:t>
        <a:bodyPr/>
        <a:lstStyle/>
        <a:p>
          <a:pPr rtl="0"/>
          <a:r>
            <a:rPr lang="cs-CZ" b="0"/>
            <a:t>v přímé souvislosti s poskytováním zdravotních služeb</a:t>
          </a:r>
          <a:endParaRPr lang="cs-CZ"/>
        </a:p>
      </dgm:t>
    </dgm:pt>
    <dgm:pt modelId="{E16DD4C6-505D-4E14-9B02-9D5EAABB68FD}" type="parTrans" cxnId="{05CE963A-16DB-4F8E-AF50-B822D9F8CBDD}">
      <dgm:prSet/>
      <dgm:spPr/>
      <dgm:t>
        <a:bodyPr/>
        <a:lstStyle/>
        <a:p>
          <a:endParaRPr lang="cs-CZ"/>
        </a:p>
      </dgm:t>
    </dgm:pt>
    <dgm:pt modelId="{002DA008-E368-421F-B2B1-8FCC85FBB654}" type="sibTrans" cxnId="{05CE963A-16DB-4F8E-AF50-B822D9F8CBDD}">
      <dgm:prSet/>
      <dgm:spPr/>
      <dgm:t>
        <a:bodyPr/>
        <a:lstStyle/>
        <a:p>
          <a:endParaRPr lang="cs-CZ"/>
        </a:p>
      </dgm:t>
    </dgm:pt>
    <dgm:pt modelId="{9CF3FD50-A00A-4E6F-9A9F-4A86DE7EA4F8}">
      <dgm:prSet/>
      <dgm:spPr/>
      <dgm:t>
        <a:bodyPr/>
        <a:lstStyle/>
        <a:p>
          <a:pPr rtl="0"/>
          <a:r>
            <a:rPr lang="cs-CZ" b="0"/>
            <a:t>v rozsahu nezbytně nutném pro výkon povolání</a:t>
          </a:r>
          <a:endParaRPr lang="cs-CZ"/>
        </a:p>
      </dgm:t>
    </dgm:pt>
    <dgm:pt modelId="{E067AC01-95BD-4045-B861-957BCF5A03C1}" type="parTrans" cxnId="{9E563D9A-92D7-40DA-973F-BE80E90FFD9E}">
      <dgm:prSet/>
      <dgm:spPr/>
      <dgm:t>
        <a:bodyPr/>
        <a:lstStyle/>
        <a:p>
          <a:endParaRPr lang="cs-CZ"/>
        </a:p>
      </dgm:t>
    </dgm:pt>
    <dgm:pt modelId="{B8A786A8-671C-41C0-A7B7-DDB913910374}" type="sibTrans" cxnId="{9E563D9A-92D7-40DA-973F-BE80E90FFD9E}">
      <dgm:prSet/>
      <dgm:spPr/>
      <dgm:t>
        <a:bodyPr/>
        <a:lstStyle/>
        <a:p>
          <a:endParaRPr lang="cs-CZ"/>
        </a:p>
      </dgm:t>
    </dgm:pt>
    <dgm:pt modelId="{500567E4-6BC1-4CC2-AA7F-6884CEAC3351}">
      <dgm:prSet/>
      <dgm:spPr/>
      <dgm:t>
        <a:bodyPr/>
        <a:lstStyle/>
        <a:p>
          <a:pPr rtl="0"/>
          <a:r>
            <a:rPr lang="cs-CZ" b="0"/>
            <a:t>z důvodu splnění úkolů podle Zozs nebo jiných právních předpisů </a:t>
          </a:r>
          <a:endParaRPr lang="cs-CZ"/>
        </a:p>
      </dgm:t>
    </dgm:pt>
    <dgm:pt modelId="{23B6A666-0042-4FBA-A3AE-3339FC7C3022}" type="parTrans" cxnId="{0703D5D6-F1F6-4C90-B3EE-5E44FD7DBAC0}">
      <dgm:prSet/>
      <dgm:spPr/>
      <dgm:t>
        <a:bodyPr/>
        <a:lstStyle/>
        <a:p>
          <a:endParaRPr lang="cs-CZ"/>
        </a:p>
      </dgm:t>
    </dgm:pt>
    <dgm:pt modelId="{CACCEF76-ACE1-4703-88C5-D93376B75C74}" type="sibTrans" cxnId="{0703D5D6-F1F6-4C90-B3EE-5E44FD7DBAC0}">
      <dgm:prSet/>
      <dgm:spPr/>
      <dgm:t>
        <a:bodyPr/>
        <a:lstStyle/>
        <a:p>
          <a:endParaRPr lang="cs-CZ"/>
        </a:p>
      </dgm:t>
    </dgm:pt>
    <dgm:pt modelId="{9557F1AA-E6F8-457A-A4BB-22014E6E7E34}">
      <dgm:prSet/>
      <dgm:spPr/>
      <dgm:t>
        <a:bodyPr/>
        <a:lstStyle/>
        <a:p>
          <a:pPr rtl="0"/>
          <a:r>
            <a:rPr lang="cs-CZ" b="0"/>
            <a:t>při hodnocení správného postupu při poskytování zdravotních služeb</a:t>
          </a:r>
          <a:endParaRPr lang="cs-CZ"/>
        </a:p>
      </dgm:t>
    </dgm:pt>
    <dgm:pt modelId="{C8B6B67E-483E-4D0E-B85F-E7C69D840607}" type="parTrans" cxnId="{A89385C8-BD7E-4999-82FA-811DF8425DF2}">
      <dgm:prSet/>
      <dgm:spPr/>
      <dgm:t>
        <a:bodyPr/>
        <a:lstStyle/>
        <a:p>
          <a:endParaRPr lang="cs-CZ"/>
        </a:p>
      </dgm:t>
    </dgm:pt>
    <dgm:pt modelId="{24EEA3D7-17E8-44A6-8C96-AC74BA4058D4}" type="sibTrans" cxnId="{A89385C8-BD7E-4999-82FA-811DF8425DF2}">
      <dgm:prSet/>
      <dgm:spPr/>
      <dgm:t>
        <a:bodyPr/>
        <a:lstStyle/>
        <a:p>
          <a:endParaRPr lang="cs-CZ"/>
        </a:p>
      </dgm:t>
    </dgm:pt>
    <dgm:pt modelId="{0520BBDF-9FEC-421F-A3D7-4B7CDC9F0FC0}" type="pres">
      <dgm:prSet presAssocID="{A60E9E2B-BF7B-411E-9D7B-9EA3FF4851B3}" presName="linear" presStyleCnt="0">
        <dgm:presLayoutVars>
          <dgm:animLvl val="lvl"/>
          <dgm:resizeHandles val="exact"/>
        </dgm:presLayoutVars>
      </dgm:prSet>
      <dgm:spPr/>
    </dgm:pt>
    <dgm:pt modelId="{A6DEF43D-C9C6-4677-A7DE-4DEFF6CDE93C}" type="pres">
      <dgm:prSet presAssocID="{36E5EE8E-AAF2-42B6-B6F1-B0BD0B1E32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5A7AA2-3AAF-4998-80C3-DBBB5042ACFA}" type="pres">
      <dgm:prSet presAssocID="{665B9D34-D37F-4B01-9BBB-310173273F10}" presName="spacer" presStyleCnt="0"/>
      <dgm:spPr/>
    </dgm:pt>
    <dgm:pt modelId="{038478A2-D1E0-4569-96ED-CB2F15D98ED3}" type="pres">
      <dgm:prSet presAssocID="{D6AB2870-7219-476B-BF9A-B2BE6B242E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527F13-CAD1-48A9-A2E1-697C9687B1B3}" type="pres">
      <dgm:prSet presAssocID="{002DA008-E368-421F-B2B1-8FCC85FBB654}" presName="spacer" presStyleCnt="0"/>
      <dgm:spPr/>
    </dgm:pt>
    <dgm:pt modelId="{5705810A-4741-4E66-9000-C3ADE2248FDF}" type="pres">
      <dgm:prSet presAssocID="{9CF3FD50-A00A-4E6F-9A9F-4A86DE7EA4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8B05D3-B334-4FFB-99AD-9B31CEFA9796}" type="pres">
      <dgm:prSet presAssocID="{B8A786A8-671C-41C0-A7B7-DDB913910374}" presName="spacer" presStyleCnt="0"/>
      <dgm:spPr/>
    </dgm:pt>
    <dgm:pt modelId="{8D366791-8DFC-4D36-99F1-7EAD0CA5F2AC}" type="pres">
      <dgm:prSet presAssocID="{500567E4-6BC1-4CC2-AA7F-6884CEAC33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B42295-3166-4CD6-9808-41F4EB4346E1}" type="pres">
      <dgm:prSet presAssocID="{CACCEF76-ACE1-4703-88C5-D93376B75C74}" presName="spacer" presStyleCnt="0"/>
      <dgm:spPr/>
    </dgm:pt>
    <dgm:pt modelId="{758EA7EF-A2C6-492B-9167-64E345A9E01C}" type="pres">
      <dgm:prSet presAssocID="{9557F1AA-E6F8-457A-A4BB-22014E6E7E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353121-7FFB-451E-8CA5-D24AE71D6FFF}" srcId="{A60E9E2B-BF7B-411E-9D7B-9EA3FF4851B3}" destId="{36E5EE8E-AAF2-42B6-B6F1-B0BD0B1E327E}" srcOrd="0" destOrd="0" parTransId="{E7FBE8C4-398B-4566-8220-9A143E905D90}" sibTransId="{665B9D34-D37F-4B01-9BBB-310173273F10}"/>
    <dgm:cxn modelId="{ED24663A-53DC-48E4-B0F1-3C48224A830E}" type="presOf" srcId="{9557F1AA-E6F8-457A-A4BB-22014E6E7E34}" destId="{758EA7EF-A2C6-492B-9167-64E345A9E01C}" srcOrd="0" destOrd="0" presId="urn:microsoft.com/office/officeart/2005/8/layout/vList2"/>
    <dgm:cxn modelId="{05CE963A-16DB-4F8E-AF50-B822D9F8CBDD}" srcId="{A60E9E2B-BF7B-411E-9D7B-9EA3FF4851B3}" destId="{D6AB2870-7219-476B-BF9A-B2BE6B242E68}" srcOrd="1" destOrd="0" parTransId="{E16DD4C6-505D-4E14-9B02-9D5EAABB68FD}" sibTransId="{002DA008-E368-421F-B2B1-8FCC85FBB654}"/>
    <dgm:cxn modelId="{9CEC1B66-38CB-4417-9E14-5483B3238BFD}" type="presOf" srcId="{9CF3FD50-A00A-4E6F-9A9F-4A86DE7EA4F8}" destId="{5705810A-4741-4E66-9000-C3ADE2248FDF}" srcOrd="0" destOrd="0" presId="urn:microsoft.com/office/officeart/2005/8/layout/vList2"/>
    <dgm:cxn modelId="{EE7D8247-7880-416A-8D25-40169E30BAB3}" type="presOf" srcId="{36E5EE8E-AAF2-42B6-B6F1-B0BD0B1E327E}" destId="{A6DEF43D-C9C6-4677-A7DE-4DEFF6CDE93C}" srcOrd="0" destOrd="0" presId="urn:microsoft.com/office/officeart/2005/8/layout/vList2"/>
    <dgm:cxn modelId="{EDD1BC50-0E46-4F08-814B-BDBA72AEDAC7}" type="presOf" srcId="{D6AB2870-7219-476B-BF9A-B2BE6B242E68}" destId="{038478A2-D1E0-4569-96ED-CB2F15D98ED3}" srcOrd="0" destOrd="0" presId="urn:microsoft.com/office/officeart/2005/8/layout/vList2"/>
    <dgm:cxn modelId="{017B5659-5DEB-4685-B906-CC98D2752C40}" type="presOf" srcId="{500567E4-6BC1-4CC2-AA7F-6884CEAC3351}" destId="{8D366791-8DFC-4D36-99F1-7EAD0CA5F2AC}" srcOrd="0" destOrd="0" presId="urn:microsoft.com/office/officeart/2005/8/layout/vList2"/>
    <dgm:cxn modelId="{9E563D9A-92D7-40DA-973F-BE80E90FFD9E}" srcId="{A60E9E2B-BF7B-411E-9D7B-9EA3FF4851B3}" destId="{9CF3FD50-A00A-4E6F-9A9F-4A86DE7EA4F8}" srcOrd="2" destOrd="0" parTransId="{E067AC01-95BD-4045-B861-957BCF5A03C1}" sibTransId="{B8A786A8-671C-41C0-A7B7-DDB913910374}"/>
    <dgm:cxn modelId="{A89385C8-BD7E-4999-82FA-811DF8425DF2}" srcId="{A60E9E2B-BF7B-411E-9D7B-9EA3FF4851B3}" destId="{9557F1AA-E6F8-457A-A4BB-22014E6E7E34}" srcOrd="4" destOrd="0" parTransId="{C8B6B67E-483E-4D0E-B85F-E7C69D840607}" sibTransId="{24EEA3D7-17E8-44A6-8C96-AC74BA4058D4}"/>
    <dgm:cxn modelId="{0703D5D6-F1F6-4C90-B3EE-5E44FD7DBAC0}" srcId="{A60E9E2B-BF7B-411E-9D7B-9EA3FF4851B3}" destId="{500567E4-6BC1-4CC2-AA7F-6884CEAC3351}" srcOrd="3" destOrd="0" parTransId="{23B6A666-0042-4FBA-A3AE-3339FC7C3022}" sibTransId="{CACCEF76-ACE1-4703-88C5-D93376B75C74}"/>
    <dgm:cxn modelId="{0DF78EDD-05AD-4196-9FB6-D20B10326918}" type="presOf" srcId="{A60E9E2B-BF7B-411E-9D7B-9EA3FF4851B3}" destId="{0520BBDF-9FEC-421F-A3D7-4B7CDC9F0FC0}" srcOrd="0" destOrd="0" presId="urn:microsoft.com/office/officeart/2005/8/layout/vList2"/>
    <dgm:cxn modelId="{B38F5B9E-FFAE-4652-B25B-78B4D864A38E}" type="presParOf" srcId="{0520BBDF-9FEC-421F-A3D7-4B7CDC9F0FC0}" destId="{A6DEF43D-C9C6-4677-A7DE-4DEFF6CDE93C}" srcOrd="0" destOrd="0" presId="urn:microsoft.com/office/officeart/2005/8/layout/vList2"/>
    <dgm:cxn modelId="{27327D8D-D4C8-4A63-BD96-B58FF83B1281}" type="presParOf" srcId="{0520BBDF-9FEC-421F-A3D7-4B7CDC9F0FC0}" destId="{195A7AA2-3AAF-4998-80C3-DBBB5042ACFA}" srcOrd="1" destOrd="0" presId="urn:microsoft.com/office/officeart/2005/8/layout/vList2"/>
    <dgm:cxn modelId="{DE283F60-D16A-49FF-84D7-684FF97C80DA}" type="presParOf" srcId="{0520BBDF-9FEC-421F-A3D7-4B7CDC9F0FC0}" destId="{038478A2-D1E0-4569-96ED-CB2F15D98ED3}" srcOrd="2" destOrd="0" presId="urn:microsoft.com/office/officeart/2005/8/layout/vList2"/>
    <dgm:cxn modelId="{D9FAFF37-5110-4ADB-8D04-2785CFF0658F}" type="presParOf" srcId="{0520BBDF-9FEC-421F-A3D7-4B7CDC9F0FC0}" destId="{B4527F13-CAD1-48A9-A2E1-697C9687B1B3}" srcOrd="3" destOrd="0" presId="urn:microsoft.com/office/officeart/2005/8/layout/vList2"/>
    <dgm:cxn modelId="{F9F4C35E-F8F9-4175-B97C-74E940774F8E}" type="presParOf" srcId="{0520BBDF-9FEC-421F-A3D7-4B7CDC9F0FC0}" destId="{5705810A-4741-4E66-9000-C3ADE2248FDF}" srcOrd="4" destOrd="0" presId="urn:microsoft.com/office/officeart/2005/8/layout/vList2"/>
    <dgm:cxn modelId="{61F818C0-B84C-4A2F-976E-C8AADB79074C}" type="presParOf" srcId="{0520BBDF-9FEC-421F-A3D7-4B7CDC9F0FC0}" destId="{0A8B05D3-B334-4FFB-99AD-9B31CEFA9796}" srcOrd="5" destOrd="0" presId="urn:microsoft.com/office/officeart/2005/8/layout/vList2"/>
    <dgm:cxn modelId="{6AF59AD0-5D9D-41D3-8F43-B8E92CA3AC6B}" type="presParOf" srcId="{0520BBDF-9FEC-421F-A3D7-4B7CDC9F0FC0}" destId="{8D366791-8DFC-4D36-99F1-7EAD0CA5F2AC}" srcOrd="6" destOrd="0" presId="urn:microsoft.com/office/officeart/2005/8/layout/vList2"/>
    <dgm:cxn modelId="{54DBB654-E8EB-4902-8A05-F3BCB5780D2A}" type="presParOf" srcId="{0520BBDF-9FEC-421F-A3D7-4B7CDC9F0FC0}" destId="{8DB42295-3166-4CD6-9808-41F4EB4346E1}" srcOrd="7" destOrd="0" presId="urn:microsoft.com/office/officeart/2005/8/layout/vList2"/>
    <dgm:cxn modelId="{8CDC0E12-9391-4328-A4B9-8E2F60FF82ED}" type="presParOf" srcId="{0520BBDF-9FEC-421F-A3D7-4B7CDC9F0FC0}" destId="{758EA7EF-A2C6-492B-9167-64E345A9E0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5E654-1BFD-4946-8630-9E318AEED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2915DB-866B-4735-BE13-67F2F4075369}">
      <dgm:prSet/>
      <dgm:spPr/>
      <dgm:t>
        <a:bodyPr/>
        <a:lstStyle/>
        <a:p>
          <a:pPr rtl="0"/>
          <a:r>
            <a:rPr lang="cs-CZ" b="0"/>
            <a:t>V přítomnosti zaměstnance pověřeného poskytovatelem</a:t>
          </a:r>
          <a:endParaRPr lang="cs-CZ"/>
        </a:p>
      </dgm:t>
    </dgm:pt>
    <dgm:pt modelId="{969998F6-3910-4E27-B47D-071543F0625C}" type="parTrans" cxnId="{B7B76694-B9DB-4F8D-8198-D185817BFF1A}">
      <dgm:prSet/>
      <dgm:spPr/>
      <dgm:t>
        <a:bodyPr/>
        <a:lstStyle/>
        <a:p>
          <a:endParaRPr lang="cs-CZ"/>
        </a:p>
      </dgm:t>
    </dgm:pt>
    <dgm:pt modelId="{95168298-CA70-4F10-87C4-FF42DF7E76DC}" type="sibTrans" cxnId="{B7B76694-B9DB-4F8D-8198-D185817BFF1A}">
      <dgm:prSet/>
      <dgm:spPr/>
      <dgm:t>
        <a:bodyPr/>
        <a:lstStyle/>
        <a:p>
          <a:endParaRPr lang="cs-CZ"/>
        </a:p>
      </dgm:t>
    </dgm:pt>
    <dgm:pt modelId="{4D3E42D4-4C43-4D2B-9585-96E63A899D87}">
      <dgm:prSet/>
      <dgm:spPr/>
      <dgm:t>
        <a:bodyPr/>
        <a:lstStyle/>
        <a:p>
          <a:pPr rtl="0"/>
          <a:r>
            <a:rPr lang="cs-CZ" b="0"/>
            <a:t>Právo činit si výpisy nebo kopie</a:t>
          </a:r>
          <a:endParaRPr lang="cs-CZ"/>
        </a:p>
      </dgm:t>
    </dgm:pt>
    <dgm:pt modelId="{146140DF-EC90-41E3-8EE1-005AEE1789DD}" type="parTrans" cxnId="{36370558-8DAB-4E0E-9CBC-222D577776AB}">
      <dgm:prSet/>
      <dgm:spPr/>
      <dgm:t>
        <a:bodyPr/>
        <a:lstStyle/>
        <a:p>
          <a:endParaRPr lang="cs-CZ"/>
        </a:p>
      </dgm:t>
    </dgm:pt>
    <dgm:pt modelId="{D5D28FE2-830B-4A8D-9B8D-CDE18AF8D47F}" type="sibTrans" cxnId="{36370558-8DAB-4E0E-9CBC-222D577776AB}">
      <dgm:prSet/>
      <dgm:spPr/>
      <dgm:t>
        <a:bodyPr/>
        <a:lstStyle/>
        <a:p>
          <a:endParaRPr lang="cs-CZ"/>
        </a:p>
      </dgm:t>
    </dgm:pt>
    <dgm:pt modelId="{65BFB049-C3DF-4362-B6BB-D4DEE9B7B786}" type="pres">
      <dgm:prSet presAssocID="{BA15E654-1BFD-4946-8630-9E318AEEDD66}" presName="linear" presStyleCnt="0">
        <dgm:presLayoutVars>
          <dgm:animLvl val="lvl"/>
          <dgm:resizeHandles val="exact"/>
        </dgm:presLayoutVars>
      </dgm:prSet>
      <dgm:spPr/>
    </dgm:pt>
    <dgm:pt modelId="{1D39D7BD-F124-494B-9457-A5B1F35F62AC}" type="pres">
      <dgm:prSet presAssocID="{A12915DB-866B-4735-BE13-67F2F40753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681208-D7EC-42F5-8E91-CA78C2DCBF78}" type="pres">
      <dgm:prSet presAssocID="{95168298-CA70-4F10-87C4-FF42DF7E76DC}" presName="spacer" presStyleCnt="0"/>
      <dgm:spPr/>
    </dgm:pt>
    <dgm:pt modelId="{228AC11A-534F-444D-8898-B2263FD986D4}" type="pres">
      <dgm:prSet presAssocID="{4D3E42D4-4C43-4D2B-9585-96E63A899D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A983513-29A8-4B6D-A35F-90A6727388AD}" type="presOf" srcId="{A12915DB-866B-4735-BE13-67F2F4075369}" destId="{1D39D7BD-F124-494B-9457-A5B1F35F62AC}" srcOrd="0" destOrd="0" presId="urn:microsoft.com/office/officeart/2005/8/layout/vList2"/>
    <dgm:cxn modelId="{B53DE462-9E1E-4C67-AEBF-759854B1A44E}" type="presOf" srcId="{BA15E654-1BFD-4946-8630-9E318AEEDD66}" destId="{65BFB049-C3DF-4362-B6BB-D4DEE9B7B786}" srcOrd="0" destOrd="0" presId="urn:microsoft.com/office/officeart/2005/8/layout/vList2"/>
    <dgm:cxn modelId="{CFDCFF43-477D-4F85-A25A-25DEBA0749C2}" type="presOf" srcId="{4D3E42D4-4C43-4D2B-9585-96E63A899D87}" destId="{228AC11A-534F-444D-8898-B2263FD986D4}" srcOrd="0" destOrd="0" presId="urn:microsoft.com/office/officeart/2005/8/layout/vList2"/>
    <dgm:cxn modelId="{36370558-8DAB-4E0E-9CBC-222D577776AB}" srcId="{BA15E654-1BFD-4946-8630-9E318AEEDD66}" destId="{4D3E42D4-4C43-4D2B-9585-96E63A899D87}" srcOrd="1" destOrd="0" parTransId="{146140DF-EC90-41E3-8EE1-005AEE1789DD}" sibTransId="{D5D28FE2-830B-4A8D-9B8D-CDE18AF8D47F}"/>
    <dgm:cxn modelId="{B7B76694-B9DB-4F8D-8198-D185817BFF1A}" srcId="{BA15E654-1BFD-4946-8630-9E318AEEDD66}" destId="{A12915DB-866B-4735-BE13-67F2F4075369}" srcOrd="0" destOrd="0" parTransId="{969998F6-3910-4E27-B47D-071543F0625C}" sibTransId="{95168298-CA70-4F10-87C4-FF42DF7E76DC}"/>
    <dgm:cxn modelId="{A74C83E5-F005-467D-B0F4-927291C56612}" type="presParOf" srcId="{65BFB049-C3DF-4362-B6BB-D4DEE9B7B786}" destId="{1D39D7BD-F124-494B-9457-A5B1F35F62AC}" srcOrd="0" destOrd="0" presId="urn:microsoft.com/office/officeart/2005/8/layout/vList2"/>
    <dgm:cxn modelId="{3CBDA5EE-8726-4B4D-97F0-211D3AA06B79}" type="presParOf" srcId="{65BFB049-C3DF-4362-B6BB-D4DEE9B7B786}" destId="{06681208-D7EC-42F5-8E91-CA78C2DCBF78}" srcOrd="1" destOrd="0" presId="urn:microsoft.com/office/officeart/2005/8/layout/vList2"/>
    <dgm:cxn modelId="{B09C1D75-A7DB-4850-8F5A-12F495A79404}" type="presParOf" srcId="{65BFB049-C3DF-4362-B6BB-D4DEE9B7B786}" destId="{228AC11A-534F-444D-8898-B2263FD986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04A9AC-34D7-43F8-8856-7994357FDC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CECE73-EAA7-4C32-87DF-A18DEB1DF1A4}">
      <dgm:prSet custT="1"/>
      <dgm:spPr/>
      <dgm:t>
        <a:bodyPr/>
        <a:lstStyle/>
        <a:p>
          <a:pPr rtl="0"/>
          <a:r>
            <a:rPr lang="cs-CZ" sz="2800" dirty="0"/>
            <a:t>zákonný zástupce nebo opatrovník pacienta</a:t>
          </a:r>
        </a:p>
      </dgm:t>
    </dgm:pt>
    <dgm:pt modelId="{F12D63F3-370D-4CCE-AB7F-C394D7CC65A2}" type="parTrans" cxnId="{6EAC9DCD-E067-40E3-B4D0-F8ECA1B4B43D}">
      <dgm:prSet/>
      <dgm:spPr/>
      <dgm:t>
        <a:bodyPr/>
        <a:lstStyle/>
        <a:p>
          <a:endParaRPr lang="cs-CZ"/>
        </a:p>
      </dgm:t>
    </dgm:pt>
    <dgm:pt modelId="{F2588212-4E37-458D-A4E6-64C884F16D8E}" type="sibTrans" cxnId="{6EAC9DCD-E067-40E3-B4D0-F8ECA1B4B43D}">
      <dgm:prSet/>
      <dgm:spPr/>
      <dgm:t>
        <a:bodyPr/>
        <a:lstStyle/>
        <a:p>
          <a:endParaRPr lang="cs-CZ"/>
        </a:p>
      </dgm:t>
    </dgm:pt>
    <dgm:pt modelId="{47D1A072-66F6-4CE0-B2B7-C3E1F816979C}">
      <dgm:prSet custT="1"/>
      <dgm:spPr/>
      <dgm:t>
        <a:bodyPr/>
        <a:lstStyle/>
        <a:p>
          <a:pPr rtl="0"/>
          <a:r>
            <a:rPr lang="cs-CZ" sz="2800" dirty="0"/>
            <a:t>osoby určené pacientem, zákonným zástupcem nebo opatrovník pacienta</a:t>
          </a:r>
        </a:p>
      </dgm:t>
    </dgm:pt>
    <dgm:pt modelId="{F7780E46-1FB8-4018-80EF-AD137ADBACF3}" type="parTrans" cxnId="{7619A3C0-8EF8-46AE-BD44-F51A5716925F}">
      <dgm:prSet/>
      <dgm:spPr/>
      <dgm:t>
        <a:bodyPr/>
        <a:lstStyle/>
        <a:p>
          <a:endParaRPr lang="cs-CZ"/>
        </a:p>
      </dgm:t>
    </dgm:pt>
    <dgm:pt modelId="{A99C0C6D-2575-4BE9-97CE-64806F97CC5C}" type="sibTrans" cxnId="{7619A3C0-8EF8-46AE-BD44-F51A5716925F}">
      <dgm:prSet/>
      <dgm:spPr/>
      <dgm:t>
        <a:bodyPr/>
        <a:lstStyle/>
        <a:p>
          <a:endParaRPr lang="cs-CZ"/>
        </a:p>
      </dgm:t>
    </dgm:pt>
    <dgm:pt modelId="{4CA4FF4C-6840-4333-ADB9-318305BFFB4D}">
      <dgm:prSet custT="1"/>
      <dgm:spPr/>
      <dgm:t>
        <a:bodyPr/>
        <a:lstStyle/>
        <a:p>
          <a:pPr rtl="0"/>
          <a:r>
            <a:rPr lang="cs-CZ" sz="2800" dirty="0"/>
            <a:t>osoby blízké zemřelému pacientovi</a:t>
          </a:r>
          <a:r>
            <a:rPr lang="cs-CZ" sz="2400" dirty="0"/>
            <a:t>:</a:t>
          </a:r>
        </a:p>
      </dgm:t>
    </dgm:pt>
    <dgm:pt modelId="{F3F8EAA9-540E-4EBA-979C-2CA59E922E49}" type="parTrans" cxnId="{81207C74-DCCB-402F-AAF5-D28FA0138F33}">
      <dgm:prSet/>
      <dgm:spPr/>
      <dgm:t>
        <a:bodyPr/>
        <a:lstStyle/>
        <a:p>
          <a:endParaRPr lang="cs-CZ"/>
        </a:p>
      </dgm:t>
    </dgm:pt>
    <dgm:pt modelId="{999495D9-A4BD-4A7E-BA8B-96D4BF0F042C}" type="sibTrans" cxnId="{81207C74-DCCB-402F-AAF5-D28FA0138F33}">
      <dgm:prSet/>
      <dgm:spPr/>
      <dgm:t>
        <a:bodyPr/>
        <a:lstStyle/>
        <a:p>
          <a:endParaRPr lang="cs-CZ"/>
        </a:p>
      </dgm:t>
    </dgm:pt>
    <dgm:pt modelId="{85BA32CD-8A43-4288-904F-E9DD01BA6912}">
      <dgm:prSet custT="1"/>
      <dgm:spPr/>
      <dgm:t>
        <a:bodyPr/>
        <a:lstStyle/>
        <a:p>
          <a:pPr rtl="0"/>
          <a:r>
            <a:rPr lang="cs-CZ" sz="1800" dirty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</a:p>
      </dgm:t>
    </dgm:pt>
    <dgm:pt modelId="{3133EBE2-476F-4AF8-891C-875EDA7CB910}" type="parTrans" cxnId="{66EAD5F2-D570-4C02-8780-BFBA1D3696F0}">
      <dgm:prSet/>
      <dgm:spPr/>
      <dgm:t>
        <a:bodyPr/>
        <a:lstStyle/>
        <a:p>
          <a:endParaRPr lang="cs-CZ"/>
        </a:p>
      </dgm:t>
    </dgm:pt>
    <dgm:pt modelId="{60BAABD5-7746-4D7E-AD69-561CF771A021}" type="sibTrans" cxnId="{66EAD5F2-D570-4C02-8780-BFBA1D3696F0}">
      <dgm:prSet/>
      <dgm:spPr/>
      <dgm:t>
        <a:bodyPr/>
        <a:lstStyle/>
        <a:p>
          <a:endParaRPr lang="cs-CZ"/>
        </a:p>
      </dgm:t>
    </dgm:pt>
    <dgm:pt modelId="{001FFA92-CD2D-48AA-A489-C898AF1A76ED}">
      <dgm:prSet custT="1"/>
      <dgm:spPr/>
      <dgm:t>
        <a:bodyPr/>
        <a:lstStyle/>
        <a:p>
          <a:pPr rtl="0"/>
          <a:r>
            <a:rPr lang="cs-CZ" sz="1800" dirty="0"/>
            <a:t>zemřelý mohl tento přístup předem zakázat</a:t>
          </a:r>
        </a:p>
      </dgm:t>
    </dgm:pt>
    <dgm:pt modelId="{056906DB-48D0-479F-AB91-5CC5937AD8EB}" type="parTrans" cxnId="{7CA049F7-3AAB-4CFB-AA9C-368C94C30B5D}">
      <dgm:prSet/>
      <dgm:spPr/>
      <dgm:t>
        <a:bodyPr/>
        <a:lstStyle/>
        <a:p>
          <a:endParaRPr lang="cs-CZ"/>
        </a:p>
      </dgm:t>
    </dgm:pt>
    <dgm:pt modelId="{6B1DD950-55A9-494E-848B-12EB43BE890B}" type="sibTrans" cxnId="{7CA049F7-3AAB-4CFB-AA9C-368C94C30B5D}">
      <dgm:prSet/>
      <dgm:spPr/>
      <dgm:t>
        <a:bodyPr/>
        <a:lstStyle/>
        <a:p>
          <a:endParaRPr lang="cs-CZ"/>
        </a:p>
      </dgm:t>
    </dgm:pt>
    <dgm:pt modelId="{3E0E2019-9690-4502-BD50-726E998DAF03}" type="pres">
      <dgm:prSet presAssocID="{5304A9AC-34D7-43F8-8856-7994357FDC82}" presName="linear" presStyleCnt="0">
        <dgm:presLayoutVars>
          <dgm:animLvl val="lvl"/>
          <dgm:resizeHandles val="exact"/>
        </dgm:presLayoutVars>
      </dgm:prSet>
      <dgm:spPr/>
    </dgm:pt>
    <dgm:pt modelId="{AEB5D640-0A50-4CA5-8C2E-D7BBD2DB97DF}" type="pres">
      <dgm:prSet presAssocID="{F0CECE73-EAA7-4C32-87DF-A18DEB1DF1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9C26A0-0539-46BD-9F5C-0D0CF80C8916}" type="pres">
      <dgm:prSet presAssocID="{F2588212-4E37-458D-A4E6-64C884F16D8E}" presName="spacer" presStyleCnt="0"/>
      <dgm:spPr/>
    </dgm:pt>
    <dgm:pt modelId="{CFE4C64A-3468-47F3-BE5F-095D0168C0DA}" type="pres">
      <dgm:prSet presAssocID="{47D1A072-66F6-4CE0-B2B7-C3E1F81697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C97968-3987-4ABC-A580-3698CCAEAD9E}" type="pres">
      <dgm:prSet presAssocID="{A99C0C6D-2575-4BE9-97CE-64806F97CC5C}" presName="spacer" presStyleCnt="0"/>
      <dgm:spPr/>
    </dgm:pt>
    <dgm:pt modelId="{460C82D2-816D-4E01-BA0A-F0C27F6F048D}" type="pres">
      <dgm:prSet presAssocID="{4CA4FF4C-6840-4333-ADB9-318305BFFB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4B02F8-55DC-43BB-9DE6-AD6516D80BC8}" type="pres">
      <dgm:prSet presAssocID="{4CA4FF4C-6840-4333-ADB9-318305BFFB4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E7D008-95E3-453A-9A80-DEEC468E99F2}" type="presOf" srcId="{47D1A072-66F6-4CE0-B2B7-C3E1F816979C}" destId="{CFE4C64A-3468-47F3-BE5F-095D0168C0DA}" srcOrd="0" destOrd="0" presId="urn:microsoft.com/office/officeart/2005/8/layout/vList2"/>
    <dgm:cxn modelId="{41B17013-4641-4E2E-A428-FA6A37E6A720}" type="presOf" srcId="{5304A9AC-34D7-43F8-8856-7994357FDC82}" destId="{3E0E2019-9690-4502-BD50-726E998DAF03}" srcOrd="0" destOrd="0" presId="urn:microsoft.com/office/officeart/2005/8/layout/vList2"/>
    <dgm:cxn modelId="{3986AA24-11BC-4AB8-A6DB-EE4D68BD3E12}" type="presOf" srcId="{4CA4FF4C-6840-4333-ADB9-318305BFFB4D}" destId="{460C82D2-816D-4E01-BA0A-F0C27F6F048D}" srcOrd="0" destOrd="0" presId="urn:microsoft.com/office/officeart/2005/8/layout/vList2"/>
    <dgm:cxn modelId="{81207C74-DCCB-402F-AAF5-D28FA0138F33}" srcId="{5304A9AC-34D7-43F8-8856-7994357FDC82}" destId="{4CA4FF4C-6840-4333-ADB9-318305BFFB4D}" srcOrd="2" destOrd="0" parTransId="{F3F8EAA9-540E-4EBA-979C-2CA59E922E49}" sibTransId="{999495D9-A4BD-4A7E-BA8B-96D4BF0F042C}"/>
    <dgm:cxn modelId="{6723C579-E2D1-438A-B2BA-E02C8783FE9D}" type="presOf" srcId="{F0CECE73-EAA7-4C32-87DF-A18DEB1DF1A4}" destId="{AEB5D640-0A50-4CA5-8C2E-D7BBD2DB97DF}" srcOrd="0" destOrd="0" presId="urn:microsoft.com/office/officeart/2005/8/layout/vList2"/>
    <dgm:cxn modelId="{502E649A-D3B9-4BB8-8898-1134EF75544A}" type="presOf" srcId="{85BA32CD-8A43-4288-904F-E9DD01BA6912}" destId="{1B4B02F8-55DC-43BB-9DE6-AD6516D80BC8}" srcOrd="0" destOrd="0" presId="urn:microsoft.com/office/officeart/2005/8/layout/vList2"/>
    <dgm:cxn modelId="{7619A3C0-8EF8-46AE-BD44-F51A5716925F}" srcId="{5304A9AC-34D7-43F8-8856-7994357FDC82}" destId="{47D1A072-66F6-4CE0-B2B7-C3E1F816979C}" srcOrd="1" destOrd="0" parTransId="{F7780E46-1FB8-4018-80EF-AD137ADBACF3}" sibTransId="{A99C0C6D-2575-4BE9-97CE-64806F97CC5C}"/>
    <dgm:cxn modelId="{885CA6C5-CAB6-49BA-98E5-FB014C5F6435}" type="presOf" srcId="{001FFA92-CD2D-48AA-A489-C898AF1A76ED}" destId="{1B4B02F8-55DC-43BB-9DE6-AD6516D80BC8}" srcOrd="0" destOrd="1" presId="urn:microsoft.com/office/officeart/2005/8/layout/vList2"/>
    <dgm:cxn modelId="{6EAC9DCD-E067-40E3-B4D0-F8ECA1B4B43D}" srcId="{5304A9AC-34D7-43F8-8856-7994357FDC82}" destId="{F0CECE73-EAA7-4C32-87DF-A18DEB1DF1A4}" srcOrd="0" destOrd="0" parTransId="{F12D63F3-370D-4CCE-AB7F-C394D7CC65A2}" sibTransId="{F2588212-4E37-458D-A4E6-64C884F16D8E}"/>
    <dgm:cxn modelId="{66EAD5F2-D570-4C02-8780-BFBA1D3696F0}" srcId="{4CA4FF4C-6840-4333-ADB9-318305BFFB4D}" destId="{85BA32CD-8A43-4288-904F-E9DD01BA6912}" srcOrd="0" destOrd="0" parTransId="{3133EBE2-476F-4AF8-891C-875EDA7CB910}" sibTransId="{60BAABD5-7746-4D7E-AD69-561CF771A021}"/>
    <dgm:cxn modelId="{7CA049F7-3AAB-4CFB-AA9C-368C94C30B5D}" srcId="{4CA4FF4C-6840-4333-ADB9-318305BFFB4D}" destId="{001FFA92-CD2D-48AA-A489-C898AF1A76ED}" srcOrd="1" destOrd="0" parTransId="{056906DB-48D0-479F-AB91-5CC5937AD8EB}" sibTransId="{6B1DD950-55A9-494E-848B-12EB43BE890B}"/>
    <dgm:cxn modelId="{9631CD37-3705-4823-9C63-FCA6CBE8BA62}" type="presParOf" srcId="{3E0E2019-9690-4502-BD50-726E998DAF03}" destId="{AEB5D640-0A50-4CA5-8C2E-D7BBD2DB97DF}" srcOrd="0" destOrd="0" presId="urn:microsoft.com/office/officeart/2005/8/layout/vList2"/>
    <dgm:cxn modelId="{282D26B5-4CD5-4C6F-A684-C5EDEA953873}" type="presParOf" srcId="{3E0E2019-9690-4502-BD50-726E998DAF03}" destId="{249C26A0-0539-46BD-9F5C-0D0CF80C8916}" srcOrd="1" destOrd="0" presId="urn:microsoft.com/office/officeart/2005/8/layout/vList2"/>
    <dgm:cxn modelId="{AE8D7901-E60E-43F1-B674-19EE00FDE083}" type="presParOf" srcId="{3E0E2019-9690-4502-BD50-726E998DAF03}" destId="{CFE4C64A-3468-47F3-BE5F-095D0168C0DA}" srcOrd="2" destOrd="0" presId="urn:microsoft.com/office/officeart/2005/8/layout/vList2"/>
    <dgm:cxn modelId="{C1FE9BA9-250C-4E66-98BB-564971A96B7C}" type="presParOf" srcId="{3E0E2019-9690-4502-BD50-726E998DAF03}" destId="{24C97968-3987-4ABC-A580-3698CCAEAD9E}" srcOrd="3" destOrd="0" presId="urn:microsoft.com/office/officeart/2005/8/layout/vList2"/>
    <dgm:cxn modelId="{D8EE680C-FD2D-4642-AB19-E87A12CB8260}" type="presParOf" srcId="{3E0E2019-9690-4502-BD50-726E998DAF03}" destId="{460C82D2-816D-4E01-BA0A-F0C27F6F048D}" srcOrd="4" destOrd="0" presId="urn:microsoft.com/office/officeart/2005/8/layout/vList2"/>
    <dgm:cxn modelId="{D20CD50F-660C-4567-8E87-A3862C6F56BA}" type="presParOf" srcId="{3E0E2019-9690-4502-BD50-726E998DAF03}" destId="{1B4B02F8-55DC-43BB-9DE6-AD6516D80B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57B0A-2B0B-48A1-B8E9-2F754D72F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874435-A458-4DF2-AD55-A01F45A4AE42}">
      <dgm:prSet/>
      <dgm:spPr/>
      <dgm:t>
        <a:bodyPr/>
        <a:lstStyle/>
        <a:p>
          <a:pPr rtl="0"/>
          <a:r>
            <a:rPr lang="cs-CZ" b="0"/>
            <a:t>Zpravidla poskytovatel</a:t>
          </a:r>
          <a:endParaRPr lang="cs-CZ"/>
        </a:p>
      </dgm:t>
    </dgm:pt>
    <dgm:pt modelId="{DE525448-DB32-4467-8ABE-ECF93EA92944}" type="parTrans" cxnId="{5DF9660D-F31C-4D6A-A06D-4D2DE7B1CFCE}">
      <dgm:prSet/>
      <dgm:spPr/>
      <dgm:t>
        <a:bodyPr/>
        <a:lstStyle/>
        <a:p>
          <a:endParaRPr lang="cs-CZ"/>
        </a:p>
      </dgm:t>
    </dgm:pt>
    <dgm:pt modelId="{5BAED464-446A-4E9C-BC27-95CF153CF817}" type="sibTrans" cxnId="{5DF9660D-F31C-4D6A-A06D-4D2DE7B1CFCE}">
      <dgm:prSet/>
      <dgm:spPr/>
      <dgm:t>
        <a:bodyPr/>
        <a:lstStyle/>
        <a:p>
          <a:endParaRPr lang="cs-CZ"/>
        </a:p>
      </dgm:t>
    </dgm:pt>
    <dgm:pt modelId="{EDA0B262-A56D-40F7-9DA3-03202621AD29}">
      <dgm:prSet/>
      <dgm:spPr/>
      <dgm:t>
        <a:bodyPr/>
        <a:lstStyle/>
        <a:p>
          <a:pPr rtl="0"/>
          <a:r>
            <a:rPr lang="cs-CZ" b="0"/>
            <a:t>Oprávněn požadovat úhradu ve výši, která nesmí přesáhnout náklady spojené s pořízením výpisu</a:t>
          </a:r>
          <a:endParaRPr lang="cs-CZ"/>
        </a:p>
      </dgm:t>
    </dgm:pt>
    <dgm:pt modelId="{DBEFE042-8D0A-46F4-95F7-E9A28216EAB9}" type="parTrans" cxnId="{03BE6A3B-F84B-4D2B-82B9-F66202BB0D21}">
      <dgm:prSet/>
      <dgm:spPr/>
      <dgm:t>
        <a:bodyPr/>
        <a:lstStyle/>
        <a:p>
          <a:endParaRPr lang="cs-CZ"/>
        </a:p>
      </dgm:t>
    </dgm:pt>
    <dgm:pt modelId="{5994D140-E725-4771-8825-8EB54EA5AD4E}" type="sibTrans" cxnId="{03BE6A3B-F84B-4D2B-82B9-F66202BB0D21}">
      <dgm:prSet/>
      <dgm:spPr/>
      <dgm:t>
        <a:bodyPr/>
        <a:lstStyle/>
        <a:p>
          <a:endParaRPr lang="cs-CZ"/>
        </a:p>
      </dgm:t>
    </dgm:pt>
    <dgm:pt modelId="{9FA9D9DB-B99E-4F7A-9E3B-4C01C04E18ED}">
      <dgm:prSet/>
      <dgm:spPr/>
      <dgm:t>
        <a:bodyPr/>
        <a:lstStyle/>
        <a:p>
          <a:pPr rtl="0"/>
          <a:r>
            <a:rPr lang="cs-CZ" b="0" dirty="0"/>
            <a:t>V případě, že je zdravotnická dokumentace vedena pouze v elektronické podobě, má pacient nebo jiná osoba oprávněná podle § 65 </a:t>
          </a:r>
          <a:r>
            <a:rPr lang="cs-CZ" b="0" dirty="0" err="1"/>
            <a:t>Zozs</a:t>
          </a:r>
          <a:r>
            <a:rPr lang="cs-CZ" b="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dirty="0"/>
        </a:p>
      </dgm:t>
    </dgm:pt>
    <dgm:pt modelId="{01066AE0-DE71-4CF5-9FFD-A07F327DF5DC}" type="parTrans" cxnId="{F59B2977-8BE0-4AD6-8B0B-81117E1168B7}">
      <dgm:prSet/>
      <dgm:spPr/>
      <dgm:t>
        <a:bodyPr/>
        <a:lstStyle/>
        <a:p>
          <a:endParaRPr lang="cs-CZ"/>
        </a:p>
      </dgm:t>
    </dgm:pt>
    <dgm:pt modelId="{5F89AF86-CE29-4126-A15F-D3FFBF73462F}" type="sibTrans" cxnId="{F59B2977-8BE0-4AD6-8B0B-81117E1168B7}">
      <dgm:prSet/>
      <dgm:spPr/>
      <dgm:t>
        <a:bodyPr/>
        <a:lstStyle/>
        <a:p>
          <a:endParaRPr lang="cs-CZ"/>
        </a:p>
      </dgm:t>
    </dgm:pt>
    <dgm:pt modelId="{FC4566D6-E86C-4DAF-BDD6-5A22D923C0BB}">
      <dgm:prSet/>
      <dgm:spPr/>
      <dgm:t>
        <a:bodyPr/>
        <a:lstStyle/>
        <a:p>
          <a:pPr rtl="0"/>
          <a:r>
            <a:rPr lang="cs-CZ" b="0"/>
            <a:t>O každém pořízení učinit záznam (s výjimkou zdrav. pracovníka) </a:t>
          </a:r>
          <a:endParaRPr lang="cs-CZ"/>
        </a:p>
      </dgm:t>
    </dgm:pt>
    <dgm:pt modelId="{8BFC5D6C-036B-4A48-9732-22DDEC7E9CDB}" type="parTrans" cxnId="{BB11C06A-9B93-4F54-A804-5331D2246878}">
      <dgm:prSet/>
      <dgm:spPr/>
      <dgm:t>
        <a:bodyPr/>
        <a:lstStyle/>
        <a:p>
          <a:endParaRPr lang="cs-CZ"/>
        </a:p>
      </dgm:t>
    </dgm:pt>
    <dgm:pt modelId="{C4648D90-66A2-4A9F-9E1D-492F7572380E}" type="sibTrans" cxnId="{BB11C06A-9B93-4F54-A804-5331D2246878}">
      <dgm:prSet/>
      <dgm:spPr/>
      <dgm:t>
        <a:bodyPr/>
        <a:lstStyle/>
        <a:p>
          <a:endParaRPr lang="cs-CZ"/>
        </a:p>
      </dgm:t>
    </dgm:pt>
    <dgm:pt modelId="{D11D5EBE-9364-4DA9-9733-118DBE1B86B0}" type="pres">
      <dgm:prSet presAssocID="{96157B0A-2B0B-48A1-B8E9-2F754D72FED0}" presName="linear" presStyleCnt="0">
        <dgm:presLayoutVars>
          <dgm:animLvl val="lvl"/>
          <dgm:resizeHandles val="exact"/>
        </dgm:presLayoutVars>
      </dgm:prSet>
      <dgm:spPr/>
    </dgm:pt>
    <dgm:pt modelId="{9068D597-6B5C-412D-AD47-3AFBE960A427}" type="pres">
      <dgm:prSet presAssocID="{5D874435-A458-4DF2-AD55-A01F45A4AE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390136-9387-452E-93D8-6EEEC3797462}" type="pres">
      <dgm:prSet presAssocID="{5D874435-A458-4DF2-AD55-A01F45A4AE42}" presName="childText" presStyleLbl="revTx" presStyleIdx="0" presStyleCnt="1">
        <dgm:presLayoutVars>
          <dgm:bulletEnabled val="1"/>
        </dgm:presLayoutVars>
      </dgm:prSet>
      <dgm:spPr/>
    </dgm:pt>
    <dgm:pt modelId="{670CF24E-8944-4BE4-AD8C-02C90F5E622C}" type="pres">
      <dgm:prSet presAssocID="{FC4566D6-E86C-4DAF-BDD6-5A22D923C0B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F9660D-F31C-4D6A-A06D-4D2DE7B1CFCE}" srcId="{96157B0A-2B0B-48A1-B8E9-2F754D72FED0}" destId="{5D874435-A458-4DF2-AD55-A01F45A4AE42}" srcOrd="0" destOrd="0" parTransId="{DE525448-DB32-4467-8ABE-ECF93EA92944}" sibTransId="{5BAED464-446A-4E9C-BC27-95CF153CF817}"/>
    <dgm:cxn modelId="{F6CE5B11-83AD-4D2D-BDB2-A95FD791FB62}" type="presOf" srcId="{EDA0B262-A56D-40F7-9DA3-03202621AD29}" destId="{B2390136-9387-452E-93D8-6EEEC3797462}" srcOrd="0" destOrd="0" presId="urn:microsoft.com/office/officeart/2005/8/layout/vList2"/>
    <dgm:cxn modelId="{03BE6A3B-F84B-4D2B-82B9-F66202BB0D21}" srcId="{5D874435-A458-4DF2-AD55-A01F45A4AE42}" destId="{EDA0B262-A56D-40F7-9DA3-03202621AD29}" srcOrd="0" destOrd="0" parTransId="{DBEFE042-8D0A-46F4-95F7-E9A28216EAB9}" sibTransId="{5994D140-E725-4771-8825-8EB54EA5AD4E}"/>
    <dgm:cxn modelId="{BB11C06A-9B93-4F54-A804-5331D2246878}" srcId="{96157B0A-2B0B-48A1-B8E9-2F754D72FED0}" destId="{FC4566D6-E86C-4DAF-BDD6-5A22D923C0BB}" srcOrd="1" destOrd="0" parTransId="{8BFC5D6C-036B-4A48-9732-22DDEC7E9CDB}" sibTransId="{C4648D90-66A2-4A9F-9E1D-492F7572380E}"/>
    <dgm:cxn modelId="{D559AF74-C61A-472D-8D10-9072921E254D}" type="presOf" srcId="{96157B0A-2B0B-48A1-B8E9-2F754D72FED0}" destId="{D11D5EBE-9364-4DA9-9733-118DBE1B86B0}" srcOrd="0" destOrd="0" presId="urn:microsoft.com/office/officeart/2005/8/layout/vList2"/>
    <dgm:cxn modelId="{F59B2977-8BE0-4AD6-8B0B-81117E1168B7}" srcId="{5D874435-A458-4DF2-AD55-A01F45A4AE42}" destId="{9FA9D9DB-B99E-4F7A-9E3B-4C01C04E18ED}" srcOrd="1" destOrd="0" parTransId="{01066AE0-DE71-4CF5-9FFD-A07F327DF5DC}" sibTransId="{5F89AF86-CE29-4126-A15F-D3FFBF73462F}"/>
    <dgm:cxn modelId="{E7AA5FC9-8164-4FE2-AAB3-FF7E78F8ADE4}" type="presOf" srcId="{9FA9D9DB-B99E-4F7A-9E3B-4C01C04E18ED}" destId="{B2390136-9387-452E-93D8-6EEEC3797462}" srcOrd="0" destOrd="1" presId="urn:microsoft.com/office/officeart/2005/8/layout/vList2"/>
    <dgm:cxn modelId="{EB5141E0-ADDD-49CC-82C7-059DF97750CB}" type="presOf" srcId="{FC4566D6-E86C-4DAF-BDD6-5A22D923C0BB}" destId="{670CF24E-8944-4BE4-AD8C-02C90F5E622C}" srcOrd="0" destOrd="0" presId="urn:microsoft.com/office/officeart/2005/8/layout/vList2"/>
    <dgm:cxn modelId="{746BE7EC-FBC8-4D46-BAF1-3BF56E6B8C22}" type="presOf" srcId="{5D874435-A458-4DF2-AD55-A01F45A4AE42}" destId="{9068D597-6B5C-412D-AD47-3AFBE960A427}" srcOrd="0" destOrd="0" presId="urn:microsoft.com/office/officeart/2005/8/layout/vList2"/>
    <dgm:cxn modelId="{89BD737A-1806-4605-81B6-3610C16EE071}" type="presParOf" srcId="{D11D5EBE-9364-4DA9-9733-118DBE1B86B0}" destId="{9068D597-6B5C-412D-AD47-3AFBE960A427}" srcOrd="0" destOrd="0" presId="urn:microsoft.com/office/officeart/2005/8/layout/vList2"/>
    <dgm:cxn modelId="{16FC2379-9045-4C9D-922D-D9BD43BEEA2B}" type="presParOf" srcId="{D11D5EBE-9364-4DA9-9733-118DBE1B86B0}" destId="{B2390136-9387-452E-93D8-6EEEC3797462}" srcOrd="1" destOrd="0" presId="urn:microsoft.com/office/officeart/2005/8/layout/vList2"/>
    <dgm:cxn modelId="{E334F9BA-8F54-438C-86BD-3B4630CA8B6B}" type="presParOf" srcId="{D11D5EBE-9364-4DA9-9733-118DBE1B86B0}" destId="{670CF24E-8944-4BE4-AD8C-02C90F5E62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4C81A2-EAD6-4773-8DD5-F38D01D0FA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23BB842-21F6-4960-8025-DDD32BB862F1}">
      <dgm:prSet/>
      <dgm:spPr/>
      <dgm:t>
        <a:bodyPr/>
        <a:lstStyle/>
        <a:p>
          <a:pPr rtl="0"/>
          <a:r>
            <a:rPr lang="cs-CZ" b="0"/>
            <a:t>Poruší povinnost vést, uchovávat, nakládat se ZD dle ZZS</a:t>
          </a:r>
          <a:endParaRPr lang="cs-CZ"/>
        </a:p>
      </dgm:t>
    </dgm:pt>
    <dgm:pt modelId="{FA3077DA-6726-41FB-AEE9-1D919451D2A1}" type="parTrans" cxnId="{F3CAF5A8-C75C-4931-BEB5-171BE446E1B0}">
      <dgm:prSet/>
      <dgm:spPr/>
      <dgm:t>
        <a:bodyPr/>
        <a:lstStyle/>
        <a:p>
          <a:endParaRPr lang="cs-CZ"/>
        </a:p>
      </dgm:t>
    </dgm:pt>
    <dgm:pt modelId="{ADE50301-6CA4-4115-9965-922D3EF1CD14}" type="sibTrans" cxnId="{F3CAF5A8-C75C-4931-BEB5-171BE446E1B0}">
      <dgm:prSet/>
      <dgm:spPr/>
      <dgm:t>
        <a:bodyPr/>
        <a:lstStyle/>
        <a:p>
          <a:endParaRPr lang="cs-CZ"/>
        </a:p>
      </dgm:t>
    </dgm:pt>
    <dgm:pt modelId="{F170913D-7663-4545-8809-EE7D2B6337A4}">
      <dgm:prSet/>
      <dgm:spPr/>
      <dgm:t>
        <a:bodyPr/>
        <a:lstStyle/>
        <a:p>
          <a:pPr rtl="0"/>
          <a:r>
            <a:rPr lang="cs-CZ" b="0"/>
            <a:t>Neumožní přístup a nahlížení do ZD oprávněným osobám </a:t>
          </a:r>
          <a:br>
            <a:rPr lang="cs-CZ" b="0"/>
          </a:br>
          <a:r>
            <a:rPr lang="cs-CZ" b="0"/>
            <a:t>uvedeným v ZZS</a:t>
          </a:r>
          <a:endParaRPr lang="cs-CZ"/>
        </a:p>
      </dgm:t>
    </dgm:pt>
    <dgm:pt modelId="{7C3B335D-E1D8-4DB2-8949-5F2E92FBDF83}" type="parTrans" cxnId="{0248F221-6DB7-4C75-B0CC-134FE334B96F}">
      <dgm:prSet/>
      <dgm:spPr/>
      <dgm:t>
        <a:bodyPr/>
        <a:lstStyle/>
        <a:p>
          <a:endParaRPr lang="cs-CZ"/>
        </a:p>
      </dgm:t>
    </dgm:pt>
    <dgm:pt modelId="{9A8DB812-AD81-4D10-9D2B-F9FD9A1BD2A8}" type="sibTrans" cxnId="{0248F221-6DB7-4C75-B0CC-134FE334B96F}">
      <dgm:prSet/>
      <dgm:spPr/>
      <dgm:t>
        <a:bodyPr/>
        <a:lstStyle/>
        <a:p>
          <a:endParaRPr lang="cs-CZ"/>
        </a:p>
      </dgm:t>
    </dgm:pt>
    <dgm:pt modelId="{436E471E-B937-493F-8B17-1E12EC09CA56}">
      <dgm:prSet/>
      <dgm:spPr/>
      <dgm:t>
        <a:bodyPr/>
        <a:lstStyle/>
        <a:p>
          <a:pPr rtl="0"/>
          <a:r>
            <a:rPr lang="cs-CZ" b="0"/>
            <a:t>Umožní nahlížet do ZD v rozporu se ZZS</a:t>
          </a:r>
          <a:endParaRPr lang="cs-CZ"/>
        </a:p>
      </dgm:t>
    </dgm:pt>
    <dgm:pt modelId="{491C080B-F845-4297-8B20-E95B5E8DE408}" type="parTrans" cxnId="{1FC8C2CF-3D47-46F0-8853-40E37C692C3A}">
      <dgm:prSet/>
      <dgm:spPr/>
      <dgm:t>
        <a:bodyPr/>
        <a:lstStyle/>
        <a:p>
          <a:endParaRPr lang="cs-CZ"/>
        </a:p>
      </dgm:t>
    </dgm:pt>
    <dgm:pt modelId="{3E6830C6-3DE2-4C9D-A099-59FB3E6C5DAB}" type="sibTrans" cxnId="{1FC8C2CF-3D47-46F0-8853-40E37C692C3A}">
      <dgm:prSet/>
      <dgm:spPr/>
      <dgm:t>
        <a:bodyPr/>
        <a:lstStyle/>
        <a:p>
          <a:endParaRPr lang="cs-CZ"/>
        </a:p>
      </dgm:t>
    </dgm:pt>
    <dgm:pt modelId="{F30A312A-69D2-4665-8DEB-4A2C43A13305}">
      <dgm:prSet/>
      <dgm:spPr/>
      <dgm:t>
        <a:bodyPr/>
        <a:lstStyle/>
        <a:p>
          <a:pPr rtl="0"/>
          <a:r>
            <a:rPr lang="cs-CZ" b="0"/>
            <a:t>Nepořídí výpis / kopii ZD dle ZZS</a:t>
          </a:r>
          <a:endParaRPr lang="cs-CZ"/>
        </a:p>
      </dgm:t>
    </dgm:pt>
    <dgm:pt modelId="{B6AC2EC4-956E-4AF7-8553-553A6C9350B0}" type="parTrans" cxnId="{517E77BA-C674-4B4F-9892-D23289A082C3}">
      <dgm:prSet/>
      <dgm:spPr/>
      <dgm:t>
        <a:bodyPr/>
        <a:lstStyle/>
        <a:p>
          <a:endParaRPr lang="cs-CZ"/>
        </a:p>
      </dgm:t>
    </dgm:pt>
    <dgm:pt modelId="{5DD713D7-FFE8-4834-964A-05A9FED89984}" type="sibTrans" cxnId="{517E77BA-C674-4B4F-9892-D23289A082C3}">
      <dgm:prSet/>
      <dgm:spPr/>
      <dgm:t>
        <a:bodyPr/>
        <a:lstStyle/>
        <a:p>
          <a:endParaRPr lang="cs-CZ"/>
        </a:p>
      </dgm:t>
    </dgm:pt>
    <dgm:pt modelId="{276D5A28-04BD-4883-92F7-E6033CD68075}">
      <dgm:prSet/>
      <dgm:spPr/>
      <dgm:t>
        <a:bodyPr/>
        <a:lstStyle/>
        <a:p>
          <a:pPr rtl="0"/>
          <a:r>
            <a:rPr lang="cs-CZ" b="0"/>
            <a:t>Neprovede záznam o nahlédnutí do ZD </a:t>
          </a:r>
          <a:endParaRPr lang="cs-CZ"/>
        </a:p>
      </dgm:t>
    </dgm:pt>
    <dgm:pt modelId="{722CBBCA-C1DC-44AB-88A2-52C703AA937B}" type="parTrans" cxnId="{393FF1F8-54A3-4C27-9B68-9EEDEF8C7EC2}">
      <dgm:prSet/>
      <dgm:spPr/>
      <dgm:t>
        <a:bodyPr/>
        <a:lstStyle/>
        <a:p>
          <a:endParaRPr lang="cs-CZ"/>
        </a:p>
      </dgm:t>
    </dgm:pt>
    <dgm:pt modelId="{05786F3F-CFEC-43FB-AC6A-F9D85CE82E8F}" type="sibTrans" cxnId="{393FF1F8-54A3-4C27-9B68-9EEDEF8C7EC2}">
      <dgm:prSet/>
      <dgm:spPr/>
      <dgm:t>
        <a:bodyPr/>
        <a:lstStyle/>
        <a:p>
          <a:endParaRPr lang="cs-CZ"/>
        </a:p>
      </dgm:t>
    </dgm:pt>
    <dgm:pt modelId="{872889C3-3E89-4D9A-BAA0-6DF83873BC91}">
      <dgm:prSet/>
      <dgm:spPr/>
      <dgm:t>
        <a:bodyPr/>
        <a:lstStyle/>
        <a:p>
          <a:pPr rtl="0"/>
          <a:r>
            <a:rPr lang="cs-CZ" b="0"/>
            <a:t>ZZS - pokuta až 500 tis. Kč / 100 tis. Kč </a:t>
          </a:r>
          <a:endParaRPr lang="cs-CZ"/>
        </a:p>
      </dgm:t>
    </dgm:pt>
    <dgm:pt modelId="{D2786C05-70CE-4FC2-A407-F9729A2B871C}" type="parTrans" cxnId="{011B97DD-CBE6-42C8-8A62-96D387E5E424}">
      <dgm:prSet/>
      <dgm:spPr/>
      <dgm:t>
        <a:bodyPr/>
        <a:lstStyle/>
        <a:p>
          <a:endParaRPr lang="cs-CZ"/>
        </a:p>
      </dgm:t>
    </dgm:pt>
    <dgm:pt modelId="{A8BD4853-E875-4BE4-9F47-B038643D40E9}" type="sibTrans" cxnId="{011B97DD-CBE6-42C8-8A62-96D387E5E424}">
      <dgm:prSet/>
      <dgm:spPr/>
      <dgm:t>
        <a:bodyPr/>
        <a:lstStyle/>
        <a:p>
          <a:endParaRPr lang="cs-CZ"/>
        </a:p>
      </dgm:t>
    </dgm:pt>
    <dgm:pt modelId="{F5647AB3-800F-49CB-928E-B8AF64D9299B}">
      <dgm:prSet/>
      <dgm:spPr/>
      <dgm:t>
        <a:bodyPr/>
        <a:lstStyle/>
        <a:p>
          <a:pPr rtl="0"/>
          <a:r>
            <a:rPr lang="cs-CZ" b="0"/>
            <a:t>GDPR - 20 mil euro (cca 500 mil Kč) – omezení zákonem</a:t>
          </a:r>
          <a:endParaRPr lang="cs-CZ"/>
        </a:p>
      </dgm:t>
    </dgm:pt>
    <dgm:pt modelId="{DE396A97-A492-4A9E-B8C1-FD73340B6194}" type="parTrans" cxnId="{525E7CC0-E55F-4016-9A6F-E4E940737B4F}">
      <dgm:prSet/>
      <dgm:spPr/>
      <dgm:t>
        <a:bodyPr/>
        <a:lstStyle/>
        <a:p>
          <a:endParaRPr lang="cs-CZ"/>
        </a:p>
      </dgm:t>
    </dgm:pt>
    <dgm:pt modelId="{A5D4579A-C916-408A-9E65-88561CED1994}" type="sibTrans" cxnId="{525E7CC0-E55F-4016-9A6F-E4E940737B4F}">
      <dgm:prSet/>
      <dgm:spPr/>
      <dgm:t>
        <a:bodyPr/>
        <a:lstStyle/>
        <a:p>
          <a:endParaRPr lang="cs-CZ"/>
        </a:p>
      </dgm:t>
    </dgm:pt>
    <dgm:pt modelId="{9541D76D-6138-4384-A63E-FF70BE0CF170}" type="pres">
      <dgm:prSet presAssocID="{084C81A2-EAD6-4773-8DD5-F38D01D0FAFE}" presName="linear" presStyleCnt="0">
        <dgm:presLayoutVars>
          <dgm:animLvl val="lvl"/>
          <dgm:resizeHandles val="exact"/>
        </dgm:presLayoutVars>
      </dgm:prSet>
      <dgm:spPr/>
    </dgm:pt>
    <dgm:pt modelId="{42ADFBE3-3EEA-4EAD-8C91-4A6F7E2367EF}" type="pres">
      <dgm:prSet presAssocID="{723BB842-21F6-4960-8025-DDD32BB862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EC18089-5CF7-44F1-BD65-32B75EB4B30B}" type="pres">
      <dgm:prSet presAssocID="{ADE50301-6CA4-4115-9965-922D3EF1CD14}" presName="spacer" presStyleCnt="0"/>
      <dgm:spPr/>
    </dgm:pt>
    <dgm:pt modelId="{C6DB5005-A34C-4EE0-8512-F2EDE72944E0}" type="pres">
      <dgm:prSet presAssocID="{F170913D-7663-4545-8809-EE7D2B6337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7C82BD-461C-4094-8C61-5EF91FA93177}" type="pres">
      <dgm:prSet presAssocID="{9A8DB812-AD81-4D10-9D2B-F9FD9A1BD2A8}" presName="spacer" presStyleCnt="0"/>
      <dgm:spPr/>
    </dgm:pt>
    <dgm:pt modelId="{A7548F5D-917F-400B-BD45-74DEDEF0D1A4}" type="pres">
      <dgm:prSet presAssocID="{436E471E-B937-493F-8B17-1E12EC09CA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CC5E0C-3D5F-4D0D-AA82-0622A2F10076}" type="pres">
      <dgm:prSet presAssocID="{3E6830C6-3DE2-4C9D-A099-59FB3E6C5DAB}" presName="spacer" presStyleCnt="0"/>
      <dgm:spPr/>
    </dgm:pt>
    <dgm:pt modelId="{5B132DD0-9B2A-4CBF-87A3-0F40FCF82E65}" type="pres">
      <dgm:prSet presAssocID="{F30A312A-69D2-4665-8DEB-4A2C43A133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D34F3A-E0AC-40B4-8629-734B5975D9B2}" type="pres">
      <dgm:prSet presAssocID="{5DD713D7-FFE8-4834-964A-05A9FED89984}" presName="spacer" presStyleCnt="0"/>
      <dgm:spPr/>
    </dgm:pt>
    <dgm:pt modelId="{4B456F87-1ABF-4E13-B57D-451A63025F67}" type="pres">
      <dgm:prSet presAssocID="{276D5A28-04BD-4883-92F7-E6033CD680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191583E-0E62-4696-9A14-8D25FA019673}" type="pres">
      <dgm:prSet presAssocID="{276D5A28-04BD-4883-92F7-E6033CD6807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550804-F866-4D3C-AA72-4102AF483F97}" type="presOf" srcId="{F5647AB3-800F-49CB-928E-B8AF64D9299B}" destId="{C191583E-0E62-4696-9A14-8D25FA019673}" srcOrd="0" destOrd="1" presId="urn:microsoft.com/office/officeart/2005/8/layout/vList2"/>
    <dgm:cxn modelId="{0248F221-6DB7-4C75-B0CC-134FE334B96F}" srcId="{084C81A2-EAD6-4773-8DD5-F38D01D0FAFE}" destId="{F170913D-7663-4545-8809-EE7D2B6337A4}" srcOrd="1" destOrd="0" parTransId="{7C3B335D-E1D8-4DB2-8949-5F2E92FBDF83}" sibTransId="{9A8DB812-AD81-4D10-9D2B-F9FD9A1BD2A8}"/>
    <dgm:cxn modelId="{DB20ED5C-69E1-43CC-9AA1-6C26DDFC0EB8}" type="presOf" srcId="{F30A312A-69D2-4665-8DEB-4A2C43A13305}" destId="{5B132DD0-9B2A-4CBF-87A3-0F40FCF82E65}" srcOrd="0" destOrd="0" presId="urn:microsoft.com/office/officeart/2005/8/layout/vList2"/>
    <dgm:cxn modelId="{DE8DE642-F3CB-4D78-B546-01804696A5F3}" type="presOf" srcId="{436E471E-B937-493F-8B17-1E12EC09CA56}" destId="{A7548F5D-917F-400B-BD45-74DEDEF0D1A4}" srcOrd="0" destOrd="0" presId="urn:microsoft.com/office/officeart/2005/8/layout/vList2"/>
    <dgm:cxn modelId="{2B41576E-453C-4427-AB04-5A0E4EBAF665}" type="presOf" srcId="{276D5A28-04BD-4883-92F7-E6033CD68075}" destId="{4B456F87-1ABF-4E13-B57D-451A63025F67}" srcOrd="0" destOrd="0" presId="urn:microsoft.com/office/officeart/2005/8/layout/vList2"/>
    <dgm:cxn modelId="{ACF76E77-6327-4283-B25C-6ED475D9055A}" type="presOf" srcId="{F170913D-7663-4545-8809-EE7D2B6337A4}" destId="{C6DB5005-A34C-4EE0-8512-F2EDE72944E0}" srcOrd="0" destOrd="0" presId="urn:microsoft.com/office/officeart/2005/8/layout/vList2"/>
    <dgm:cxn modelId="{3337FF7C-6860-4AC9-B8B2-9B628EF1CA92}" type="presOf" srcId="{723BB842-21F6-4960-8025-DDD32BB862F1}" destId="{42ADFBE3-3EEA-4EAD-8C91-4A6F7E2367EF}" srcOrd="0" destOrd="0" presId="urn:microsoft.com/office/officeart/2005/8/layout/vList2"/>
    <dgm:cxn modelId="{F3CAF5A8-C75C-4931-BEB5-171BE446E1B0}" srcId="{084C81A2-EAD6-4773-8DD5-F38D01D0FAFE}" destId="{723BB842-21F6-4960-8025-DDD32BB862F1}" srcOrd="0" destOrd="0" parTransId="{FA3077DA-6726-41FB-AEE9-1D919451D2A1}" sibTransId="{ADE50301-6CA4-4115-9965-922D3EF1CD14}"/>
    <dgm:cxn modelId="{517E77BA-C674-4B4F-9892-D23289A082C3}" srcId="{084C81A2-EAD6-4773-8DD5-F38D01D0FAFE}" destId="{F30A312A-69D2-4665-8DEB-4A2C43A13305}" srcOrd="3" destOrd="0" parTransId="{B6AC2EC4-956E-4AF7-8553-553A6C9350B0}" sibTransId="{5DD713D7-FFE8-4834-964A-05A9FED89984}"/>
    <dgm:cxn modelId="{525E7CC0-E55F-4016-9A6F-E4E940737B4F}" srcId="{276D5A28-04BD-4883-92F7-E6033CD68075}" destId="{F5647AB3-800F-49CB-928E-B8AF64D9299B}" srcOrd="1" destOrd="0" parTransId="{DE396A97-A492-4A9E-B8C1-FD73340B6194}" sibTransId="{A5D4579A-C916-408A-9E65-88561CED1994}"/>
    <dgm:cxn modelId="{1FC8C2CF-3D47-46F0-8853-40E37C692C3A}" srcId="{084C81A2-EAD6-4773-8DD5-F38D01D0FAFE}" destId="{436E471E-B937-493F-8B17-1E12EC09CA56}" srcOrd="2" destOrd="0" parTransId="{491C080B-F845-4297-8B20-E95B5E8DE408}" sibTransId="{3E6830C6-3DE2-4C9D-A099-59FB3E6C5DAB}"/>
    <dgm:cxn modelId="{011B97DD-CBE6-42C8-8A62-96D387E5E424}" srcId="{276D5A28-04BD-4883-92F7-E6033CD68075}" destId="{872889C3-3E89-4D9A-BAA0-6DF83873BC91}" srcOrd="0" destOrd="0" parTransId="{D2786C05-70CE-4FC2-A407-F9729A2B871C}" sibTransId="{A8BD4853-E875-4BE4-9F47-B038643D40E9}"/>
    <dgm:cxn modelId="{CF4D1EE1-52F4-44F2-9EB6-50216BEF7145}" type="presOf" srcId="{872889C3-3E89-4D9A-BAA0-6DF83873BC91}" destId="{C191583E-0E62-4696-9A14-8D25FA019673}" srcOrd="0" destOrd="0" presId="urn:microsoft.com/office/officeart/2005/8/layout/vList2"/>
    <dgm:cxn modelId="{61634EEC-8C0F-4F13-92EF-472BB2F5D20B}" type="presOf" srcId="{084C81A2-EAD6-4773-8DD5-F38D01D0FAFE}" destId="{9541D76D-6138-4384-A63E-FF70BE0CF170}" srcOrd="0" destOrd="0" presId="urn:microsoft.com/office/officeart/2005/8/layout/vList2"/>
    <dgm:cxn modelId="{393FF1F8-54A3-4C27-9B68-9EEDEF8C7EC2}" srcId="{084C81A2-EAD6-4773-8DD5-F38D01D0FAFE}" destId="{276D5A28-04BD-4883-92F7-E6033CD68075}" srcOrd="4" destOrd="0" parTransId="{722CBBCA-C1DC-44AB-88A2-52C703AA937B}" sibTransId="{05786F3F-CFEC-43FB-AC6A-F9D85CE82E8F}"/>
    <dgm:cxn modelId="{160CAB47-BE38-4ECD-9746-B3DF898C91A4}" type="presParOf" srcId="{9541D76D-6138-4384-A63E-FF70BE0CF170}" destId="{42ADFBE3-3EEA-4EAD-8C91-4A6F7E2367EF}" srcOrd="0" destOrd="0" presId="urn:microsoft.com/office/officeart/2005/8/layout/vList2"/>
    <dgm:cxn modelId="{27EC66F6-E1AC-49FA-8074-FEE1A34D6A78}" type="presParOf" srcId="{9541D76D-6138-4384-A63E-FF70BE0CF170}" destId="{FEC18089-5CF7-44F1-BD65-32B75EB4B30B}" srcOrd="1" destOrd="0" presId="urn:microsoft.com/office/officeart/2005/8/layout/vList2"/>
    <dgm:cxn modelId="{2AC30684-485D-459D-AF84-AC6FE4770056}" type="presParOf" srcId="{9541D76D-6138-4384-A63E-FF70BE0CF170}" destId="{C6DB5005-A34C-4EE0-8512-F2EDE72944E0}" srcOrd="2" destOrd="0" presId="urn:microsoft.com/office/officeart/2005/8/layout/vList2"/>
    <dgm:cxn modelId="{D86C2316-BDAD-4435-A21D-0151CC57CED8}" type="presParOf" srcId="{9541D76D-6138-4384-A63E-FF70BE0CF170}" destId="{A47C82BD-461C-4094-8C61-5EF91FA93177}" srcOrd="3" destOrd="0" presId="urn:microsoft.com/office/officeart/2005/8/layout/vList2"/>
    <dgm:cxn modelId="{DA166DF0-F655-44E3-84C7-F491402FF975}" type="presParOf" srcId="{9541D76D-6138-4384-A63E-FF70BE0CF170}" destId="{A7548F5D-917F-400B-BD45-74DEDEF0D1A4}" srcOrd="4" destOrd="0" presId="urn:microsoft.com/office/officeart/2005/8/layout/vList2"/>
    <dgm:cxn modelId="{687488E5-3AA2-4A4B-801A-10F4134229A9}" type="presParOf" srcId="{9541D76D-6138-4384-A63E-FF70BE0CF170}" destId="{97CC5E0C-3D5F-4D0D-AA82-0622A2F10076}" srcOrd="5" destOrd="0" presId="urn:microsoft.com/office/officeart/2005/8/layout/vList2"/>
    <dgm:cxn modelId="{A6ED6853-9278-4B02-9D22-F20FA36D375F}" type="presParOf" srcId="{9541D76D-6138-4384-A63E-FF70BE0CF170}" destId="{5B132DD0-9B2A-4CBF-87A3-0F40FCF82E65}" srcOrd="6" destOrd="0" presId="urn:microsoft.com/office/officeart/2005/8/layout/vList2"/>
    <dgm:cxn modelId="{C5C5E499-C11B-4755-9D37-9DC0F9AD56B6}" type="presParOf" srcId="{9541D76D-6138-4384-A63E-FF70BE0CF170}" destId="{F6D34F3A-E0AC-40B4-8629-734B5975D9B2}" srcOrd="7" destOrd="0" presId="urn:microsoft.com/office/officeart/2005/8/layout/vList2"/>
    <dgm:cxn modelId="{7D2033EB-4ECC-4BF9-A85A-C6BE0BCDC801}" type="presParOf" srcId="{9541D76D-6138-4384-A63E-FF70BE0CF170}" destId="{4B456F87-1ABF-4E13-B57D-451A63025F67}" srcOrd="8" destOrd="0" presId="urn:microsoft.com/office/officeart/2005/8/layout/vList2"/>
    <dgm:cxn modelId="{9DDAFBA1-2E16-4C6C-BA51-8B9F36E3F3B8}" type="presParOf" srcId="{9541D76D-6138-4384-A63E-FF70BE0CF170}" destId="{C191583E-0E62-4696-9A14-8D25FA01967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CE31-767A-4B14-BC60-E92226CDB1E1}">
      <dsp:nvSpPr>
        <dsp:cNvPr id="0" name=""/>
        <dsp:cNvSpPr/>
      </dsp:nvSpPr>
      <dsp:spPr>
        <a:xfrm>
          <a:off x="0" y="193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Soubor informací vztahujících se k pacientovi, o němž je vedena</a:t>
          </a:r>
          <a:endParaRPr lang="cs-CZ" sz="3000" kern="1200"/>
        </a:p>
      </dsp:txBody>
      <dsp:txXfrm>
        <a:off x="35125" y="54473"/>
        <a:ext cx="10682950" cy="649299"/>
      </dsp:txXfrm>
    </dsp:sp>
    <dsp:sp modelId="{555CFDB4-82AE-44B8-86D1-B9D50BC8AEA7}">
      <dsp:nvSpPr>
        <dsp:cNvPr id="0" name=""/>
        <dsp:cNvSpPr/>
      </dsp:nvSpPr>
      <dsp:spPr>
        <a:xfrm>
          <a:off x="0" y="82529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Povinnost vedení zdravotnické dokumentace</a:t>
          </a:r>
          <a:endParaRPr lang="cs-CZ" sz="3000" kern="1200"/>
        </a:p>
      </dsp:txBody>
      <dsp:txXfrm>
        <a:off x="35125" y="860423"/>
        <a:ext cx="10682950" cy="649299"/>
      </dsp:txXfrm>
    </dsp:sp>
    <dsp:sp modelId="{955F4E12-BD86-438D-A2FC-F94F6C60B5A6}">
      <dsp:nvSpPr>
        <dsp:cNvPr id="0" name=""/>
        <dsp:cNvSpPr/>
      </dsp:nvSpPr>
      <dsp:spPr>
        <a:xfrm>
          <a:off x="0" y="16312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Výjimky z vedení ZD</a:t>
          </a:r>
          <a:endParaRPr lang="cs-CZ" sz="3000" kern="1200"/>
        </a:p>
      </dsp:txBody>
      <dsp:txXfrm>
        <a:off x="35125" y="1666373"/>
        <a:ext cx="10682950" cy="649299"/>
      </dsp:txXfrm>
    </dsp:sp>
    <dsp:sp modelId="{ADDCB1C4-32E8-4791-83BC-C28E336591AD}">
      <dsp:nvSpPr>
        <dsp:cNvPr id="0" name=""/>
        <dsp:cNvSpPr/>
      </dsp:nvSpPr>
      <dsp:spPr>
        <a:xfrm>
          <a:off x="0" y="2350798"/>
          <a:ext cx="10753200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0" i="1" kern="1200" dirty="0"/>
            <a:t>Při poskytování zdravotních výkonů v rámci preventivní péče mimo zdravotnické zařízení není poskytovatel povinen vést zdravotnickou dokumentaci.</a:t>
          </a:r>
          <a:endParaRPr lang="cs-CZ" sz="2300" kern="1200" dirty="0"/>
        </a:p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0" i="1" kern="1200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sz="2300" kern="1200" dirty="0"/>
        </a:p>
      </dsp:txBody>
      <dsp:txXfrm>
        <a:off x="0" y="2350798"/>
        <a:ext cx="10753200" cy="1769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D05-57B9-4E11-9BA6-AEBA88FC2116}">
      <dsp:nvSpPr>
        <dsp:cNvPr id="0" name=""/>
        <dsp:cNvSpPr/>
      </dsp:nvSpPr>
      <dsp:spPr>
        <a:xfrm>
          <a:off x="0" y="51343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Příslušný správní orgán může pozastavit nebo odejmout oprávnění </a:t>
          </a:r>
          <a:br>
            <a:rPr lang="cs-CZ" sz="1900" b="0" i="1" kern="1200"/>
          </a:br>
          <a:r>
            <a:rPr lang="cs-CZ" sz="1900" b="0" i="1" kern="1200"/>
            <a:t>k poskytování ZS </a:t>
          </a:r>
          <a:endParaRPr lang="cs-CZ" sz="1900" kern="1200"/>
        </a:p>
      </dsp:txBody>
      <dsp:txXfrm>
        <a:off x="36896" y="88239"/>
        <a:ext cx="10679408" cy="682028"/>
      </dsp:txXfrm>
    </dsp:sp>
    <dsp:sp modelId="{1F81DB90-AA3B-4E29-8610-74235E4DD82E}">
      <dsp:nvSpPr>
        <dsp:cNvPr id="0" name=""/>
        <dsp:cNvSpPr/>
      </dsp:nvSpPr>
      <dsp:spPr>
        <a:xfrm>
          <a:off x="0" y="807163"/>
          <a:ext cx="10753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Poskytovatel nevede ZD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Poskytovatel vede ZD v rozporu s právními předpisy </a:t>
          </a:r>
          <a:endParaRPr lang="cs-CZ" sz="1500" kern="1200"/>
        </a:p>
      </dsp:txBody>
      <dsp:txXfrm>
        <a:off x="0" y="807163"/>
        <a:ext cx="10753200" cy="521122"/>
      </dsp:txXfrm>
    </dsp:sp>
    <dsp:sp modelId="{BDD6568C-2853-4F5A-AB3A-14927B4CC13D}">
      <dsp:nvSpPr>
        <dsp:cNvPr id="0" name=""/>
        <dsp:cNvSpPr/>
      </dsp:nvSpPr>
      <dsp:spPr>
        <a:xfrm>
          <a:off x="0" y="1328286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Občanský zákoník</a:t>
          </a:r>
          <a:endParaRPr lang="cs-CZ" sz="1900" kern="1200"/>
        </a:p>
      </dsp:txBody>
      <dsp:txXfrm>
        <a:off x="36896" y="1365182"/>
        <a:ext cx="10679408" cy="682028"/>
      </dsp:txXfrm>
    </dsp:sp>
    <dsp:sp modelId="{53A977DF-7D51-47BC-A283-D33FCB0E5250}">
      <dsp:nvSpPr>
        <dsp:cNvPr id="0" name=""/>
        <dsp:cNvSpPr/>
      </dsp:nvSpPr>
      <dsp:spPr>
        <a:xfrm>
          <a:off x="0" y="2084106"/>
          <a:ext cx="107532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Náhrada škody a nemajetkové újmy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Soud může rozhodnout o obrácení důkazního břemena ohledně prokazování </a:t>
          </a:r>
          <a:br>
            <a:rPr lang="cs-CZ" sz="1500" b="0" i="1" kern="1200"/>
          </a:br>
          <a:r>
            <a:rPr lang="cs-CZ" sz="1500" b="0" i="1" kern="1200"/>
            <a:t>(ne)splnění některého z předpokladů odpovědnosti za újmu (nález IV.ÚS 14/17)</a:t>
          </a:r>
          <a:endParaRPr lang="cs-CZ" sz="1500" kern="1200"/>
        </a:p>
      </dsp:txBody>
      <dsp:txXfrm>
        <a:off x="0" y="2084106"/>
        <a:ext cx="10753200" cy="727605"/>
      </dsp:txXfrm>
    </dsp:sp>
    <dsp:sp modelId="{95E45E38-A11D-4C0F-A602-7CFD14F6085F}">
      <dsp:nvSpPr>
        <dsp:cNvPr id="0" name=""/>
        <dsp:cNvSpPr/>
      </dsp:nvSpPr>
      <dsp:spPr>
        <a:xfrm>
          <a:off x="0" y="2811711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Trestní zákoník</a:t>
          </a:r>
          <a:endParaRPr lang="cs-CZ" sz="1900" kern="1200"/>
        </a:p>
      </dsp:txBody>
      <dsp:txXfrm>
        <a:off x="36896" y="2848607"/>
        <a:ext cx="10679408" cy="682028"/>
      </dsp:txXfrm>
    </dsp:sp>
    <dsp:sp modelId="{63346059-F009-40E6-99F9-0981C10DE08A}">
      <dsp:nvSpPr>
        <dsp:cNvPr id="0" name=""/>
        <dsp:cNvSpPr/>
      </dsp:nvSpPr>
      <dsp:spPr>
        <a:xfrm>
          <a:off x="0" y="3567531"/>
          <a:ext cx="10753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Neoprávněné nakládání s osobními údaji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Neoprávněný přístup k počítačovému systému</a:t>
          </a:r>
          <a:endParaRPr lang="cs-CZ" sz="1500" kern="1200"/>
        </a:p>
      </dsp:txBody>
      <dsp:txXfrm>
        <a:off x="0" y="3567531"/>
        <a:ext cx="10753200" cy="521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EFE1-0398-4CD4-A2CC-EFDE333DD0D1}">
      <dsp:nvSpPr>
        <dsp:cNvPr id="0" name=""/>
        <dsp:cNvSpPr/>
      </dsp:nvSpPr>
      <dsp:spPr>
        <a:xfrm>
          <a:off x="0" y="3766"/>
          <a:ext cx="8596668" cy="339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Bude potrestán, kdo, byť i z nedbalosti, poruší povinnost mlčenlivosti tím, že neoprávněně zveřejní, sdělí nebo zpřístupní třetí osobě osobní údaje získané v souvislosti s výkonem svého povolání, zaměstnání nebo funkce, a způsobí tím vážnou újmu na právech nebo oprávněných zájmech osoby, jíž se osobní údaje týkají</a:t>
          </a:r>
        </a:p>
      </dsp:txBody>
      <dsp:txXfrm>
        <a:off x="165633" y="169399"/>
        <a:ext cx="8265402" cy="3061734"/>
      </dsp:txXfrm>
    </dsp:sp>
    <dsp:sp modelId="{52694621-B397-4812-9EF7-BFDB5322D4E2}">
      <dsp:nvSpPr>
        <dsp:cNvPr id="0" name=""/>
        <dsp:cNvSpPr/>
      </dsp:nvSpPr>
      <dsp:spPr>
        <a:xfrm>
          <a:off x="0" y="3396766"/>
          <a:ext cx="859666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u="sng" kern="1200" dirty="0"/>
            <a:t>Až tři léta nebo </a:t>
          </a:r>
          <a:r>
            <a:rPr lang="cs-CZ" sz="2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zákaz činnosti</a:t>
          </a:r>
          <a:endParaRPr lang="cs-CZ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96766"/>
        <a:ext cx="8596668" cy="480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0FFD-E9E2-4519-9C52-F6E1AE9D74C7}">
      <dsp:nvSpPr>
        <dsp:cNvPr id="0" name=""/>
        <dsp:cNvSpPr/>
      </dsp:nvSpPr>
      <dsp:spPr>
        <a:xfrm>
          <a:off x="0" y="26691"/>
          <a:ext cx="1079586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Porušení povinností poskytovatele plynoucí ze </a:t>
          </a:r>
          <a:r>
            <a:rPr lang="cs-CZ" sz="3400" kern="1200" dirty="0" err="1"/>
            <a:t>Zozs</a:t>
          </a:r>
          <a:endParaRPr lang="cs-CZ" sz="3400" kern="1200" dirty="0"/>
        </a:p>
      </dsp:txBody>
      <dsp:txXfrm>
        <a:off x="65934" y="92625"/>
        <a:ext cx="10663998" cy="1218787"/>
      </dsp:txXfrm>
    </dsp:sp>
    <dsp:sp modelId="{98B34BC2-A2A3-48E8-B13A-F79E480C5107}">
      <dsp:nvSpPr>
        <dsp:cNvPr id="0" name=""/>
        <dsp:cNvSpPr/>
      </dsp:nvSpPr>
      <dsp:spPr>
        <a:xfrm>
          <a:off x="0" y="1377346"/>
          <a:ext cx="10795866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Pokuta až 1.000.000,- Kč</a:t>
          </a:r>
        </a:p>
      </dsp:txBody>
      <dsp:txXfrm>
        <a:off x="0" y="1377346"/>
        <a:ext cx="10795866" cy="563040"/>
      </dsp:txXfrm>
    </dsp:sp>
    <dsp:sp modelId="{C6167A1F-4343-413F-84CF-B0AC72F3645E}">
      <dsp:nvSpPr>
        <dsp:cNvPr id="0" name=""/>
        <dsp:cNvSpPr/>
      </dsp:nvSpPr>
      <dsp:spPr>
        <a:xfrm>
          <a:off x="0" y="1940386"/>
          <a:ext cx="1079586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Porušení povinností poskytovatele plynoucí ze zákona na ochranu osobních údajů</a:t>
          </a:r>
        </a:p>
      </dsp:txBody>
      <dsp:txXfrm>
        <a:off x="65934" y="2006320"/>
        <a:ext cx="10663998" cy="1218787"/>
      </dsp:txXfrm>
    </dsp:sp>
    <dsp:sp modelId="{3A85BED8-7CBB-4BBE-9C31-CAAB11A74624}">
      <dsp:nvSpPr>
        <dsp:cNvPr id="0" name=""/>
        <dsp:cNvSpPr/>
      </dsp:nvSpPr>
      <dsp:spPr>
        <a:xfrm>
          <a:off x="0" y="3291041"/>
          <a:ext cx="10795866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Pokuta až - 20 mil euro (cca 500 mil Kč)</a:t>
          </a:r>
        </a:p>
      </dsp:txBody>
      <dsp:txXfrm>
        <a:off x="0" y="3291041"/>
        <a:ext cx="10795866" cy="563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23D9-5B54-4218-A4D2-EF4E90F3D674}">
      <dsp:nvSpPr>
        <dsp:cNvPr id="0" name=""/>
        <dsp:cNvSpPr/>
      </dsp:nvSpPr>
      <dsp:spPr>
        <a:xfrm>
          <a:off x="0" y="69842"/>
          <a:ext cx="1079586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Pracovněprávní postihy</a:t>
          </a:r>
        </a:p>
      </dsp:txBody>
      <dsp:txXfrm>
        <a:off x="55030" y="124872"/>
        <a:ext cx="10685806" cy="1017235"/>
      </dsp:txXfrm>
    </dsp:sp>
    <dsp:sp modelId="{60917FCD-AD7A-4FA1-BEB0-2E5B62C43D54}">
      <dsp:nvSpPr>
        <dsp:cNvPr id="0" name=""/>
        <dsp:cNvSpPr/>
      </dsp:nvSpPr>
      <dsp:spPr>
        <a:xfrm>
          <a:off x="0" y="1162066"/>
          <a:ext cx="1079586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/>
            <a:t>I okamžité zrušení pracovního poměru</a:t>
          </a:r>
        </a:p>
      </dsp:txBody>
      <dsp:txXfrm>
        <a:off x="0" y="1162066"/>
        <a:ext cx="10795866" cy="778320"/>
      </dsp:txXfrm>
    </dsp:sp>
    <dsp:sp modelId="{6C11EE1B-D5E9-4ED9-9665-B3219DD0938A}">
      <dsp:nvSpPr>
        <dsp:cNvPr id="0" name=""/>
        <dsp:cNvSpPr/>
      </dsp:nvSpPr>
      <dsp:spPr>
        <a:xfrm>
          <a:off x="0" y="1940386"/>
          <a:ext cx="1079586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Vystavení se riziku podání žaloby</a:t>
          </a:r>
        </a:p>
      </dsp:txBody>
      <dsp:txXfrm>
        <a:off x="55030" y="1995416"/>
        <a:ext cx="10685806" cy="1017235"/>
      </dsp:txXfrm>
    </dsp:sp>
    <dsp:sp modelId="{88929937-DA56-407B-BB7D-3EE3560D46FF}">
      <dsp:nvSpPr>
        <dsp:cNvPr id="0" name=""/>
        <dsp:cNvSpPr/>
      </dsp:nvSpPr>
      <dsp:spPr>
        <a:xfrm>
          <a:off x="0" y="3067681"/>
          <a:ext cx="1079586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/>
            <a:t>Náhrada nemajetkové újmy</a:t>
          </a:r>
        </a:p>
      </dsp:txBody>
      <dsp:txXfrm>
        <a:off x="0" y="3067681"/>
        <a:ext cx="10795866" cy="778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2509-A2F8-4A5D-831F-675E66970D87}">
      <dsp:nvSpPr>
        <dsp:cNvPr id="0" name=""/>
        <dsp:cNvSpPr/>
      </dsp:nvSpPr>
      <dsp:spPr>
        <a:xfrm>
          <a:off x="0" y="166319"/>
          <a:ext cx="10753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0" kern="1200"/>
            <a:t>Kárná (disciplinární) ochrana soukromí v podobě postihování porušení mlčenlivosti. </a:t>
          </a:r>
          <a:endParaRPr lang="cs-CZ" sz="4400" kern="1200"/>
        </a:p>
      </dsp:txBody>
      <dsp:txXfrm>
        <a:off x="85444" y="251763"/>
        <a:ext cx="10582312" cy="1579432"/>
      </dsp:txXfrm>
    </dsp:sp>
    <dsp:sp modelId="{CFACF350-79F4-49F2-B25A-78B04B2BAB7E}">
      <dsp:nvSpPr>
        <dsp:cNvPr id="0" name=""/>
        <dsp:cNvSpPr/>
      </dsp:nvSpPr>
      <dsp:spPr>
        <a:xfrm>
          <a:off x="0" y="2043360"/>
          <a:ext cx="10753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0" kern="1200"/>
            <a:t>Flagrantní porušení dokáže být důvodem pro odnětí profesní licence. </a:t>
          </a:r>
          <a:endParaRPr lang="cs-CZ" sz="4400" kern="1200"/>
        </a:p>
      </dsp:txBody>
      <dsp:txXfrm>
        <a:off x="85444" y="2128804"/>
        <a:ext cx="10582312" cy="1579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827E-71B7-4F48-8C98-B6EDA2F6DF73}">
      <dsp:nvSpPr>
        <dsp:cNvPr id="0" name=""/>
        <dsp:cNvSpPr/>
      </dsp:nvSpPr>
      <dsp:spPr>
        <a:xfrm>
          <a:off x="0" y="51148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Respektujte právo pacienta na soukromí a jeho osobní zónu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536068"/>
        <a:ext cx="10704024" cy="454509"/>
      </dsp:txXfrm>
    </dsp:sp>
    <dsp:sp modelId="{5EACB3BA-9ABC-43D0-AAF4-4813CF72090C}">
      <dsp:nvSpPr>
        <dsp:cNvPr id="0" name=""/>
        <dsp:cNvSpPr/>
      </dsp:nvSpPr>
      <dsp:spPr>
        <a:xfrm>
          <a:off x="0" y="107564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Včetně prostor k odkládání osobních věcí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1100233"/>
        <a:ext cx="10704024" cy="454509"/>
      </dsp:txXfrm>
    </dsp:sp>
    <dsp:sp modelId="{801B0367-3228-4C7D-8A34-01DA34FB212E}">
      <dsp:nvSpPr>
        <dsp:cNvPr id="0" name=""/>
        <dsp:cNvSpPr/>
      </dsp:nvSpPr>
      <dsp:spPr>
        <a:xfrm>
          <a:off x="0" y="163981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Pokud si pacient nepřeje Vaši přítomnost, odejděte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1664398"/>
        <a:ext cx="10704024" cy="454509"/>
      </dsp:txXfrm>
    </dsp:sp>
    <dsp:sp modelId="{255096CD-36F6-40D9-9DF2-FA9CFF61B7DF}">
      <dsp:nvSpPr>
        <dsp:cNvPr id="0" name=""/>
        <dsp:cNvSpPr/>
      </dsp:nvSpPr>
      <dsp:spPr>
        <a:xfrm>
          <a:off x="0" y="220397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V žádném případě nepořizujte skryté nahrávky ani fotografie pacienta 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2228563"/>
        <a:ext cx="10704024" cy="454509"/>
      </dsp:txXfrm>
    </dsp:sp>
    <dsp:sp modelId="{97521B85-1B3D-41A4-B1AF-B740EB310936}">
      <dsp:nvSpPr>
        <dsp:cNvPr id="0" name=""/>
        <dsp:cNvSpPr/>
      </dsp:nvSpPr>
      <dsp:spPr>
        <a:xfrm>
          <a:off x="0" y="276814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Ani pro osobní potřebu, ani pokud pacient nebude přímo poznatelný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2792728"/>
        <a:ext cx="10704024" cy="454509"/>
      </dsp:txXfrm>
    </dsp:sp>
    <dsp:sp modelId="{C3895D32-D603-4D83-878D-8FCD2EFA4F86}">
      <dsp:nvSpPr>
        <dsp:cNvPr id="0" name=""/>
        <dsp:cNvSpPr/>
      </dsp:nvSpPr>
      <dsp:spPr>
        <a:xfrm>
          <a:off x="0" y="333230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Nedělejte kopie jeho zdravotnické dokumentace (bez výslovného souhlasu)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3356893"/>
        <a:ext cx="10704024" cy="454509"/>
      </dsp:txXfrm>
    </dsp:sp>
    <dsp:sp modelId="{7AA6D3ED-5F04-4D68-864E-E71C5E737083}">
      <dsp:nvSpPr>
        <dsp:cNvPr id="0" name=""/>
        <dsp:cNvSpPr/>
      </dsp:nvSpPr>
      <dsp:spPr>
        <a:xfrm>
          <a:off x="0" y="389647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Při neformálních rozhovorech se spolužáky nesmí být ani z kontextu dovoditelná osoba pacienta</a:t>
          </a:r>
          <a:endParaRPr lang="cs-CZ" sz="2100" kern="1200"/>
        </a:p>
      </dsp:txBody>
      <dsp:txXfrm>
        <a:off x="24588" y="3921058"/>
        <a:ext cx="10704024" cy="4545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C1048-CAC2-4312-8477-41A2741DC410}">
      <dsp:nvSpPr>
        <dsp:cNvPr id="0" name=""/>
        <dsp:cNvSpPr/>
      </dsp:nvSpPr>
      <dsp:spPr>
        <a:xfrm>
          <a:off x="0" y="48643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Jakékoliv výpisky a shromažďování informací</a:t>
          </a:r>
          <a:r>
            <a:rPr lang="en-US" sz="1800" b="0" kern="1200" dirty="0"/>
            <a:t>​</a:t>
          </a:r>
          <a:endParaRPr lang="cs-CZ" sz="1800" kern="1200" dirty="0"/>
        </a:p>
      </dsp:txBody>
      <dsp:txXfrm>
        <a:off x="23051" y="71694"/>
        <a:ext cx="10707098" cy="426102"/>
      </dsp:txXfrm>
    </dsp:sp>
    <dsp:sp modelId="{61FE8E85-FF95-4121-8A50-ABCCE1EC7364}">
      <dsp:nvSpPr>
        <dsp:cNvPr id="0" name=""/>
        <dsp:cNvSpPr/>
      </dsp:nvSpPr>
      <dsp:spPr>
        <a:xfrm>
          <a:off x="0" y="572688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Fotografie pacienta nebo částí těla</a:t>
          </a:r>
          <a:r>
            <a:rPr lang="en-US" sz="1800" b="0" kern="1200"/>
            <a:t>​</a:t>
          </a:r>
          <a:endParaRPr lang="cs-CZ" sz="1800" kern="1200"/>
        </a:p>
      </dsp:txBody>
      <dsp:txXfrm>
        <a:off x="23051" y="595739"/>
        <a:ext cx="10707098" cy="426102"/>
      </dsp:txXfrm>
    </dsp:sp>
    <dsp:sp modelId="{CF1B447B-7740-4DB1-B35D-A43CADFEFC2A}">
      <dsp:nvSpPr>
        <dsp:cNvPr id="0" name=""/>
        <dsp:cNvSpPr/>
      </dsp:nvSpPr>
      <dsp:spPr>
        <a:xfrm>
          <a:off x="0" y="1096732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Vždy s vědomím a souhlasem pacienta</a:t>
          </a:r>
          <a:r>
            <a:rPr lang="en-US" sz="1800" b="0" kern="1200"/>
            <a:t>​</a:t>
          </a:r>
          <a:endParaRPr lang="cs-CZ" sz="1800" kern="1200"/>
        </a:p>
      </dsp:txBody>
      <dsp:txXfrm>
        <a:off x="23051" y="1119783"/>
        <a:ext cx="10707098" cy="426102"/>
      </dsp:txXfrm>
    </dsp:sp>
    <dsp:sp modelId="{D4331278-B9A6-4D40-B4E3-48D7ABAC23AF}">
      <dsp:nvSpPr>
        <dsp:cNvPr id="0" name=""/>
        <dsp:cNvSpPr/>
      </dsp:nvSpPr>
      <dsp:spPr>
        <a:xfrm>
          <a:off x="0" y="1620777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Nikdy ne pacienty v bezvědomí </a:t>
          </a:r>
          <a:r>
            <a:rPr lang="en-US" sz="1800" b="0" kern="1200"/>
            <a:t>​</a:t>
          </a:r>
          <a:endParaRPr lang="cs-CZ" sz="1800" kern="1200"/>
        </a:p>
      </dsp:txBody>
      <dsp:txXfrm>
        <a:off x="23051" y="1643828"/>
        <a:ext cx="10707098" cy="426102"/>
      </dsp:txXfrm>
    </dsp:sp>
    <dsp:sp modelId="{6339F152-2D3B-44AC-8CC6-48CA64FB02C4}">
      <dsp:nvSpPr>
        <dsp:cNvPr id="0" name=""/>
        <dsp:cNvSpPr/>
      </dsp:nvSpPr>
      <dsp:spPr>
        <a:xfrm>
          <a:off x="0" y="2144822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Minimalizovat zásahy do soukromí (pozor, skutečná anonymizace je skoro nemožná)</a:t>
          </a:r>
          <a:r>
            <a:rPr lang="en-US" sz="1800" b="0" kern="1200"/>
            <a:t>​</a:t>
          </a:r>
          <a:endParaRPr lang="cs-CZ" sz="1800" kern="1200"/>
        </a:p>
      </dsp:txBody>
      <dsp:txXfrm>
        <a:off x="23051" y="2167873"/>
        <a:ext cx="10707098" cy="426102"/>
      </dsp:txXfrm>
    </dsp:sp>
    <dsp:sp modelId="{7443722A-DB86-4AF1-A7EF-77CDCC0CA5D3}">
      <dsp:nvSpPr>
        <dsp:cNvPr id="0" name=""/>
        <dsp:cNvSpPr/>
      </dsp:nvSpPr>
      <dsp:spPr>
        <a:xfrm>
          <a:off x="0" y="2617027"/>
          <a:ext cx="107532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0" kern="1200"/>
            <a:t>Pozor souhlas s pořízením záznamu a jeho dalším šíření jsou dva samostatné souhlasy, souhlas s jedním neznamená souhlas s druhým</a:t>
          </a:r>
          <a:r>
            <a:rPr lang="en-US" sz="1400" b="0" kern="1200"/>
            <a:t>​</a:t>
          </a:r>
          <a:endParaRPr lang="cs-CZ" sz="1400" kern="1200"/>
        </a:p>
      </dsp:txBody>
      <dsp:txXfrm>
        <a:off x="0" y="2617027"/>
        <a:ext cx="10753200" cy="298080"/>
      </dsp:txXfrm>
    </dsp:sp>
    <dsp:sp modelId="{A30478C0-74F1-4435-A90C-57040EFAA68C}">
      <dsp:nvSpPr>
        <dsp:cNvPr id="0" name=""/>
        <dsp:cNvSpPr/>
      </dsp:nvSpPr>
      <dsp:spPr>
        <a:xfrm>
          <a:off x="0" y="2915107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Každá sesbíraná informace musí mít svůj účel!</a:t>
          </a:r>
          <a:r>
            <a:rPr lang="en-US" sz="1800" b="0" kern="1200"/>
            <a:t>​</a:t>
          </a:r>
          <a:endParaRPr lang="cs-CZ" sz="1800" kern="1200"/>
        </a:p>
      </dsp:txBody>
      <dsp:txXfrm>
        <a:off x="23051" y="2938158"/>
        <a:ext cx="10707098" cy="426102"/>
      </dsp:txXfrm>
    </dsp:sp>
    <dsp:sp modelId="{70B73109-7706-4076-9732-93830AA7B80D}">
      <dsp:nvSpPr>
        <dsp:cNvPr id="0" name=""/>
        <dsp:cNvSpPr/>
      </dsp:nvSpPr>
      <dsp:spPr>
        <a:xfrm>
          <a:off x="0" y="3439151"/>
          <a:ext cx="10753200" cy="47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0000"/>
              </a:solidFill>
              <a:effectLst/>
              <a:latin typeface="Open Sans" panose="020B0606030504020204" pitchFamily="34" charset="0"/>
            </a:rPr>
            <a:t>Zákaz šíření na sociální sítě Směrnice děkana LF MU č. 1/2016 čl. V odst. 9 </a:t>
          </a:r>
        </a:p>
      </dsp:txBody>
      <dsp:txXfrm>
        <a:off x="23051" y="3462202"/>
        <a:ext cx="10707098" cy="4261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44E8-C61C-474F-BE60-EC8D3F623BF9}">
      <dsp:nvSpPr>
        <dsp:cNvPr id="0" name=""/>
        <dsp:cNvSpPr/>
      </dsp:nvSpPr>
      <dsp:spPr>
        <a:xfrm>
          <a:off x="0" y="759600"/>
          <a:ext cx="107532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Vždy s vědomím poskytovatele </a:t>
          </a:r>
          <a:r>
            <a:rPr lang="en-US" sz="4800" b="0" kern="1200"/>
            <a:t>​</a:t>
          </a:r>
          <a:endParaRPr lang="cs-CZ" sz="4800" kern="1200"/>
        </a:p>
      </dsp:txBody>
      <dsp:txXfrm>
        <a:off x="56201" y="815801"/>
        <a:ext cx="10640798" cy="1038877"/>
      </dsp:txXfrm>
    </dsp:sp>
    <dsp:sp modelId="{C65EBF97-A3C9-40AA-8C19-5E2CC4C55B17}">
      <dsp:nvSpPr>
        <dsp:cNvPr id="0" name=""/>
        <dsp:cNvSpPr/>
      </dsp:nvSpPr>
      <dsp:spPr>
        <a:xfrm>
          <a:off x="0" y="2049120"/>
          <a:ext cx="107532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Poskytovatel od pacienta obstará souhlas</a:t>
          </a:r>
          <a:r>
            <a:rPr lang="en-US" sz="4800" b="0" kern="1200"/>
            <a:t>​</a:t>
          </a:r>
          <a:endParaRPr lang="cs-CZ" sz="4800" kern="1200"/>
        </a:p>
      </dsp:txBody>
      <dsp:txXfrm>
        <a:off x="56201" y="2105321"/>
        <a:ext cx="10640798" cy="10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724A-75E4-48AA-818F-949FF37DF4D3}">
      <dsp:nvSpPr>
        <dsp:cNvPr id="0" name=""/>
        <dsp:cNvSpPr/>
      </dsp:nvSpPr>
      <dsp:spPr>
        <a:xfrm>
          <a:off x="0" y="396285"/>
          <a:ext cx="10892481" cy="228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Poskytovatel je povinen vést a uchovávat zdravotnickou dokumentaci a nakládat s ní podle zákona a jiných právních předpisů. Zdravotnická dokumentace je vedena  </a:t>
          </a:r>
          <a:r>
            <a:rPr lang="cs-CZ" sz="3200" u="sng" kern="1200" dirty="0"/>
            <a:t>úplně, pravdivě a čitelně</a:t>
          </a:r>
          <a:r>
            <a:rPr lang="cs-CZ" sz="3200" u="none" kern="1200" dirty="0"/>
            <a:t> </a:t>
          </a:r>
          <a:r>
            <a:rPr lang="cs-CZ" sz="3200" kern="1200" dirty="0"/>
            <a:t>a je souborem informací:</a:t>
          </a:r>
        </a:p>
      </dsp:txBody>
      <dsp:txXfrm>
        <a:off x="111374" y="507659"/>
        <a:ext cx="10669733" cy="2058752"/>
      </dsp:txXfrm>
    </dsp:sp>
    <dsp:sp modelId="{7CDCF498-E9BE-4DF9-BC2D-FDBF1849FA7A}">
      <dsp:nvSpPr>
        <dsp:cNvPr id="0" name=""/>
        <dsp:cNvSpPr/>
      </dsp:nvSpPr>
      <dsp:spPr>
        <a:xfrm>
          <a:off x="0" y="2677785"/>
          <a:ext cx="10892481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8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identifikační údaje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pohlaví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identifikační údaje poskytovatele zdravotních služeb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informace o zdravotním stavu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údaje zjištěné z rodinné, osobní a pracovní anamnézy pacienta, a je-li to</a:t>
          </a:r>
          <a:br>
            <a:rPr lang="cs-CZ" sz="2000" kern="1200" dirty="0"/>
          </a:br>
          <a:r>
            <a:rPr lang="cs-CZ" sz="2000" kern="1200" dirty="0"/>
            <a:t>důvodné, též údaje ze sociální anamnézy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údaje vztahující se k úmrtí pacienta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další údaje</a:t>
          </a:r>
        </a:p>
      </dsp:txBody>
      <dsp:txXfrm>
        <a:off x="0" y="2677785"/>
        <a:ext cx="10892481" cy="269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B80E-A2A0-4FEC-AB70-716219B9BFA4}">
      <dsp:nvSpPr>
        <dsp:cNvPr id="0" name=""/>
        <dsp:cNvSpPr/>
      </dsp:nvSpPr>
      <dsp:spPr>
        <a:xfrm>
          <a:off x="0" y="30688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Průkazně, pravdivě, čitelně</a:t>
          </a:r>
          <a:endParaRPr lang="cs-CZ" sz="3900" kern="1200" dirty="0"/>
        </a:p>
      </dsp:txBody>
      <dsp:txXfrm>
        <a:off x="45663" y="76351"/>
        <a:ext cx="10661874" cy="844089"/>
      </dsp:txXfrm>
    </dsp:sp>
    <dsp:sp modelId="{3986CC67-AB83-4374-A790-D1FFA2795F86}">
      <dsp:nvSpPr>
        <dsp:cNvPr id="0" name=""/>
        <dsp:cNvSpPr/>
      </dsp:nvSpPr>
      <dsp:spPr>
        <a:xfrm>
          <a:off x="0" y="1078424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Průběžně doplňována</a:t>
          </a:r>
          <a:endParaRPr lang="cs-CZ" sz="3900" kern="1200" dirty="0"/>
        </a:p>
      </dsp:txBody>
      <dsp:txXfrm>
        <a:off x="45663" y="1124087"/>
        <a:ext cx="10661874" cy="844089"/>
      </dsp:txXfrm>
    </dsp:sp>
    <dsp:sp modelId="{F3775152-2480-4846-91CB-C0AB1E4284D7}">
      <dsp:nvSpPr>
        <dsp:cNvPr id="0" name=""/>
        <dsp:cNvSpPr/>
      </dsp:nvSpPr>
      <dsp:spPr>
        <a:xfrm>
          <a:off x="0" y="2126159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Jednotlivé zápisy bez zbytečného odkladu</a:t>
          </a:r>
          <a:endParaRPr lang="cs-CZ" sz="3900" kern="1200" dirty="0"/>
        </a:p>
      </dsp:txBody>
      <dsp:txXfrm>
        <a:off x="45663" y="2171822"/>
        <a:ext cx="10661874" cy="844089"/>
      </dsp:txXfrm>
    </dsp:sp>
    <dsp:sp modelId="{039AC1DE-8529-43D4-935A-BD33B69DECFF}">
      <dsp:nvSpPr>
        <dsp:cNvPr id="0" name=""/>
        <dsp:cNvSpPr/>
      </dsp:nvSpPr>
      <dsp:spPr>
        <a:xfrm>
          <a:off x="0" y="3173894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Opravy novým zápisem</a:t>
          </a:r>
          <a:endParaRPr lang="cs-CZ" sz="3900" kern="1200" dirty="0"/>
        </a:p>
      </dsp:txBody>
      <dsp:txXfrm>
        <a:off x="45663" y="3219557"/>
        <a:ext cx="10661874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EEBE1-C6CE-43D8-871F-349D4C18CF54}">
      <dsp:nvSpPr>
        <dsp:cNvPr id="0" name=""/>
        <dsp:cNvSpPr/>
      </dsp:nvSpPr>
      <dsp:spPr>
        <a:xfrm>
          <a:off x="0" y="36369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listinné podobě</a:t>
          </a:r>
        </a:p>
      </dsp:txBody>
      <dsp:txXfrm>
        <a:off x="57372" y="93741"/>
        <a:ext cx="8481924" cy="1060520"/>
      </dsp:txXfrm>
    </dsp:sp>
    <dsp:sp modelId="{44B9904F-40FD-46C5-9316-927A2D18F492}">
      <dsp:nvSpPr>
        <dsp:cNvPr id="0" name=""/>
        <dsp:cNvSpPr/>
      </dsp:nvSpPr>
      <dsp:spPr>
        <a:xfrm>
          <a:off x="0" y="1352754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elektronické podobě</a:t>
          </a:r>
        </a:p>
      </dsp:txBody>
      <dsp:txXfrm>
        <a:off x="57372" y="1410126"/>
        <a:ext cx="8481924" cy="1060520"/>
      </dsp:txXfrm>
    </dsp:sp>
    <dsp:sp modelId="{88DA220C-5738-4CE4-9A4B-DF78D49FB0B9}">
      <dsp:nvSpPr>
        <dsp:cNvPr id="0" name=""/>
        <dsp:cNvSpPr/>
      </dsp:nvSpPr>
      <dsp:spPr>
        <a:xfrm>
          <a:off x="0" y="2669139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 kombinaci listinné a elektronické podoby (souběžná)</a:t>
          </a:r>
          <a:endParaRPr lang="cs-CZ" sz="2400" kern="1200" dirty="0"/>
        </a:p>
      </dsp:txBody>
      <dsp:txXfrm>
        <a:off x="57372" y="2726511"/>
        <a:ext cx="8481924" cy="1060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F43D-C9C6-4677-A7DE-4DEFF6CDE93C}">
      <dsp:nvSpPr>
        <dsp:cNvPr id="0" name=""/>
        <dsp:cNvSpPr/>
      </dsp:nvSpPr>
      <dsp:spPr>
        <a:xfrm>
          <a:off x="0" y="7404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osoby se způsobilostí k výkonu zdravotnického povolání</a:t>
          </a:r>
          <a:endParaRPr lang="cs-CZ" sz="2900" kern="1200"/>
        </a:p>
      </dsp:txBody>
      <dsp:txXfrm>
        <a:off x="33955" y="108002"/>
        <a:ext cx="10685290" cy="627655"/>
      </dsp:txXfrm>
    </dsp:sp>
    <dsp:sp modelId="{038478A2-D1E0-4569-96ED-CB2F15D98ED3}">
      <dsp:nvSpPr>
        <dsp:cNvPr id="0" name=""/>
        <dsp:cNvSpPr/>
      </dsp:nvSpPr>
      <dsp:spPr>
        <a:xfrm>
          <a:off x="0" y="853132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přímé souvislosti s poskytováním zdravotních služeb</a:t>
          </a:r>
          <a:endParaRPr lang="cs-CZ" sz="2900" kern="1200"/>
        </a:p>
      </dsp:txBody>
      <dsp:txXfrm>
        <a:off x="33955" y="887087"/>
        <a:ext cx="10685290" cy="627655"/>
      </dsp:txXfrm>
    </dsp:sp>
    <dsp:sp modelId="{5705810A-4741-4E66-9000-C3ADE2248FDF}">
      <dsp:nvSpPr>
        <dsp:cNvPr id="0" name=""/>
        <dsp:cNvSpPr/>
      </dsp:nvSpPr>
      <dsp:spPr>
        <a:xfrm>
          <a:off x="0" y="163221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rozsahu nezbytně nutném pro výkon povolání</a:t>
          </a:r>
          <a:endParaRPr lang="cs-CZ" sz="2900" kern="1200"/>
        </a:p>
      </dsp:txBody>
      <dsp:txXfrm>
        <a:off x="33955" y="1666172"/>
        <a:ext cx="10685290" cy="627655"/>
      </dsp:txXfrm>
    </dsp:sp>
    <dsp:sp modelId="{8D366791-8DFC-4D36-99F1-7EAD0CA5F2AC}">
      <dsp:nvSpPr>
        <dsp:cNvPr id="0" name=""/>
        <dsp:cNvSpPr/>
      </dsp:nvSpPr>
      <dsp:spPr>
        <a:xfrm>
          <a:off x="0" y="2411302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z důvodu splnění úkolů podle Zozs nebo jiných právních předpisů </a:t>
          </a:r>
          <a:endParaRPr lang="cs-CZ" sz="2900" kern="1200"/>
        </a:p>
      </dsp:txBody>
      <dsp:txXfrm>
        <a:off x="33955" y="2445257"/>
        <a:ext cx="10685290" cy="627655"/>
      </dsp:txXfrm>
    </dsp:sp>
    <dsp:sp modelId="{758EA7EF-A2C6-492B-9167-64E345A9E01C}">
      <dsp:nvSpPr>
        <dsp:cNvPr id="0" name=""/>
        <dsp:cNvSpPr/>
      </dsp:nvSpPr>
      <dsp:spPr>
        <a:xfrm>
          <a:off x="0" y="319038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při hodnocení správného postupu při poskytování zdravotních služeb</a:t>
          </a:r>
          <a:endParaRPr lang="cs-CZ" sz="2900" kern="1200"/>
        </a:p>
      </dsp:txBody>
      <dsp:txXfrm>
        <a:off x="33955" y="3224342"/>
        <a:ext cx="10685290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9D7BD-F124-494B-9457-A5B1F35F62AC}">
      <dsp:nvSpPr>
        <dsp:cNvPr id="0" name=""/>
        <dsp:cNvSpPr/>
      </dsp:nvSpPr>
      <dsp:spPr>
        <a:xfrm>
          <a:off x="0" y="4988"/>
          <a:ext cx="10175623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V přítomnosti zaměstnance pověřeného poskytovatelem</a:t>
          </a:r>
          <a:endParaRPr lang="cs-CZ" sz="4800" kern="1200"/>
        </a:p>
      </dsp:txBody>
      <dsp:txXfrm>
        <a:off x="93211" y="98199"/>
        <a:ext cx="9989201" cy="1723017"/>
      </dsp:txXfrm>
    </dsp:sp>
    <dsp:sp modelId="{228AC11A-534F-444D-8898-B2263FD986D4}">
      <dsp:nvSpPr>
        <dsp:cNvPr id="0" name=""/>
        <dsp:cNvSpPr/>
      </dsp:nvSpPr>
      <dsp:spPr>
        <a:xfrm>
          <a:off x="0" y="2052668"/>
          <a:ext cx="10175623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Právo činit si výpisy nebo kopie</a:t>
          </a:r>
          <a:endParaRPr lang="cs-CZ" sz="4800" kern="1200"/>
        </a:p>
      </dsp:txBody>
      <dsp:txXfrm>
        <a:off x="93211" y="2145879"/>
        <a:ext cx="9989201" cy="1723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D640-0A50-4CA5-8C2E-D7BBD2DB97DF}">
      <dsp:nvSpPr>
        <dsp:cNvPr id="0" name=""/>
        <dsp:cNvSpPr/>
      </dsp:nvSpPr>
      <dsp:spPr>
        <a:xfrm>
          <a:off x="0" y="1342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zákonný zástupce nebo opatrovník pacienta</a:t>
          </a:r>
        </a:p>
      </dsp:txBody>
      <dsp:txXfrm>
        <a:off x="54295" y="55637"/>
        <a:ext cx="10687276" cy="1003641"/>
      </dsp:txXfrm>
    </dsp:sp>
    <dsp:sp modelId="{CFE4C64A-3468-47F3-BE5F-095D0168C0DA}">
      <dsp:nvSpPr>
        <dsp:cNvPr id="0" name=""/>
        <dsp:cNvSpPr/>
      </dsp:nvSpPr>
      <dsp:spPr>
        <a:xfrm>
          <a:off x="0" y="1199973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osoby určené pacientem, zákonným zástupcem nebo opatrovník pacienta</a:t>
          </a:r>
        </a:p>
      </dsp:txBody>
      <dsp:txXfrm>
        <a:off x="54295" y="1254268"/>
        <a:ext cx="10687276" cy="1003641"/>
      </dsp:txXfrm>
    </dsp:sp>
    <dsp:sp modelId="{460C82D2-816D-4E01-BA0A-F0C27F6F048D}">
      <dsp:nvSpPr>
        <dsp:cNvPr id="0" name=""/>
        <dsp:cNvSpPr/>
      </dsp:nvSpPr>
      <dsp:spPr>
        <a:xfrm>
          <a:off x="0" y="2398605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osoby blízké zemřelému pacientovi</a:t>
          </a:r>
          <a:r>
            <a:rPr lang="cs-CZ" sz="2400" kern="1200" dirty="0"/>
            <a:t>:</a:t>
          </a:r>
        </a:p>
      </dsp:txBody>
      <dsp:txXfrm>
        <a:off x="54295" y="2452900"/>
        <a:ext cx="10687276" cy="1003641"/>
      </dsp:txXfrm>
    </dsp:sp>
    <dsp:sp modelId="{1B4B02F8-55DC-43BB-9DE6-AD6516D80BC8}">
      <dsp:nvSpPr>
        <dsp:cNvPr id="0" name=""/>
        <dsp:cNvSpPr/>
      </dsp:nvSpPr>
      <dsp:spPr>
        <a:xfrm>
          <a:off x="0" y="3510836"/>
          <a:ext cx="1079586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zemřelý mohl tento přístup předem zakázat</a:t>
          </a:r>
        </a:p>
      </dsp:txBody>
      <dsp:txXfrm>
        <a:off x="0" y="3510836"/>
        <a:ext cx="10795866" cy="1117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D597-6B5C-412D-AD47-3AFBE960A427}">
      <dsp:nvSpPr>
        <dsp:cNvPr id="0" name=""/>
        <dsp:cNvSpPr/>
      </dsp:nvSpPr>
      <dsp:spPr>
        <a:xfrm>
          <a:off x="0" y="75148"/>
          <a:ext cx="107532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Zpravidla poskytovatel</a:t>
          </a:r>
          <a:endParaRPr lang="cs-CZ" sz="3100" kern="1200"/>
        </a:p>
      </dsp:txBody>
      <dsp:txXfrm>
        <a:off x="36296" y="111444"/>
        <a:ext cx="10680608" cy="670943"/>
      </dsp:txXfrm>
    </dsp:sp>
    <dsp:sp modelId="{B2390136-9387-452E-93D8-6EEEC3797462}">
      <dsp:nvSpPr>
        <dsp:cNvPr id="0" name=""/>
        <dsp:cNvSpPr/>
      </dsp:nvSpPr>
      <dsp:spPr>
        <a:xfrm>
          <a:off x="0" y="818683"/>
          <a:ext cx="10753200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/>
            <a:t>Oprávněn požadovat úhradu ve výši, která nesmí přesáhnout náklady spojené s pořízením výpisu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V případě, že je zdravotnická dokumentace vedena pouze v elektronické podobě, má pacient nebo jiná osoba oprávněná podle § 65 </a:t>
          </a:r>
          <a:r>
            <a:rPr lang="cs-CZ" sz="2400" b="0" kern="1200" dirty="0" err="1"/>
            <a:t>Zozs</a:t>
          </a:r>
          <a:r>
            <a:rPr lang="cs-CZ" sz="2400" b="0" kern="120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sz="2400" kern="1200" dirty="0"/>
        </a:p>
      </dsp:txBody>
      <dsp:txXfrm>
        <a:off x="0" y="818683"/>
        <a:ext cx="10753200" cy="2502630"/>
      </dsp:txXfrm>
    </dsp:sp>
    <dsp:sp modelId="{670CF24E-8944-4BE4-AD8C-02C90F5E622C}">
      <dsp:nvSpPr>
        <dsp:cNvPr id="0" name=""/>
        <dsp:cNvSpPr/>
      </dsp:nvSpPr>
      <dsp:spPr>
        <a:xfrm>
          <a:off x="0" y="3321314"/>
          <a:ext cx="107532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O každém pořízení učinit záznam (s výjimkou zdrav. pracovníka) </a:t>
          </a:r>
          <a:endParaRPr lang="cs-CZ" sz="3100" kern="1200"/>
        </a:p>
      </dsp:txBody>
      <dsp:txXfrm>
        <a:off x="36296" y="3357610"/>
        <a:ext cx="10680608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DFBE3-3EEA-4EAD-8C91-4A6F7E2367EF}">
      <dsp:nvSpPr>
        <dsp:cNvPr id="0" name=""/>
        <dsp:cNvSpPr/>
      </dsp:nvSpPr>
      <dsp:spPr>
        <a:xfrm>
          <a:off x="0" y="59423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Poruší povinnost vést, uchovávat, nakládat se ZD dle ZZS</a:t>
          </a:r>
          <a:endParaRPr lang="cs-CZ" sz="1700" kern="1200"/>
        </a:p>
      </dsp:txBody>
      <dsp:txXfrm>
        <a:off x="32967" y="92390"/>
        <a:ext cx="10687266" cy="609393"/>
      </dsp:txXfrm>
    </dsp:sp>
    <dsp:sp modelId="{C6DB5005-A34C-4EE0-8512-F2EDE72944E0}">
      <dsp:nvSpPr>
        <dsp:cNvPr id="0" name=""/>
        <dsp:cNvSpPr/>
      </dsp:nvSpPr>
      <dsp:spPr>
        <a:xfrm>
          <a:off x="0" y="783711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Neumožní přístup a nahlížení do ZD oprávněným osobám </a:t>
          </a:r>
          <a:br>
            <a:rPr lang="cs-CZ" sz="1700" b="0" kern="1200"/>
          </a:br>
          <a:r>
            <a:rPr lang="cs-CZ" sz="1700" b="0" kern="1200"/>
            <a:t>uvedeným v ZZS</a:t>
          </a:r>
          <a:endParaRPr lang="cs-CZ" sz="1700" kern="1200"/>
        </a:p>
      </dsp:txBody>
      <dsp:txXfrm>
        <a:off x="32967" y="816678"/>
        <a:ext cx="10687266" cy="609393"/>
      </dsp:txXfrm>
    </dsp:sp>
    <dsp:sp modelId="{A7548F5D-917F-400B-BD45-74DEDEF0D1A4}">
      <dsp:nvSpPr>
        <dsp:cNvPr id="0" name=""/>
        <dsp:cNvSpPr/>
      </dsp:nvSpPr>
      <dsp:spPr>
        <a:xfrm>
          <a:off x="0" y="1507998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Umožní nahlížet do ZD v rozporu se ZZS</a:t>
          </a:r>
          <a:endParaRPr lang="cs-CZ" sz="1700" kern="1200"/>
        </a:p>
      </dsp:txBody>
      <dsp:txXfrm>
        <a:off x="32967" y="1540965"/>
        <a:ext cx="10687266" cy="609393"/>
      </dsp:txXfrm>
    </dsp:sp>
    <dsp:sp modelId="{5B132DD0-9B2A-4CBF-87A3-0F40FCF82E65}">
      <dsp:nvSpPr>
        <dsp:cNvPr id="0" name=""/>
        <dsp:cNvSpPr/>
      </dsp:nvSpPr>
      <dsp:spPr>
        <a:xfrm>
          <a:off x="0" y="2232286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Nepořídí výpis / kopii ZD dle ZZS</a:t>
          </a:r>
          <a:endParaRPr lang="cs-CZ" sz="1700" kern="1200"/>
        </a:p>
      </dsp:txBody>
      <dsp:txXfrm>
        <a:off x="32967" y="2265253"/>
        <a:ext cx="10687266" cy="609393"/>
      </dsp:txXfrm>
    </dsp:sp>
    <dsp:sp modelId="{4B456F87-1ABF-4E13-B57D-451A63025F67}">
      <dsp:nvSpPr>
        <dsp:cNvPr id="0" name=""/>
        <dsp:cNvSpPr/>
      </dsp:nvSpPr>
      <dsp:spPr>
        <a:xfrm>
          <a:off x="0" y="2956574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Neprovede záznam o nahlédnutí do ZD </a:t>
          </a:r>
          <a:endParaRPr lang="cs-CZ" sz="1700" kern="1200"/>
        </a:p>
      </dsp:txBody>
      <dsp:txXfrm>
        <a:off x="32967" y="2989541"/>
        <a:ext cx="10687266" cy="609393"/>
      </dsp:txXfrm>
    </dsp:sp>
    <dsp:sp modelId="{C191583E-0E62-4696-9A14-8D25FA019673}">
      <dsp:nvSpPr>
        <dsp:cNvPr id="0" name=""/>
        <dsp:cNvSpPr/>
      </dsp:nvSpPr>
      <dsp:spPr>
        <a:xfrm>
          <a:off x="0" y="3631901"/>
          <a:ext cx="107532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b="0" kern="1200"/>
            <a:t>ZZS - pokuta až 500 tis. Kč / 100 tis. Kč </a:t>
          </a:r>
          <a:endParaRPr lang="cs-CZ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b="0" kern="1200"/>
            <a:t>GDPR - 20 mil euro (cca 500 mil Kč) – omezení zákonem</a:t>
          </a:r>
          <a:endParaRPr lang="cs-CZ" sz="1300" kern="1200"/>
        </a:p>
      </dsp:txBody>
      <dsp:txXfrm>
        <a:off x="0" y="3631901"/>
        <a:ext cx="10753200" cy="44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3E33-A769-4428-8A0A-C057C888F661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4CB9-B316-4BA0-9223-8209DE26C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9A5FF-F5D3-48F7-986E-5EB0E9F3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70873-E71A-4914-9EE9-F402FB9B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4E8F2E-524D-4958-B305-B28C93D0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D49F0-100A-4380-9892-7433587B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6157D-8ACD-4C4D-A61A-5CAD3B0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436D5-F49D-4830-A348-33AD48C6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3F4E20-1719-45CE-8A18-50D9EF38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370C0-123A-4F71-801C-3C0E3060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082C4E-43A4-472F-B23A-02DB3487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C201F-64E5-4067-A304-253AFC83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590954-2746-4D4C-A682-60A1505D8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B6B44-E64D-4BBE-ABC8-A71568EA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792F9-52AA-4261-9467-055A6D6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990D6-9397-4C89-8C25-C2BB16F5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B0212C-3721-4DEA-9D21-2A0EB66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47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211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459DC-7C92-4A47-9D62-72E65D8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928D9-15E7-4479-8DBF-A66AD46E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6421C-9187-4AEB-8B23-C75C24DC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50F5-979A-4917-B543-9769F46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4E740-9B23-4489-9A79-CD865E23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719C3-88BC-45A7-BEB9-20B80CB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B5102-7E7E-4888-A767-F99F9DE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AB4542-6ACB-4B7B-A85A-B4A9198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5E97-0B7A-4F71-8CB7-59AB241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ECFBA-B750-4E84-BC36-8F03E9C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17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309F9-24B9-4450-9331-0845F59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724D6-AA36-4DA0-948F-DABFF4DB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E9E4F-FD22-49EC-94C8-31034625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929A30-6C02-495B-9549-322BD30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39F7DD-F291-4536-B742-BB0A600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61773-4F85-4C97-B930-B21533F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FA0AC-AB0C-4325-AB6D-BDBECC6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6A955-669D-4929-9AE3-42DD5428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7EBA1E-28A9-4DA6-AF9B-96E6FB91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9A9593-0EFB-4458-BB09-7A9AC1BFF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2BA9FE-58B9-40D9-A772-3BB4D4E5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AF47C7-DB87-4771-9A32-90F89996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649A04-0D3E-40AF-936A-FC27402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F8999E-3A4A-4886-BE7D-BA059C6B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D8AF1-E3F4-46DC-A305-693955B1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10F362-B952-4F24-A019-5373F6EC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62213-B4D0-4187-AD3F-4B87883F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7082E-2092-4430-85DE-B91A7FC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D728D-A1CD-4B7E-BDF3-9E9EE329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369C7-F533-4E76-845A-B830A19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F0169-8D4F-4D48-B91C-CCFEDA9A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0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5AC37-46E8-480D-89D0-9E4FB7D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962F-4789-4C15-9D03-65BFC3FD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40B107-7F53-43C2-9B85-451E37E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37047-9A38-47B6-A745-79718E0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CB7F-6B2A-4B97-ABE8-3224B670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CD195F-D1E8-449E-9549-465A14CB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0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CFD60-1CC1-4AEE-A374-77B46E56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444686-9A01-4F98-BBC0-5D4D5BD9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ED5358-5A6E-47D8-9667-C975D054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CFF00-49DF-44F2-99BF-8F7AE6DB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C1E7F-536F-425C-AC48-2A3E11F9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022C7-181D-4665-930F-138BCABA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7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6F628F-B47E-4914-ABF1-1530C2A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0DEB1-96A2-4B0D-BA91-C0B76C3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00FB9-A3E3-450F-AC57-80BF05E07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BFE2-5AE8-4FA4-AF9D-8F7F0E5E71A5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435F9-5753-436E-9577-665EB365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88F3B-6199-4484-9D65-72D5C108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dokumentace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56" y="660981"/>
            <a:ext cx="3553391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6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 vedení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392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Vedení zdravotnické dokumentace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21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A36F0-C02C-49A1-9674-2A3D062A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</a:rPr>
              <a:t>O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brácení důkazního břemene v případě ztráty zdravotnické dokumentace </a:t>
            </a:r>
            <a:b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395E2-A321-4961-9C96-4E1C2C8E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nález Ústavního soudu </a:t>
            </a:r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zn. IV. ÚS 14/17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2B9037-0ABE-4BD1-AC35-87644FE37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2406315"/>
            <a:ext cx="11350494" cy="4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8502" y="2900365"/>
            <a:ext cx="7469548" cy="1171580"/>
          </a:xfrm>
        </p:spPr>
        <p:txBody>
          <a:bodyPr>
            <a:normAutofit fontScale="90000"/>
          </a:bodyPr>
          <a:lstStyle/>
          <a:p>
            <a:r>
              <a:rPr lang="cs-CZ" dirty="0"/>
              <a:t>Nahlížení do zdravotnické dokumentace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50" y="783341"/>
            <a:ext cx="3892052" cy="54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Kdo může nahlížet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Zdravotničtí pracovníci</a:t>
            </a:r>
          </a:p>
          <a:p>
            <a:endParaRPr lang="cs-CZ" sz="3200" dirty="0"/>
          </a:p>
          <a:p>
            <a:r>
              <a:rPr lang="cs-CZ" sz="3200" dirty="0"/>
              <a:t>Pacient</a:t>
            </a:r>
          </a:p>
          <a:p>
            <a:endParaRPr lang="cs-CZ" sz="3200" dirty="0"/>
          </a:p>
          <a:p>
            <a:r>
              <a:rPr lang="cs-CZ" sz="3200" dirty="0"/>
              <a:t>Rodina, příbuzní, pozůstalí</a:t>
            </a:r>
          </a:p>
          <a:p>
            <a:endParaRPr lang="cs-CZ" sz="3200" dirty="0"/>
          </a:p>
          <a:p>
            <a:r>
              <a:rPr lang="cs-CZ" sz="3200" dirty="0"/>
              <a:t>Studenti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77" y="720000"/>
            <a:ext cx="3992445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Zdravotničtí pracovníci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41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18800" y="1871999"/>
          <a:ext cx="10175623" cy="396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87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Rodina, příbuzní, pozůstalí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666318"/>
          <a:ext cx="10795866" cy="462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75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Studenti a zdravotnická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/>
              <a:t>Osoby získávající způsobilost k výkonu povolání zdravotnického pracovníka mohou nahlížet do zdravotnické dokumentace v nezbytně nutném rozsahu pro potřebu výuky.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Pacient nahlížení studentů do jeho zdravotnické dokumentace může zakázat.</a:t>
            </a:r>
          </a:p>
          <a:p>
            <a:pPr algn="just"/>
            <a:endParaRPr lang="cs-CZ" dirty="0"/>
          </a:p>
          <a:p>
            <a:pPr algn="just"/>
            <a:r>
              <a:rPr lang="cs-CZ" b="1" u="sng" dirty="0"/>
              <a:t>NE OPISY A VÝPISY</a:t>
            </a:r>
            <a:r>
              <a:rPr lang="cs-CZ" dirty="0"/>
              <a:t> (možné pouze s výslovným souhlasem pacienta)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6307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Pořizování kopií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675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FC53A-2BDC-C4AE-E056-544BC8F7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soukromí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94336-7F55-7AB2-0D88-9D64ADE7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Součástí Hippokratovy přísahy</a:t>
            </a:r>
          </a:p>
          <a:p>
            <a:pPr lvl="0"/>
            <a:endParaRPr lang="cs-CZ" dirty="0"/>
          </a:p>
          <a:p>
            <a:r>
              <a:rPr lang="cs-CZ" i="1" dirty="0"/>
              <a:t>„Cokoliv, co uvidím nebo uslyším, zahrnující životy lidí, při péči o nemocné nebo jejich soukromém životě, co by mělo být utajeno, pomlčím o tom a zachovám to jako tajemství.“</a:t>
            </a:r>
          </a:p>
          <a:p>
            <a:endParaRPr lang="cs-CZ" i="1" dirty="0"/>
          </a:p>
          <a:p>
            <a:r>
              <a:rPr lang="cs-CZ" altLang="cs-CZ" dirty="0"/>
              <a:t>Naše společnost jako společnost informací, stále více lidí má jako práci zpracování informací </a:t>
            </a:r>
          </a:p>
          <a:p>
            <a:endParaRPr lang="cs-CZ" dirty="0"/>
          </a:p>
          <a:p>
            <a:r>
              <a:rPr lang="cs-CZ" altLang="cs-CZ" dirty="0"/>
              <a:t>Soukromí se stává jedním z nejvíce diskutovaných aspektů lidského života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10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o zpracování osobních údajů/GDPR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9616197" cy="4013200"/>
          </a:xfrm>
        </p:spPr>
        <p:txBody>
          <a:bodyPr/>
          <a:lstStyle/>
          <a:p>
            <a:endParaRPr lang="cs-CZ" sz="3600" dirty="0"/>
          </a:p>
          <a:p>
            <a:pPr algn="just"/>
            <a:r>
              <a:rPr lang="cs-CZ" sz="3600" dirty="0"/>
              <a:t>Povinnosti pro poskytovatele zdravotních služeb přijmout taková opatření, aby nemohlo dojít k neoprávněnému nebo nahodilému přístupu k osobním údajům, k jejich jinému neoprávněnému zpracování, jakož i k jinému zneužití osobních údajů.</a:t>
            </a:r>
          </a:p>
          <a:p>
            <a:pPr marL="457200" lvl="1" indent="0">
              <a:buNone/>
            </a:pPr>
            <a:endParaRPr lang="cs-CZ" sz="18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443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375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770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57905" y="2897719"/>
            <a:ext cx="9495991" cy="2323070"/>
          </a:xfrm>
        </p:spPr>
        <p:txBody>
          <a:bodyPr/>
          <a:lstStyle/>
          <a:p>
            <a:r>
              <a:rPr lang="cs-CZ" dirty="0"/>
              <a:t>Sankce za neoprávněné porušení mlčenlivosti</a:t>
            </a:r>
          </a:p>
        </p:txBody>
      </p:sp>
    </p:spTree>
    <p:extLst>
      <p:ext uri="{BB962C8B-B14F-4D97-AF65-F5344CB8AC3E}">
        <p14:creationId xmlns:p14="http://schemas.microsoft.com/office/powerpoint/2010/main" val="407516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Trestně právní sankce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Správní sankce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822837"/>
          <a:ext cx="1079586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7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Soukromoprávní postihy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839313"/>
          <a:ext cx="1079586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40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Disciplinární postih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48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0899407-764A-4B49-8809-C83213D07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Význam této </a:t>
            </a:r>
            <a:r>
              <a:rPr lang="cs-CZ" dirty="0" err="1"/>
              <a:t>čásasti</a:t>
            </a:r>
            <a:r>
              <a:rPr lang="cs-CZ" dirty="0"/>
              <a:t> pro výuku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25C26BAE-633B-41A7-9DA9-BAEE72AAA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888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85266-1730-4C50-927E-122AEC49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klinické výuce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345473"/>
          <a:ext cx="10753200" cy="49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23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C767D-3943-B4D1-CB35-92C9534A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citlivost informací o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2F5B8D-7CA4-0608-E65E-E5655B81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Mnohé informace o zdravotním stavu jsou citlivé (pohlavní život, duševní stav, závislosti na alkoholu a drogách, profesní a kariérní perspektivy). </a:t>
            </a:r>
          </a:p>
          <a:p>
            <a:endParaRPr lang="cs-CZ" altLang="cs-CZ" dirty="0"/>
          </a:p>
          <a:p>
            <a:r>
              <a:rPr lang="cs-CZ" altLang="cs-CZ" dirty="0"/>
              <a:t>Mohou být ale citlivé pro konkrétní pacienty (třeba s ohledem na zaměstnání, rodinu, náboženství a podobně).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409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FB6BB-FF5C-437F-8240-B8A38372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70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Fotografie a záznamy psaní studentských prací, SVOČ a prezentací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07785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3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86036-7C2E-4E05-9D12-DED6AE86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Sběr údajů o pacientech pro potřeby závěrečných prací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02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9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5BD47-521D-46C3-385B-D7F32FDF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soukromí x mlčenlivost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C90FD-3B94-A043-47E8-3370E6C14C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Soukromí</a:t>
            </a:r>
            <a:r>
              <a:rPr lang="cs-CZ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cs-CZ" sz="2000" dirty="0"/>
              <a:t>Ochrana před zjišťováním a shromažďováním osobních údajů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000" dirty="0"/>
              <a:t>Ochrana před neoprávněným přístupem k informacím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000" dirty="0"/>
              <a:t>Ochrana před pořizováním fotografií, nahrávek a záznamů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19E7EE-31F1-C0E7-62CA-64328F6AD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Mlčenlivost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000" dirty="0"/>
              <a:t>Ochrana před šířením informací, k nimiž zdravotník získal přístup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000" dirty="0"/>
              <a:t>To i v případě, že tyto informace získal legálně</a:t>
            </a:r>
            <a:endParaRPr lang="en-GB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63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A3026-66DE-1FC2-B291-99854A79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98806-F03C-653A-070D-258E977E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Úmluva o lidských právech v biomedicíně</a:t>
            </a:r>
          </a:p>
          <a:p>
            <a:r>
              <a:rPr lang="cs-CZ" altLang="cs-CZ" sz="2400" dirty="0"/>
              <a:t>Listina základních práv a svobod – čl.  7 a 10</a:t>
            </a:r>
          </a:p>
          <a:p>
            <a:pPr lvl="1"/>
            <a:r>
              <a:rPr lang="cs-CZ" altLang="cs-CZ" sz="2000" i="1" dirty="0"/>
              <a:t>Nedotknutelnost osoby a jejího soukromí je zaručena. Omezena může být jen v případech stanovených zákonem. (Čl. 7)</a:t>
            </a:r>
          </a:p>
          <a:p>
            <a:pPr lvl="1"/>
            <a:r>
              <a:rPr lang="cs-CZ" altLang="cs-CZ" sz="2000" i="1" dirty="0"/>
              <a:t>Každý má právo, aby byla zachována jeho lidská důstojnost, osobní čest, dobrá pověst a chráněno jeho jméno.</a:t>
            </a:r>
          </a:p>
          <a:p>
            <a:pPr lvl="1"/>
            <a:r>
              <a:rPr lang="cs-CZ" altLang="cs-CZ" sz="2000" i="1" dirty="0"/>
              <a:t> Každý má právo na ochranu před neoprávněným zasahováním do soukromého a rodinného života.</a:t>
            </a:r>
          </a:p>
          <a:p>
            <a:pPr lvl="1"/>
            <a:r>
              <a:rPr lang="cs-CZ" altLang="cs-CZ" sz="2000" i="1" dirty="0"/>
              <a:t> Každý má právo na ochranu před neoprávněným shromažďováním, zveřejňováním nebo jiným zneužíváním údajů o své osobě.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1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8DA04-7BA6-CEAA-9337-4A854A36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3396EA-9752-C60F-A3A5-85B9D6E7C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Právo nebýt součástí veřejnosti</a:t>
            </a:r>
          </a:p>
          <a:p>
            <a:pPr lvl="0"/>
            <a:r>
              <a:rPr lang="cs-CZ" dirty="0"/>
              <a:t>Právo na „osobní oblast“</a:t>
            </a:r>
          </a:p>
          <a:p>
            <a:pPr lvl="0"/>
            <a:r>
              <a:rPr lang="cs-CZ" dirty="0"/>
              <a:t>Právo zadržovat informace o sobě </a:t>
            </a:r>
          </a:p>
          <a:p>
            <a:pPr lvl="0"/>
            <a:r>
              <a:rPr lang="cs-CZ" dirty="0"/>
              <a:t>Právo rozhodnout zda a jakým způsobem mají být skutečnosti jeho osobního soukromí zpřístupněny jiným</a:t>
            </a:r>
          </a:p>
          <a:p>
            <a:endParaRPr lang="cs-CZ" altLang="cs-CZ" dirty="0"/>
          </a:p>
          <a:p>
            <a:pPr marL="0" lvl="0" indent="0">
              <a:buNone/>
            </a:pPr>
            <a:r>
              <a:rPr lang="cs-CZ" dirty="0"/>
              <a:t>! Právo na soukromí </a:t>
            </a:r>
            <a:r>
              <a:rPr lang="cs-CZ" b="1" dirty="0"/>
              <a:t>se vztahuje na každou fyzickou osobu, bez ohledu na věk či svéprávnost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67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Vedení 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982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4" y="3844303"/>
            <a:ext cx="3876137" cy="3013697"/>
          </a:xfrm>
          <a:prstGeom prst="rect">
            <a:avLst/>
          </a:prstGeom>
        </p:spPr>
      </p:pic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461319" y="411892"/>
          <a:ext cx="10892481" cy="576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2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údajů ve zdravotnické dokumentaci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sz="2400" dirty="0"/>
              <a:t>Paní Nováková se v dospívání léčila s mentální anorexií, podstoupila na svou žádost dvakrát umělé přerušení těhotenství, je </a:t>
            </a:r>
            <a:r>
              <a:rPr lang="cs-CZ" sz="2400" dirty="0" err="1"/>
              <a:t>HBsAg</a:t>
            </a:r>
            <a:r>
              <a:rPr lang="cs-CZ" sz="2400" dirty="0"/>
              <a:t> pozitivní a nyní byl u ní diagnostikován karcinom děložního hrda</a:t>
            </a:r>
            <a:r>
              <a:rPr lang="en-US" sz="2400" dirty="0"/>
              <a:t>;</a:t>
            </a:r>
            <a:r>
              <a:rPr lang="cs-CZ" sz="2400" dirty="0"/>
              <a:t> žije s matkou, která je v invalidním důchodě pro schizofrenii a se sestrou, která je prostitutka. Otec se zastřelil, ještě když byla malá.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31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1396</Words>
  <Application>Microsoft Office PowerPoint</Application>
  <PresentationFormat>Širokoúhlá obrazovka</PresentationFormat>
  <Paragraphs>165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Motiv Office</vt:lpstr>
      <vt:lpstr>Zdravotnická dokumentace</vt:lpstr>
      <vt:lpstr>Ochrana soukromí</vt:lpstr>
      <vt:lpstr>Zvláštní citlivost informací o zdraví</vt:lpstr>
      <vt:lpstr>Ochrana soukromí x mlčenlivost</vt:lpstr>
      <vt:lpstr>Právní východiska</vt:lpstr>
      <vt:lpstr>Soukromí</vt:lpstr>
      <vt:lpstr>Vedení zdravotnické dokumentace</vt:lpstr>
      <vt:lpstr>Prezentace aplikace PowerPoint</vt:lpstr>
      <vt:lpstr>Příklad údajů ve zdravotnické dokumentaci</vt:lpstr>
      <vt:lpstr>Způsob vedení ZD</vt:lpstr>
      <vt:lpstr>Vedení zdravotnické dokumentace</vt:lpstr>
      <vt:lpstr>Obrácení důkazního břemene v případě ztráty zdravotnické dokumentace  </vt:lpstr>
      <vt:lpstr>Nahlížení do zdravotnické dokumentace</vt:lpstr>
      <vt:lpstr>Kdo může nahlížet</vt:lpstr>
      <vt:lpstr>Zdravotničtí pracovníci</vt:lpstr>
      <vt:lpstr>Pacient</vt:lpstr>
      <vt:lpstr>Rodina, příbuzní, pozůstalí</vt:lpstr>
      <vt:lpstr>Studenti a zdravotnická dokumentace</vt:lpstr>
      <vt:lpstr>Pořizování kopií</vt:lpstr>
      <vt:lpstr>Zákon o zpracování osobních údajů/GDPR</vt:lpstr>
      <vt:lpstr>Sankce při porušení povinností nakládání se ZD</vt:lpstr>
      <vt:lpstr>Sankce při porušení povinností nakládání se ZD</vt:lpstr>
      <vt:lpstr>Sankce za neoprávněné porušení mlčenlivosti</vt:lpstr>
      <vt:lpstr>Trestně právní sankce</vt:lpstr>
      <vt:lpstr>Správní sankce</vt:lpstr>
      <vt:lpstr>Soukromoprávní postihy</vt:lpstr>
      <vt:lpstr>Disciplinární postih</vt:lpstr>
      <vt:lpstr>Význam této čásasti pro výuku</vt:lpstr>
      <vt:lpstr>Při klinické výuce</vt:lpstr>
      <vt:lpstr>Fotografie a záznamy psaní studentských prací, SVOČ a prezentací</vt:lpstr>
      <vt:lpstr>Sběr údajů o pacientech pro potřeby závěrečných prací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VE ZDRAVOTNICTVÍ</dc:title>
  <dc:creator>Michal Koščík</dc:creator>
  <cp:lastModifiedBy>Zajíček Filip, Mgr. Ing.</cp:lastModifiedBy>
  <cp:revision>15</cp:revision>
  <dcterms:created xsi:type="dcterms:W3CDTF">2019-10-24T21:41:22Z</dcterms:created>
  <dcterms:modified xsi:type="dcterms:W3CDTF">2022-11-09T09:18:07Z</dcterms:modified>
</cp:coreProperties>
</file>