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563" r:id="rId3"/>
    <p:sldId id="547" r:id="rId4"/>
    <p:sldId id="442" r:id="rId5"/>
    <p:sldId id="548" r:id="rId6"/>
    <p:sldId id="549" r:id="rId7"/>
    <p:sldId id="550" r:id="rId8"/>
    <p:sldId id="551" r:id="rId9"/>
    <p:sldId id="552" r:id="rId10"/>
    <p:sldId id="564" r:id="rId11"/>
    <p:sldId id="482" r:id="rId12"/>
    <p:sldId id="483" r:id="rId13"/>
    <p:sldId id="513" r:id="rId14"/>
    <p:sldId id="514" r:id="rId15"/>
    <p:sldId id="554" r:id="rId16"/>
    <p:sldId id="553" r:id="rId17"/>
    <p:sldId id="557" r:id="rId18"/>
    <p:sldId id="470" r:id="rId19"/>
    <p:sldId id="555" r:id="rId20"/>
    <p:sldId id="559" r:id="rId21"/>
    <p:sldId id="556" r:id="rId22"/>
    <p:sldId id="290" r:id="rId23"/>
    <p:sldId id="355" r:id="rId24"/>
    <p:sldId id="362" r:id="rId25"/>
    <p:sldId id="361" r:id="rId26"/>
    <p:sldId id="360" r:id="rId27"/>
    <p:sldId id="260" r:id="rId28"/>
    <p:sldId id="359" r:id="rId29"/>
    <p:sldId id="363" r:id="rId30"/>
    <p:sldId id="558" r:id="rId31"/>
    <p:sldId id="565" r:id="rId32"/>
    <p:sldId id="560" r:id="rId33"/>
    <p:sldId id="562" r:id="rId34"/>
    <p:sldId id="473" r:id="rId35"/>
    <p:sldId id="474" r:id="rId36"/>
    <p:sldId id="566" r:id="rId37"/>
    <p:sldId id="529" r:id="rId38"/>
    <p:sldId id="530" r:id="rId39"/>
    <p:sldId id="538" r:id="rId40"/>
    <p:sldId id="524" r:id="rId41"/>
    <p:sldId id="532" r:id="rId42"/>
    <p:sldId id="539" r:id="rId43"/>
    <p:sldId id="541" r:id="rId44"/>
    <p:sldId id="528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320" autoAdjust="0"/>
  </p:normalViewPr>
  <p:slideViewPr>
    <p:cSldViewPr snapToGrid="0">
      <p:cViewPr varScale="1">
        <p:scale>
          <a:sx n="84" d="100"/>
          <a:sy n="84" d="100"/>
        </p:scale>
        <p:origin x="6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omínek" userId="27af9eb8b496d58a" providerId="LiveId" clId="{29EB8155-1BA6-495D-A836-487F6520359D}"/>
    <pc:docChg chg="custSel addSld delSld modSld sldOrd">
      <pc:chgData name="Martin Komínek" userId="27af9eb8b496d58a" providerId="LiveId" clId="{29EB8155-1BA6-495D-A836-487F6520359D}" dt="2021-10-18T08:57:10.276" v="741" actId="20577"/>
      <pc:docMkLst>
        <pc:docMk/>
      </pc:docMkLst>
      <pc:sldChg chg="modSp mod">
        <pc:chgData name="Martin Komínek" userId="27af9eb8b496d58a" providerId="LiveId" clId="{29EB8155-1BA6-495D-A836-487F6520359D}" dt="2021-10-09T08:53:06.457" v="30" actId="20577"/>
        <pc:sldMkLst>
          <pc:docMk/>
          <pc:sldMk cId="479089976" sldId="256"/>
        </pc:sldMkLst>
        <pc:spChg chg="mod">
          <ac:chgData name="Martin Komínek" userId="27af9eb8b496d58a" providerId="LiveId" clId="{29EB8155-1BA6-495D-A836-487F6520359D}" dt="2021-10-09T08:52:17.697" v="24" actId="20577"/>
          <ac:spMkLst>
            <pc:docMk/>
            <pc:sldMk cId="479089976" sldId="256"/>
            <ac:spMk id="2" creationId="{D751D283-AA43-480F-80B9-15694FDBE08D}"/>
          </ac:spMkLst>
        </pc:spChg>
        <pc:spChg chg="mod">
          <ac:chgData name="Martin Komínek" userId="27af9eb8b496d58a" providerId="LiveId" clId="{29EB8155-1BA6-495D-A836-487F6520359D}" dt="2021-10-09T08:53:06.457" v="30" actId="20577"/>
          <ac:spMkLst>
            <pc:docMk/>
            <pc:sldMk cId="479089976" sldId="256"/>
            <ac:spMk id="3" creationId="{A1339402-17B1-40E0-B929-027E8D47CE9D}"/>
          </ac:spMkLst>
        </pc:spChg>
      </pc:sldChg>
      <pc:sldChg chg="addSp delSp modSp add mod">
        <pc:chgData name="Martin Komínek" userId="27af9eb8b496d58a" providerId="LiveId" clId="{29EB8155-1BA6-495D-A836-487F6520359D}" dt="2021-10-09T09:25:28.455" v="527" actId="1076"/>
        <pc:sldMkLst>
          <pc:docMk/>
          <pc:sldMk cId="768010426" sldId="260"/>
        </pc:sldMkLst>
        <pc:spChg chg="del">
          <ac:chgData name="Martin Komínek" userId="27af9eb8b496d58a" providerId="LiveId" clId="{29EB8155-1BA6-495D-A836-487F6520359D}" dt="2021-10-09T09:25:18.482" v="523" actId="478"/>
          <ac:spMkLst>
            <pc:docMk/>
            <pc:sldMk cId="768010426" sldId="260"/>
            <ac:spMk id="2" creationId="{88C7852D-5026-4C5A-AFC0-832D80E0A2E0}"/>
          </ac:spMkLst>
        </pc:spChg>
        <pc:spChg chg="add del mod">
          <ac:chgData name="Martin Komínek" userId="27af9eb8b496d58a" providerId="LiveId" clId="{29EB8155-1BA6-495D-A836-487F6520359D}" dt="2021-10-09T09:25:20.760" v="525" actId="478"/>
          <ac:spMkLst>
            <pc:docMk/>
            <pc:sldMk cId="768010426" sldId="260"/>
            <ac:spMk id="5" creationId="{86C6D607-8B3A-4AC5-AE38-A754E35C373C}"/>
          </ac:spMkLst>
        </pc:spChg>
        <pc:picChg chg="mod">
          <ac:chgData name="Martin Komínek" userId="27af9eb8b496d58a" providerId="LiveId" clId="{29EB8155-1BA6-495D-A836-487F6520359D}" dt="2021-10-09T09:25:28.455" v="527" actId="1076"/>
          <ac:picMkLst>
            <pc:docMk/>
            <pc:sldMk cId="768010426" sldId="260"/>
            <ac:picMk id="6" creationId="{68E6523C-BCC4-4BD9-B786-51B5F2774A23}"/>
          </ac:picMkLst>
        </pc:picChg>
      </pc:sldChg>
      <pc:sldChg chg="addSp delSp modSp add mod">
        <pc:chgData name="Martin Komínek" userId="27af9eb8b496d58a" providerId="LiveId" clId="{29EB8155-1BA6-495D-A836-487F6520359D}" dt="2021-10-09T09:17:50.225" v="482" actId="1076"/>
        <pc:sldMkLst>
          <pc:docMk/>
          <pc:sldMk cId="587096316" sldId="290"/>
        </pc:sldMkLst>
        <pc:spChg chg="del">
          <ac:chgData name="Martin Komínek" userId="27af9eb8b496d58a" providerId="LiveId" clId="{29EB8155-1BA6-495D-A836-487F6520359D}" dt="2021-10-09T09:16:31.135" v="468" actId="478"/>
          <ac:spMkLst>
            <pc:docMk/>
            <pc:sldMk cId="587096316" sldId="290"/>
            <ac:spMk id="2" creationId="{88C7852D-5026-4C5A-AFC0-832D80E0A2E0}"/>
          </ac:spMkLst>
        </pc:spChg>
        <pc:spChg chg="mod">
          <ac:chgData name="Martin Komínek" userId="27af9eb8b496d58a" providerId="LiveId" clId="{29EB8155-1BA6-495D-A836-487F6520359D}" dt="2021-10-09T09:17:41.781" v="480" actId="14100"/>
          <ac:spMkLst>
            <pc:docMk/>
            <pc:sldMk cId="587096316" sldId="290"/>
            <ac:spMk id="3" creationId="{54303F0D-243D-4325-915B-95F452110326}"/>
          </ac:spMkLst>
        </pc:spChg>
        <pc:spChg chg="mod">
          <ac:chgData name="Martin Komínek" userId="27af9eb8b496d58a" providerId="LiveId" clId="{29EB8155-1BA6-495D-A836-487F6520359D}" dt="2021-10-09T09:16:15.984" v="466" actId="27636"/>
          <ac:spMkLst>
            <pc:docMk/>
            <pc:sldMk cId="587096316" sldId="290"/>
            <ac:spMk id="5" creationId="{5CA8A6B3-5969-4083-A66F-E00A54371397}"/>
          </ac:spMkLst>
        </pc:spChg>
        <pc:spChg chg="mod">
          <ac:chgData name="Martin Komínek" userId="27af9eb8b496d58a" providerId="LiveId" clId="{29EB8155-1BA6-495D-A836-487F6520359D}" dt="2021-10-09T09:16:15.985" v="467" actId="27636"/>
          <ac:spMkLst>
            <pc:docMk/>
            <pc:sldMk cId="587096316" sldId="290"/>
            <ac:spMk id="6" creationId="{454A2F2A-5A80-434C-AB94-012616610693}"/>
          </ac:spMkLst>
        </pc:spChg>
        <pc:spChg chg="mod">
          <ac:chgData name="Martin Komínek" userId="27af9eb8b496d58a" providerId="LiveId" clId="{29EB8155-1BA6-495D-A836-487F6520359D}" dt="2021-10-09T09:17:50.225" v="482" actId="1076"/>
          <ac:spMkLst>
            <pc:docMk/>
            <pc:sldMk cId="587096316" sldId="290"/>
            <ac:spMk id="8" creationId="{157612C9-42EE-45C4-A00E-8D27B9482A75}"/>
          </ac:spMkLst>
        </pc:spChg>
        <pc:spChg chg="add del mod">
          <ac:chgData name="Martin Komínek" userId="27af9eb8b496d58a" providerId="LiveId" clId="{29EB8155-1BA6-495D-A836-487F6520359D}" dt="2021-10-09T09:16:33.099" v="470" actId="478"/>
          <ac:spMkLst>
            <pc:docMk/>
            <pc:sldMk cId="587096316" sldId="290"/>
            <ac:spMk id="9" creationId="{BCBB8EFF-5F63-4C74-BD57-FC11E66D97C4}"/>
          </ac:spMkLst>
        </pc:spChg>
      </pc:sldChg>
      <pc:sldChg chg="delSp modSp add mod">
        <pc:chgData name="Martin Komínek" userId="27af9eb8b496d58a" providerId="LiveId" clId="{29EB8155-1BA6-495D-A836-487F6520359D}" dt="2021-10-09T09:22:59.444" v="499" actId="1076"/>
        <pc:sldMkLst>
          <pc:docMk/>
          <pc:sldMk cId="736108514" sldId="355"/>
        </pc:sldMkLst>
        <pc:spChg chg="del mod">
          <ac:chgData name="Martin Komínek" userId="27af9eb8b496d58a" providerId="LiveId" clId="{29EB8155-1BA6-495D-A836-487F6520359D}" dt="2021-10-09T09:22:39.835" v="495" actId="478"/>
          <ac:spMkLst>
            <pc:docMk/>
            <pc:sldMk cId="736108514" sldId="355"/>
            <ac:spMk id="2" creationId="{88C7852D-5026-4C5A-AFC0-832D80E0A2E0}"/>
          </ac:spMkLst>
        </pc:spChg>
        <pc:picChg chg="mod">
          <ac:chgData name="Martin Komínek" userId="27af9eb8b496d58a" providerId="LiveId" clId="{29EB8155-1BA6-495D-A836-487F6520359D}" dt="2021-10-09T09:22:59.444" v="499" actId="1076"/>
          <ac:picMkLst>
            <pc:docMk/>
            <pc:sldMk cId="736108514" sldId="355"/>
            <ac:picMk id="9" creationId="{B6960DDD-3BD1-42D7-A117-1B5B547A8004}"/>
          </ac:picMkLst>
        </pc:picChg>
      </pc:sldChg>
      <pc:sldChg chg="addSp delSp modSp add mod">
        <pc:chgData name="Martin Komínek" userId="27af9eb8b496d58a" providerId="LiveId" clId="{29EB8155-1BA6-495D-A836-487F6520359D}" dt="2021-10-09T09:25:50.998" v="533" actId="1076"/>
        <pc:sldMkLst>
          <pc:docMk/>
          <pc:sldMk cId="1120607749" sldId="359"/>
        </pc:sldMkLst>
        <pc:spChg chg="del mod">
          <ac:chgData name="Martin Komínek" userId="27af9eb8b496d58a" providerId="LiveId" clId="{29EB8155-1BA6-495D-A836-487F6520359D}" dt="2021-10-09T09:25:33.513" v="529" actId="478"/>
          <ac:spMkLst>
            <pc:docMk/>
            <pc:sldMk cId="1120607749" sldId="359"/>
            <ac:spMk id="2" creationId="{88C7852D-5026-4C5A-AFC0-832D80E0A2E0}"/>
          </ac:spMkLst>
        </pc:spChg>
        <pc:spChg chg="add del mod">
          <ac:chgData name="Martin Komínek" userId="27af9eb8b496d58a" providerId="LiveId" clId="{29EB8155-1BA6-495D-A836-487F6520359D}" dt="2021-10-09T09:25:35.272" v="531" actId="478"/>
          <ac:spMkLst>
            <pc:docMk/>
            <pc:sldMk cId="1120607749" sldId="359"/>
            <ac:spMk id="6" creationId="{29C96DC3-9CE4-488C-B9C0-FBAC9A3F50F3}"/>
          </ac:spMkLst>
        </pc:spChg>
        <pc:picChg chg="mod">
          <ac:chgData name="Martin Komínek" userId="27af9eb8b496d58a" providerId="LiveId" clId="{29EB8155-1BA6-495D-A836-487F6520359D}" dt="2021-10-09T09:25:50.998" v="533" actId="1076"/>
          <ac:picMkLst>
            <pc:docMk/>
            <pc:sldMk cId="1120607749" sldId="359"/>
            <ac:picMk id="5" creationId="{74F0FBB5-70B9-43E7-9781-50E3A8AAD057}"/>
          </ac:picMkLst>
        </pc:picChg>
      </pc:sldChg>
      <pc:sldChg chg="addSp delSp modSp add mod">
        <pc:chgData name="Martin Komínek" userId="27af9eb8b496d58a" providerId="LiveId" clId="{29EB8155-1BA6-495D-A836-487F6520359D}" dt="2021-10-09T09:25:10.700" v="522" actId="1076"/>
        <pc:sldMkLst>
          <pc:docMk/>
          <pc:sldMk cId="3704523296" sldId="360"/>
        </pc:sldMkLst>
        <pc:spChg chg="del">
          <ac:chgData name="Martin Komínek" userId="27af9eb8b496d58a" providerId="LiveId" clId="{29EB8155-1BA6-495D-A836-487F6520359D}" dt="2021-10-09T09:24:58.590" v="518" actId="478"/>
          <ac:spMkLst>
            <pc:docMk/>
            <pc:sldMk cId="3704523296" sldId="360"/>
            <ac:spMk id="2" creationId="{88C7852D-5026-4C5A-AFC0-832D80E0A2E0}"/>
          </ac:spMkLst>
        </pc:spChg>
        <pc:spChg chg="add del mod">
          <ac:chgData name="Martin Komínek" userId="27af9eb8b496d58a" providerId="LiveId" clId="{29EB8155-1BA6-495D-A836-487F6520359D}" dt="2021-10-09T09:25:01.223" v="520" actId="478"/>
          <ac:spMkLst>
            <pc:docMk/>
            <pc:sldMk cId="3704523296" sldId="360"/>
            <ac:spMk id="6" creationId="{F5C663EE-3089-478A-B970-ED1F83E8CC02}"/>
          </ac:spMkLst>
        </pc:spChg>
        <pc:picChg chg="mod">
          <ac:chgData name="Martin Komínek" userId="27af9eb8b496d58a" providerId="LiveId" clId="{29EB8155-1BA6-495D-A836-487F6520359D}" dt="2021-10-09T09:25:10.700" v="522" actId="1076"/>
          <ac:picMkLst>
            <pc:docMk/>
            <pc:sldMk cId="3704523296" sldId="360"/>
            <ac:picMk id="5" creationId="{9F373FFD-CF9C-493F-BB83-49F0B01C36DC}"/>
          </ac:picMkLst>
        </pc:picChg>
      </pc:sldChg>
      <pc:sldChg chg="addSp delSp modSp add mod">
        <pc:chgData name="Martin Komínek" userId="27af9eb8b496d58a" providerId="LiveId" clId="{29EB8155-1BA6-495D-A836-487F6520359D}" dt="2021-10-09T09:24:52.885" v="517" actId="1076"/>
        <pc:sldMkLst>
          <pc:docMk/>
          <pc:sldMk cId="1916726695" sldId="361"/>
        </pc:sldMkLst>
        <pc:spChg chg="del mod">
          <ac:chgData name="Martin Komínek" userId="27af9eb8b496d58a" providerId="LiveId" clId="{29EB8155-1BA6-495D-A836-487F6520359D}" dt="2021-10-09T09:23:50.865" v="511" actId="478"/>
          <ac:spMkLst>
            <pc:docMk/>
            <pc:sldMk cId="1916726695" sldId="361"/>
            <ac:spMk id="2" creationId="{88C7852D-5026-4C5A-AFC0-832D80E0A2E0}"/>
          </ac:spMkLst>
        </pc:spChg>
        <pc:spChg chg="add del mod">
          <ac:chgData name="Martin Komínek" userId="27af9eb8b496d58a" providerId="LiveId" clId="{29EB8155-1BA6-495D-A836-487F6520359D}" dt="2021-10-09T09:23:53.998" v="513" actId="478"/>
          <ac:spMkLst>
            <pc:docMk/>
            <pc:sldMk cId="1916726695" sldId="361"/>
            <ac:spMk id="6" creationId="{ACF6CC16-8DDF-4A4F-A19F-E9CB00644A1D}"/>
          </ac:spMkLst>
        </pc:spChg>
        <pc:picChg chg="mod">
          <ac:chgData name="Martin Komínek" userId="27af9eb8b496d58a" providerId="LiveId" clId="{29EB8155-1BA6-495D-A836-487F6520359D}" dt="2021-10-09T09:24:52.885" v="517" actId="1076"/>
          <ac:picMkLst>
            <pc:docMk/>
            <pc:sldMk cId="1916726695" sldId="361"/>
            <ac:picMk id="5" creationId="{AAAF7D39-EC51-4448-9C6F-6F96DBEA4B91}"/>
          </ac:picMkLst>
        </pc:picChg>
      </pc:sldChg>
      <pc:sldChg chg="addSp delSp modSp add mod ord">
        <pc:chgData name="Martin Komínek" userId="27af9eb8b496d58a" providerId="LiveId" clId="{29EB8155-1BA6-495D-A836-487F6520359D}" dt="2021-10-09T09:23:45.149" v="509"/>
        <pc:sldMkLst>
          <pc:docMk/>
          <pc:sldMk cId="818566316" sldId="362"/>
        </pc:sldMkLst>
        <pc:spChg chg="del">
          <ac:chgData name="Martin Komínek" userId="27af9eb8b496d58a" providerId="LiveId" clId="{29EB8155-1BA6-495D-A836-487F6520359D}" dt="2021-10-09T09:23:07.693" v="500" actId="478"/>
          <ac:spMkLst>
            <pc:docMk/>
            <pc:sldMk cId="818566316" sldId="362"/>
            <ac:spMk id="2" creationId="{88C7852D-5026-4C5A-AFC0-832D80E0A2E0}"/>
          </ac:spMkLst>
        </pc:spChg>
        <pc:spChg chg="add del mod">
          <ac:chgData name="Martin Komínek" userId="27af9eb8b496d58a" providerId="LiveId" clId="{29EB8155-1BA6-495D-A836-487F6520359D}" dt="2021-10-09T09:23:10.270" v="502" actId="478"/>
          <ac:spMkLst>
            <pc:docMk/>
            <pc:sldMk cId="818566316" sldId="362"/>
            <ac:spMk id="5" creationId="{188BFA10-E068-4A69-9FEA-4A1077492EF2}"/>
          </ac:spMkLst>
        </pc:spChg>
        <pc:picChg chg="mod">
          <ac:chgData name="Martin Komínek" userId="27af9eb8b496d58a" providerId="LiveId" clId="{29EB8155-1BA6-495D-A836-487F6520359D}" dt="2021-10-09T09:23:27.576" v="505" actId="1076"/>
          <ac:picMkLst>
            <pc:docMk/>
            <pc:sldMk cId="818566316" sldId="362"/>
            <ac:picMk id="6" creationId="{AB5BB2A1-B0ED-48ED-8DEA-67B63A2FC420}"/>
          </ac:picMkLst>
        </pc:picChg>
      </pc:sldChg>
      <pc:sldChg chg="addSp delSp modSp add mod">
        <pc:chgData name="Martin Komínek" userId="27af9eb8b496d58a" providerId="LiveId" clId="{29EB8155-1BA6-495D-A836-487F6520359D}" dt="2021-10-09T09:26:38.973" v="539" actId="1076"/>
        <pc:sldMkLst>
          <pc:docMk/>
          <pc:sldMk cId="1680797398" sldId="363"/>
        </pc:sldMkLst>
        <pc:spChg chg="del">
          <ac:chgData name="Martin Komínek" userId="27af9eb8b496d58a" providerId="LiveId" clId="{29EB8155-1BA6-495D-A836-487F6520359D}" dt="2021-10-09T09:26:28.989" v="536" actId="478"/>
          <ac:spMkLst>
            <pc:docMk/>
            <pc:sldMk cId="1680797398" sldId="363"/>
            <ac:spMk id="2" creationId="{88C7852D-5026-4C5A-AFC0-832D80E0A2E0}"/>
          </ac:spMkLst>
        </pc:spChg>
        <pc:spChg chg="add del mod">
          <ac:chgData name="Martin Komínek" userId="27af9eb8b496d58a" providerId="LiveId" clId="{29EB8155-1BA6-495D-A836-487F6520359D}" dt="2021-10-09T09:26:30.572" v="538" actId="478"/>
          <ac:spMkLst>
            <pc:docMk/>
            <pc:sldMk cId="1680797398" sldId="363"/>
            <ac:spMk id="5" creationId="{C734200B-5E6C-4172-AECB-AA7225E9F054}"/>
          </ac:spMkLst>
        </pc:spChg>
        <pc:picChg chg="mod">
          <ac:chgData name="Martin Komínek" userId="27af9eb8b496d58a" providerId="LiveId" clId="{29EB8155-1BA6-495D-A836-487F6520359D}" dt="2021-10-09T09:26:38.973" v="539" actId="1076"/>
          <ac:picMkLst>
            <pc:docMk/>
            <pc:sldMk cId="1680797398" sldId="363"/>
            <ac:picMk id="6" creationId="{736C7CFD-4F6A-49A7-A229-4D46F902C105}"/>
          </ac:picMkLst>
        </pc:picChg>
      </pc:sldChg>
      <pc:sldChg chg="addSp delSp modSp mod setBg">
        <pc:chgData name="Martin Komínek" userId="27af9eb8b496d58a" providerId="LiveId" clId="{29EB8155-1BA6-495D-A836-487F6520359D}" dt="2021-10-09T09:35:52.660" v="680" actId="14100"/>
        <pc:sldMkLst>
          <pc:docMk/>
          <pc:sldMk cId="3478833028" sldId="473"/>
        </pc:sldMkLst>
        <pc:spChg chg="add">
          <ac:chgData name="Martin Komínek" userId="27af9eb8b496d58a" providerId="LiveId" clId="{29EB8155-1BA6-495D-A836-487F6520359D}" dt="2021-10-09T09:34:01.004" v="663" actId="26606"/>
          <ac:spMkLst>
            <pc:docMk/>
            <pc:sldMk cId="3478833028" sldId="473"/>
            <ac:spMk id="73" creationId="{5AAE9118-0436-4488-AC4A-C14DF6A7B6B1}"/>
          </ac:spMkLst>
        </pc:spChg>
        <pc:spChg chg="add">
          <ac:chgData name="Martin Komínek" userId="27af9eb8b496d58a" providerId="LiveId" clId="{29EB8155-1BA6-495D-A836-487F6520359D}" dt="2021-10-09T09:34:01.004" v="663" actId="26606"/>
          <ac:spMkLst>
            <pc:docMk/>
            <pc:sldMk cId="3478833028" sldId="473"/>
            <ac:spMk id="75" creationId="{1B10F861-B8F1-49C7-BD58-EAB20CEE7F93}"/>
          </ac:spMkLst>
        </pc:spChg>
        <pc:spChg chg="add">
          <ac:chgData name="Martin Komínek" userId="27af9eb8b496d58a" providerId="LiveId" clId="{29EB8155-1BA6-495D-A836-487F6520359D}" dt="2021-10-09T09:34:01.004" v="663" actId="26606"/>
          <ac:spMkLst>
            <pc:docMk/>
            <pc:sldMk cId="3478833028" sldId="473"/>
            <ac:spMk id="77" creationId="{61F6E425-22AB-4DA2-8FAC-58ADB58EF6C3}"/>
          </ac:spMkLst>
        </pc:spChg>
        <pc:spChg chg="mod">
          <ac:chgData name="Martin Komínek" userId="27af9eb8b496d58a" providerId="LiveId" clId="{29EB8155-1BA6-495D-A836-487F6520359D}" dt="2021-10-09T09:34:28.851" v="671" actId="14100"/>
          <ac:spMkLst>
            <pc:docMk/>
            <pc:sldMk cId="3478833028" sldId="473"/>
            <ac:spMk id="62466" creationId="{9E02BF1E-F0C6-4F25-BD1F-B86E43691FEC}"/>
          </ac:spMkLst>
        </pc:spChg>
        <pc:spChg chg="mod">
          <ac:chgData name="Martin Komínek" userId="27af9eb8b496d58a" providerId="LiveId" clId="{29EB8155-1BA6-495D-A836-487F6520359D}" dt="2021-10-09T09:34:34.837" v="672" actId="14100"/>
          <ac:spMkLst>
            <pc:docMk/>
            <pc:sldMk cId="3478833028" sldId="473"/>
            <ac:spMk id="62467" creationId="{AFB03951-E9D3-4098-B0CA-B4DD6457F3C3}"/>
          </ac:spMkLst>
        </pc:spChg>
        <pc:spChg chg="del">
          <ac:chgData name="Martin Komínek" userId="27af9eb8b496d58a" providerId="LiveId" clId="{29EB8155-1BA6-495D-A836-487F6520359D}" dt="2021-10-09T09:33:33.836" v="659" actId="478"/>
          <ac:spMkLst>
            <pc:docMk/>
            <pc:sldMk cId="3478833028" sldId="473"/>
            <ac:spMk id="62470" creationId="{150292F6-D58C-46FE-97CA-EE8F744DAD35}"/>
          </ac:spMkLst>
        </pc:spChg>
        <pc:spChg chg="del mod">
          <ac:chgData name="Martin Komínek" userId="27af9eb8b496d58a" providerId="LiveId" clId="{29EB8155-1BA6-495D-A836-487F6520359D}" dt="2021-10-09T09:33:31.155" v="658" actId="478"/>
          <ac:spMkLst>
            <pc:docMk/>
            <pc:sldMk cId="3478833028" sldId="473"/>
            <ac:spMk id="62471" creationId="{FB43A7A2-7E84-4F6D-9474-08CFDBE03988}"/>
          </ac:spMkLst>
        </pc:spChg>
        <pc:picChg chg="add mod">
          <ac:chgData name="Martin Komínek" userId="27af9eb8b496d58a" providerId="LiveId" clId="{29EB8155-1BA6-495D-A836-487F6520359D}" dt="2021-10-09T09:34:01.004" v="663" actId="26606"/>
          <ac:picMkLst>
            <pc:docMk/>
            <pc:sldMk cId="3478833028" sldId="473"/>
            <ac:picMk id="8" creationId="{F9D81001-345A-4ED0-AA73-B64BEFA6D0E4}"/>
          </ac:picMkLst>
        </pc:picChg>
        <pc:picChg chg="mod">
          <ac:chgData name="Martin Komínek" userId="27af9eb8b496d58a" providerId="LiveId" clId="{29EB8155-1BA6-495D-A836-487F6520359D}" dt="2021-10-09T09:34:01.004" v="663" actId="26606"/>
          <ac:picMkLst>
            <pc:docMk/>
            <pc:sldMk cId="3478833028" sldId="473"/>
            <ac:picMk id="62468" creationId="{929F2B2A-B268-4FAA-92F3-353564772660}"/>
          </ac:picMkLst>
        </pc:picChg>
        <pc:picChg chg="del mod">
          <ac:chgData name="Martin Komínek" userId="27af9eb8b496d58a" providerId="LiveId" clId="{29EB8155-1BA6-495D-A836-487F6520359D}" dt="2021-10-09T09:33:47.283" v="661" actId="21"/>
          <ac:picMkLst>
            <pc:docMk/>
            <pc:sldMk cId="3478833028" sldId="473"/>
            <ac:picMk id="62469" creationId="{8A396136-534F-43D5-ABE4-BF772B158EF9}"/>
          </ac:picMkLst>
        </pc:picChg>
        <pc:cxnChg chg="add del mod">
          <ac:chgData name="Martin Komínek" userId="27af9eb8b496d58a" providerId="LiveId" clId="{29EB8155-1BA6-495D-A836-487F6520359D}" dt="2021-10-09T09:35:14.776" v="677" actId="478"/>
          <ac:cxnSpMkLst>
            <pc:docMk/>
            <pc:sldMk cId="3478833028" sldId="473"/>
            <ac:cxnSpMk id="3" creationId="{E0FFEB12-15AC-46EA-AF19-BD02886A95DA}"/>
          </ac:cxnSpMkLst>
        </pc:cxnChg>
        <pc:cxnChg chg="add mod">
          <ac:chgData name="Martin Komínek" userId="27af9eb8b496d58a" providerId="LiveId" clId="{29EB8155-1BA6-495D-A836-487F6520359D}" dt="2021-10-09T09:35:52.660" v="680" actId="14100"/>
          <ac:cxnSpMkLst>
            <pc:docMk/>
            <pc:sldMk cId="3478833028" sldId="473"/>
            <ac:cxnSpMk id="9" creationId="{FEEEB286-235B-4334-A4FB-779EDB733063}"/>
          </ac:cxnSpMkLst>
        </pc:cxnChg>
        <pc:cxnChg chg="add">
          <ac:chgData name="Martin Komínek" userId="27af9eb8b496d58a" providerId="LiveId" clId="{29EB8155-1BA6-495D-A836-487F6520359D}" dt="2021-10-09T09:35:48.552" v="679" actId="11529"/>
          <ac:cxnSpMkLst>
            <pc:docMk/>
            <pc:sldMk cId="3478833028" sldId="473"/>
            <ac:cxnSpMk id="11" creationId="{C856E882-748A-445F-B84E-82454318DD46}"/>
          </ac:cxnSpMkLst>
        </pc:cxnChg>
      </pc:sldChg>
      <pc:sldChg chg="addSp delSp modSp mod">
        <pc:chgData name="Martin Komínek" userId="27af9eb8b496d58a" providerId="LiveId" clId="{29EB8155-1BA6-495D-A836-487F6520359D}" dt="2021-10-09T09:36:28.212" v="685" actId="11529"/>
        <pc:sldMkLst>
          <pc:docMk/>
          <pc:sldMk cId="2501471459" sldId="474"/>
        </pc:sldMkLst>
        <pc:spChg chg="mod">
          <ac:chgData name="Martin Komínek" userId="27af9eb8b496d58a" providerId="LiveId" clId="{29EB8155-1BA6-495D-A836-487F6520359D}" dt="2021-10-09T09:36:08.659" v="682" actId="120"/>
          <ac:spMkLst>
            <pc:docMk/>
            <pc:sldMk cId="2501471459" sldId="474"/>
            <ac:spMk id="64514" creationId="{C0BC889A-E147-432E-9472-3C11A99523BD}"/>
          </ac:spMkLst>
        </pc:spChg>
        <pc:spChg chg="del">
          <ac:chgData name="Martin Komínek" userId="27af9eb8b496d58a" providerId="LiveId" clId="{29EB8155-1BA6-495D-A836-487F6520359D}" dt="2021-10-09T09:36:12.955" v="683" actId="478"/>
          <ac:spMkLst>
            <pc:docMk/>
            <pc:sldMk cId="2501471459" sldId="474"/>
            <ac:spMk id="64516" creationId="{10C72760-8851-402A-9DBE-6D01F3803300}"/>
          </ac:spMkLst>
        </pc:spChg>
        <pc:picChg chg="mod">
          <ac:chgData name="Martin Komínek" userId="27af9eb8b496d58a" providerId="LiveId" clId="{29EB8155-1BA6-495D-A836-487F6520359D}" dt="2021-10-09T09:36:18.190" v="684" actId="1076"/>
          <ac:picMkLst>
            <pc:docMk/>
            <pc:sldMk cId="2501471459" sldId="474"/>
            <ac:picMk id="64515" creationId="{73D78D89-2CA3-41C9-86FC-F551035D32A7}"/>
          </ac:picMkLst>
        </pc:picChg>
        <pc:cxnChg chg="add mod">
          <ac:chgData name="Martin Komínek" userId="27af9eb8b496d58a" providerId="LiveId" clId="{29EB8155-1BA6-495D-A836-487F6520359D}" dt="2021-10-09T09:36:28.212" v="685" actId="11529"/>
          <ac:cxnSpMkLst>
            <pc:docMk/>
            <pc:sldMk cId="2501471459" sldId="474"/>
            <ac:cxnSpMk id="3" creationId="{81ABCE0A-D091-420C-95F4-227FE759340E}"/>
          </ac:cxnSpMkLst>
        </pc:cxnChg>
      </pc:sldChg>
      <pc:sldChg chg="modSp mod">
        <pc:chgData name="Martin Komínek" userId="27af9eb8b496d58a" providerId="LiveId" clId="{29EB8155-1BA6-495D-A836-487F6520359D}" dt="2021-10-09T08:58:24.401" v="39" actId="20577"/>
        <pc:sldMkLst>
          <pc:docMk/>
          <pc:sldMk cId="417119486" sldId="528"/>
        </pc:sldMkLst>
        <pc:spChg chg="mod">
          <ac:chgData name="Martin Komínek" userId="27af9eb8b496d58a" providerId="LiveId" clId="{29EB8155-1BA6-495D-A836-487F6520359D}" dt="2021-10-09T08:58:24.401" v="39" actId="20577"/>
          <ac:spMkLst>
            <pc:docMk/>
            <pc:sldMk cId="417119486" sldId="528"/>
            <ac:spMk id="2" creationId="{00000000-0000-0000-0000-000000000000}"/>
          </ac:spMkLst>
        </pc:spChg>
      </pc:sldChg>
      <pc:sldChg chg="modSp modAnim">
        <pc:chgData name="Martin Komínek" userId="27af9eb8b496d58a" providerId="LiveId" clId="{29EB8155-1BA6-495D-A836-487F6520359D}" dt="2021-10-09T09:44:52.528" v="736" actId="20577"/>
        <pc:sldMkLst>
          <pc:docMk/>
          <pc:sldMk cId="427006507" sldId="530"/>
        </pc:sldMkLst>
        <pc:spChg chg="mod">
          <ac:chgData name="Martin Komínek" userId="27af9eb8b496d58a" providerId="LiveId" clId="{29EB8155-1BA6-495D-A836-487F6520359D}" dt="2021-10-09T09:44:52.528" v="736" actId="20577"/>
          <ac:spMkLst>
            <pc:docMk/>
            <pc:sldMk cId="427006507" sldId="530"/>
            <ac:spMk id="3" creationId="{00000000-0000-0000-0000-000000000000}"/>
          </ac:spMkLst>
        </pc:spChg>
      </pc:sldChg>
      <pc:sldChg chg="modSp">
        <pc:chgData name="Martin Komínek" userId="27af9eb8b496d58a" providerId="LiveId" clId="{29EB8155-1BA6-495D-A836-487F6520359D}" dt="2021-10-09T09:46:31.560" v="737" actId="20577"/>
        <pc:sldMkLst>
          <pc:docMk/>
          <pc:sldMk cId="2523564455" sldId="539"/>
        </pc:sldMkLst>
        <pc:spChg chg="mod">
          <ac:chgData name="Martin Komínek" userId="27af9eb8b496d58a" providerId="LiveId" clId="{29EB8155-1BA6-495D-A836-487F6520359D}" dt="2021-10-09T09:46:31.560" v="737" actId="20577"/>
          <ac:spMkLst>
            <pc:docMk/>
            <pc:sldMk cId="2523564455" sldId="539"/>
            <ac:spMk id="3" creationId="{56121E58-FBBD-45C0-AB0B-1808D2231075}"/>
          </ac:spMkLst>
        </pc:spChg>
      </pc:sldChg>
      <pc:sldChg chg="modSp mod modTransition">
        <pc:chgData name="Martin Komínek" userId="27af9eb8b496d58a" providerId="LiveId" clId="{29EB8155-1BA6-495D-A836-487F6520359D}" dt="2021-10-09T09:29:23.875" v="542" actId="732"/>
        <pc:sldMkLst>
          <pc:docMk/>
          <pc:sldMk cId="979960385" sldId="558"/>
        </pc:sldMkLst>
        <pc:picChg chg="mod modCrop">
          <ac:chgData name="Martin Komínek" userId="27af9eb8b496d58a" providerId="LiveId" clId="{29EB8155-1BA6-495D-A836-487F6520359D}" dt="2021-10-09T09:29:23.875" v="542" actId="732"/>
          <ac:picMkLst>
            <pc:docMk/>
            <pc:sldMk cId="979960385" sldId="558"/>
            <ac:picMk id="8" creationId="{136B481E-B522-4A3A-908B-FAA89D748340}"/>
          </ac:picMkLst>
        </pc:picChg>
      </pc:sldChg>
      <pc:sldChg chg="modSp">
        <pc:chgData name="Martin Komínek" userId="27af9eb8b496d58a" providerId="LiveId" clId="{29EB8155-1BA6-495D-A836-487F6520359D}" dt="2021-10-18T08:57:10.276" v="741" actId="20577"/>
        <pc:sldMkLst>
          <pc:docMk/>
          <pc:sldMk cId="131840831" sldId="560"/>
        </pc:sldMkLst>
        <pc:spChg chg="mod">
          <ac:chgData name="Martin Komínek" userId="27af9eb8b496d58a" providerId="LiveId" clId="{29EB8155-1BA6-495D-A836-487F6520359D}" dt="2021-10-18T08:57:10.276" v="741" actId="20577"/>
          <ac:spMkLst>
            <pc:docMk/>
            <pc:sldMk cId="131840831" sldId="560"/>
            <ac:spMk id="3" creationId="{D1D48898-99A0-41D7-978A-611B46E64F61}"/>
          </ac:spMkLst>
        </pc:spChg>
      </pc:sldChg>
      <pc:sldChg chg="del">
        <pc:chgData name="Martin Komínek" userId="27af9eb8b496d58a" providerId="LiveId" clId="{29EB8155-1BA6-495D-A836-487F6520359D}" dt="2021-10-09T09:26:16.417" v="535" actId="47"/>
        <pc:sldMkLst>
          <pc:docMk/>
          <pc:sldMk cId="4111573151" sldId="561"/>
        </pc:sldMkLst>
      </pc:sldChg>
      <pc:sldChg chg="modSp modAnim">
        <pc:chgData name="Martin Komínek" userId="27af9eb8b496d58a" providerId="LiveId" clId="{29EB8155-1BA6-495D-A836-487F6520359D}" dt="2021-10-09T09:31:39.484" v="649" actId="20577"/>
        <pc:sldMkLst>
          <pc:docMk/>
          <pc:sldMk cId="1837818693" sldId="562"/>
        </pc:sldMkLst>
        <pc:spChg chg="mod">
          <ac:chgData name="Martin Komínek" userId="27af9eb8b496d58a" providerId="LiveId" clId="{29EB8155-1BA6-495D-A836-487F6520359D}" dt="2021-10-09T09:31:39.484" v="649" actId="20577"/>
          <ac:spMkLst>
            <pc:docMk/>
            <pc:sldMk cId="1837818693" sldId="562"/>
            <ac:spMk id="3" creationId="{D1D48898-99A0-41D7-978A-611B46E64F61}"/>
          </ac:spMkLst>
        </pc:spChg>
      </pc:sldChg>
      <pc:sldChg chg="modSp new mod modTransition modAnim">
        <pc:chgData name="Martin Komínek" userId="27af9eb8b496d58a" providerId="LiveId" clId="{29EB8155-1BA6-495D-A836-487F6520359D}" dt="2021-10-09T09:14:31.681" v="464" actId="20577"/>
        <pc:sldMkLst>
          <pc:docMk/>
          <pc:sldMk cId="1960578951" sldId="563"/>
        </pc:sldMkLst>
        <pc:spChg chg="mod">
          <ac:chgData name="Martin Komínek" userId="27af9eb8b496d58a" providerId="LiveId" clId="{29EB8155-1BA6-495D-A836-487F6520359D}" dt="2021-10-09T08:59:24.025" v="73" actId="14100"/>
          <ac:spMkLst>
            <pc:docMk/>
            <pc:sldMk cId="1960578951" sldId="563"/>
            <ac:spMk id="2" creationId="{ECB324AF-4DAD-4A92-9F31-02E558C3E5FA}"/>
          </ac:spMkLst>
        </pc:spChg>
        <pc:spChg chg="mod">
          <ac:chgData name="Martin Komínek" userId="27af9eb8b496d58a" providerId="LiveId" clId="{29EB8155-1BA6-495D-A836-487F6520359D}" dt="2021-10-09T09:14:31.681" v="464" actId="20577"/>
          <ac:spMkLst>
            <pc:docMk/>
            <pc:sldMk cId="1960578951" sldId="563"/>
            <ac:spMk id="3" creationId="{38C2154C-966F-4FAA-A072-D138105032E0}"/>
          </ac:spMkLst>
        </pc:spChg>
      </pc:sldChg>
      <pc:sldChg chg="addSp delSp modSp new mod modTransition">
        <pc:chgData name="Martin Komínek" userId="27af9eb8b496d58a" providerId="LiveId" clId="{29EB8155-1BA6-495D-A836-487F6520359D}" dt="2021-10-09T09:11:56.081" v="422" actId="1076"/>
        <pc:sldMkLst>
          <pc:docMk/>
          <pc:sldMk cId="2064836107" sldId="564"/>
        </pc:sldMkLst>
        <pc:spChg chg="del">
          <ac:chgData name="Martin Komínek" userId="27af9eb8b496d58a" providerId="LiveId" clId="{29EB8155-1BA6-495D-A836-487F6520359D}" dt="2021-10-09T09:05:53.050" v="84" actId="478"/>
          <ac:spMkLst>
            <pc:docMk/>
            <pc:sldMk cId="2064836107" sldId="564"/>
            <ac:spMk id="2" creationId="{178AB8A0-793B-458C-9D2C-3962CF8EAF1F}"/>
          </ac:spMkLst>
        </pc:spChg>
        <pc:spChg chg="del">
          <ac:chgData name="Martin Komínek" userId="27af9eb8b496d58a" providerId="LiveId" clId="{29EB8155-1BA6-495D-A836-487F6520359D}" dt="2021-10-09T09:05:12.972" v="75" actId="22"/>
          <ac:spMkLst>
            <pc:docMk/>
            <pc:sldMk cId="2064836107" sldId="564"/>
            <ac:spMk id="3" creationId="{9ACB13F0-AA5C-4FA9-95C3-2DC9971EF681}"/>
          </ac:spMkLst>
        </pc:spChg>
        <pc:spChg chg="del">
          <ac:chgData name="Martin Komínek" userId="27af9eb8b496d58a" providerId="LiveId" clId="{29EB8155-1BA6-495D-A836-487F6520359D}" dt="2021-10-09T09:05:49.758" v="83" actId="478"/>
          <ac:spMkLst>
            <pc:docMk/>
            <pc:sldMk cId="2064836107" sldId="564"/>
            <ac:spMk id="4" creationId="{25077A6A-A950-4509-AEC0-9D28526D0F9D}"/>
          </ac:spMkLst>
        </pc:spChg>
        <pc:spChg chg="add mod">
          <ac:chgData name="Martin Komínek" userId="27af9eb8b496d58a" providerId="LiveId" clId="{29EB8155-1BA6-495D-A836-487F6520359D}" dt="2021-10-09T09:11:56.081" v="422" actId="1076"/>
          <ac:spMkLst>
            <pc:docMk/>
            <pc:sldMk cId="2064836107" sldId="564"/>
            <ac:spMk id="19" creationId="{2D07D350-0C6C-42DE-80ED-D008CF2FC7CD}"/>
          </ac:spMkLst>
        </pc:spChg>
        <pc:picChg chg="add mod ord modCrop">
          <ac:chgData name="Martin Komínek" userId="27af9eb8b496d58a" providerId="LiveId" clId="{29EB8155-1BA6-495D-A836-487F6520359D}" dt="2021-10-09T09:06:11.810" v="88" actId="1076"/>
          <ac:picMkLst>
            <pc:docMk/>
            <pc:sldMk cId="2064836107" sldId="564"/>
            <ac:picMk id="6" creationId="{2FEACA3D-5092-4CBA-8233-0DFC41F4035B}"/>
          </ac:picMkLst>
        </pc:picChg>
        <pc:cxnChg chg="add mod">
          <ac:chgData name="Martin Komínek" userId="27af9eb8b496d58a" providerId="LiveId" clId="{29EB8155-1BA6-495D-A836-487F6520359D}" dt="2021-10-09T09:09:04.436" v="388" actId="14100"/>
          <ac:cxnSpMkLst>
            <pc:docMk/>
            <pc:sldMk cId="2064836107" sldId="564"/>
            <ac:cxnSpMk id="8" creationId="{EAEB3982-3BE4-4EB6-878D-1674716CE324}"/>
          </ac:cxnSpMkLst>
        </pc:cxnChg>
        <pc:cxnChg chg="add mod">
          <ac:chgData name="Martin Komínek" userId="27af9eb8b496d58a" providerId="LiveId" clId="{29EB8155-1BA6-495D-A836-487F6520359D}" dt="2021-10-09T09:09:43.507" v="390" actId="14100"/>
          <ac:cxnSpMkLst>
            <pc:docMk/>
            <pc:sldMk cId="2064836107" sldId="564"/>
            <ac:cxnSpMk id="13" creationId="{0699CCC4-D249-4879-AF9F-616954209C9A}"/>
          </ac:cxnSpMkLst>
        </pc:cxnChg>
        <pc:cxnChg chg="add del mod">
          <ac:chgData name="Martin Komínek" userId="27af9eb8b496d58a" providerId="LiveId" clId="{29EB8155-1BA6-495D-A836-487F6520359D}" dt="2021-10-09T09:10:34.351" v="394" actId="478"/>
          <ac:cxnSpMkLst>
            <pc:docMk/>
            <pc:sldMk cId="2064836107" sldId="564"/>
            <ac:cxnSpMk id="16" creationId="{E430B9CF-77EA-4420-A1BC-B5ED82BCE834}"/>
          </ac:cxnSpMkLst>
        </pc:cxnChg>
      </pc:sldChg>
      <pc:sldChg chg="add del">
        <pc:chgData name="Martin Komínek" userId="27af9eb8b496d58a" providerId="LiveId" clId="{29EB8155-1BA6-495D-A836-487F6520359D}" dt="2021-10-09T09:19:32.123" v="484"/>
        <pc:sldMkLst>
          <pc:docMk/>
          <pc:sldMk cId="13608507" sldId="565"/>
        </pc:sldMkLst>
      </pc:sldChg>
      <pc:sldChg chg="add">
        <pc:chgData name="Martin Komínek" userId="27af9eb8b496d58a" providerId="LiveId" clId="{29EB8155-1BA6-495D-A836-487F6520359D}" dt="2021-10-09T09:26:07.498" v="534"/>
        <pc:sldMkLst>
          <pc:docMk/>
          <pc:sldMk cId="3006145424" sldId="565"/>
        </pc:sldMkLst>
      </pc:sldChg>
      <pc:sldChg chg="add del">
        <pc:chgData name="Martin Komínek" userId="27af9eb8b496d58a" providerId="LiveId" clId="{29EB8155-1BA6-495D-A836-487F6520359D}" dt="2021-10-09T09:19:52.122" v="486"/>
        <pc:sldMkLst>
          <pc:docMk/>
          <pc:sldMk cId="3937461657" sldId="565"/>
        </pc:sldMkLst>
      </pc:sldChg>
    </pc:docChg>
  </pc:docChgLst>
  <pc:docChgLst>
    <pc:chgData name="Martin Komínek" userId="27af9eb8b496d58a" providerId="LiveId" clId="{D8D50E2C-522D-4E90-A86B-83E65D208817}"/>
    <pc:docChg chg="addSld modSld">
      <pc:chgData name="Martin Komínek" userId="27af9eb8b496d58a" providerId="LiveId" clId="{D8D50E2C-522D-4E90-A86B-83E65D208817}" dt="2022-10-03T06:28:19.506" v="45" actId="11"/>
      <pc:docMkLst>
        <pc:docMk/>
      </pc:docMkLst>
      <pc:sldChg chg="modSp mod">
        <pc:chgData name="Martin Komínek" userId="27af9eb8b496d58a" providerId="LiveId" clId="{D8D50E2C-522D-4E90-A86B-83E65D208817}" dt="2022-10-03T06:13:01.357" v="4" actId="20577"/>
        <pc:sldMkLst>
          <pc:docMk/>
          <pc:sldMk cId="479089976" sldId="256"/>
        </pc:sldMkLst>
        <pc:spChg chg="mod">
          <ac:chgData name="Martin Komínek" userId="27af9eb8b496d58a" providerId="LiveId" clId="{D8D50E2C-522D-4E90-A86B-83E65D208817}" dt="2022-10-03T06:13:01.357" v="4" actId="20577"/>
          <ac:spMkLst>
            <pc:docMk/>
            <pc:sldMk cId="479089976" sldId="256"/>
            <ac:spMk id="3" creationId="{A1339402-17B1-40E0-B929-027E8D47CE9D}"/>
          </ac:spMkLst>
        </pc:spChg>
      </pc:sldChg>
      <pc:sldChg chg="modSp modAnim">
        <pc:chgData name="Martin Komínek" userId="27af9eb8b496d58a" providerId="LiveId" clId="{D8D50E2C-522D-4E90-A86B-83E65D208817}" dt="2022-10-03T06:28:19.506" v="45" actId="11"/>
        <pc:sldMkLst>
          <pc:docMk/>
          <pc:sldMk cId="1122641017" sldId="532"/>
        </pc:sldMkLst>
        <pc:spChg chg="mod">
          <ac:chgData name="Martin Komínek" userId="27af9eb8b496d58a" providerId="LiveId" clId="{D8D50E2C-522D-4E90-A86B-83E65D208817}" dt="2022-10-03T06:28:19.506" v="45" actId="11"/>
          <ac:spMkLst>
            <pc:docMk/>
            <pc:sldMk cId="1122641017" sldId="532"/>
            <ac:spMk id="3" creationId="{00000000-0000-0000-0000-000000000000}"/>
          </ac:spMkLst>
        </pc:spChg>
      </pc:sldChg>
      <pc:sldChg chg="modSp">
        <pc:chgData name="Martin Komínek" userId="27af9eb8b496d58a" providerId="LiveId" clId="{D8D50E2C-522D-4E90-A86B-83E65D208817}" dt="2022-10-03T06:27:34.134" v="20" actId="20577"/>
        <pc:sldMkLst>
          <pc:docMk/>
          <pc:sldMk cId="2523564455" sldId="539"/>
        </pc:sldMkLst>
        <pc:spChg chg="mod">
          <ac:chgData name="Martin Komínek" userId="27af9eb8b496d58a" providerId="LiveId" clId="{D8D50E2C-522D-4E90-A86B-83E65D208817}" dt="2022-10-03T06:27:34.134" v="20" actId="20577"/>
          <ac:spMkLst>
            <pc:docMk/>
            <pc:sldMk cId="2523564455" sldId="539"/>
            <ac:spMk id="3" creationId="{56121E58-FBBD-45C0-AB0B-1808D2231075}"/>
          </ac:spMkLst>
        </pc:spChg>
      </pc:sldChg>
      <pc:sldChg chg="addSp delSp modSp new mod">
        <pc:chgData name="Martin Komínek" userId="27af9eb8b496d58a" providerId="LiveId" clId="{D8D50E2C-522D-4E90-A86B-83E65D208817}" dt="2022-10-03T06:26:56.126" v="19" actId="1076"/>
        <pc:sldMkLst>
          <pc:docMk/>
          <pc:sldMk cId="1738514699" sldId="566"/>
        </pc:sldMkLst>
        <pc:spChg chg="mod">
          <ac:chgData name="Martin Komínek" userId="27af9eb8b496d58a" providerId="LiveId" clId="{D8D50E2C-522D-4E90-A86B-83E65D208817}" dt="2022-10-03T06:26:56.126" v="19" actId="1076"/>
          <ac:spMkLst>
            <pc:docMk/>
            <pc:sldMk cId="1738514699" sldId="566"/>
            <ac:spMk id="2" creationId="{F5FEF9C1-B100-0357-5596-B9C13C00A136}"/>
          </ac:spMkLst>
        </pc:spChg>
        <pc:spChg chg="del">
          <ac:chgData name="Martin Komínek" userId="27af9eb8b496d58a" providerId="LiveId" clId="{D8D50E2C-522D-4E90-A86B-83E65D208817}" dt="2022-10-03T06:25:36.335" v="9"/>
          <ac:spMkLst>
            <pc:docMk/>
            <pc:sldMk cId="1738514699" sldId="566"/>
            <ac:spMk id="3" creationId="{E93889EC-5ECF-B527-50D8-EB1C09BADFB6}"/>
          </ac:spMkLst>
        </pc:spChg>
        <pc:picChg chg="add mod">
          <ac:chgData name="Martin Komínek" userId="27af9eb8b496d58a" providerId="LiveId" clId="{D8D50E2C-522D-4E90-A86B-83E65D208817}" dt="2022-10-03T06:26:49.702" v="18" actId="1076"/>
          <ac:picMkLst>
            <pc:docMk/>
            <pc:sldMk cId="1738514699" sldId="566"/>
            <ac:picMk id="5" creationId="{44AE151E-D730-CB9E-A777-4D11EEB8B507}"/>
          </ac:picMkLst>
        </pc:picChg>
      </pc:sldChg>
    </pc:docChg>
  </pc:docChgLst>
  <pc:docChgLst>
    <pc:chgData name="Martin Komínek" userId="27af9eb8b496d58a" providerId="LiveId" clId="{68A5E3D8-F7AF-45B1-BDCD-4D433FB251B1}"/>
    <pc:docChg chg="modSld">
      <pc:chgData name="Martin Komínek" userId="27af9eb8b496d58a" providerId="LiveId" clId="{68A5E3D8-F7AF-45B1-BDCD-4D433FB251B1}" dt="2022-10-16T20:02:03.745" v="1" actId="1036"/>
      <pc:docMkLst>
        <pc:docMk/>
      </pc:docMkLst>
      <pc:sldChg chg="modSp mod">
        <pc:chgData name="Martin Komínek" userId="27af9eb8b496d58a" providerId="LiveId" clId="{68A5E3D8-F7AF-45B1-BDCD-4D433FB251B1}" dt="2022-10-16T20:02:03.745" v="1" actId="1036"/>
        <pc:sldMkLst>
          <pc:docMk/>
          <pc:sldMk cId="2064836107" sldId="564"/>
        </pc:sldMkLst>
        <pc:picChg chg="mod">
          <ac:chgData name="Martin Komínek" userId="27af9eb8b496d58a" providerId="LiveId" clId="{68A5E3D8-F7AF-45B1-BDCD-4D433FB251B1}" dt="2022-10-16T20:02:03.745" v="1" actId="1036"/>
          <ac:picMkLst>
            <pc:docMk/>
            <pc:sldMk cId="2064836107" sldId="564"/>
            <ac:picMk id="6" creationId="{2FEACA3D-5092-4CBA-8233-0DFC41F4035B}"/>
          </ac:picMkLst>
        </pc:picChg>
      </pc:sldChg>
    </pc:docChg>
  </pc:docChgLst>
  <pc:docChgLst>
    <pc:chgData name="Martin Komínek" userId="27af9eb8b496d58a" providerId="LiveId" clId="{03916BDF-B287-438D-98F4-9794CE118A12}"/>
    <pc:docChg chg="undo custSel mod addSld delSld modSld sldOrd">
      <pc:chgData name="Martin Komínek" userId="27af9eb8b496d58a" providerId="LiveId" clId="{03916BDF-B287-438D-98F4-9794CE118A12}" dt="2020-10-25T17:43:00.362" v="3905"/>
      <pc:docMkLst>
        <pc:docMk/>
      </pc:docMkLst>
      <pc:sldChg chg="modSp mod">
        <pc:chgData name="Martin Komínek" userId="27af9eb8b496d58a" providerId="LiveId" clId="{03916BDF-B287-438D-98F4-9794CE118A12}" dt="2020-10-25T11:44:48.183" v="334" actId="27636"/>
        <pc:sldMkLst>
          <pc:docMk/>
          <pc:sldMk cId="479089976" sldId="256"/>
        </pc:sldMkLst>
        <pc:spChg chg="mod">
          <ac:chgData name="Martin Komínek" userId="27af9eb8b496d58a" providerId="LiveId" clId="{03916BDF-B287-438D-98F4-9794CE118A12}" dt="2020-10-25T11:43:49.147" v="301" actId="20577"/>
          <ac:spMkLst>
            <pc:docMk/>
            <pc:sldMk cId="479089976" sldId="256"/>
            <ac:spMk id="2" creationId="{D751D283-AA43-480F-80B9-15694FDBE08D}"/>
          </ac:spMkLst>
        </pc:spChg>
        <pc:spChg chg="mod">
          <ac:chgData name="Martin Komínek" userId="27af9eb8b496d58a" providerId="LiveId" clId="{03916BDF-B287-438D-98F4-9794CE118A12}" dt="2020-10-25T11:44:48.183" v="334" actId="27636"/>
          <ac:spMkLst>
            <pc:docMk/>
            <pc:sldMk cId="479089976" sldId="256"/>
            <ac:spMk id="3" creationId="{A1339402-17B1-40E0-B929-027E8D47CE9D}"/>
          </ac:spMkLst>
        </pc:spChg>
      </pc:sldChg>
      <pc:sldChg chg="del">
        <pc:chgData name="Martin Komínek" userId="27af9eb8b496d58a" providerId="LiveId" clId="{03916BDF-B287-438D-98F4-9794CE118A12}" dt="2020-10-25T11:20:06.019" v="28" actId="47"/>
        <pc:sldMkLst>
          <pc:docMk/>
          <pc:sldMk cId="0" sldId="259"/>
        </pc:sldMkLst>
      </pc:sldChg>
      <pc:sldChg chg="del">
        <pc:chgData name="Martin Komínek" userId="27af9eb8b496d58a" providerId="LiveId" clId="{03916BDF-B287-438D-98F4-9794CE118A12}" dt="2020-10-25T11:20:14.823" v="33" actId="47"/>
        <pc:sldMkLst>
          <pc:docMk/>
          <pc:sldMk cId="0" sldId="271"/>
        </pc:sldMkLst>
      </pc:sldChg>
      <pc:sldChg chg="del">
        <pc:chgData name="Martin Komínek" userId="27af9eb8b496d58a" providerId="LiveId" clId="{03916BDF-B287-438D-98F4-9794CE118A12}" dt="2020-10-25T11:20:52.011" v="60" actId="47"/>
        <pc:sldMkLst>
          <pc:docMk/>
          <pc:sldMk cId="0" sldId="273"/>
        </pc:sldMkLst>
      </pc:sldChg>
      <pc:sldChg chg="del">
        <pc:chgData name="Martin Komínek" userId="27af9eb8b496d58a" providerId="LiveId" clId="{03916BDF-B287-438D-98F4-9794CE118A12}" dt="2020-10-25T11:20:30.427" v="38" actId="47"/>
        <pc:sldMkLst>
          <pc:docMk/>
          <pc:sldMk cId="0" sldId="274"/>
        </pc:sldMkLst>
      </pc:sldChg>
      <pc:sldChg chg="del">
        <pc:chgData name="Martin Komínek" userId="27af9eb8b496d58a" providerId="LiveId" clId="{03916BDF-B287-438D-98F4-9794CE118A12}" dt="2020-10-25T11:20:31.482" v="40" actId="47"/>
        <pc:sldMkLst>
          <pc:docMk/>
          <pc:sldMk cId="0" sldId="276"/>
        </pc:sldMkLst>
      </pc:sldChg>
      <pc:sldChg chg="del">
        <pc:chgData name="Martin Komínek" userId="27af9eb8b496d58a" providerId="LiveId" clId="{03916BDF-B287-438D-98F4-9794CE118A12}" dt="2020-10-25T11:20:34.962" v="41" actId="47"/>
        <pc:sldMkLst>
          <pc:docMk/>
          <pc:sldMk cId="0" sldId="277"/>
        </pc:sldMkLst>
      </pc:sldChg>
      <pc:sldChg chg="del">
        <pc:chgData name="Martin Komínek" userId="27af9eb8b496d58a" providerId="LiveId" clId="{03916BDF-B287-438D-98F4-9794CE118A12}" dt="2020-10-25T11:20:35.995" v="43" actId="47"/>
        <pc:sldMkLst>
          <pc:docMk/>
          <pc:sldMk cId="0" sldId="278"/>
        </pc:sldMkLst>
      </pc:sldChg>
      <pc:sldChg chg="del">
        <pc:chgData name="Martin Komínek" userId="27af9eb8b496d58a" providerId="LiveId" clId="{03916BDF-B287-438D-98F4-9794CE118A12}" dt="2020-10-25T11:20:36.782" v="44" actId="47"/>
        <pc:sldMkLst>
          <pc:docMk/>
          <pc:sldMk cId="0" sldId="279"/>
        </pc:sldMkLst>
      </pc:sldChg>
      <pc:sldChg chg="del">
        <pc:chgData name="Martin Komínek" userId="27af9eb8b496d58a" providerId="LiveId" clId="{03916BDF-B287-438D-98F4-9794CE118A12}" dt="2020-10-25T11:20:38.736" v="48" actId="47"/>
        <pc:sldMkLst>
          <pc:docMk/>
          <pc:sldMk cId="0" sldId="280"/>
        </pc:sldMkLst>
      </pc:sldChg>
      <pc:sldChg chg="del">
        <pc:chgData name="Martin Komínek" userId="27af9eb8b496d58a" providerId="LiveId" clId="{03916BDF-B287-438D-98F4-9794CE118A12}" dt="2020-10-25T11:20:37.430" v="45" actId="47"/>
        <pc:sldMkLst>
          <pc:docMk/>
          <pc:sldMk cId="0" sldId="283"/>
        </pc:sldMkLst>
      </pc:sldChg>
      <pc:sldChg chg="del">
        <pc:chgData name="Martin Komínek" userId="27af9eb8b496d58a" providerId="LiveId" clId="{03916BDF-B287-438D-98F4-9794CE118A12}" dt="2020-10-25T11:20:10.869" v="31" actId="47"/>
        <pc:sldMkLst>
          <pc:docMk/>
          <pc:sldMk cId="0" sldId="286"/>
        </pc:sldMkLst>
      </pc:sldChg>
      <pc:sldChg chg="del">
        <pc:chgData name="Martin Komínek" userId="27af9eb8b496d58a" providerId="LiveId" clId="{03916BDF-B287-438D-98F4-9794CE118A12}" dt="2020-10-25T11:20:20.987" v="34" actId="47"/>
        <pc:sldMkLst>
          <pc:docMk/>
          <pc:sldMk cId="0" sldId="289"/>
        </pc:sldMkLst>
      </pc:sldChg>
      <pc:sldChg chg="del">
        <pc:chgData name="Martin Komínek" userId="27af9eb8b496d58a" providerId="LiveId" clId="{03916BDF-B287-438D-98F4-9794CE118A12}" dt="2020-10-25T11:20:38.350" v="47" actId="47"/>
        <pc:sldMkLst>
          <pc:docMk/>
          <pc:sldMk cId="0" sldId="292"/>
        </pc:sldMkLst>
      </pc:sldChg>
      <pc:sldChg chg="del">
        <pc:chgData name="Martin Komínek" userId="27af9eb8b496d58a" providerId="LiveId" clId="{03916BDF-B287-438D-98F4-9794CE118A12}" dt="2020-10-25T11:20:40.824" v="52" actId="47"/>
        <pc:sldMkLst>
          <pc:docMk/>
          <pc:sldMk cId="0" sldId="293"/>
        </pc:sldMkLst>
      </pc:sldChg>
      <pc:sldChg chg="del">
        <pc:chgData name="Martin Komínek" userId="27af9eb8b496d58a" providerId="LiveId" clId="{03916BDF-B287-438D-98F4-9794CE118A12}" dt="2020-10-25T11:20:37.931" v="46" actId="47"/>
        <pc:sldMkLst>
          <pc:docMk/>
          <pc:sldMk cId="0" sldId="297"/>
        </pc:sldMkLst>
      </pc:sldChg>
      <pc:sldChg chg="del">
        <pc:chgData name="Martin Komínek" userId="27af9eb8b496d58a" providerId="LiveId" clId="{03916BDF-B287-438D-98F4-9794CE118A12}" dt="2020-10-25T11:20:39.838" v="50" actId="47"/>
        <pc:sldMkLst>
          <pc:docMk/>
          <pc:sldMk cId="0" sldId="299"/>
        </pc:sldMkLst>
      </pc:sldChg>
      <pc:sldChg chg="del">
        <pc:chgData name="Martin Komínek" userId="27af9eb8b496d58a" providerId="LiveId" clId="{03916BDF-B287-438D-98F4-9794CE118A12}" dt="2020-10-25T11:20:42.282" v="54" actId="47"/>
        <pc:sldMkLst>
          <pc:docMk/>
          <pc:sldMk cId="0" sldId="300"/>
        </pc:sldMkLst>
      </pc:sldChg>
      <pc:sldChg chg="del">
        <pc:chgData name="Martin Komínek" userId="27af9eb8b496d58a" providerId="LiveId" clId="{03916BDF-B287-438D-98F4-9794CE118A12}" dt="2020-10-25T11:42:12.759" v="238" actId="47"/>
        <pc:sldMkLst>
          <pc:docMk/>
          <pc:sldMk cId="0" sldId="301"/>
        </pc:sldMkLst>
      </pc:sldChg>
      <pc:sldChg chg="del">
        <pc:chgData name="Martin Komínek" userId="27af9eb8b496d58a" providerId="LiveId" clId="{03916BDF-B287-438D-98F4-9794CE118A12}" dt="2020-10-25T11:20:41.310" v="53" actId="47"/>
        <pc:sldMkLst>
          <pc:docMk/>
          <pc:sldMk cId="0" sldId="302"/>
        </pc:sldMkLst>
      </pc:sldChg>
      <pc:sldChg chg="del">
        <pc:chgData name="Martin Komínek" userId="27af9eb8b496d58a" providerId="LiveId" clId="{03916BDF-B287-438D-98F4-9794CE118A12}" dt="2020-10-25T11:20:30.997" v="39" actId="47"/>
        <pc:sldMkLst>
          <pc:docMk/>
          <pc:sldMk cId="0" sldId="304"/>
        </pc:sldMkLst>
      </pc:sldChg>
      <pc:sldChg chg="del">
        <pc:chgData name="Martin Komínek" userId="27af9eb8b496d58a" providerId="LiveId" clId="{03916BDF-B287-438D-98F4-9794CE118A12}" dt="2020-10-25T11:42:14.047" v="239" actId="47"/>
        <pc:sldMkLst>
          <pc:docMk/>
          <pc:sldMk cId="0" sldId="306"/>
        </pc:sldMkLst>
      </pc:sldChg>
      <pc:sldChg chg="del">
        <pc:chgData name="Martin Komínek" userId="27af9eb8b496d58a" providerId="LiveId" clId="{03916BDF-B287-438D-98F4-9794CE118A12}" dt="2020-10-25T11:20:07.639" v="29" actId="47"/>
        <pc:sldMkLst>
          <pc:docMk/>
          <pc:sldMk cId="0" sldId="319"/>
        </pc:sldMkLst>
      </pc:sldChg>
      <pc:sldChg chg="del">
        <pc:chgData name="Martin Komínek" userId="27af9eb8b496d58a" providerId="LiveId" clId="{03916BDF-B287-438D-98F4-9794CE118A12}" dt="2020-10-25T11:20:51.153" v="59" actId="47"/>
        <pc:sldMkLst>
          <pc:docMk/>
          <pc:sldMk cId="0" sldId="320"/>
        </pc:sldMkLst>
      </pc:sldChg>
      <pc:sldChg chg="del ord">
        <pc:chgData name="Martin Komínek" userId="27af9eb8b496d58a" providerId="LiveId" clId="{03916BDF-B287-438D-98F4-9794CE118A12}" dt="2020-10-25T15:16:47.100" v="1032" actId="47"/>
        <pc:sldMkLst>
          <pc:docMk/>
          <pc:sldMk cId="0" sldId="321"/>
        </pc:sldMkLst>
      </pc:sldChg>
      <pc:sldChg chg="del">
        <pc:chgData name="Martin Komínek" userId="27af9eb8b496d58a" providerId="LiveId" clId="{03916BDF-B287-438D-98F4-9794CE118A12}" dt="2020-10-25T11:20:50.432" v="58" actId="47"/>
        <pc:sldMkLst>
          <pc:docMk/>
          <pc:sldMk cId="0" sldId="322"/>
        </pc:sldMkLst>
      </pc:sldChg>
      <pc:sldChg chg="del">
        <pc:chgData name="Martin Komínek" userId="27af9eb8b496d58a" providerId="LiveId" clId="{03916BDF-B287-438D-98F4-9794CE118A12}" dt="2020-10-25T11:20:40.324" v="51" actId="47"/>
        <pc:sldMkLst>
          <pc:docMk/>
          <pc:sldMk cId="0" sldId="323"/>
        </pc:sldMkLst>
      </pc:sldChg>
      <pc:sldChg chg="del">
        <pc:chgData name="Martin Komínek" userId="27af9eb8b496d58a" providerId="LiveId" clId="{03916BDF-B287-438D-98F4-9794CE118A12}" dt="2020-10-25T11:42:15.117" v="240" actId="47"/>
        <pc:sldMkLst>
          <pc:docMk/>
          <pc:sldMk cId="0" sldId="324"/>
        </pc:sldMkLst>
      </pc:sldChg>
      <pc:sldChg chg="del">
        <pc:chgData name="Martin Komínek" userId="27af9eb8b496d58a" providerId="LiveId" clId="{03916BDF-B287-438D-98F4-9794CE118A12}" dt="2020-10-25T11:20:42.782" v="55" actId="47"/>
        <pc:sldMkLst>
          <pc:docMk/>
          <pc:sldMk cId="0" sldId="325"/>
        </pc:sldMkLst>
      </pc:sldChg>
      <pc:sldChg chg="del">
        <pc:chgData name="Martin Komínek" userId="27af9eb8b496d58a" providerId="LiveId" clId="{03916BDF-B287-438D-98F4-9794CE118A12}" dt="2020-10-25T11:20:49.731" v="57" actId="47"/>
        <pc:sldMkLst>
          <pc:docMk/>
          <pc:sldMk cId="0" sldId="326"/>
        </pc:sldMkLst>
      </pc:sldChg>
      <pc:sldChg chg="del">
        <pc:chgData name="Martin Komínek" userId="27af9eb8b496d58a" providerId="LiveId" clId="{03916BDF-B287-438D-98F4-9794CE118A12}" dt="2020-10-25T11:20:49.192" v="56" actId="47"/>
        <pc:sldMkLst>
          <pc:docMk/>
          <pc:sldMk cId="0" sldId="329"/>
        </pc:sldMkLst>
      </pc:sldChg>
      <pc:sldChg chg="del">
        <pc:chgData name="Martin Komínek" userId="27af9eb8b496d58a" providerId="LiveId" clId="{03916BDF-B287-438D-98F4-9794CE118A12}" dt="2020-10-25T11:42:15.801" v="241" actId="47"/>
        <pc:sldMkLst>
          <pc:docMk/>
          <pc:sldMk cId="0" sldId="333"/>
        </pc:sldMkLst>
      </pc:sldChg>
      <pc:sldChg chg="del">
        <pc:chgData name="Martin Komínek" userId="27af9eb8b496d58a" providerId="LiveId" clId="{03916BDF-B287-438D-98F4-9794CE118A12}" dt="2020-10-25T11:20:10.068" v="30" actId="47"/>
        <pc:sldMkLst>
          <pc:docMk/>
          <pc:sldMk cId="0" sldId="334"/>
        </pc:sldMkLst>
      </pc:sldChg>
      <pc:sldChg chg="del">
        <pc:chgData name="Martin Komínek" userId="27af9eb8b496d58a" providerId="LiveId" clId="{03916BDF-B287-438D-98F4-9794CE118A12}" dt="2020-10-25T11:20:29.362" v="37" actId="47"/>
        <pc:sldMkLst>
          <pc:docMk/>
          <pc:sldMk cId="0" sldId="340"/>
        </pc:sldMkLst>
      </pc:sldChg>
      <pc:sldChg chg="del">
        <pc:chgData name="Martin Komínek" userId="27af9eb8b496d58a" providerId="LiveId" clId="{03916BDF-B287-438D-98F4-9794CE118A12}" dt="2020-10-25T11:20:39.240" v="49" actId="47"/>
        <pc:sldMkLst>
          <pc:docMk/>
          <pc:sldMk cId="0" sldId="342"/>
        </pc:sldMkLst>
      </pc:sldChg>
      <pc:sldChg chg="del">
        <pc:chgData name="Martin Komínek" userId="27af9eb8b496d58a" providerId="LiveId" clId="{03916BDF-B287-438D-98F4-9794CE118A12}" dt="2020-10-25T11:20:35.594" v="42" actId="47"/>
        <pc:sldMkLst>
          <pc:docMk/>
          <pc:sldMk cId="0" sldId="344"/>
        </pc:sldMkLst>
      </pc:sldChg>
      <pc:sldChg chg="del">
        <pc:chgData name="Martin Komínek" userId="27af9eb8b496d58a" providerId="LiveId" clId="{03916BDF-B287-438D-98F4-9794CE118A12}" dt="2020-10-25T15:16:50.333" v="1033" actId="47"/>
        <pc:sldMkLst>
          <pc:docMk/>
          <pc:sldMk cId="1674059186" sldId="441"/>
        </pc:sldMkLst>
      </pc:sldChg>
      <pc:sldChg chg="modSp mod ord modAnim">
        <pc:chgData name="Martin Komínek" userId="27af9eb8b496d58a" providerId="LiveId" clId="{03916BDF-B287-438D-98F4-9794CE118A12}" dt="2020-10-25T11:49:18.966" v="474" actId="20577"/>
        <pc:sldMkLst>
          <pc:docMk/>
          <pc:sldMk cId="547887393" sldId="442"/>
        </pc:sldMkLst>
        <pc:spChg chg="mod">
          <ac:chgData name="Martin Komínek" userId="27af9eb8b496d58a" providerId="LiveId" clId="{03916BDF-B287-438D-98F4-9794CE118A12}" dt="2020-10-25T11:49:18.966" v="474" actId="20577"/>
          <ac:spMkLst>
            <pc:docMk/>
            <pc:sldMk cId="547887393" sldId="442"/>
            <ac:spMk id="51203" creationId="{1EF44C1D-B60A-46A0-A80F-E2ED06C077FE}"/>
          </ac:spMkLst>
        </pc:spChg>
      </pc:sldChg>
      <pc:sldChg chg="del">
        <pc:chgData name="Martin Komínek" userId="27af9eb8b496d58a" providerId="LiveId" clId="{03916BDF-B287-438D-98F4-9794CE118A12}" dt="2020-10-25T15:20:28.451" v="1178" actId="47"/>
        <pc:sldMkLst>
          <pc:docMk/>
          <pc:sldMk cId="1337045904" sldId="451"/>
        </pc:sldMkLst>
      </pc:sldChg>
      <pc:sldChg chg="del">
        <pc:chgData name="Martin Komínek" userId="27af9eb8b496d58a" providerId="LiveId" clId="{03916BDF-B287-438D-98F4-9794CE118A12}" dt="2020-10-25T15:20:33.505" v="1179" actId="47"/>
        <pc:sldMkLst>
          <pc:docMk/>
          <pc:sldMk cId="674078509" sldId="453"/>
        </pc:sldMkLst>
      </pc:sldChg>
      <pc:sldChg chg="del">
        <pc:chgData name="Martin Komínek" userId="27af9eb8b496d58a" providerId="LiveId" clId="{03916BDF-B287-438D-98F4-9794CE118A12}" dt="2020-10-25T15:20:35.286" v="1180" actId="47"/>
        <pc:sldMkLst>
          <pc:docMk/>
          <pc:sldMk cId="3414466602" sldId="466"/>
        </pc:sldMkLst>
      </pc:sldChg>
      <pc:sldChg chg="del">
        <pc:chgData name="Martin Komínek" userId="27af9eb8b496d58a" providerId="LiveId" clId="{03916BDF-B287-438D-98F4-9794CE118A12}" dt="2020-10-25T16:54:46.377" v="2903" actId="47"/>
        <pc:sldMkLst>
          <pc:docMk/>
          <pc:sldMk cId="12141211" sldId="469"/>
        </pc:sldMkLst>
      </pc:sldChg>
      <pc:sldChg chg="ord">
        <pc:chgData name="Martin Komínek" userId="27af9eb8b496d58a" providerId="LiveId" clId="{03916BDF-B287-438D-98F4-9794CE118A12}" dt="2020-10-25T16:10:00.078" v="2655"/>
        <pc:sldMkLst>
          <pc:docMk/>
          <pc:sldMk cId="395699634" sldId="470"/>
        </pc:sldMkLst>
      </pc:sldChg>
      <pc:sldChg chg="modSp del">
        <pc:chgData name="Martin Komínek" userId="27af9eb8b496d58a" providerId="LiveId" clId="{03916BDF-B287-438D-98F4-9794CE118A12}" dt="2020-10-25T17:34:08.020" v="3869" actId="47"/>
        <pc:sldMkLst>
          <pc:docMk/>
          <pc:sldMk cId="3629818138" sldId="472"/>
        </pc:sldMkLst>
        <pc:picChg chg="mod">
          <ac:chgData name="Martin Komínek" userId="27af9eb8b496d58a" providerId="LiveId" clId="{03916BDF-B287-438D-98F4-9794CE118A12}" dt="2020-10-25T17:31:34.597" v="3762" actId="1076"/>
          <ac:picMkLst>
            <pc:docMk/>
            <pc:sldMk cId="3629818138" sldId="472"/>
            <ac:picMk id="60420" creationId="{53CF3502-40AD-4E7F-94F1-DBD2119C1719}"/>
          </ac:picMkLst>
        </pc:picChg>
      </pc:sldChg>
      <pc:sldChg chg="modSp mod">
        <pc:chgData name="Martin Komínek" userId="27af9eb8b496d58a" providerId="LiveId" clId="{03916BDF-B287-438D-98F4-9794CE118A12}" dt="2020-10-25T17:34:54.055" v="3875" actId="14100"/>
        <pc:sldMkLst>
          <pc:docMk/>
          <pc:sldMk cId="3478833028" sldId="473"/>
        </pc:sldMkLst>
        <pc:spChg chg="mod">
          <ac:chgData name="Martin Komínek" userId="27af9eb8b496d58a" providerId="LiveId" clId="{03916BDF-B287-438D-98F4-9794CE118A12}" dt="2020-10-25T17:25:13.682" v="3689" actId="207"/>
          <ac:spMkLst>
            <pc:docMk/>
            <pc:sldMk cId="3478833028" sldId="473"/>
            <ac:spMk id="62466" creationId="{9E02BF1E-F0C6-4F25-BD1F-B86E43691FEC}"/>
          </ac:spMkLst>
        </pc:spChg>
        <pc:picChg chg="mod">
          <ac:chgData name="Martin Komínek" userId="27af9eb8b496d58a" providerId="LiveId" clId="{03916BDF-B287-438D-98F4-9794CE118A12}" dt="2020-10-25T17:34:50.276" v="3874" actId="1076"/>
          <ac:picMkLst>
            <pc:docMk/>
            <pc:sldMk cId="3478833028" sldId="473"/>
            <ac:picMk id="62468" creationId="{929F2B2A-B268-4FAA-92F3-353564772660}"/>
          </ac:picMkLst>
        </pc:picChg>
        <pc:picChg chg="mod">
          <ac:chgData name="Martin Komínek" userId="27af9eb8b496d58a" providerId="LiveId" clId="{03916BDF-B287-438D-98F4-9794CE118A12}" dt="2020-10-25T17:34:54.055" v="3875" actId="14100"/>
          <ac:picMkLst>
            <pc:docMk/>
            <pc:sldMk cId="3478833028" sldId="473"/>
            <ac:picMk id="62469" creationId="{8A396136-534F-43D5-ABE4-BF772B158EF9}"/>
          </ac:picMkLst>
        </pc:picChg>
      </pc:sldChg>
      <pc:sldChg chg="modSp mod">
        <pc:chgData name="Martin Komínek" userId="27af9eb8b496d58a" providerId="LiveId" clId="{03916BDF-B287-438D-98F4-9794CE118A12}" dt="2020-10-25T17:35:25.971" v="3879" actId="20577"/>
        <pc:sldMkLst>
          <pc:docMk/>
          <pc:sldMk cId="2501471459" sldId="474"/>
        </pc:sldMkLst>
        <pc:spChg chg="mod">
          <ac:chgData name="Martin Komínek" userId="27af9eb8b496d58a" providerId="LiveId" clId="{03916BDF-B287-438D-98F4-9794CE118A12}" dt="2020-10-25T17:35:25.971" v="3879" actId="20577"/>
          <ac:spMkLst>
            <pc:docMk/>
            <pc:sldMk cId="2501471459" sldId="474"/>
            <ac:spMk id="64514" creationId="{C0BC889A-E147-432E-9472-3C11A99523BD}"/>
          </ac:spMkLst>
        </pc:spChg>
        <pc:picChg chg="mod">
          <ac:chgData name="Martin Komínek" userId="27af9eb8b496d58a" providerId="LiveId" clId="{03916BDF-B287-438D-98F4-9794CE118A12}" dt="2020-10-25T17:34:40.704" v="3872" actId="1076"/>
          <ac:picMkLst>
            <pc:docMk/>
            <pc:sldMk cId="2501471459" sldId="474"/>
            <ac:picMk id="64515" creationId="{73D78D89-2CA3-41C9-86FC-F551035D32A7}"/>
          </ac:picMkLst>
        </pc:picChg>
      </pc:sldChg>
      <pc:sldChg chg="modSp mod">
        <pc:chgData name="Martin Komínek" userId="27af9eb8b496d58a" providerId="LiveId" clId="{03916BDF-B287-438D-98F4-9794CE118A12}" dt="2020-10-25T15:17:28.206" v="1053" actId="20577"/>
        <pc:sldMkLst>
          <pc:docMk/>
          <pc:sldMk cId="3570059918" sldId="482"/>
        </pc:sldMkLst>
        <pc:spChg chg="mod">
          <ac:chgData name="Martin Komínek" userId="27af9eb8b496d58a" providerId="LiveId" clId="{03916BDF-B287-438D-98F4-9794CE118A12}" dt="2020-10-25T15:17:28.206" v="1053" actId="20577"/>
          <ac:spMkLst>
            <pc:docMk/>
            <pc:sldMk cId="3570059918" sldId="482"/>
            <ac:spMk id="5" creationId="{AA7D22BD-4BC9-46BB-B06A-42C5B5161441}"/>
          </ac:spMkLst>
        </pc:spChg>
      </pc:sldChg>
      <pc:sldChg chg="modSp mod">
        <pc:chgData name="Martin Komínek" userId="27af9eb8b496d58a" providerId="LiveId" clId="{03916BDF-B287-438D-98F4-9794CE118A12}" dt="2020-10-25T15:19:34.347" v="1154" actId="1076"/>
        <pc:sldMkLst>
          <pc:docMk/>
          <pc:sldMk cId="419546656" sldId="483"/>
        </pc:sldMkLst>
        <pc:spChg chg="mod">
          <ac:chgData name="Martin Komínek" userId="27af9eb8b496d58a" providerId="LiveId" clId="{03916BDF-B287-438D-98F4-9794CE118A12}" dt="2020-10-25T15:17:40.787" v="1071" actId="20577"/>
          <ac:spMkLst>
            <pc:docMk/>
            <pc:sldMk cId="419546656" sldId="483"/>
            <ac:spMk id="4" creationId="{3BD94003-AF9F-4667-8646-300D8A37D8E0}"/>
          </ac:spMkLst>
        </pc:spChg>
        <pc:picChg chg="mod">
          <ac:chgData name="Martin Komínek" userId="27af9eb8b496d58a" providerId="LiveId" clId="{03916BDF-B287-438D-98F4-9794CE118A12}" dt="2020-10-25T15:19:34.347" v="1154" actId="1076"/>
          <ac:picMkLst>
            <pc:docMk/>
            <pc:sldMk cId="419546656" sldId="483"/>
            <ac:picMk id="5" creationId="{B5B8ACA4-77B7-44D4-8B22-DA94997337A7}"/>
          </ac:picMkLst>
        </pc:picChg>
      </pc:sldChg>
      <pc:sldChg chg="del ord">
        <pc:chgData name="Martin Komínek" userId="27af9eb8b496d58a" providerId="LiveId" clId="{03916BDF-B287-438D-98F4-9794CE118A12}" dt="2020-10-25T16:56:44.205" v="2976" actId="47"/>
        <pc:sldMkLst>
          <pc:docMk/>
          <pc:sldMk cId="1646255361" sldId="484"/>
        </pc:sldMkLst>
      </pc:sldChg>
      <pc:sldChg chg="modSp mod modAnim">
        <pc:chgData name="Martin Komínek" userId="27af9eb8b496d58a" providerId="LiveId" clId="{03916BDF-B287-438D-98F4-9794CE118A12}" dt="2020-10-25T15:19:21.590" v="1152"/>
        <pc:sldMkLst>
          <pc:docMk/>
          <pc:sldMk cId="1607489132" sldId="513"/>
        </pc:sldMkLst>
        <pc:spChg chg="mod">
          <ac:chgData name="Martin Komínek" userId="27af9eb8b496d58a" providerId="LiveId" clId="{03916BDF-B287-438D-98F4-9794CE118A12}" dt="2020-10-25T15:18:57.855" v="1147" actId="122"/>
          <ac:spMkLst>
            <pc:docMk/>
            <pc:sldMk cId="1607489132" sldId="513"/>
            <ac:spMk id="10" creationId="{46BEEC85-E274-4ED3-91DC-7D6CDBF1454C}"/>
          </ac:spMkLst>
        </pc:spChg>
        <pc:picChg chg="mod">
          <ac:chgData name="Martin Komínek" userId="27af9eb8b496d58a" providerId="LiveId" clId="{03916BDF-B287-438D-98F4-9794CE118A12}" dt="2020-10-25T15:19:07.140" v="1150" actId="1076"/>
          <ac:picMkLst>
            <pc:docMk/>
            <pc:sldMk cId="1607489132" sldId="513"/>
            <ac:picMk id="6" creationId="{DFB5D3CA-9A84-4B07-A747-2EA1D9A655EB}"/>
          </ac:picMkLst>
        </pc:picChg>
      </pc:sldChg>
      <pc:sldChg chg="modSp mod">
        <pc:chgData name="Martin Komínek" userId="27af9eb8b496d58a" providerId="LiveId" clId="{03916BDF-B287-438D-98F4-9794CE118A12}" dt="2020-10-25T15:20:20.283" v="1177" actId="20577"/>
        <pc:sldMkLst>
          <pc:docMk/>
          <pc:sldMk cId="534831430" sldId="514"/>
        </pc:sldMkLst>
        <pc:spChg chg="mod">
          <ac:chgData name="Martin Komínek" userId="27af9eb8b496d58a" providerId="LiveId" clId="{03916BDF-B287-438D-98F4-9794CE118A12}" dt="2020-10-25T15:20:20.283" v="1177" actId="20577"/>
          <ac:spMkLst>
            <pc:docMk/>
            <pc:sldMk cId="534831430" sldId="514"/>
            <ac:spMk id="6" creationId="{F5A68E55-CBEB-46DC-8974-DF4936E90213}"/>
          </ac:spMkLst>
        </pc:spChg>
      </pc:sldChg>
      <pc:sldChg chg="del">
        <pc:chgData name="Martin Komínek" userId="27af9eb8b496d58a" providerId="LiveId" clId="{03916BDF-B287-438D-98F4-9794CE118A12}" dt="2020-10-25T15:21:27.315" v="1181" actId="47"/>
        <pc:sldMkLst>
          <pc:docMk/>
          <pc:sldMk cId="1168484012" sldId="522"/>
        </pc:sldMkLst>
      </pc:sldChg>
      <pc:sldChg chg="modSp mod modAnim">
        <pc:chgData name="Martin Komínek" userId="27af9eb8b496d58a" providerId="LiveId" clId="{03916BDF-B287-438D-98F4-9794CE118A12}" dt="2020-10-25T17:40:30.157" v="3887"/>
        <pc:sldMkLst>
          <pc:docMk/>
          <pc:sldMk cId="2028219819" sldId="524"/>
        </pc:sldMkLst>
        <pc:spChg chg="mod">
          <ac:chgData name="Martin Komínek" userId="27af9eb8b496d58a" providerId="LiveId" clId="{03916BDF-B287-438D-98F4-9794CE118A12}" dt="2020-10-25T17:40:24.610" v="3885" actId="948"/>
          <ac:spMkLst>
            <pc:docMk/>
            <pc:sldMk cId="2028219819" sldId="524"/>
            <ac:spMk id="5" creationId="{00000000-0000-0000-0000-000000000000}"/>
          </ac:spMkLst>
        </pc:spChg>
      </pc:sldChg>
      <pc:sldChg chg="modSp mod modAnim">
        <pc:chgData name="Martin Komínek" userId="27af9eb8b496d58a" providerId="LiveId" clId="{03916BDF-B287-438D-98F4-9794CE118A12}" dt="2020-10-25T17:39:21.353" v="3884" actId="14100"/>
        <pc:sldMkLst>
          <pc:docMk/>
          <pc:sldMk cId="1882097148" sldId="529"/>
        </pc:sldMkLst>
        <pc:spChg chg="mod">
          <ac:chgData name="Martin Komínek" userId="27af9eb8b496d58a" providerId="LiveId" clId="{03916BDF-B287-438D-98F4-9794CE118A12}" dt="2020-10-25T17:38:27.911" v="3881" actId="27636"/>
          <ac:spMkLst>
            <pc:docMk/>
            <pc:sldMk cId="1882097148" sldId="529"/>
            <ac:spMk id="2" creationId="{00000000-0000-0000-0000-000000000000}"/>
          </ac:spMkLst>
        </pc:spChg>
        <pc:spChg chg="mod">
          <ac:chgData name="Martin Komínek" userId="27af9eb8b496d58a" providerId="LiveId" clId="{03916BDF-B287-438D-98F4-9794CE118A12}" dt="2020-10-25T17:39:21.353" v="3884" actId="14100"/>
          <ac:spMkLst>
            <pc:docMk/>
            <pc:sldMk cId="1882097148" sldId="529"/>
            <ac:spMk id="3" creationId="{00000000-0000-0000-0000-000000000000}"/>
          </ac:spMkLst>
        </pc:spChg>
      </pc:sldChg>
      <pc:sldChg chg="modSp modAnim">
        <pc:chgData name="Martin Komínek" userId="27af9eb8b496d58a" providerId="LiveId" clId="{03916BDF-B287-438D-98F4-9794CE118A12}" dt="2020-10-25T17:41:30.255" v="3893" actId="20577"/>
        <pc:sldMkLst>
          <pc:docMk/>
          <pc:sldMk cId="1122641017" sldId="532"/>
        </pc:sldMkLst>
        <pc:spChg chg="mod">
          <ac:chgData name="Martin Komínek" userId="27af9eb8b496d58a" providerId="LiveId" clId="{03916BDF-B287-438D-98F4-9794CE118A12}" dt="2020-10-25T17:41:30.255" v="3893" actId="20577"/>
          <ac:spMkLst>
            <pc:docMk/>
            <pc:sldMk cId="1122641017" sldId="532"/>
            <ac:spMk id="3" creationId="{00000000-0000-0000-0000-000000000000}"/>
          </ac:spMkLst>
        </pc:spChg>
      </pc:sldChg>
      <pc:sldChg chg="del">
        <pc:chgData name="Martin Komínek" userId="27af9eb8b496d58a" providerId="LiveId" clId="{03916BDF-B287-438D-98F4-9794CE118A12}" dt="2020-10-25T11:20:11.499" v="32" actId="47"/>
        <pc:sldMkLst>
          <pc:docMk/>
          <pc:sldMk cId="824603688" sldId="536"/>
        </pc:sldMkLst>
      </pc:sldChg>
      <pc:sldChg chg="modSp mod modAnim">
        <pc:chgData name="Martin Komínek" userId="27af9eb8b496d58a" providerId="LiveId" clId="{03916BDF-B287-438D-98F4-9794CE118A12}" dt="2020-10-25T17:42:18.044" v="3902"/>
        <pc:sldMkLst>
          <pc:docMk/>
          <pc:sldMk cId="2523564455" sldId="539"/>
        </pc:sldMkLst>
        <pc:spChg chg="mod">
          <ac:chgData name="Martin Komínek" userId="27af9eb8b496d58a" providerId="LiveId" clId="{03916BDF-B287-438D-98F4-9794CE118A12}" dt="2020-10-25T17:41:53.308" v="3900" actId="20577"/>
          <ac:spMkLst>
            <pc:docMk/>
            <pc:sldMk cId="2523564455" sldId="539"/>
            <ac:spMk id="3" creationId="{56121E58-FBBD-45C0-AB0B-1808D2231075}"/>
          </ac:spMkLst>
        </pc:spChg>
      </pc:sldChg>
      <pc:sldChg chg="modSp mod modAnim">
        <pc:chgData name="Martin Komínek" userId="27af9eb8b496d58a" providerId="LiveId" clId="{03916BDF-B287-438D-98F4-9794CE118A12}" dt="2020-10-25T17:43:00.362" v="3905"/>
        <pc:sldMkLst>
          <pc:docMk/>
          <pc:sldMk cId="1416694036" sldId="541"/>
        </pc:sldMkLst>
        <pc:spChg chg="mod">
          <ac:chgData name="Martin Komínek" userId="27af9eb8b496d58a" providerId="LiveId" clId="{03916BDF-B287-438D-98F4-9794CE118A12}" dt="2020-10-25T17:42:50.340" v="3903" actId="948"/>
          <ac:spMkLst>
            <pc:docMk/>
            <pc:sldMk cId="1416694036" sldId="541"/>
            <ac:spMk id="3" creationId="{56121E58-FBBD-45C0-AB0B-1808D2231075}"/>
          </ac:spMkLst>
        </pc:spChg>
      </pc:sldChg>
      <pc:sldChg chg="del">
        <pc:chgData name="Martin Komínek" userId="27af9eb8b496d58a" providerId="LiveId" clId="{03916BDF-B287-438D-98F4-9794CE118A12}" dt="2020-10-25T11:20:04.947" v="27" actId="47"/>
        <pc:sldMkLst>
          <pc:docMk/>
          <pc:sldMk cId="0" sldId="542"/>
        </pc:sldMkLst>
      </pc:sldChg>
      <pc:sldChg chg="del">
        <pc:chgData name="Martin Komínek" userId="27af9eb8b496d58a" providerId="LiveId" clId="{03916BDF-B287-438D-98F4-9794CE118A12}" dt="2020-10-25T11:20:22.605" v="35" actId="47"/>
        <pc:sldMkLst>
          <pc:docMk/>
          <pc:sldMk cId="3658685406" sldId="543"/>
        </pc:sldMkLst>
      </pc:sldChg>
      <pc:sldChg chg="del">
        <pc:chgData name="Martin Komínek" userId="27af9eb8b496d58a" providerId="LiveId" clId="{03916BDF-B287-438D-98F4-9794CE118A12}" dt="2020-10-25T11:20:25.112" v="36" actId="47"/>
        <pc:sldMkLst>
          <pc:docMk/>
          <pc:sldMk cId="939580242" sldId="545"/>
        </pc:sldMkLst>
      </pc:sldChg>
      <pc:sldChg chg="modSp new del mod">
        <pc:chgData name="Martin Komínek" userId="27af9eb8b496d58a" providerId="LiveId" clId="{03916BDF-B287-438D-98F4-9794CE118A12}" dt="2020-10-25T15:17:02.663" v="1034" actId="47"/>
        <pc:sldMkLst>
          <pc:docMk/>
          <pc:sldMk cId="2963034122" sldId="546"/>
        </pc:sldMkLst>
        <pc:spChg chg="mod">
          <ac:chgData name="Martin Komínek" userId="27af9eb8b496d58a" providerId="LiveId" clId="{03916BDF-B287-438D-98F4-9794CE118A12}" dt="2020-10-25T11:19:53.315" v="26" actId="20577"/>
          <ac:spMkLst>
            <pc:docMk/>
            <pc:sldMk cId="2963034122" sldId="546"/>
            <ac:spMk id="3" creationId="{6DE3D11E-103D-4F10-BC18-FFCED883C040}"/>
          </ac:spMkLst>
        </pc:spChg>
      </pc:sldChg>
      <pc:sldChg chg="modSp new mod modAnim">
        <pc:chgData name="Martin Komínek" userId="27af9eb8b496d58a" providerId="LiveId" clId="{03916BDF-B287-438D-98F4-9794CE118A12}" dt="2020-10-25T12:05:51.140" v="695" actId="5793"/>
        <pc:sldMkLst>
          <pc:docMk/>
          <pc:sldMk cId="1556209947" sldId="547"/>
        </pc:sldMkLst>
        <pc:spChg chg="mod">
          <ac:chgData name="Martin Komínek" userId="27af9eb8b496d58a" providerId="LiveId" clId="{03916BDF-B287-438D-98F4-9794CE118A12}" dt="2020-10-25T11:21:27.830" v="80" actId="20577"/>
          <ac:spMkLst>
            <pc:docMk/>
            <pc:sldMk cId="1556209947" sldId="547"/>
            <ac:spMk id="2" creationId="{F3C01C96-2FB2-4967-AB53-025CE70F6FAF}"/>
          </ac:spMkLst>
        </pc:spChg>
        <pc:spChg chg="mod">
          <ac:chgData name="Martin Komínek" userId="27af9eb8b496d58a" providerId="LiveId" clId="{03916BDF-B287-438D-98F4-9794CE118A12}" dt="2020-10-25T12:05:51.140" v="695" actId="5793"/>
          <ac:spMkLst>
            <pc:docMk/>
            <pc:sldMk cId="1556209947" sldId="547"/>
            <ac:spMk id="3" creationId="{F8B130EF-1C2E-4E0B-A49A-82EBD6E476BE}"/>
          </ac:spMkLst>
        </pc:spChg>
      </pc:sldChg>
      <pc:sldChg chg="addSp modSp add mod ord modAnim">
        <pc:chgData name="Martin Komínek" userId="27af9eb8b496d58a" providerId="LiveId" clId="{03916BDF-B287-438D-98F4-9794CE118A12}" dt="2020-10-25T12:06:09.793" v="724" actId="5793"/>
        <pc:sldMkLst>
          <pc:docMk/>
          <pc:sldMk cId="1992906979" sldId="548"/>
        </pc:sldMkLst>
        <pc:spChg chg="mod">
          <ac:chgData name="Martin Komínek" userId="27af9eb8b496d58a" providerId="LiveId" clId="{03916BDF-B287-438D-98F4-9794CE118A12}" dt="2020-10-25T12:06:09.793" v="724" actId="5793"/>
          <ac:spMkLst>
            <pc:docMk/>
            <pc:sldMk cId="1992906979" sldId="548"/>
            <ac:spMk id="3" creationId="{F8B130EF-1C2E-4E0B-A49A-82EBD6E476BE}"/>
          </ac:spMkLst>
        </pc:spChg>
        <pc:spChg chg="add mod">
          <ac:chgData name="Martin Komínek" userId="27af9eb8b496d58a" providerId="LiveId" clId="{03916BDF-B287-438D-98F4-9794CE118A12}" dt="2020-10-25T12:00:10.356" v="595" actId="1076"/>
          <ac:spMkLst>
            <pc:docMk/>
            <pc:sldMk cId="1992906979" sldId="548"/>
            <ac:spMk id="4" creationId="{38E55846-D74D-4F24-B633-FCADA91C6001}"/>
          </ac:spMkLst>
        </pc:spChg>
      </pc:sldChg>
      <pc:sldChg chg="addSp modSp add mod modAnim">
        <pc:chgData name="Martin Komínek" userId="27af9eb8b496d58a" providerId="LiveId" clId="{03916BDF-B287-438D-98F4-9794CE118A12}" dt="2020-10-25T12:06:21.821" v="753" actId="5793"/>
        <pc:sldMkLst>
          <pc:docMk/>
          <pc:sldMk cId="4234719344" sldId="549"/>
        </pc:sldMkLst>
        <pc:spChg chg="mod">
          <ac:chgData name="Martin Komínek" userId="27af9eb8b496d58a" providerId="LiveId" clId="{03916BDF-B287-438D-98F4-9794CE118A12}" dt="2020-10-25T12:06:21.821" v="753" actId="5793"/>
          <ac:spMkLst>
            <pc:docMk/>
            <pc:sldMk cId="4234719344" sldId="549"/>
            <ac:spMk id="3" creationId="{F8B130EF-1C2E-4E0B-A49A-82EBD6E476BE}"/>
          </ac:spMkLst>
        </pc:spChg>
        <pc:spChg chg="add mod">
          <ac:chgData name="Martin Komínek" userId="27af9eb8b496d58a" providerId="LiveId" clId="{03916BDF-B287-438D-98F4-9794CE118A12}" dt="2020-10-25T12:04:13.571" v="660" actId="1076"/>
          <ac:spMkLst>
            <pc:docMk/>
            <pc:sldMk cId="4234719344" sldId="549"/>
            <ac:spMk id="4" creationId="{837EDCDF-746E-4C96-BDA9-1D62CB7D05BF}"/>
          </ac:spMkLst>
        </pc:spChg>
      </pc:sldChg>
      <pc:sldChg chg="modSp add mod modAnim">
        <pc:chgData name="Martin Komínek" userId="27af9eb8b496d58a" providerId="LiveId" clId="{03916BDF-B287-438D-98F4-9794CE118A12}" dt="2020-10-25T12:10:13.171" v="820" actId="5793"/>
        <pc:sldMkLst>
          <pc:docMk/>
          <pc:sldMk cId="2528839735" sldId="550"/>
        </pc:sldMkLst>
        <pc:spChg chg="mod">
          <ac:chgData name="Martin Komínek" userId="27af9eb8b496d58a" providerId="LiveId" clId="{03916BDF-B287-438D-98F4-9794CE118A12}" dt="2020-10-25T12:09:43.932" v="793" actId="113"/>
          <ac:spMkLst>
            <pc:docMk/>
            <pc:sldMk cId="2528839735" sldId="550"/>
            <ac:spMk id="3" creationId="{F8B130EF-1C2E-4E0B-A49A-82EBD6E476BE}"/>
          </ac:spMkLst>
        </pc:spChg>
        <pc:spChg chg="mod">
          <ac:chgData name="Martin Komínek" userId="27af9eb8b496d58a" providerId="LiveId" clId="{03916BDF-B287-438D-98F4-9794CE118A12}" dt="2020-10-25T12:10:13.171" v="820" actId="5793"/>
          <ac:spMkLst>
            <pc:docMk/>
            <pc:sldMk cId="2528839735" sldId="550"/>
            <ac:spMk id="4" creationId="{837EDCDF-746E-4C96-BDA9-1D62CB7D05BF}"/>
          </ac:spMkLst>
        </pc:spChg>
      </pc:sldChg>
      <pc:sldChg chg="addSp delSp modSp add mod delAnim modAnim">
        <pc:chgData name="Martin Komínek" userId="27af9eb8b496d58a" providerId="LiveId" clId="{03916BDF-B287-438D-98F4-9794CE118A12}" dt="2020-10-25T15:15:46.137" v="1031" actId="20577"/>
        <pc:sldMkLst>
          <pc:docMk/>
          <pc:sldMk cId="4014101635" sldId="551"/>
        </pc:sldMkLst>
        <pc:spChg chg="mod">
          <ac:chgData name="Martin Komínek" userId="27af9eb8b496d58a" providerId="LiveId" clId="{03916BDF-B287-438D-98F4-9794CE118A12}" dt="2020-10-25T15:09:45.615" v="824" actId="113"/>
          <ac:spMkLst>
            <pc:docMk/>
            <pc:sldMk cId="4014101635" sldId="551"/>
            <ac:spMk id="3" creationId="{F8B130EF-1C2E-4E0B-A49A-82EBD6E476BE}"/>
          </ac:spMkLst>
        </pc:spChg>
        <pc:spChg chg="del mod">
          <ac:chgData name="Martin Komínek" userId="27af9eb8b496d58a" providerId="LiveId" clId="{03916BDF-B287-438D-98F4-9794CE118A12}" dt="2020-10-25T15:09:02.791" v="822" actId="478"/>
          <ac:spMkLst>
            <pc:docMk/>
            <pc:sldMk cId="4014101635" sldId="551"/>
            <ac:spMk id="4" creationId="{837EDCDF-746E-4C96-BDA9-1D62CB7D05BF}"/>
          </ac:spMkLst>
        </pc:spChg>
        <pc:spChg chg="add mod">
          <ac:chgData name="Martin Komínek" userId="27af9eb8b496d58a" providerId="LiveId" clId="{03916BDF-B287-438D-98F4-9794CE118A12}" dt="2020-10-25T15:15:46.137" v="1031" actId="20577"/>
          <ac:spMkLst>
            <pc:docMk/>
            <pc:sldMk cId="4014101635" sldId="551"/>
            <ac:spMk id="5" creationId="{53418C5B-C6D7-4BD1-BCC7-513355AD5FAA}"/>
          </ac:spMkLst>
        </pc:spChg>
      </pc:sldChg>
      <pc:sldChg chg="addSp modSp add mod modAnim">
        <pc:chgData name="Martin Komínek" userId="27af9eb8b496d58a" providerId="LiveId" clId="{03916BDF-B287-438D-98F4-9794CE118A12}" dt="2020-10-25T15:23:27.253" v="1196" actId="255"/>
        <pc:sldMkLst>
          <pc:docMk/>
          <pc:sldMk cId="3066473257" sldId="552"/>
        </pc:sldMkLst>
        <pc:spChg chg="mod">
          <ac:chgData name="Martin Komínek" userId="27af9eb8b496d58a" providerId="LiveId" clId="{03916BDF-B287-438D-98F4-9794CE118A12}" dt="2020-10-25T15:09:58.153" v="825" actId="113"/>
          <ac:spMkLst>
            <pc:docMk/>
            <pc:sldMk cId="3066473257" sldId="552"/>
            <ac:spMk id="3" creationId="{F8B130EF-1C2E-4E0B-A49A-82EBD6E476BE}"/>
          </ac:spMkLst>
        </pc:spChg>
        <pc:spChg chg="add mod">
          <ac:chgData name="Martin Komínek" userId="27af9eb8b496d58a" providerId="LiveId" clId="{03916BDF-B287-438D-98F4-9794CE118A12}" dt="2020-10-25T15:23:27.253" v="1196" actId="255"/>
          <ac:spMkLst>
            <pc:docMk/>
            <pc:sldMk cId="3066473257" sldId="552"/>
            <ac:spMk id="4" creationId="{4EFE784F-7601-41D1-8809-A6A992ED8A6D}"/>
          </ac:spMkLst>
        </pc:spChg>
      </pc:sldChg>
      <pc:sldChg chg="modSp new mod modAnim">
        <pc:chgData name="Martin Komínek" userId="27af9eb8b496d58a" providerId="LiveId" clId="{03916BDF-B287-438D-98F4-9794CE118A12}" dt="2020-10-25T16:58:29.937" v="3184" actId="20577"/>
        <pc:sldMkLst>
          <pc:docMk/>
          <pc:sldMk cId="73982813" sldId="553"/>
        </pc:sldMkLst>
        <pc:spChg chg="mod">
          <ac:chgData name="Martin Komínek" userId="27af9eb8b496d58a" providerId="LiveId" clId="{03916BDF-B287-438D-98F4-9794CE118A12}" dt="2020-10-25T16:03:36.627" v="2007" actId="20577"/>
          <ac:spMkLst>
            <pc:docMk/>
            <pc:sldMk cId="73982813" sldId="553"/>
            <ac:spMk id="2" creationId="{0C29D6BC-0194-4B98-BEDD-5E38F6DBBDF1}"/>
          </ac:spMkLst>
        </pc:spChg>
        <pc:spChg chg="mod">
          <ac:chgData name="Martin Komínek" userId="27af9eb8b496d58a" providerId="LiveId" clId="{03916BDF-B287-438D-98F4-9794CE118A12}" dt="2020-10-25T16:58:29.937" v="3184" actId="20577"/>
          <ac:spMkLst>
            <pc:docMk/>
            <pc:sldMk cId="73982813" sldId="553"/>
            <ac:spMk id="3" creationId="{3F1B0120-0C53-4C5B-81D4-D61ABBAE942D}"/>
          </ac:spMkLst>
        </pc:spChg>
      </pc:sldChg>
      <pc:sldChg chg="delSp modSp new mod ord modAnim">
        <pc:chgData name="Martin Komínek" userId="27af9eb8b496d58a" providerId="LiveId" clId="{03916BDF-B287-438D-98F4-9794CE118A12}" dt="2020-10-25T15:53:56.734" v="1994" actId="20577"/>
        <pc:sldMkLst>
          <pc:docMk/>
          <pc:sldMk cId="3978641006" sldId="554"/>
        </pc:sldMkLst>
        <pc:spChg chg="mod">
          <ac:chgData name="Martin Komínek" userId="27af9eb8b496d58a" providerId="LiveId" clId="{03916BDF-B287-438D-98F4-9794CE118A12}" dt="2020-10-25T15:50:42.482" v="1789" actId="255"/>
          <ac:spMkLst>
            <pc:docMk/>
            <pc:sldMk cId="3978641006" sldId="554"/>
            <ac:spMk id="2" creationId="{88EC20BC-BDB2-448B-BD67-F8F7059A64D0}"/>
          </ac:spMkLst>
        </pc:spChg>
        <pc:spChg chg="mod">
          <ac:chgData name="Martin Komínek" userId="27af9eb8b496d58a" providerId="LiveId" clId="{03916BDF-B287-438D-98F4-9794CE118A12}" dt="2020-10-25T15:53:56.734" v="1994" actId="20577"/>
          <ac:spMkLst>
            <pc:docMk/>
            <pc:sldMk cId="3978641006" sldId="554"/>
            <ac:spMk id="3" creationId="{936B460A-2A7E-4438-9FAA-59D4AB5E4E4B}"/>
          </ac:spMkLst>
        </pc:spChg>
        <pc:spChg chg="del">
          <ac:chgData name="Martin Komínek" userId="27af9eb8b496d58a" providerId="LiveId" clId="{03916BDF-B287-438D-98F4-9794CE118A12}" dt="2020-10-25T15:26:03.459" v="1549" actId="478"/>
          <ac:spMkLst>
            <pc:docMk/>
            <pc:sldMk cId="3978641006" sldId="554"/>
            <ac:spMk id="4" creationId="{1D21A281-6642-453E-BA02-D3D4196D7D81}"/>
          </ac:spMkLst>
        </pc:spChg>
      </pc:sldChg>
      <pc:sldChg chg="addSp delSp modSp add mod">
        <pc:chgData name="Martin Komínek" userId="27af9eb8b496d58a" providerId="LiveId" clId="{03916BDF-B287-438D-98F4-9794CE118A12}" dt="2020-10-25T16:25:06.032" v="2732" actId="1076"/>
        <pc:sldMkLst>
          <pc:docMk/>
          <pc:sldMk cId="1832204450" sldId="555"/>
        </pc:sldMkLst>
        <pc:spChg chg="del">
          <ac:chgData name="Martin Komínek" userId="27af9eb8b496d58a" providerId="LiveId" clId="{03916BDF-B287-438D-98F4-9794CE118A12}" dt="2020-10-25T16:24:50.074" v="2730" actId="478"/>
          <ac:spMkLst>
            <pc:docMk/>
            <pc:sldMk cId="1832204450" sldId="555"/>
            <ac:spMk id="2" creationId="{88EC20BC-BDB2-448B-BD67-F8F7059A64D0}"/>
          </ac:spMkLst>
        </pc:spChg>
        <pc:spChg chg="del">
          <ac:chgData name="Martin Komínek" userId="27af9eb8b496d58a" providerId="LiveId" clId="{03916BDF-B287-438D-98F4-9794CE118A12}" dt="2020-10-25T16:23:21.215" v="2709" actId="931"/>
          <ac:spMkLst>
            <pc:docMk/>
            <pc:sldMk cId="1832204450" sldId="555"/>
            <ac:spMk id="3" creationId="{936B460A-2A7E-4438-9FAA-59D4AB5E4E4B}"/>
          </ac:spMkLst>
        </pc:spChg>
        <pc:spChg chg="del">
          <ac:chgData name="Martin Komínek" userId="27af9eb8b496d58a" providerId="LiveId" clId="{03916BDF-B287-438D-98F4-9794CE118A12}" dt="2020-10-25T16:22:50.174" v="2703" actId="931"/>
          <ac:spMkLst>
            <pc:docMk/>
            <pc:sldMk cId="1832204450" sldId="555"/>
            <ac:spMk id="4" creationId="{1D21A281-6642-453E-BA02-D3D4196D7D81}"/>
          </ac:spMkLst>
        </pc:spChg>
        <pc:spChg chg="add mod">
          <ac:chgData name="Martin Komínek" userId="27af9eb8b496d58a" providerId="LiveId" clId="{03916BDF-B287-438D-98F4-9794CE118A12}" dt="2020-10-25T16:25:06.032" v="2732" actId="1076"/>
          <ac:spMkLst>
            <pc:docMk/>
            <pc:sldMk cId="1832204450" sldId="555"/>
            <ac:spMk id="5" creationId="{B96CFB8B-6C97-41C6-AA09-40CB35F4D879}"/>
          </ac:spMkLst>
        </pc:spChg>
        <pc:spChg chg="add mod">
          <ac:chgData name="Martin Komínek" userId="27af9eb8b496d58a" providerId="LiveId" clId="{03916BDF-B287-438D-98F4-9794CE118A12}" dt="2020-10-25T16:24:33.343" v="2727" actId="114"/>
          <ac:spMkLst>
            <pc:docMk/>
            <pc:sldMk cId="1832204450" sldId="555"/>
            <ac:spMk id="10" creationId="{BA806511-C01D-42B6-861D-288C7C4738E6}"/>
          </ac:spMkLst>
        </pc:spChg>
        <pc:picChg chg="add mod">
          <ac:chgData name="Martin Komínek" userId="27af9eb8b496d58a" providerId="LiveId" clId="{03916BDF-B287-438D-98F4-9794CE118A12}" dt="2020-10-25T16:23:08.893" v="2708" actId="1076"/>
          <ac:picMkLst>
            <pc:docMk/>
            <pc:sldMk cId="1832204450" sldId="555"/>
            <ac:picMk id="7" creationId="{9094CD9D-24E5-4E76-85F2-1150706E9625}"/>
          </ac:picMkLst>
        </pc:picChg>
        <pc:picChg chg="add mod">
          <ac:chgData name="Martin Komínek" userId="27af9eb8b496d58a" providerId="LiveId" clId="{03916BDF-B287-438D-98F4-9794CE118A12}" dt="2020-10-25T16:24:46.579" v="2729" actId="14100"/>
          <ac:picMkLst>
            <pc:docMk/>
            <pc:sldMk cId="1832204450" sldId="555"/>
            <ac:picMk id="9" creationId="{35684268-F850-4EEE-BA58-D511FBE5B9A0}"/>
          </ac:picMkLst>
        </pc:picChg>
      </pc:sldChg>
      <pc:sldChg chg="delSp modSp add mod modAnim">
        <pc:chgData name="Martin Komínek" userId="27af9eb8b496d58a" providerId="LiveId" clId="{03916BDF-B287-438D-98F4-9794CE118A12}" dt="2020-10-25T17:10:06.450" v="3466"/>
        <pc:sldMkLst>
          <pc:docMk/>
          <pc:sldMk cId="974410504" sldId="556"/>
        </pc:sldMkLst>
        <pc:spChg chg="mod">
          <ac:chgData name="Martin Komínek" userId="27af9eb8b496d58a" providerId="LiveId" clId="{03916BDF-B287-438D-98F4-9794CE118A12}" dt="2020-10-25T16:58:50.366" v="3205" actId="20577"/>
          <ac:spMkLst>
            <pc:docMk/>
            <pc:sldMk cId="974410504" sldId="556"/>
            <ac:spMk id="2" creationId="{88EC20BC-BDB2-448B-BD67-F8F7059A64D0}"/>
          </ac:spMkLst>
        </pc:spChg>
        <pc:spChg chg="mod">
          <ac:chgData name="Martin Komínek" userId="27af9eb8b496d58a" providerId="LiveId" clId="{03916BDF-B287-438D-98F4-9794CE118A12}" dt="2020-10-25T17:08:10.141" v="3464" actId="15"/>
          <ac:spMkLst>
            <pc:docMk/>
            <pc:sldMk cId="974410504" sldId="556"/>
            <ac:spMk id="3" creationId="{936B460A-2A7E-4438-9FAA-59D4AB5E4E4B}"/>
          </ac:spMkLst>
        </pc:spChg>
        <pc:spChg chg="del">
          <ac:chgData name="Martin Komínek" userId="27af9eb8b496d58a" providerId="LiveId" clId="{03916BDF-B287-438D-98F4-9794CE118A12}" dt="2020-10-25T17:02:46.150" v="3275" actId="478"/>
          <ac:spMkLst>
            <pc:docMk/>
            <pc:sldMk cId="974410504" sldId="556"/>
            <ac:spMk id="4" creationId="{1D21A281-6642-453E-BA02-D3D4196D7D81}"/>
          </ac:spMkLst>
        </pc:spChg>
      </pc:sldChg>
      <pc:sldChg chg="add">
        <pc:chgData name="Martin Komínek" userId="27af9eb8b496d58a" providerId="LiveId" clId="{03916BDF-B287-438D-98F4-9794CE118A12}" dt="2020-10-25T16:52:36.624" v="2734" actId="2890"/>
        <pc:sldMkLst>
          <pc:docMk/>
          <pc:sldMk cId="1131441198" sldId="557"/>
        </pc:sldMkLst>
      </pc:sldChg>
      <pc:sldChg chg="addSp delSp modSp add mod ord setBg">
        <pc:chgData name="Martin Komínek" userId="27af9eb8b496d58a" providerId="LiveId" clId="{03916BDF-B287-438D-98F4-9794CE118A12}" dt="2020-10-25T17:23:49.485" v="3662"/>
        <pc:sldMkLst>
          <pc:docMk/>
          <pc:sldMk cId="979960385" sldId="558"/>
        </pc:sldMkLst>
        <pc:spChg chg="mod">
          <ac:chgData name="Martin Komínek" userId="27af9eb8b496d58a" providerId="LiveId" clId="{03916BDF-B287-438D-98F4-9794CE118A12}" dt="2020-10-25T17:20:52.534" v="3495" actId="26606"/>
          <ac:spMkLst>
            <pc:docMk/>
            <pc:sldMk cId="979960385" sldId="558"/>
            <ac:spMk id="2" creationId="{88EC20BC-BDB2-448B-BD67-F8F7059A64D0}"/>
          </ac:spMkLst>
        </pc:spChg>
        <pc:spChg chg="del mod">
          <ac:chgData name="Martin Komínek" userId="27af9eb8b496d58a" providerId="LiveId" clId="{03916BDF-B287-438D-98F4-9794CE118A12}" dt="2020-10-25T17:19:57.559" v="3492" actId="931"/>
          <ac:spMkLst>
            <pc:docMk/>
            <pc:sldMk cId="979960385" sldId="558"/>
            <ac:spMk id="3" creationId="{936B460A-2A7E-4438-9FAA-59D4AB5E4E4B}"/>
          </ac:spMkLst>
        </pc:spChg>
        <pc:spChg chg="del">
          <ac:chgData name="Martin Komínek" userId="27af9eb8b496d58a" providerId="LiveId" clId="{03916BDF-B287-438D-98F4-9794CE118A12}" dt="2020-10-25T17:20:13.078" v="3493" actId="931"/>
          <ac:spMkLst>
            <pc:docMk/>
            <pc:sldMk cId="979960385" sldId="558"/>
            <ac:spMk id="4" creationId="{1D21A281-6642-453E-BA02-D3D4196D7D81}"/>
          </ac:spMkLst>
        </pc:spChg>
        <pc:spChg chg="add del">
          <ac:chgData name="Martin Komínek" userId="27af9eb8b496d58a" providerId="LiveId" clId="{03916BDF-B287-438D-98F4-9794CE118A12}" dt="2020-10-25T17:20:52.534" v="3495" actId="26606"/>
          <ac:spMkLst>
            <pc:docMk/>
            <pc:sldMk cId="979960385" sldId="558"/>
            <ac:spMk id="12" creationId="{A0C802C4-C869-4E6D-BDB9-A04E7BE3DAB1}"/>
          </ac:spMkLst>
        </pc:spChg>
        <pc:spChg chg="add del">
          <ac:chgData name="Martin Komínek" userId="27af9eb8b496d58a" providerId="LiveId" clId="{03916BDF-B287-438D-98F4-9794CE118A12}" dt="2020-10-25T17:20:52.534" v="3495" actId="26606"/>
          <ac:spMkLst>
            <pc:docMk/>
            <pc:sldMk cId="979960385" sldId="558"/>
            <ac:spMk id="15" creationId="{38468727-63BE-4191-B4A6-C30C82C0E986}"/>
          </ac:spMkLst>
        </pc:spChg>
        <pc:spChg chg="add del">
          <ac:chgData name="Martin Komínek" userId="27af9eb8b496d58a" providerId="LiveId" clId="{03916BDF-B287-438D-98F4-9794CE118A12}" dt="2020-10-25T17:20:52.534" v="3495" actId="26606"/>
          <ac:spMkLst>
            <pc:docMk/>
            <pc:sldMk cId="979960385" sldId="558"/>
            <ac:spMk id="17" creationId="{9D355BB6-1BB8-4828-B246-CFB31742D7B8}"/>
          </ac:spMkLst>
        </pc:spChg>
        <pc:spChg chg="add del">
          <ac:chgData name="Martin Komínek" userId="27af9eb8b496d58a" providerId="LiveId" clId="{03916BDF-B287-438D-98F4-9794CE118A12}" dt="2020-10-25T17:20:52.534" v="3495" actId="26606"/>
          <ac:spMkLst>
            <pc:docMk/>
            <pc:sldMk cId="979960385" sldId="558"/>
            <ac:spMk id="19" creationId="{CA52A9B9-B2B3-46F0-9D53-0EFF9905BF8F}"/>
          </ac:spMkLst>
        </pc:spChg>
        <pc:picChg chg="add mod">
          <ac:chgData name="Martin Komínek" userId="27af9eb8b496d58a" providerId="LiveId" clId="{03916BDF-B287-438D-98F4-9794CE118A12}" dt="2020-10-25T17:21:19.621" v="3499" actId="14100"/>
          <ac:picMkLst>
            <pc:docMk/>
            <pc:sldMk cId="979960385" sldId="558"/>
            <ac:picMk id="6" creationId="{23754FEE-050A-4129-BA95-0ED5E08ABB0E}"/>
          </ac:picMkLst>
        </pc:picChg>
        <pc:picChg chg="add mod">
          <ac:chgData name="Martin Komínek" userId="27af9eb8b496d58a" providerId="LiveId" clId="{03916BDF-B287-438D-98F4-9794CE118A12}" dt="2020-10-25T17:21:12.474" v="3498" actId="1076"/>
          <ac:picMkLst>
            <pc:docMk/>
            <pc:sldMk cId="979960385" sldId="558"/>
            <ac:picMk id="8" creationId="{136B481E-B522-4A3A-908B-FAA89D748340}"/>
          </ac:picMkLst>
        </pc:picChg>
      </pc:sldChg>
      <pc:sldChg chg="addSp delSp modSp new mod setBg">
        <pc:chgData name="Martin Komínek" userId="27af9eb8b496d58a" providerId="LiveId" clId="{03916BDF-B287-438D-98F4-9794CE118A12}" dt="2020-10-25T17:00:58.065" v="3221" actId="1076"/>
        <pc:sldMkLst>
          <pc:docMk/>
          <pc:sldMk cId="245142914" sldId="559"/>
        </pc:sldMkLst>
        <pc:spChg chg="del mod ord">
          <ac:chgData name="Martin Komínek" userId="27af9eb8b496d58a" providerId="LiveId" clId="{03916BDF-B287-438D-98F4-9794CE118A12}" dt="2020-10-25T17:00:47.382" v="3219" actId="478"/>
          <ac:spMkLst>
            <pc:docMk/>
            <pc:sldMk cId="245142914" sldId="559"/>
            <ac:spMk id="2" creationId="{5CACC8CD-7719-45AC-A626-F3683728954B}"/>
          </ac:spMkLst>
        </pc:spChg>
        <pc:spChg chg="del">
          <ac:chgData name="Martin Komínek" userId="27af9eb8b496d58a" providerId="LiveId" clId="{03916BDF-B287-438D-98F4-9794CE118A12}" dt="2020-10-25T16:59:55.355" v="3208" actId="931"/>
          <ac:spMkLst>
            <pc:docMk/>
            <pc:sldMk cId="245142914" sldId="559"/>
            <ac:spMk id="3" creationId="{28FF260B-E846-4E06-82C5-A06473F4A97B}"/>
          </ac:spMkLst>
        </pc:spChg>
        <pc:spChg chg="add del">
          <ac:chgData name="Martin Komínek" userId="27af9eb8b496d58a" providerId="LiveId" clId="{03916BDF-B287-438D-98F4-9794CE118A12}" dt="2020-10-25T17:00:44.076" v="3218" actId="478"/>
          <ac:spMkLst>
            <pc:docMk/>
            <pc:sldMk cId="245142914" sldId="559"/>
            <ac:spMk id="4" creationId="{8D48FCA6-6349-40B3-82D5-E63C7BFBD4BD}"/>
          </ac:spMkLst>
        </pc:spChg>
        <pc:spChg chg="add del">
          <ac:chgData name="Martin Komínek" userId="27af9eb8b496d58a" providerId="LiveId" clId="{03916BDF-B287-438D-98F4-9794CE118A12}" dt="2020-10-25T17:00:08.920" v="3212" actId="26606"/>
          <ac:spMkLst>
            <pc:docMk/>
            <pc:sldMk cId="245142914" sldId="559"/>
            <ac:spMk id="11" creationId="{87CC2527-562A-4F69-B487-4371E5B243E7}"/>
          </ac:spMkLst>
        </pc:spChg>
        <pc:picChg chg="add mod">
          <ac:chgData name="Martin Komínek" userId="27af9eb8b496d58a" providerId="LiveId" clId="{03916BDF-B287-438D-98F4-9794CE118A12}" dt="2020-10-25T17:00:58.065" v="3221" actId="1076"/>
          <ac:picMkLst>
            <pc:docMk/>
            <pc:sldMk cId="245142914" sldId="559"/>
            <ac:picMk id="6" creationId="{EDD4BDE3-2EA6-47ED-8D59-D2BD949F329E}"/>
          </ac:picMkLst>
        </pc:picChg>
        <pc:cxnChg chg="add del">
          <ac:chgData name="Martin Komínek" userId="27af9eb8b496d58a" providerId="LiveId" clId="{03916BDF-B287-438D-98F4-9794CE118A12}" dt="2020-10-25T17:00:08.920" v="3212" actId="26606"/>
          <ac:cxnSpMkLst>
            <pc:docMk/>
            <pc:sldMk cId="245142914" sldId="559"/>
            <ac:cxnSpMk id="13" creationId="{BCDAEC91-5BCE-4B55-9CC0-43EF94CB734B}"/>
          </ac:cxnSpMkLst>
        </pc:cxnChg>
      </pc:sldChg>
      <pc:sldChg chg="modSp new mod modAnim">
        <pc:chgData name="Martin Komínek" userId="27af9eb8b496d58a" providerId="LiveId" clId="{03916BDF-B287-438D-98F4-9794CE118A12}" dt="2020-10-25T17:26:53.553" v="3756"/>
        <pc:sldMkLst>
          <pc:docMk/>
          <pc:sldMk cId="131840831" sldId="560"/>
        </pc:sldMkLst>
        <pc:spChg chg="mod">
          <ac:chgData name="Martin Komínek" userId="27af9eb8b496d58a" providerId="LiveId" clId="{03916BDF-B287-438D-98F4-9794CE118A12}" dt="2020-10-25T17:22:02.392" v="3543" actId="20577"/>
          <ac:spMkLst>
            <pc:docMk/>
            <pc:sldMk cId="131840831" sldId="560"/>
            <ac:spMk id="2" creationId="{16898755-2DDF-4D4F-AE1E-8756DE280653}"/>
          </ac:spMkLst>
        </pc:spChg>
        <pc:spChg chg="mod">
          <ac:chgData name="Martin Komínek" userId="27af9eb8b496d58a" providerId="LiveId" clId="{03916BDF-B287-438D-98F4-9794CE118A12}" dt="2020-10-25T17:25:48.219" v="3712" actId="21"/>
          <ac:spMkLst>
            <pc:docMk/>
            <pc:sldMk cId="131840831" sldId="560"/>
            <ac:spMk id="3" creationId="{D1D48898-99A0-41D7-978A-611B46E64F61}"/>
          </ac:spMkLst>
        </pc:spChg>
        <pc:spChg chg="mod">
          <ac:chgData name="Martin Komínek" userId="27af9eb8b496d58a" providerId="LiveId" clId="{03916BDF-B287-438D-98F4-9794CE118A12}" dt="2020-10-25T17:26:26.492" v="3752" actId="20577"/>
          <ac:spMkLst>
            <pc:docMk/>
            <pc:sldMk cId="131840831" sldId="560"/>
            <ac:spMk id="4" creationId="{31C76011-9BD0-4AD0-980B-45EB430E00B7}"/>
          </ac:spMkLst>
        </pc:spChg>
      </pc:sldChg>
      <pc:sldChg chg="addSp modSp add ord modAnim">
        <pc:chgData name="Martin Komínek" userId="27af9eb8b496d58a" providerId="LiveId" clId="{03916BDF-B287-438D-98F4-9794CE118A12}" dt="2020-10-25T17:27:15.204" v="3757"/>
        <pc:sldMkLst>
          <pc:docMk/>
          <pc:sldMk cId="4111573151" sldId="561"/>
        </pc:sldMkLst>
        <pc:spChg chg="add mod">
          <ac:chgData name="Martin Komínek" userId="27af9eb8b496d58a" providerId="LiveId" clId="{03916BDF-B287-438D-98F4-9794CE118A12}" dt="2020-10-25T17:27:15.204" v="3757"/>
          <ac:spMkLst>
            <pc:docMk/>
            <pc:sldMk cId="4111573151" sldId="561"/>
            <ac:spMk id="5" creationId="{B6618AC4-6D91-4734-A731-1E30B7C538C9}"/>
          </ac:spMkLst>
        </pc:spChg>
      </pc:sldChg>
      <pc:sldChg chg="addSp delSp modSp add mod ord setBg delAnim modAnim">
        <pc:chgData name="Martin Komínek" userId="27af9eb8b496d58a" providerId="LiveId" clId="{03916BDF-B287-438D-98F4-9794CE118A12}" dt="2020-10-25T17:34:03.233" v="3868"/>
        <pc:sldMkLst>
          <pc:docMk/>
          <pc:sldMk cId="1837818693" sldId="562"/>
        </pc:sldMkLst>
        <pc:spChg chg="mod">
          <ac:chgData name="Martin Komínek" userId="27af9eb8b496d58a" providerId="LiveId" clId="{03916BDF-B287-438D-98F4-9794CE118A12}" dt="2020-10-25T17:32:09.295" v="3773" actId="26606"/>
          <ac:spMkLst>
            <pc:docMk/>
            <pc:sldMk cId="1837818693" sldId="562"/>
            <ac:spMk id="2" creationId="{16898755-2DDF-4D4F-AE1E-8756DE280653}"/>
          </ac:spMkLst>
        </pc:spChg>
        <pc:spChg chg="mod">
          <ac:chgData name="Martin Komínek" userId="27af9eb8b496d58a" providerId="LiveId" clId="{03916BDF-B287-438D-98F4-9794CE118A12}" dt="2020-10-25T17:33:54.119" v="3866" actId="255"/>
          <ac:spMkLst>
            <pc:docMk/>
            <pc:sldMk cId="1837818693" sldId="562"/>
            <ac:spMk id="3" creationId="{D1D48898-99A0-41D7-978A-611B46E64F61}"/>
          </ac:spMkLst>
        </pc:spChg>
        <pc:spChg chg="del mod">
          <ac:chgData name="Martin Komínek" userId="27af9eb8b496d58a" providerId="LiveId" clId="{03916BDF-B287-438D-98F4-9794CE118A12}" dt="2020-10-25T17:32:00.170" v="3772" actId="22"/>
          <ac:spMkLst>
            <pc:docMk/>
            <pc:sldMk cId="1837818693" sldId="562"/>
            <ac:spMk id="4" creationId="{31C76011-9BD0-4AD0-980B-45EB430E00B7}"/>
          </ac:spMkLst>
        </pc:spChg>
        <pc:picChg chg="add mod ord">
          <ac:chgData name="Martin Komínek" userId="27af9eb8b496d58a" providerId="LiveId" clId="{03916BDF-B287-438D-98F4-9794CE118A12}" dt="2020-10-25T17:32:09.295" v="3773" actId="26606"/>
          <ac:picMkLst>
            <pc:docMk/>
            <pc:sldMk cId="1837818693" sldId="562"/>
            <ac:picMk id="6" creationId="{F634D3AE-0B22-47AB-BF87-CA7974EAE4B5}"/>
          </ac:picMkLst>
        </pc:picChg>
        <pc:picChg chg="add">
          <ac:chgData name="Martin Komínek" userId="27af9eb8b496d58a" providerId="LiveId" clId="{03916BDF-B287-438D-98F4-9794CE118A12}" dt="2020-10-25T17:32:09.295" v="3773" actId="26606"/>
          <ac:picMkLst>
            <pc:docMk/>
            <pc:sldMk cId="1837818693" sldId="562"/>
            <ac:picMk id="11" creationId="{54DDEBDD-D8BD-41A6-8A0D-B00E3768B0F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28A40-7601-4A5D-8FDD-2D52EB028446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0BEE5-D648-4CE1-A6A2-8F4E03C6A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98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3CC6616-F817-47DF-A070-D9443F796E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4104E8-4C96-412E-8298-592C5962BFD1}" type="slidenum">
              <a:rPr lang="cs-CZ" altLang="cs-CZ" sz="1200"/>
              <a:pPr/>
              <a:t>4</a:t>
            </a:fld>
            <a:endParaRPr lang="cs-CZ" altLang="cs-CZ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0E38823-C99F-44E6-A5BE-24E19AFFFE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EF17D4E-3BCF-4794-8275-15A2F323D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Teď některé termíny</a:t>
            </a:r>
          </a:p>
        </p:txBody>
      </p:sp>
    </p:spTree>
    <p:extLst>
      <p:ext uri="{BB962C8B-B14F-4D97-AF65-F5344CB8AC3E}">
        <p14:creationId xmlns:p14="http://schemas.microsoft.com/office/powerpoint/2010/main" val="248450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243ED0ED-80BF-4B59-8240-354CBB441A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20540C-B29C-4C88-BDE7-C704B8E63B60}" type="slidenum">
              <a:rPr lang="cs-CZ" altLang="cs-CZ" sz="1200"/>
              <a:pPr/>
              <a:t>34</a:t>
            </a:fld>
            <a:endParaRPr lang="cs-CZ" altLang="cs-CZ" sz="1200"/>
          </a:p>
        </p:txBody>
      </p:sp>
      <p:sp>
        <p:nvSpPr>
          <p:cNvPr id="63491" name="Rectangle 1026">
            <a:extLst>
              <a:ext uri="{FF2B5EF4-FFF2-40B4-BE49-F238E27FC236}">
                <a16:creationId xmlns:a16="http://schemas.microsoft.com/office/drawing/2014/main" id="{88BB5C42-0F05-42D4-8883-F974569242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>
            <a:extLst>
              <a:ext uri="{FF2B5EF4-FFF2-40B4-BE49-F238E27FC236}">
                <a16:creationId xmlns:a16="http://schemas.microsoft.com/office/drawing/2014/main" id="{861FFC9B-7105-4527-85DE-3F2C5E908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Nejčastěji retropozice- posun svalového úponu od rohovky směrem k ekvatoru- dozadu</a:t>
            </a:r>
          </a:p>
          <a:p>
            <a:r>
              <a:rPr lang="cs-CZ" altLang="cs-CZ"/>
              <a:t>Méně často marginální myotomie neboli elongace- nastřížením okrajů se sval  prodlouží</a:t>
            </a:r>
          </a:p>
          <a:p>
            <a:r>
              <a:rPr lang="cs-CZ" altLang="cs-CZ"/>
              <a:t>Nejméně se provádí tenotomie – přetětí šlachy – provádí se na šikmých svalech</a:t>
            </a:r>
          </a:p>
        </p:txBody>
      </p:sp>
    </p:spTree>
    <p:extLst>
      <p:ext uri="{BB962C8B-B14F-4D97-AF65-F5344CB8AC3E}">
        <p14:creationId xmlns:p14="http://schemas.microsoft.com/office/powerpoint/2010/main" val="19498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289A17A7-DB1C-49CB-B494-FA5B3449D9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E4D681-9AE0-48CD-A74D-4272988514CF}" type="slidenum">
              <a:rPr lang="cs-CZ" altLang="cs-CZ" sz="1200"/>
              <a:pPr/>
              <a:t>35</a:t>
            </a:fld>
            <a:endParaRPr lang="cs-CZ" altLang="cs-CZ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66837419-5B30-476E-B401-6E239EFC6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54519DF7-4A7E-4E3B-872B-7EAE5E46A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Nejčastější je resekce- zkrácení svalu</a:t>
            </a:r>
          </a:p>
          <a:p>
            <a:r>
              <a:rPr lang="cs-CZ" altLang="cs-CZ"/>
              <a:t>Méně často antepozice- posun svalového úponu k rohovce</a:t>
            </a:r>
          </a:p>
          <a:p>
            <a:r>
              <a:rPr lang="cs-CZ" altLang="cs-CZ"/>
              <a:t>Výjimečně zřasení   </a:t>
            </a:r>
          </a:p>
          <a:p>
            <a:endParaRPr lang="cs-CZ" altLang="cs-CZ"/>
          </a:p>
          <a:p>
            <a:r>
              <a:rPr lang="cs-CZ" altLang="cs-CZ"/>
              <a:t>Výsledek léčby strabismu: 80% dobrý visus obou očí</a:t>
            </a:r>
          </a:p>
          <a:p>
            <a:r>
              <a:rPr lang="cs-CZ" altLang="cs-CZ"/>
              <a:t>                                        90% dobré postavení</a:t>
            </a:r>
          </a:p>
          <a:p>
            <a:r>
              <a:rPr lang="cs-CZ" altLang="cs-CZ"/>
              <a:t>                                        10-15% stereopse, 45% periferní fúze- 50% nějakou formu nedokonalého BV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621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30C0B-E68E-4D43-9320-6E86AE81F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0116CE-51CC-4828-8B89-DF9EB65F9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EA97DF-66FF-4B09-9666-112EF937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471B-004C-4E4E-A7B8-35251DA63528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C808C5-4946-4544-B957-9F834F55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D5F564-228E-4699-8518-CCFC891A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9E1F-AE77-4747-B193-D7A3B25B1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67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96DEA-B8D0-4C31-AABC-DD3D5DE1F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F4EB84D-30AA-4E87-A52E-268A83BBD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BF2478-0CD8-4CF9-A200-BC8181C4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471B-004C-4E4E-A7B8-35251DA63528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3BBC98-2C52-4B25-BC40-301C5BA5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938638-E095-4441-A9C3-19F7A615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9E1F-AE77-4747-B193-D7A3B25B1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37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49E91B6-F6AE-4EDC-9614-444B20A8A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E4D072-B2DF-4198-BCE2-5C9201C17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7CE4BD-17D8-410B-BD39-25872D88E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471B-004C-4E4E-A7B8-35251DA63528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D153BC-6579-42BC-8594-FD7C4773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44B3B7-4718-4249-9EF1-DAAC7B09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9E1F-AE77-4747-B193-D7A3B25B1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57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2C257-A5D2-46DB-AA35-9412350A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E0BDD2-097F-4897-872F-B03A672CF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88EC97-3B62-459B-BD84-4D6B320A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471B-004C-4E4E-A7B8-35251DA63528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92F070-3FD2-478F-93E8-CB384615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16F5F7-34ED-433B-9F9A-44F0689F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9E1F-AE77-4747-B193-D7A3B25B1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83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85BEE-F3E7-4B2C-9607-F0274189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29A8ED-CAD9-45B7-85FE-14141BF32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A3985-6F62-4E82-A7C8-50EB5E1B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471B-004C-4E4E-A7B8-35251DA63528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80AAB2-173C-4B05-951A-E48B63BB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2DA39C-D50F-43CA-93F3-8450E0DD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9E1F-AE77-4747-B193-D7A3B25B1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7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CC4B9-E57D-48E8-B4E4-6E7EE752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65523-5EE7-4BB3-9A91-119CD7168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BFEC4C-C037-4AA1-AA1A-76D4B39E6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B242C8-C2EC-4B21-AD6B-6197CBAF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471B-004C-4E4E-A7B8-35251DA63528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1BE24A-0773-41CE-B9FA-717D6655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A2D449-4BDC-4BB6-9482-10D9F5A8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9E1F-AE77-4747-B193-D7A3B25B1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89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AE694-57C2-4EC4-ADD9-B5AB4BB4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D90A04-ED2C-407D-A9D3-3A1C3C772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A41953-CFB5-4751-AFEA-891F82A6C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8062C18-2F28-4E79-8BAC-A983D7F9E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27D43D9-026E-41CD-B1EC-6928FEBD7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21378DA-433A-47D4-AB2A-93EDAA2D3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471B-004C-4E4E-A7B8-35251DA63528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C6C1F4-BE99-4FF3-8C40-4140183F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C955368-7418-4796-88A0-D2F2EABF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9E1F-AE77-4747-B193-D7A3B25B1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3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D5A0E-C792-4433-80AD-CAB8445D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CFDAF0-D966-40C5-A1D9-884BBE30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471B-004C-4E4E-A7B8-35251DA63528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A90922-A00C-47EF-A8E3-2101ADF5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3E7860-02EE-4877-8CF9-FBB44541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9E1F-AE77-4747-B193-D7A3B25B1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42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BB24201-C9FB-4C86-A47A-B97F0DA6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471B-004C-4E4E-A7B8-35251DA63528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FB08DE0-5425-43AC-B697-E26750B6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24CD02-0F4D-420D-A0F1-7D8462A6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9E1F-AE77-4747-B193-D7A3B25B1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00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EDFEE-03B7-4FA6-8845-DEF0605B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D10113-E676-4ECB-B69C-209F27FD1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8336D7-8A3D-4054-B807-EAD35C919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13A296-BEEB-435B-99A7-A4B6F223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471B-004C-4E4E-A7B8-35251DA63528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920C58-005E-4A35-909C-4D740419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EC0232-2A45-42A8-8408-BA2537B9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9E1F-AE77-4747-B193-D7A3B25B1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31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8101B-D0B0-46F7-AA0C-972E121D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9061BF6-1404-4923-913B-6BAE7892C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2FB26D-6DD2-4FB8-BF9F-C2EC7ACC5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659FD7-E927-4A4E-BEAF-A8643A7AE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471B-004C-4E4E-A7B8-35251DA63528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D8C685-0778-4C57-A852-3DFD619F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AD6AD6-9873-4302-9D5F-13513D1D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9E1F-AE77-4747-B193-D7A3B25B1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06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A830C1-1EC4-452B-A298-7854F9E1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E5D136-D52E-4C5B-ACF6-665222A89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7EAE54-B43A-4BF3-91EF-2F28BCAD5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471B-004C-4E4E-A7B8-35251DA63528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FE11B7-F347-4C9D-AB17-5168CED73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FA56A6-EFA5-4878-8DC7-A1F34FAA8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D9E1F-AE77-4747-B193-D7A3B25B1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61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381272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diNRvLhQ3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WKkHWWDIEI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lWKkHWWDIEI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lWKkHWWDIEI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lWKkHWWDIEI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lWKkHWWDIEI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lWKkHWWDIEI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WKkHWWDIEI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1D283-AA43-480F-80B9-15694FDBE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Strabologie</a:t>
            </a:r>
            <a:r>
              <a:rPr lang="cs-CZ" dirty="0"/>
              <a:t> I.</a:t>
            </a:r>
            <a:br>
              <a:rPr lang="cs-CZ" dirty="0"/>
            </a:b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2. hodina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339402-17B1-40E0-B929-027E8D47C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299993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MUDr. Martin Komínek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381272@mail.muni.cz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r"/>
            <a:r>
              <a:rPr lang="cs-CZ" sz="2000" dirty="0"/>
              <a:t> Brno 3.10.2022</a:t>
            </a:r>
          </a:p>
        </p:txBody>
      </p:sp>
    </p:spTree>
    <p:extLst>
      <p:ext uri="{BB962C8B-B14F-4D97-AF65-F5344CB8AC3E}">
        <p14:creationId xmlns:p14="http://schemas.microsoft.com/office/powerpoint/2010/main" val="479089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FEACA3D-5092-4CBA-8233-0DFC41F40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5" t="16964" r="28656" b="6442"/>
          <a:stretch/>
        </p:blipFill>
        <p:spPr>
          <a:xfrm>
            <a:off x="408561" y="18288"/>
            <a:ext cx="10875523" cy="6860431"/>
          </a:xfrm>
        </p:spPr>
      </p:pic>
      <p:cxnSp>
        <p:nvCxnSpPr>
          <p:cNvPr id="8" name="Spojnice: zakřivená 7">
            <a:extLst>
              <a:ext uri="{FF2B5EF4-FFF2-40B4-BE49-F238E27FC236}">
                <a16:creationId xmlns:a16="http://schemas.microsoft.com/office/drawing/2014/main" id="{EAEB3982-3BE4-4EB6-878D-1674716CE324}"/>
              </a:ext>
            </a:extLst>
          </p:cNvPr>
          <p:cNvCxnSpPr>
            <a:cxnSpLocks/>
          </p:cNvCxnSpPr>
          <p:nvPr/>
        </p:nvCxnSpPr>
        <p:spPr>
          <a:xfrm flipV="1">
            <a:off x="1447060" y="5273336"/>
            <a:ext cx="5193437" cy="1376039"/>
          </a:xfrm>
          <a:prstGeom prst="curvedConnector3">
            <a:avLst>
              <a:gd name="adj1" fmla="val 1021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pojnice: zakřivená 12">
            <a:extLst>
              <a:ext uri="{FF2B5EF4-FFF2-40B4-BE49-F238E27FC236}">
                <a16:creationId xmlns:a16="http://schemas.microsoft.com/office/drawing/2014/main" id="{0699CCC4-D249-4879-AF9F-616954209C9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-1136340" y="3124941"/>
            <a:ext cx="5184557" cy="15624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D07D350-0C6C-42DE-80ED-D008CF2FC7CD}"/>
              </a:ext>
            </a:extLst>
          </p:cNvPr>
          <p:cNvSpPr txBox="1"/>
          <p:nvPr/>
        </p:nvSpPr>
        <p:spPr>
          <a:xfrm>
            <a:off x="2601158" y="6058863"/>
            <a:ext cx="2405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+ některé další CCDD</a:t>
            </a:r>
          </a:p>
        </p:txBody>
      </p:sp>
    </p:spTree>
    <p:extLst>
      <p:ext uri="{BB962C8B-B14F-4D97-AF65-F5344CB8AC3E}">
        <p14:creationId xmlns:p14="http://schemas.microsoft.com/office/powerpoint/2010/main" val="206483610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otropie">
            <a:extLst>
              <a:ext uri="{FF2B5EF4-FFF2-40B4-BE49-F238E27FC236}">
                <a16:creationId xmlns:a16="http://schemas.microsoft.com/office/drawing/2014/main" id="{9863857B-BBA4-4CE8-BCA4-BC1D91C50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-2131" r="8079" b="10517"/>
          <a:stretch/>
        </p:blipFill>
        <p:spPr bwMode="auto">
          <a:xfrm>
            <a:off x="3136376" y="513859"/>
            <a:ext cx="6069970" cy="426950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A7D22BD-4BC9-46BB-B06A-42C5B5161441}"/>
              </a:ext>
            </a:extLst>
          </p:cNvPr>
          <p:cNvSpPr txBox="1">
            <a:spLocks/>
          </p:cNvSpPr>
          <p:nvPr/>
        </p:nvSpPr>
        <p:spPr>
          <a:xfrm>
            <a:off x="1574504" y="4783361"/>
            <a:ext cx="9067800" cy="2362200"/>
          </a:xfrm>
          <a:prstGeom prst="rect">
            <a:avLst/>
          </a:prstGeom>
        </p:spPr>
        <p:txBody>
          <a:bodyPr/>
          <a:lstStyle>
            <a:lvl1pPr marL="411163" indent="-342900" algn="l" rtl="0" fontAlgn="base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263" indent="0" algn="ctr">
              <a:spcBef>
                <a:spcPct val="0"/>
              </a:spcBef>
              <a:buNone/>
            </a:pPr>
            <a:r>
              <a:rPr lang="cs-CZ" altLang="cs-CZ" sz="3200" dirty="0"/>
              <a:t>Strabismus </a:t>
            </a:r>
            <a:r>
              <a:rPr lang="cs-CZ" altLang="cs-CZ" sz="3200" dirty="0" err="1"/>
              <a:t>convergens</a:t>
            </a:r>
            <a:r>
              <a:rPr lang="cs-CZ" altLang="cs-CZ" sz="3200" dirty="0"/>
              <a:t> (</a:t>
            </a:r>
            <a:r>
              <a:rPr lang="cs-CZ" altLang="cs-CZ" sz="3200" dirty="0" err="1"/>
              <a:t>esotrope</a:t>
            </a:r>
            <a:r>
              <a:rPr lang="cs-CZ" altLang="cs-CZ" sz="3200" dirty="0"/>
              <a:t>)</a:t>
            </a:r>
            <a:endParaRPr lang="en-US" altLang="cs-CZ" sz="3200" dirty="0"/>
          </a:p>
          <a:p>
            <a:pPr algn="ctr">
              <a:spcBef>
                <a:spcPct val="0"/>
              </a:spcBef>
            </a:pPr>
            <a:endParaRPr lang="en-US" altLang="cs-CZ" sz="2400" dirty="0">
              <a:latin typeface="+mj-lt"/>
            </a:endParaRPr>
          </a:p>
          <a:p>
            <a:pPr algn="ctr">
              <a:spcBef>
                <a:spcPct val="0"/>
              </a:spcBef>
            </a:pPr>
            <a:endParaRPr lang="en-US" altLang="cs-CZ" sz="2400" dirty="0">
              <a:latin typeface="+mj-lt"/>
            </a:endParaRPr>
          </a:p>
          <a:p>
            <a:pPr>
              <a:spcBef>
                <a:spcPct val="0"/>
              </a:spcBef>
            </a:pPr>
            <a:endParaRPr lang="en-US" altLang="cs-CZ" sz="2400" dirty="0">
              <a:latin typeface="+mj-lt"/>
            </a:endParaRPr>
          </a:p>
          <a:p>
            <a:pPr>
              <a:spcBef>
                <a:spcPct val="0"/>
              </a:spcBef>
            </a:pPr>
            <a:endParaRPr lang="en-US" alt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005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94003-AF9F-4667-8646-300D8A37D8E0}"/>
              </a:ext>
            </a:extLst>
          </p:cNvPr>
          <p:cNvSpPr txBox="1">
            <a:spLocks/>
          </p:cNvSpPr>
          <p:nvPr/>
        </p:nvSpPr>
        <p:spPr>
          <a:xfrm>
            <a:off x="1523999" y="4620491"/>
            <a:ext cx="9144000" cy="3352800"/>
          </a:xfrm>
          <a:prstGeom prst="rect">
            <a:avLst/>
          </a:prstGeom>
        </p:spPr>
        <p:txBody>
          <a:bodyPr/>
          <a:lstStyle>
            <a:lvl1pPr marL="411163" indent="-342900" algn="l" rtl="0" fontAlgn="base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263" indent="0" algn="ctr">
              <a:spcBef>
                <a:spcPct val="0"/>
              </a:spcBef>
              <a:buNone/>
            </a:pPr>
            <a:r>
              <a:rPr lang="cs-CZ" altLang="cs-CZ" sz="3200" b="1" dirty="0"/>
              <a:t> </a:t>
            </a:r>
            <a:r>
              <a:rPr lang="cs-CZ" altLang="cs-CZ" sz="3200" dirty="0"/>
              <a:t>Strabismus </a:t>
            </a:r>
            <a:r>
              <a:rPr lang="cs-CZ" altLang="cs-CZ" sz="3200" dirty="0" err="1"/>
              <a:t>divergens</a:t>
            </a:r>
            <a:r>
              <a:rPr lang="cs-CZ" altLang="cs-CZ" sz="3200" dirty="0"/>
              <a:t> (</a:t>
            </a:r>
            <a:r>
              <a:rPr lang="cs-CZ" altLang="cs-CZ" sz="3200" dirty="0" err="1"/>
              <a:t>exotropie</a:t>
            </a:r>
            <a:r>
              <a:rPr lang="cs-CZ" altLang="cs-CZ" sz="3200" dirty="0"/>
              <a:t>)</a:t>
            </a:r>
            <a:endParaRPr lang="en-US" altLang="cs-CZ" sz="3200" dirty="0"/>
          </a:p>
          <a:p>
            <a:pPr algn="ctr">
              <a:spcBef>
                <a:spcPct val="0"/>
              </a:spcBef>
            </a:pPr>
            <a:endParaRPr lang="en-US" altLang="cs-CZ" dirty="0"/>
          </a:p>
          <a:p>
            <a:pPr algn="ctr">
              <a:spcBef>
                <a:spcPct val="0"/>
              </a:spcBef>
            </a:pPr>
            <a:endParaRPr lang="en-US" altLang="cs-CZ" dirty="0"/>
          </a:p>
          <a:p>
            <a:pPr algn="ctr">
              <a:spcBef>
                <a:spcPct val="0"/>
              </a:spcBef>
            </a:pPr>
            <a:endParaRPr lang="en-US" altLang="cs-CZ" sz="2000" dirty="0"/>
          </a:p>
          <a:p>
            <a:pPr>
              <a:spcBef>
                <a:spcPct val="0"/>
              </a:spcBef>
            </a:pPr>
            <a:endParaRPr lang="en-US" altLang="cs-CZ" sz="2000" dirty="0"/>
          </a:p>
        </p:txBody>
      </p:sp>
      <p:pic>
        <p:nvPicPr>
          <p:cNvPr id="5" name="Picture 4" descr="Hirschberg XT">
            <a:extLst>
              <a:ext uri="{FF2B5EF4-FFF2-40B4-BE49-F238E27FC236}">
                <a16:creationId xmlns:a16="http://schemas.microsoft.com/office/drawing/2014/main" id="{B5B8ACA4-77B7-44D4-8B22-DA949973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92" y="872637"/>
            <a:ext cx="8825415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4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 descr="hypertropia1.jpg">
            <a:extLst>
              <a:ext uri="{FF2B5EF4-FFF2-40B4-BE49-F238E27FC236}">
                <a16:creationId xmlns:a16="http://schemas.microsoft.com/office/drawing/2014/main" id="{DFB5D3CA-9A84-4B07-A747-2EA1D9A65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" t="2589" r="3933" b="46681"/>
          <a:stretch/>
        </p:blipFill>
        <p:spPr>
          <a:xfrm>
            <a:off x="2324267" y="575097"/>
            <a:ext cx="7543465" cy="3922600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6BEEC85-E274-4ED3-91DC-7D6CDBF1454C}"/>
              </a:ext>
            </a:extLst>
          </p:cNvPr>
          <p:cNvSpPr txBox="1"/>
          <p:nvPr/>
        </p:nvSpPr>
        <p:spPr>
          <a:xfrm>
            <a:off x="2711624" y="4725145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Strabismus </a:t>
            </a:r>
            <a:r>
              <a:rPr lang="cs-CZ" sz="2400" dirty="0" err="1"/>
              <a:t>sursoadductorius</a:t>
            </a:r>
            <a:r>
              <a:rPr lang="cs-CZ" sz="2400" dirty="0"/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dirty="0"/>
              <a:t>(hyperfunkce MOI vpravo)</a:t>
            </a:r>
          </a:p>
        </p:txBody>
      </p:sp>
    </p:spTree>
    <p:extLst>
      <p:ext uri="{BB962C8B-B14F-4D97-AF65-F5344CB8AC3E}">
        <p14:creationId xmlns:p14="http://schemas.microsoft.com/office/powerpoint/2010/main" val="16074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hypotropia1.jpg">
            <a:extLst>
              <a:ext uri="{FF2B5EF4-FFF2-40B4-BE49-F238E27FC236}">
                <a16:creationId xmlns:a16="http://schemas.microsoft.com/office/drawing/2014/main" id="{BA6A0265-5C16-4BFA-AC7D-2609DAE6E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4330" r="4787" b="4743"/>
          <a:stretch/>
        </p:blipFill>
        <p:spPr>
          <a:xfrm>
            <a:off x="3117273" y="877007"/>
            <a:ext cx="6065125" cy="4136169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5A68E55-CBEB-46DC-8974-DF4936E90213}"/>
              </a:ext>
            </a:extLst>
          </p:cNvPr>
          <p:cNvSpPr txBox="1"/>
          <p:nvPr/>
        </p:nvSpPr>
        <p:spPr>
          <a:xfrm>
            <a:off x="2687334" y="5283341"/>
            <a:ext cx="6817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Strabismus </a:t>
            </a:r>
            <a:r>
              <a:rPr lang="cs-CZ" sz="2400" dirty="0" err="1"/>
              <a:t>deorsumvergens</a:t>
            </a:r>
            <a:r>
              <a:rPr lang="cs-CZ" sz="2400" dirty="0"/>
              <a:t>  (</a:t>
            </a:r>
            <a:r>
              <a:rPr lang="cs-CZ" sz="2400" dirty="0" err="1"/>
              <a:t>hypotropie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4831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C20BC-BDB2-448B-BD67-F8F7059A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Diagnostický postup při podezření na  strabismus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B460A-2A7E-4438-9FAA-59D4AB5E4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058150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1) Určení typu a velikosti úchylky</a:t>
            </a:r>
          </a:p>
          <a:p>
            <a:pPr>
              <a:spcAft>
                <a:spcPts val="600"/>
              </a:spcAft>
            </a:pPr>
            <a:r>
              <a:rPr lang="cs-CZ" dirty="0"/>
              <a:t>2) Vyšetření motility</a:t>
            </a:r>
          </a:p>
          <a:p>
            <a:pPr>
              <a:spcAft>
                <a:spcPts val="600"/>
              </a:spcAft>
            </a:pPr>
            <a:r>
              <a:rPr lang="cs-CZ" dirty="0"/>
              <a:t>3) Vyšetření refrakce – u dětí vždy v tzv. </a:t>
            </a:r>
            <a:r>
              <a:rPr lang="cs-CZ" dirty="0" err="1"/>
              <a:t>cykloplegii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4) Vyšetření předního i zadního segmentu obou očí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Možné další příčiny strabismu – např. retinoblastom!</a:t>
            </a:r>
          </a:p>
          <a:p>
            <a:pPr>
              <a:spcAft>
                <a:spcPts val="600"/>
              </a:spcAft>
            </a:pPr>
            <a:r>
              <a:rPr lang="cs-CZ" dirty="0"/>
              <a:t>5) Objasnění případné amblyopie</a:t>
            </a:r>
          </a:p>
        </p:txBody>
      </p:sp>
    </p:spTree>
    <p:extLst>
      <p:ext uri="{BB962C8B-B14F-4D97-AF65-F5344CB8AC3E}">
        <p14:creationId xmlns:p14="http://schemas.microsoft.com/office/powerpoint/2010/main" val="39786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9D6BC-0194-4B98-BEDD-5E38F6DBB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Terapeutické principy u </a:t>
            </a:r>
            <a:r>
              <a:rPr lang="cs-CZ" dirty="0" err="1"/>
              <a:t>konkomitantního</a:t>
            </a:r>
            <a:r>
              <a:rPr lang="cs-CZ" dirty="0"/>
              <a:t> strabismu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B0120-0C53-4C5B-81D4-D61ABBAE9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Komplexní přístup – často řešíme jak </a:t>
            </a:r>
            <a:r>
              <a:rPr lang="cs-CZ" dirty="0" err="1"/>
              <a:t>strabismsus</a:t>
            </a:r>
            <a:r>
              <a:rPr lang="cs-CZ" dirty="0"/>
              <a:t>, tak amblyopii.</a:t>
            </a:r>
          </a:p>
          <a:p>
            <a:r>
              <a:rPr lang="cs-CZ" dirty="0"/>
              <a:t>Čím dříve a intenzivněji terapie započne, tím lepší má zpravidla výsledky.</a:t>
            </a:r>
          </a:p>
          <a:p>
            <a:r>
              <a:rPr lang="cs-CZ" dirty="0"/>
              <a:t>Cílem léčby je navození JBV.</a:t>
            </a:r>
          </a:p>
          <a:p>
            <a:r>
              <a:rPr lang="cs-CZ" altLang="cs-CZ" dirty="0"/>
              <a:t>Vyléčená amblyopie a dobrý </a:t>
            </a:r>
            <a:r>
              <a:rPr lang="cs-CZ" altLang="cs-CZ" dirty="0" err="1"/>
              <a:t>visus</a:t>
            </a:r>
            <a:r>
              <a:rPr lang="cs-CZ" altLang="cs-CZ" dirty="0"/>
              <a:t> na obou očích umožňuje vývoj či obnovu BV. </a:t>
            </a:r>
          </a:p>
          <a:p>
            <a:r>
              <a:rPr lang="cs-CZ" altLang="cs-CZ" dirty="0"/>
              <a:t>Proto u některých typů strabismu po vykorigování refrakční vady a po vyléčení amblyopie dochází k úpravě postavení očí. </a:t>
            </a:r>
          </a:p>
          <a:p>
            <a:r>
              <a:rPr lang="cs-CZ" altLang="cs-CZ" dirty="0"/>
              <a:t>Naopak při nevyléčené amblyopii a velkém rozdílu visu obou očí je šance na rozvoj JBV mizivá.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9D6BC-0194-4B98-BEDD-5E38F6DBB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Terapeutické principy u </a:t>
            </a:r>
            <a:r>
              <a:rPr lang="cs-CZ" dirty="0" err="1"/>
              <a:t>konkomitantního</a:t>
            </a:r>
            <a:r>
              <a:rPr lang="cs-CZ" dirty="0"/>
              <a:t> strabismu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B0120-0C53-4C5B-81D4-D61ABBAE9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Konzervativní: </a:t>
            </a:r>
          </a:p>
          <a:p>
            <a:r>
              <a:rPr lang="cs-CZ" dirty="0"/>
              <a:t>1) Korekce refrakční vady, léčba amblyopie</a:t>
            </a:r>
          </a:p>
          <a:p>
            <a:pPr lvl="1"/>
            <a:r>
              <a:rPr lang="cs-CZ" dirty="0"/>
              <a:t>Plná korekce</a:t>
            </a:r>
          </a:p>
          <a:p>
            <a:pPr lvl="1"/>
            <a:r>
              <a:rPr lang="cs-CZ" dirty="0"/>
              <a:t>Okluzní terapie, </a:t>
            </a:r>
            <a:r>
              <a:rPr lang="cs-CZ" dirty="0" err="1"/>
              <a:t>pleoptické</a:t>
            </a:r>
            <a:r>
              <a:rPr lang="cs-CZ" dirty="0"/>
              <a:t> cvičení</a:t>
            </a:r>
          </a:p>
          <a:p>
            <a:r>
              <a:rPr lang="cs-CZ" dirty="0"/>
              <a:t>2) U malých úchylek bez amblyopie možnost ortoptického cvičení</a:t>
            </a:r>
          </a:p>
          <a:p>
            <a:pPr marL="457200" lvl="1" indent="0">
              <a:buNone/>
            </a:pPr>
            <a:r>
              <a:rPr lang="cs-CZ" dirty="0"/>
              <a:t>		-8° až +12° </a:t>
            </a:r>
          </a:p>
          <a:p>
            <a:r>
              <a:rPr lang="cs-CZ" dirty="0"/>
              <a:t>3) U divergentního strabismu možnost cvičení konvergence </a:t>
            </a:r>
          </a:p>
          <a:p>
            <a:pPr marL="457200" lvl="1" indent="0">
              <a:buNone/>
            </a:pPr>
            <a:r>
              <a:rPr lang="cs-CZ" dirty="0"/>
              <a:t>		-&gt; posílení m.r.int. </a:t>
            </a:r>
          </a:p>
          <a:p>
            <a:pPr marL="0" indent="0">
              <a:buNone/>
            </a:pPr>
            <a:r>
              <a:rPr lang="cs-CZ" dirty="0"/>
              <a:t>Chirurgická:</a:t>
            </a:r>
          </a:p>
          <a:p>
            <a:r>
              <a:rPr lang="cs-CZ" dirty="0"/>
              <a:t>Operace strabismu</a:t>
            </a:r>
          </a:p>
        </p:txBody>
      </p:sp>
    </p:spTree>
    <p:extLst>
      <p:ext uri="{BB962C8B-B14F-4D97-AF65-F5344CB8AC3E}">
        <p14:creationId xmlns:p14="http://schemas.microsoft.com/office/powerpoint/2010/main" val="113144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90491E4D-2395-4066-8CB2-E019296C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57347" name="Picture 2" descr="C:\Users\Inka\Desktop\Práce  OČNÍ\foto excimer\LETÁK DOK_Image_15.bmp">
            <a:extLst>
              <a:ext uri="{FF2B5EF4-FFF2-40B4-BE49-F238E27FC236}">
                <a16:creationId xmlns:a16="http://schemas.microsoft.com/office/drawing/2014/main" id="{955B446F-862A-4285-8C56-F4A9CF030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5" y="0"/>
            <a:ext cx="119632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9963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 descr="Obsah obrázku osoba, nošení, hledání, mladý&#10;&#10;Popis byl vytvořen automaticky">
            <a:extLst>
              <a:ext uri="{FF2B5EF4-FFF2-40B4-BE49-F238E27FC236}">
                <a16:creationId xmlns:a16="http://schemas.microsoft.com/office/drawing/2014/main" id="{35684268-F850-4EEE-BA58-D511FBE5B9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5" y="136524"/>
            <a:ext cx="6023696" cy="4517772"/>
          </a:xfrm>
        </p:spPr>
      </p:pic>
      <p:pic>
        <p:nvPicPr>
          <p:cNvPr id="7" name="Zástupný obsah 6" descr="Obsah obrázku exteriér, osoba, nošení, helma&#10;&#10;Popis byl vytvořen automaticky">
            <a:extLst>
              <a:ext uri="{FF2B5EF4-FFF2-40B4-BE49-F238E27FC236}">
                <a16:creationId xmlns:a16="http://schemas.microsoft.com/office/drawing/2014/main" id="{9094CD9D-24E5-4E76-85F2-1150706E96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4655368" cy="620715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96CFB8B-6C97-41C6-AA09-40CB35F4D879}"/>
              </a:ext>
            </a:extLst>
          </p:cNvPr>
          <p:cNvSpPr txBox="1"/>
          <p:nvPr/>
        </p:nvSpPr>
        <p:spPr>
          <a:xfrm>
            <a:off x="6172200" y="62116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Převzato z: https://www.sdetmivbaglu.cz/nase-cesta-k-okluzoru-a-peti-dioptriim/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A806511-C01D-42B6-861D-288C7C4738E6}"/>
              </a:ext>
            </a:extLst>
          </p:cNvPr>
          <p:cNvSpPr txBox="1"/>
          <p:nvPr/>
        </p:nvSpPr>
        <p:spPr>
          <a:xfrm>
            <a:off x="1066800" y="4745736"/>
            <a:ext cx="353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Převzato z: http://www.okluzory.cz/</a:t>
            </a:r>
          </a:p>
        </p:txBody>
      </p:sp>
    </p:spTree>
    <p:extLst>
      <p:ext uri="{BB962C8B-B14F-4D97-AF65-F5344CB8AC3E}">
        <p14:creationId xmlns:p14="http://schemas.microsoft.com/office/powerpoint/2010/main" val="183220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324AF-4DAD-4A92-9F31-02E558C3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32452"/>
          </a:xfrm>
        </p:spPr>
        <p:txBody>
          <a:bodyPr/>
          <a:lstStyle/>
          <a:p>
            <a:pPr algn="ctr"/>
            <a:r>
              <a:rPr lang="cs-CZ" dirty="0"/>
              <a:t>„Šilhání je v hlavě.“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C2154C-966F-4FAA-A072-D13810503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Jedná se nejčastěji o komplexní senzomotorickou poruchu. Jen u velmi malého procenta strabismů bývá problém „jenom ve svalech“ či v inervaci EOS. </a:t>
            </a:r>
          </a:p>
        </p:txBody>
      </p:sp>
    </p:spTree>
    <p:extLst>
      <p:ext uri="{BB962C8B-B14F-4D97-AF65-F5344CB8AC3E}">
        <p14:creationId xmlns:p14="http://schemas.microsoft.com/office/powerpoint/2010/main" val="196057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interiér, muž, vpředu, držení&#10;&#10;Popis byl vytvořen automaticky">
            <a:extLst>
              <a:ext uri="{FF2B5EF4-FFF2-40B4-BE49-F238E27FC236}">
                <a16:creationId xmlns:a16="http://schemas.microsoft.com/office/drawing/2014/main" id="{EDD4BDE3-2EA6-47ED-8D59-D2BD949F32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85" y="0"/>
            <a:ext cx="9893030" cy="6860456"/>
          </a:xfrm>
        </p:spPr>
      </p:pic>
    </p:spTree>
    <p:extLst>
      <p:ext uri="{BB962C8B-B14F-4D97-AF65-F5344CB8AC3E}">
        <p14:creationId xmlns:p14="http://schemas.microsoft.com/office/powerpoint/2010/main" val="245142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C20BC-BDB2-448B-BD67-F8F7059A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Chirurgická léčba </a:t>
            </a:r>
            <a:r>
              <a:rPr lang="cs-CZ" dirty="0" err="1"/>
              <a:t>konkomitantního</a:t>
            </a:r>
            <a:r>
              <a:rPr lang="cs-CZ" dirty="0"/>
              <a:t> strabismu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B460A-2A7E-4438-9FAA-59D4AB5E4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Pouze při vyléčené amblyopii</a:t>
            </a:r>
          </a:p>
          <a:p>
            <a:r>
              <a:rPr lang="cs-CZ" dirty="0"/>
              <a:t>Jednostranný strabismus -&gt; alternující strabismus</a:t>
            </a:r>
          </a:p>
          <a:p>
            <a:r>
              <a:rPr lang="cs-CZ" dirty="0"/>
              <a:t> Vyrovnaný </a:t>
            </a:r>
            <a:r>
              <a:rPr lang="cs-CZ" dirty="0" err="1"/>
              <a:t>visus</a:t>
            </a:r>
            <a:r>
              <a:rPr lang="cs-CZ" dirty="0"/>
              <a:t> – rozdíl max. 2 řádky optotypu</a:t>
            </a:r>
          </a:p>
          <a:p>
            <a:r>
              <a:rPr lang="cs-CZ" dirty="0"/>
              <a:t>Snaha o symetrický chirurgický výkon – spřažená inervace okohybných svalů. </a:t>
            </a:r>
          </a:p>
          <a:p>
            <a:pPr lvl="1"/>
            <a:r>
              <a:rPr lang="cs-CZ" dirty="0" err="1"/>
              <a:t>Heringův</a:t>
            </a:r>
            <a:r>
              <a:rPr lang="cs-CZ" dirty="0"/>
              <a:t> + </a:t>
            </a:r>
            <a:r>
              <a:rPr lang="cs-CZ" dirty="0" err="1"/>
              <a:t>Sherringtonův</a:t>
            </a:r>
            <a:r>
              <a:rPr lang="cs-CZ" dirty="0"/>
              <a:t> zákon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4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303F0D-243D-4325-915B-95F452110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05" y="1207363"/>
            <a:ext cx="5474415" cy="1524645"/>
          </a:xfrm>
        </p:spPr>
        <p:txBody>
          <a:bodyPr>
            <a:noAutofit/>
          </a:bodyPr>
          <a:lstStyle/>
          <a:p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Sheringtonův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zákon o reciproké inervaci antagonistů: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54A2F2A-5A80-434C-AB94-012616610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732008"/>
            <a:ext cx="4754880" cy="33415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Inervační impuls je rovnoměrně rozdělen na synergisty obou očí, jež se v tomto případě chovají jako jediný orgán. Z motorického centra přichází stejný nervový impuls do obou svalů spřažené dvojice pro pohyb očí v určitém směru.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A8A6B3-5969-4083-A66F-E00A54371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560" y="2732008"/>
            <a:ext cx="4754880" cy="33415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Každý pohyb očí je možný jen tehdy, je-li kontrakce synergistů zároveň provázena relaxací </a:t>
            </a:r>
            <a:r>
              <a:rPr lang="cs-CZ" dirty="0" err="1"/>
              <a:t>anatgonistů</a:t>
            </a:r>
            <a:r>
              <a:rPr lang="cs-CZ" dirty="0"/>
              <a:t>. Je-li zvýšen nervový impuls pro určitý zevní oční sval, je stejnou měrou tlumen impuls pro jeho antagonistu.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C56AAD-1EF7-493C-9A86-173664A3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6A8F-5E3B-4C2D-AD5D-AAFA5AF900F7}" type="slidenum">
              <a:rPr lang="cs-CZ" smtClean="0"/>
              <a:t>22</a:t>
            </a:fld>
            <a:endParaRPr lang="cs-CZ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157612C9-42EE-45C4-A00E-8D27B9482A75}"/>
              </a:ext>
            </a:extLst>
          </p:cNvPr>
          <p:cNvSpPr txBox="1">
            <a:spLocks/>
          </p:cNvSpPr>
          <p:nvPr/>
        </p:nvSpPr>
        <p:spPr>
          <a:xfrm>
            <a:off x="5989320" y="1802471"/>
            <a:ext cx="5364480" cy="788152"/>
          </a:xfrm>
          <a:prstGeom prst="rect">
            <a:avLst/>
          </a:prstGeom>
        </p:spPr>
        <p:txBody>
          <a:bodyPr vert="horz" lIns="137160" tIns="45720" rIns="13716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300" b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Heringův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zákon o stranově symetrické inervaci synergistů: </a:t>
            </a:r>
          </a:p>
        </p:txBody>
      </p:sp>
    </p:spTree>
    <p:extLst>
      <p:ext uri="{BB962C8B-B14F-4D97-AF65-F5344CB8AC3E}">
        <p14:creationId xmlns:p14="http://schemas.microsoft.com/office/powerpoint/2010/main" val="58709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B6960DDD-3BD1-42D7-A117-1B5B547A8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01" y="424991"/>
            <a:ext cx="9439972" cy="5309984"/>
          </a:xfrm>
          <a:prstGeom prst="rect">
            <a:avLst/>
          </a:prstGeom>
        </p:spPr>
      </p:pic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B3C52B13-D8F0-4275-B2B8-92E9C3927F31}"/>
              </a:ext>
            </a:extLst>
          </p:cNvPr>
          <p:cNvSpPr txBox="1"/>
          <p:nvPr/>
        </p:nvSpPr>
        <p:spPr>
          <a:xfrm>
            <a:off x="1808227" y="6423198"/>
            <a:ext cx="857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Pomoct Vám může i toto video (En): </a:t>
            </a:r>
            <a:r>
              <a:rPr lang="cs-CZ" dirty="0">
                <a:hlinkClick r:id="rId3"/>
              </a:rPr>
              <a:t>https://www.youtube.com/watch?v=ldiNRvLhQ3A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D6FC05-F0D6-430B-B513-C1576DAD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6A8F-5E3B-4C2D-AD5D-AAFA5AF900F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10851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B5BB2A1-B0ED-48ED-8DEA-67B63A2FC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5" t="16988" r="16219" b="17086"/>
          <a:stretch/>
        </p:blipFill>
        <p:spPr>
          <a:xfrm>
            <a:off x="1313920" y="203361"/>
            <a:ext cx="9564159" cy="5584880"/>
          </a:xfrm>
          <a:prstGeom prst="rect">
            <a:avLst/>
          </a:prstGeom>
        </p:spPr>
      </p:pic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B3C52B13-D8F0-4275-B2B8-92E9C3927F31}"/>
              </a:ext>
            </a:extLst>
          </p:cNvPr>
          <p:cNvSpPr txBox="1"/>
          <p:nvPr/>
        </p:nvSpPr>
        <p:spPr>
          <a:xfrm>
            <a:off x="1808227" y="6375692"/>
            <a:ext cx="857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/>
              <a:t>Pževzato</a:t>
            </a:r>
            <a:r>
              <a:rPr lang="cs-CZ" i="1" dirty="0"/>
              <a:t> z: </a:t>
            </a:r>
            <a:r>
              <a:rPr lang="cs-CZ" i="1" dirty="0">
                <a:hlinkClick r:id="rId3"/>
              </a:rPr>
              <a:t>https://www.youtube.com/watch?v=lWKkHWWDIEI</a:t>
            </a:r>
            <a:r>
              <a:rPr lang="cs-CZ" i="1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D6FC05-F0D6-430B-B513-C1576DAD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6A8F-5E3B-4C2D-AD5D-AAFA5AF900F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56631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B3C52B13-D8F0-4275-B2B8-92E9C3927F31}"/>
              </a:ext>
            </a:extLst>
          </p:cNvPr>
          <p:cNvSpPr txBox="1"/>
          <p:nvPr/>
        </p:nvSpPr>
        <p:spPr>
          <a:xfrm>
            <a:off x="1808227" y="6375692"/>
            <a:ext cx="857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/>
              <a:t>Pževzato</a:t>
            </a:r>
            <a:r>
              <a:rPr lang="cs-CZ" i="1" dirty="0"/>
              <a:t> z: </a:t>
            </a:r>
            <a:r>
              <a:rPr lang="cs-CZ" i="1" dirty="0">
                <a:hlinkClick r:id="rId2"/>
              </a:rPr>
              <a:t>https://www.youtube.com/watch?v=lWKkHWWDIEI</a:t>
            </a:r>
            <a:r>
              <a:rPr lang="cs-CZ" i="1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D6FC05-F0D6-430B-B513-C1576DAD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6A8F-5E3B-4C2D-AD5D-AAFA5AF900F7}" type="slidenum">
              <a:rPr lang="cs-CZ" smtClean="0"/>
              <a:t>25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AF7D39-EC51-4448-9C6F-6F96DBEA4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76" t="23673" r="14132" b="19727"/>
          <a:stretch/>
        </p:blipFill>
        <p:spPr>
          <a:xfrm>
            <a:off x="844938" y="878643"/>
            <a:ext cx="10508862" cy="510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2669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B3C52B13-D8F0-4275-B2B8-92E9C3927F31}"/>
              </a:ext>
            </a:extLst>
          </p:cNvPr>
          <p:cNvSpPr txBox="1"/>
          <p:nvPr/>
        </p:nvSpPr>
        <p:spPr>
          <a:xfrm>
            <a:off x="1808227" y="6375692"/>
            <a:ext cx="857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/>
              <a:t>Pževzato</a:t>
            </a:r>
            <a:r>
              <a:rPr lang="cs-CZ" i="1" dirty="0"/>
              <a:t> z: </a:t>
            </a:r>
            <a:r>
              <a:rPr lang="cs-CZ" i="1" dirty="0">
                <a:hlinkClick r:id="rId2"/>
              </a:rPr>
              <a:t>https://www.youtube.com/watch?v=lWKkHWWDIEI</a:t>
            </a:r>
            <a:r>
              <a:rPr lang="cs-CZ" i="1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D6FC05-F0D6-430B-B513-C1576DAD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6A8F-5E3B-4C2D-AD5D-AAFA5AF900F7}" type="slidenum">
              <a:rPr lang="cs-CZ" smtClean="0"/>
              <a:t>26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373FFD-CF9C-493F-BB83-49F0B01C3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76" t="30400" r="14231" b="18503"/>
          <a:stretch/>
        </p:blipFill>
        <p:spPr>
          <a:xfrm>
            <a:off x="324752" y="813617"/>
            <a:ext cx="11542496" cy="50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2329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B3C52B13-D8F0-4275-B2B8-92E9C3927F31}"/>
              </a:ext>
            </a:extLst>
          </p:cNvPr>
          <p:cNvSpPr txBox="1"/>
          <p:nvPr/>
        </p:nvSpPr>
        <p:spPr>
          <a:xfrm>
            <a:off x="1808227" y="6375692"/>
            <a:ext cx="857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/>
              <a:t>Pževzato</a:t>
            </a:r>
            <a:r>
              <a:rPr lang="cs-CZ" i="1" dirty="0"/>
              <a:t> z: </a:t>
            </a:r>
            <a:r>
              <a:rPr lang="cs-CZ" i="1" dirty="0">
                <a:hlinkClick r:id="rId2"/>
              </a:rPr>
              <a:t>https://www.youtube.com/watch?v=lWKkHWWDIEI</a:t>
            </a:r>
            <a:r>
              <a:rPr lang="cs-CZ" i="1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D6FC05-F0D6-430B-B513-C1576DAD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6A8F-5E3B-4C2D-AD5D-AAFA5AF900F7}" type="slidenum">
              <a:rPr lang="cs-CZ" smtClean="0"/>
              <a:t>27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E6523C-BCC4-4BD9-B786-51B5F2774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37" t="26531" r="14209" b="19803"/>
          <a:stretch/>
        </p:blipFill>
        <p:spPr>
          <a:xfrm>
            <a:off x="509433" y="936239"/>
            <a:ext cx="11173134" cy="49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1042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B3C52B13-D8F0-4275-B2B8-92E9C3927F31}"/>
              </a:ext>
            </a:extLst>
          </p:cNvPr>
          <p:cNvSpPr txBox="1"/>
          <p:nvPr/>
        </p:nvSpPr>
        <p:spPr>
          <a:xfrm>
            <a:off x="1808227" y="6375692"/>
            <a:ext cx="857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/>
              <a:t>Pževzato</a:t>
            </a:r>
            <a:r>
              <a:rPr lang="cs-CZ" i="1" dirty="0"/>
              <a:t> z: </a:t>
            </a:r>
            <a:r>
              <a:rPr lang="cs-CZ" i="1" dirty="0">
                <a:hlinkClick r:id="rId2"/>
              </a:rPr>
              <a:t>https://www.youtube.com/watch?v=lWKkHWWDIEI</a:t>
            </a:r>
            <a:r>
              <a:rPr lang="cs-CZ" i="1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D6FC05-F0D6-430B-B513-C1576DAD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6A8F-5E3B-4C2D-AD5D-AAFA5AF900F7}" type="slidenum">
              <a:rPr lang="cs-CZ" smtClean="0"/>
              <a:t>28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F0FBB5-70B9-43E7-9781-50E3A8AAD0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62" t="25713" r="14209" b="19048"/>
          <a:stretch/>
        </p:blipFill>
        <p:spPr>
          <a:xfrm>
            <a:off x="685112" y="898101"/>
            <a:ext cx="10821776" cy="506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0774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B3C52B13-D8F0-4275-B2B8-92E9C3927F31}"/>
              </a:ext>
            </a:extLst>
          </p:cNvPr>
          <p:cNvSpPr txBox="1"/>
          <p:nvPr/>
        </p:nvSpPr>
        <p:spPr>
          <a:xfrm>
            <a:off x="1808227" y="6375692"/>
            <a:ext cx="857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/>
              <a:t>Pževzato</a:t>
            </a:r>
            <a:r>
              <a:rPr lang="cs-CZ" i="1" dirty="0"/>
              <a:t> z: </a:t>
            </a:r>
            <a:r>
              <a:rPr lang="cs-CZ" i="1" dirty="0">
                <a:hlinkClick r:id="rId2"/>
              </a:rPr>
              <a:t>https://www.youtube.com/watch?v=lWKkHWWDIEI</a:t>
            </a:r>
            <a:r>
              <a:rPr lang="cs-CZ" i="1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D6FC05-F0D6-430B-B513-C1576DAD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6A8F-5E3B-4C2D-AD5D-AAFA5AF900F7}" type="slidenum">
              <a:rPr lang="cs-CZ" smtClean="0"/>
              <a:t>29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6C7CFD-4F6A-49A7-A229-4D46F902C1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89" t="16462" r="14831" b="21769"/>
          <a:stretch/>
        </p:blipFill>
        <p:spPr>
          <a:xfrm>
            <a:off x="1416177" y="771929"/>
            <a:ext cx="9359645" cy="46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973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C01C96-2FB2-4967-AB53-025CE70F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Strabismus - 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B130EF-1C2E-4E0B-A49A-82EBD6E47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směru úchylky</a:t>
            </a:r>
          </a:p>
          <a:p>
            <a:r>
              <a:rPr lang="cs-CZ" dirty="0"/>
              <a:t>Podle velikosti úchylky</a:t>
            </a:r>
          </a:p>
          <a:p>
            <a:r>
              <a:rPr lang="cs-CZ" dirty="0"/>
              <a:t>Podle laterality</a:t>
            </a:r>
          </a:p>
          <a:p>
            <a:r>
              <a:rPr lang="cs-CZ" dirty="0"/>
              <a:t>Podle souhybů očí</a:t>
            </a:r>
          </a:p>
          <a:p>
            <a:r>
              <a:rPr lang="cs-CZ" dirty="0"/>
              <a:t>Podle příčiny</a:t>
            </a:r>
          </a:p>
          <a:p>
            <a:r>
              <a:rPr lang="cs-CZ" dirty="0"/>
              <a:t>Podle manifestace</a:t>
            </a:r>
          </a:p>
          <a:p>
            <a:r>
              <a:rPr lang="cs-CZ" dirty="0"/>
              <a:t>Atd…</a:t>
            </a:r>
          </a:p>
        </p:txBody>
      </p:sp>
    </p:spTree>
    <p:extLst>
      <p:ext uri="{BB962C8B-B14F-4D97-AF65-F5344CB8AC3E}">
        <p14:creationId xmlns:p14="http://schemas.microsoft.com/office/powerpoint/2010/main" val="155620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C20BC-BDB2-448B-BD67-F8F7059A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Chirurgická léčba konkomitantního strabismu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3754FEE-050A-4129-BA95-0ED5E08ABB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" y="2402732"/>
            <a:ext cx="6910724" cy="3268494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136B481E-B522-4A3A-908B-FAA89D7483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" b="4602"/>
          <a:stretch/>
        </p:blipFill>
        <p:spPr>
          <a:xfrm>
            <a:off x="6956189" y="1953087"/>
            <a:ext cx="4397611" cy="4323426"/>
          </a:xfrm>
        </p:spPr>
      </p:pic>
    </p:spTree>
    <p:extLst>
      <p:ext uri="{BB962C8B-B14F-4D97-AF65-F5344CB8AC3E}">
        <p14:creationId xmlns:p14="http://schemas.microsoft.com/office/powerpoint/2010/main" val="979960385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B5BB2A1-B0ED-48ED-8DEA-67B63A2FC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5" t="16988" r="16219" b="17086"/>
          <a:stretch/>
        </p:blipFill>
        <p:spPr>
          <a:xfrm>
            <a:off x="1313920" y="203361"/>
            <a:ext cx="9564159" cy="5584880"/>
          </a:xfrm>
          <a:prstGeom prst="rect">
            <a:avLst/>
          </a:prstGeom>
        </p:spPr>
      </p:pic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B3C52B13-D8F0-4275-B2B8-92E9C3927F31}"/>
              </a:ext>
            </a:extLst>
          </p:cNvPr>
          <p:cNvSpPr txBox="1"/>
          <p:nvPr/>
        </p:nvSpPr>
        <p:spPr>
          <a:xfrm>
            <a:off x="1808227" y="6375692"/>
            <a:ext cx="857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/>
              <a:t>Pževzato</a:t>
            </a:r>
            <a:r>
              <a:rPr lang="cs-CZ" i="1" dirty="0"/>
              <a:t> z: </a:t>
            </a:r>
            <a:r>
              <a:rPr lang="cs-CZ" i="1" dirty="0">
                <a:hlinkClick r:id="rId3"/>
              </a:rPr>
              <a:t>https://www.youtube.com/watch?v=lWKkHWWDIEI</a:t>
            </a:r>
            <a:r>
              <a:rPr lang="cs-CZ" i="1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D6FC05-F0D6-430B-B513-C1576DAD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6A8F-5E3B-4C2D-AD5D-AAFA5AF900F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14542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98755-2DDF-4D4F-AE1E-8756DE28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Chirurgická léčba </a:t>
            </a:r>
            <a:r>
              <a:rPr lang="cs-CZ" dirty="0" err="1"/>
              <a:t>konkomitantního</a:t>
            </a:r>
            <a:r>
              <a:rPr lang="cs-CZ" dirty="0"/>
              <a:t> strabismu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D48898-99A0-41D7-978A-611B46E64F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1 mm </a:t>
            </a:r>
            <a:r>
              <a:rPr lang="cs-CZ" dirty="0" err="1"/>
              <a:t>M.R.Int</a:t>
            </a:r>
            <a:r>
              <a:rPr lang="cs-CZ" dirty="0"/>
              <a:t>. = 3° úchylky</a:t>
            </a:r>
          </a:p>
          <a:p>
            <a:r>
              <a:rPr lang="cs-CZ" dirty="0"/>
              <a:t>1 mm </a:t>
            </a:r>
            <a:r>
              <a:rPr lang="cs-CZ" dirty="0" err="1"/>
              <a:t>M.R.Ext</a:t>
            </a:r>
            <a:r>
              <a:rPr lang="cs-CZ" dirty="0"/>
              <a:t> = 1° úchylky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C76011-9BD0-4AD0-980B-45EB430E00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Oslabující operace</a:t>
            </a:r>
          </a:p>
          <a:p>
            <a:pPr lvl="1"/>
            <a:r>
              <a:rPr lang="cs-CZ" dirty="0"/>
              <a:t>Elongace</a:t>
            </a:r>
          </a:p>
          <a:p>
            <a:pPr lvl="1"/>
            <a:r>
              <a:rPr lang="cs-CZ" dirty="0" err="1"/>
              <a:t>Retropozice</a:t>
            </a:r>
            <a:endParaRPr lang="cs-CZ" dirty="0"/>
          </a:p>
          <a:p>
            <a:pPr lvl="1"/>
            <a:r>
              <a:rPr lang="cs-CZ" dirty="0"/>
              <a:t>Tenotomie</a:t>
            </a:r>
          </a:p>
          <a:p>
            <a:r>
              <a:rPr lang="cs-CZ" dirty="0"/>
              <a:t>Zesilující operace</a:t>
            </a:r>
          </a:p>
          <a:p>
            <a:pPr lvl="1"/>
            <a:r>
              <a:rPr lang="cs-CZ" dirty="0"/>
              <a:t>Antepozice</a:t>
            </a:r>
          </a:p>
          <a:p>
            <a:pPr lvl="1"/>
            <a:r>
              <a:rPr lang="cs-CZ" dirty="0"/>
              <a:t>Resekce</a:t>
            </a:r>
          </a:p>
          <a:p>
            <a:pPr lvl="1"/>
            <a:r>
              <a:rPr lang="cs-CZ" dirty="0" err="1"/>
              <a:t>Plikace</a:t>
            </a:r>
            <a:r>
              <a:rPr lang="cs-CZ" dirty="0"/>
              <a:t> (zřasení)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4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3" descr="surgery.jpg">
            <a:extLst>
              <a:ext uri="{FF2B5EF4-FFF2-40B4-BE49-F238E27FC236}">
                <a16:creationId xmlns:a16="http://schemas.microsoft.com/office/drawing/2014/main" id="{F634D3AE-0B22-47AB-BF87-CA7974EAE4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r="1295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6898755-2DDF-4D4F-AE1E-8756DE28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000000"/>
                </a:solidFill>
              </a:rPr>
              <a:t>Chirurgická léčba konkomitantního strabismu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D48898-99A0-41D7-978A-611B46E64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Nástřih spojivky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Očištění svalu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Odstřižení svalu od úponu/prošití svalu v požadované vzdálenosti.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Posun svalu/resekce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Našití svalu do skléry/k původnímu úponu. </a:t>
            </a:r>
            <a:endParaRPr lang="en-US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9E02BF1E-F0C6-4F25-BD1F-B86E43691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28" y="338328"/>
            <a:ext cx="6325804" cy="1608328"/>
          </a:xfrm>
        </p:spPr>
        <p:txBody>
          <a:bodyPr>
            <a:normAutofit/>
          </a:bodyPr>
          <a:lstStyle/>
          <a:p>
            <a:r>
              <a:rPr lang="cs-CZ" altLang="cs-CZ" sz="3600"/>
              <a:t>Operace sval oslabující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FB03951-E9D3-4098-B0CA-B4DD6457F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69668" y="823763"/>
            <a:ext cx="6170059" cy="1715156"/>
          </a:xfrm>
        </p:spPr>
        <p:txBody>
          <a:bodyPr anchor="ctr">
            <a:normAutofit fontScale="77500" lnSpcReduction="20000"/>
          </a:bodyPr>
          <a:lstStyle/>
          <a:p>
            <a:r>
              <a:rPr lang="cs-CZ" altLang="cs-CZ" sz="4000" u="sng" dirty="0" err="1"/>
              <a:t>retropozice</a:t>
            </a:r>
            <a:r>
              <a:rPr lang="cs-CZ" altLang="cs-CZ" sz="4000" dirty="0"/>
              <a:t> </a:t>
            </a:r>
          </a:p>
          <a:p>
            <a:r>
              <a:rPr lang="cs-CZ" altLang="cs-CZ" sz="4000" dirty="0"/>
              <a:t>tenotomie</a:t>
            </a:r>
          </a:p>
          <a:p>
            <a:r>
              <a:rPr lang="cs-CZ" altLang="cs-CZ" sz="4000" dirty="0"/>
              <a:t>elongace</a:t>
            </a:r>
          </a:p>
          <a:p>
            <a:pPr>
              <a:buFontTx/>
              <a:buNone/>
            </a:pPr>
            <a:r>
              <a:rPr lang="cs-CZ" altLang="cs-CZ" sz="2000" dirty="0"/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468" name="Picture 4" descr="Mic3">
            <a:extLst>
              <a:ext uri="{FF2B5EF4-FFF2-40B4-BE49-F238E27FC236}">
                <a16:creationId xmlns:a16="http://schemas.microsoft.com/office/drawing/2014/main" id="{929F2B2A-B268-4FAA-92F3-35356477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652" y="2742397"/>
            <a:ext cx="3637392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CB3">
            <a:extLst>
              <a:ext uri="{FF2B5EF4-FFF2-40B4-BE49-F238E27FC236}">
                <a16:creationId xmlns:a16="http://schemas.microsoft.com/office/drawing/2014/main" id="{F9D81001-345A-4ED0-AA73-B64BEFA6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7"/>
          <a:stretch>
            <a:fillRect/>
          </a:stretch>
        </p:blipFill>
        <p:spPr bwMode="auto">
          <a:xfrm>
            <a:off x="7463977" y="2742397"/>
            <a:ext cx="319935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EEEB286-235B-4334-A4FB-779EDB733063}"/>
              </a:ext>
            </a:extLst>
          </p:cNvPr>
          <p:cNvCxnSpPr>
            <a:cxnSpLocks/>
          </p:cNvCxnSpPr>
          <p:nvPr/>
        </p:nvCxnSpPr>
        <p:spPr>
          <a:xfrm flipH="1">
            <a:off x="4067063" y="1142492"/>
            <a:ext cx="1419337" cy="1467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856E882-748A-445F-B84E-82454318DD46}"/>
              </a:ext>
            </a:extLst>
          </p:cNvPr>
          <p:cNvCxnSpPr/>
          <p:nvPr/>
        </p:nvCxnSpPr>
        <p:spPr>
          <a:xfrm>
            <a:off x="7182035" y="1946656"/>
            <a:ext cx="674703" cy="6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833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0BC889A-E147-432E-9472-3C11A9952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5926" y="685800"/>
            <a:ext cx="9396274" cy="41148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4000" dirty="0"/>
              <a:t>Operace sval zesilující</a:t>
            </a:r>
          </a:p>
          <a:p>
            <a:endParaRPr lang="cs-CZ" altLang="cs-CZ" dirty="0"/>
          </a:p>
          <a:p>
            <a:r>
              <a:rPr lang="cs-CZ" altLang="cs-CZ" u="sng" dirty="0"/>
              <a:t>Resekce</a:t>
            </a:r>
          </a:p>
          <a:p>
            <a:r>
              <a:rPr lang="cs-CZ" altLang="cs-CZ" dirty="0"/>
              <a:t>Antepozice</a:t>
            </a:r>
          </a:p>
          <a:p>
            <a:r>
              <a:rPr lang="cs-CZ" altLang="cs-CZ" dirty="0" err="1"/>
              <a:t>Plikace</a:t>
            </a:r>
            <a:r>
              <a:rPr lang="cs-CZ" altLang="cs-CZ" dirty="0"/>
              <a:t> (zřasení)</a:t>
            </a:r>
          </a:p>
          <a:p>
            <a:pPr>
              <a:buFontTx/>
              <a:buNone/>
            </a:pPr>
            <a:endParaRPr lang="cs-CZ" altLang="cs-CZ" sz="4400" dirty="0"/>
          </a:p>
        </p:txBody>
      </p:sp>
      <p:pic>
        <p:nvPicPr>
          <p:cNvPr id="64515" name="Picture 3" descr="Mic2">
            <a:extLst>
              <a:ext uri="{FF2B5EF4-FFF2-40B4-BE49-F238E27FC236}">
                <a16:creationId xmlns:a16="http://schemas.microsoft.com/office/drawing/2014/main" id="{73D78D89-2CA3-41C9-86FC-F551035D3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1996"/>
            <a:ext cx="5444490" cy="517020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81ABCE0A-D091-420C-95F4-227FE759340E}"/>
              </a:ext>
            </a:extLst>
          </p:cNvPr>
          <p:cNvCxnSpPr/>
          <p:nvPr/>
        </p:nvCxnSpPr>
        <p:spPr>
          <a:xfrm>
            <a:off x="2209800" y="2139518"/>
            <a:ext cx="4111101" cy="248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71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EF9C1-B100-0357-5596-B9C13C00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660" y="5007199"/>
            <a:ext cx="2956560" cy="2030603"/>
          </a:xfrm>
        </p:spPr>
        <p:txBody>
          <a:bodyPr>
            <a:normAutofit/>
          </a:bodyPr>
          <a:lstStyle/>
          <a:p>
            <a:r>
              <a:rPr lang="cs-CZ" sz="1400" i="1" dirty="0"/>
              <a:t>https://www.aao.org/image/rectus-muscle-plication-surgery</a:t>
            </a:r>
          </a:p>
        </p:txBody>
      </p:sp>
      <p:pic>
        <p:nvPicPr>
          <p:cNvPr id="5" name="Zástupný obsah 4" descr="Obsah obrázku různé, jídlo&#10;&#10;Popis byl vytvořen automaticky">
            <a:extLst>
              <a:ext uri="{FF2B5EF4-FFF2-40B4-BE49-F238E27FC236}">
                <a16:creationId xmlns:a16="http://schemas.microsoft.com/office/drawing/2014/main" id="{44AE151E-D730-CB9E-A777-4D11EEB8B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36" y="27383"/>
            <a:ext cx="6592824" cy="6803234"/>
          </a:xfrm>
        </p:spPr>
      </p:pic>
    </p:spTree>
    <p:extLst>
      <p:ext uri="{BB962C8B-B14F-4D97-AF65-F5344CB8AC3E}">
        <p14:creationId xmlns:p14="http://schemas.microsoft.com/office/powerpoint/2010/main" val="1738514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8690" y="512763"/>
            <a:ext cx="9262110" cy="1548085"/>
          </a:xfrm>
        </p:spPr>
        <p:txBody>
          <a:bodyPr>
            <a:normAutofit/>
          </a:bodyPr>
          <a:lstStyle/>
          <a:p>
            <a:r>
              <a:rPr lang="cs-CZ" dirty="0"/>
              <a:t>Rozdělení </a:t>
            </a:r>
            <a:r>
              <a:rPr lang="cs-CZ" dirty="0" err="1"/>
              <a:t>konkomitujícího</a:t>
            </a:r>
            <a:r>
              <a:rPr lang="cs-CZ" dirty="0"/>
              <a:t> strabismu</a:t>
            </a:r>
            <a:br>
              <a:rPr lang="cs-CZ" dirty="0"/>
            </a:br>
            <a:r>
              <a:rPr lang="cs-CZ" sz="3600" i="1" dirty="0"/>
              <a:t>Strabismus </a:t>
            </a:r>
            <a:r>
              <a:rPr lang="cs-CZ" sz="3600" i="1" dirty="0" err="1"/>
              <a:t>convergens</a:t>
            </a:r>
            <a:r>
              <a:rPr lang="cs-CZ" sz="3600" i="1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8690" y="2132856"/>
            <a:ext cx="9262110" cy="4223494"/>
          </a:xfrm>
        </p:spPr>
        <p:txBody>
          <a:bodyPr/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Strabismus </a:t>
            </a:r>
            <a:r>
              <a:rPr lang="cs-CZ" dirty="0" err="1"/>
              <a:t>convergens</a:t>
            </a:r>
            <a:r>
              <a:rPr lang="cs-CZ" dirty="0"/>
              <a:t> </a:t>
            </a:r>
            <a:r>
              <a:rPr lang="cs-CZ" dirty="0" err="1"/>
              <a:t>monolateralis</a:t>
            </a:r>
            <a:endParaRPr lang="cs-CZ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Strabismus </a:t>
            </a:r>
            <a:r>
              <a:rPr lang="cs-CZ" dirty="0" err="1"/>
              <a:t>convergens</a:t>
            </a:r>
            <a:r>
              <a:rPr lang="cs-CZ" dirty="0"/>
              <a:t> </a:t>
            </a:r>
            <a:r>
              <a:rPr lang="cs-CZ" dirty="0" err="1"/>
              <a:t>alternans</a:t>
            </a:r>
            <a:endParaRPr lang="cs-CZ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Strabismus </a:t>
            </a:r>
            <a:r>
              <a:rPr lang="cs-CZ" dirty="0" err="1"/>
              <a:t>accomodativus</a:t>
            </a:r>
            <a:r>
              <a:rPr lang="cs-CZ" dirty="0"/>
              <a:t>- 3 typy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 err="1"/>
              <a:t>Esotropia</a:t>
            </a:r>
            <a:r>
              <a:rPr lang="cs-CZ" dirty="0"/>
              <a:t> </a:t>
            </a:r>
            <a:r>
              <a:rPr lang="cs-CZ" dirty="0" err="1"/>
              <a:t>congenitalis</a:t>
            </a:r>
            <a:endParaRPr lang="cs-CZ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Akutní </a:t>
            </a:r>
            <a:r>
              <a:rPr lang="cs-CZ" dirty="0" err="1"/>
              <a:t>konkomitující</a:t>
            </a:r>
            <a:r>
              <a:rPr lang="cs-CZ" dirty="0"/>
              <a:t> strabismus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Cyklický strabismus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09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Strabismus </a:t>
            </a:r>
            <a:r>
              <a:rPr lang="cs-CZ" dirty="0" err="1"/>
              <a:t>accomodativus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0768"/>
            <a:ext cx="10515600" cy="5015582"/>
          </a:xfrm>
        </p:spPr>
        <p:txBody>
          <a:bodyPr/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cs-CZ" dirty="0"/>
              <a:t> 1. typ- typický, plně </a:t>
            </a:r>
            <a:r>
              <a:rPr lang="cs-CZ" dirty="0" err="1"/>
              <a:t>akomodativní</a:t>
            </a:r>
            <a:endParaRPr lang="cs-CZ" dirty="0"/>
          </a:p>
          <a:p>
            <a:pPr marL="68263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cs-CZ" dirty="0"/>
              <a:t>  - větší hypermetropie, brýle plně upravují  úchylku, neoperuje se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cs-CZ" dirty="0"/>
              <a:t> 2. typ- atypický</a:t>
            </a:r>
          </a:p>
          <a:p>
            <a:pPr marL="68263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cs-CZ" dirty="0"/>
              <a:t>   - úchylka jen do blízka, nižší stupeň hypermetropie, neoperuje se, </a:t>
            </a:r>
          </a:p>
          <a:p>
            <a:pPr marL="68263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cs-CZ" dirty="0"/>
              <a:t> 	 	- Franklinova skla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cs-CZ" dirty="0"/>
              <a:t> 3. typ- částečně </a:t>
            </a:r>
            <a:r>
              <a:rPr lang="cs-CZ" dirty="0" err="1"/>
              <a:t>akomodativní</a:t>
            </a:r>
            <a:endParaRPr lang="cs-CZ" dirty="0"/>
          </a:p>
          <a:p>
            <a:pPr marL="68263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cs-CZ" dirty="0"/>
              <a:t>   - úchylka patrná do blízka i do dálky, do blízka je úchylka větší, operací korigujeme jen tu úchylku, která se neupraví skly</a:t>
            </a:r>
          </a:p>
        </p:txBody>
      </p:sp>
    </p:spTree>
    <p:extLst>
      <p:ext uri="{BB962C8B-B14F-4D97-AF65-F5344CB8AC3E}">
        <p14:creationId xmlns:p14="http://schemas.microsoft.com/office/powerpoint/2010/main" val="42700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EF603-8B34-4ACE-9DC8-8CD8F2A8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Vrozená </a:t>
            </a:r>
            <a:r>
              <a:rPr lang="cs-CZ" dirty="0" err="1"/>
              <a:t>esotropie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13E03C-FF8B-47B8-8506-E5BFA7993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885218" cy="4351338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1-2% dětí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Do 3. měsíce věku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+25 - +40°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Alternující strabismus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Lehký stupeň amblyopie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Hypermetropie do +3 </a:t>
            </a:r>
            <a:r>
              <a:rPr lang="cs-CZ" dirty="0" err="1"/>
              <a:t>sfD</a:t>
            </a:r>
            <a:endParaRPr lang="cs-CZ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DVD, nystagmus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Bez jiného neurologického deficitu, možná perinatální rizika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1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51E2EA3-4AA3-42B1-8273-4B8E74DBA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r>
              <a:rPr lang="cs-CZ" altLang="cs-CZ" sz="4000" dirty="0"/>
              <a:t>Typy šilhání podle směru úchylky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EF44C1D-B60A-46A0-A80F-E2ED06C07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9336" y="1307592"/>
            <a:ext cx="7772400" cy="5093208"/>
          </a:xfrm>
        </p:spPr>
        <p:txBody>
          <a:bodyPr/>
          <a:lstStyle/>
          <a:p>
            <a:pPr>
              <a:defRPr/>
            </a:pPr>
            <a:r>
              <a:rPr lang="cs-CZ" altLang="cs-CZ" sz="3000" dirty="0" err="1"/>
              <a:t>Strab</a:t>
            </a:r>
            <a:r>
              <a:rPr lang="cs-CZ" altLang="cs-CZ" sz="3000" dirty="0"/>
              <a:t>. </a:t>
            </a:r>
            <a:r>
              <a:rPr lang="cs-CZ" altLang="cs-CZ" sz="3000" dirty="0" err="1"/>
              <a:t>convergens</a:t>
            </a:r>
            <a:r>
              <a:rPr lang="cs-CZ" altLang="cs-CZ" sz="3000" dirty="0"/>
              <a:t> </a:t>
            </a:r>
          </a:p>
          <a:p>
            <a:pPr lvl="1">
              <a:defRPr/>
            </a:pPr>
            <a:r>
              <a:rPr lang="cs-CZ" altLang="cs-CZ" sz="2600" dirty="0"/>
              <a:t>(</a:t>
            </a:r>
            <a:r>
              <a:rPr lang="cs-CZ" altLang="cs-CZ" sz="2600" b="1" dirty="0" err="1">
                <a:solidFill>
                  <a:srgbClr val="FF0000"/>
                </a:solidFill>
              </a:rPr>
              <a:t>eso</a:t>
            </a:r>
            <a:r>
              <a:rPr lang="cs-CZ" altLang="cs-CZ" sz="2600" dirty="0" err="1"/>
              <a:t>tropie</a:t>
            </a:r>
            <a:r>
              <a:rPr lang="cs-CZ" altLang="cs-CZ" sz="2600" dirty="0"/>
              <a:t>)</a:t>
            </a:r>
          </a:p>
          <a:p>
            <a:pPr>
              <a:defRPr/>
            </a:pPr>
            <a:r>
              <a:rPr lang="cs-CZ" altLang="cs-CZ" sz="3000" dirty="0" err="1"/>
              <a:t>Strab</a:t>
            </a:r>
            <a:r>
              <a:rPr lang="cs-CZ" altLang="cs-CZ" sz="3000" dirty="0"/>
              <a:t>. </a:t>
            </a:r>
            <a:r>
              <a:rPr lang="cs-CZ" altLang="cs-CZ" sz="3000" dirty="0" err="1"/>
              <a:t>divergens</a:t>
            </a:r>
            <a:r>
              <a:rPr lang="cs-CZ" altLang="cs-CZ" sz="3000" dirty="0"/>
              <a:t>    </a:t>
            </a:r>
          </a:p>
          <a:p>
            <a:pPr lvl="1">
              <a:defRPr/>
            </a:pPr>
            <a:r>
              <a:rPr lang="cs-CZ" altLang="cs-CZ" sz="2600" dirty="0"/>
              <a:t>(</a:t>
            </a:r>
            <a:r>
              <a:rPr lang="cs-CZ" altLang="cs-CZ" sz="2600" b="1" dirty="0" err="1">
                <a:solidFill>
                  <a:srgbClr val="FF0000"/>
                </a:solidFill>
              </a:rPr>
              <a:t>exo</a:t>
            </a:r>
            <a:r>
              <a:rPr lang="cs-CZ" altLang="cs-CZ" sz="2600" dirty="0" err="1"/>
              <a:t>tropie</a:t>
            </a:r>
            <a:r>
              <a:rPr lang="cs-CZ" altLang="cs-CZ" sz="2600" dirty="0"/>
              <a:t>)</a:t>
            </a:r>
          </a:p>
          <a:p>
            <a:pPr>
              <a:defRPr/>
            </a:pPr>
            <a:r>
              <a:rPr lang="cs-CZ" altLang="cs-CZ" sz="3000" dirty="0" err="1"/>
              <a:t>Strab</a:t>
            </a:r>
            <a:r>
              <a:rPr lang="cs-CZ" altLang="cs-CZ" sz="3000" dirty="0"/>
              <a:t>. </a:t>
            </a:r>
            <a:r>
              <a:rPr lang="cs-CZ" altLang="cs-CZ" sz="3000" dirty="0" err="1"/>
              <a:t>supravergens</a:t>
            </a:r>
            <a:r>
              <a:rPr lang="cs-CZ" altLang="cs-CZ" sz="3000" dirty="0"/>
              <a:t> </a:t>
            </a:r>
          </a:p>
          <a:p>
            <a:pPr lvl="1">
              <a:defRPr/>
            </a:pPr>
            <a:r>
              <a:rPr lang="cs-CZ" altLang="cs-CZ" sz="2600" dirty="0"/>
              <a:t>(</a:t>
            </a:r>
            <a:r>
              <a:rPr lang="cs-CZ" altLang="cs-CZ" sz="2600" dirty="0" err="1"/>
              <a:t>sursumvergens</a:t>
            </a:r>
            <a:r>
              <a:rPr lang="cs-CZ" altLang="cs-CZ" sz="2600" dirty="0"/>
              <a:t>, </a:t>
            </a:r>
            <a:r>
              <a:rPr lang="cs-CZ" altLang="cs-CZ" sz="2600" b="1" dirty="0" err="1">
                <a:solidFill>
                  <a:srgbClr val="FF0000"/>
                </a:solidFill>
              </a:rPr>
              <a:t>hyper</a:t>
            </a:r>
            <a:r>
              <a:rPr lang="cs-CZ" altLang="cs-CZ" sz="2600" dirty="0" err="1"/>
              <a:t>tropie</a:t>
            </a:r>
            <a:r>
              <a:rPr lang="cs-CZ" altLang="cs-CZ" sz="2600" dirty="0"/>
              <a:t>)</a:t>
            </a:r>
          </a:p>
          <a:p>
            <a:pPr>
              <a:defRPr/>
            </a:pPr>
            <a:r>
              <a:rPr lang="cs-CZ" altLang="cs-CZ" sz="3000" dirty="0" err="1"/>
              <a:t>Strab</a:t>
            </a:r>
            <a:r>
              <a:rPr lang="cs-CZ" altLang="cs-CZ" sz="3000" dirty="0"/>
              <a:t>. </a:t>
            </a:r>
            <a:r>
              <a:rPr lang="cs-CZ" altLang="cs-CZ" sz="3000" dirty="0" err="1"/>
              <a:t>Infravergens</a:t>
            </a:r>
            <a:endParaRPr lang="cs-CZ" altLang="cs-CZ" sz="3000" dirty="0"/>
          </a:p>
          <a:p>
            <a:pPr lvl="1">
              <a:defRPr/>
            </a:pPr>
            <a:r>
              <a:rPr lang="cs-CZ" altLang="cs-CZ" sz="2600" dirty="0"/>
              <a:t>(</a:t>
            </a:r>
            <a:r>
              <a:rPr lang="cs-CZ" altLang="cs-CZ" sz="2600" dirty="0" err="1"/>
              <a:t>deorsumvergens</a:t>
            </a:r>
            <a:r>
              <a:rPr lang="cs-CZ" altLang="cs-CZ" sz="2600" dirty="0"/>
              <a:t>, </a:t>
            </a:r>
            <a:r>
              <a:rPr lang="cs-CZ" altLang="cs-CZ" sz="2600" b="1" dirty="0" err="1">
                <a:solidFill>
                  <a:srgbClr val="FF0000"/>
                </a:solidFill>
              </a:rPr>
              <a:t>hypo</a:t>
            </a:r>
            <a:r>
              <a:rPr lang="cs-CZ" altLang="cs-CZ" sz="2600" dirty="0" err="1"/>
              <a:t>tropie</a:t>
            </a:r>
            <a:r>
              <a:rPr lang="cs-CZ" altLang="cs-CZ" sz="2600" dirty="0"/>
              <a:t>)</a:t>
            </a:r>
          </a:p>
          <a:p>
            <a:pPr lvl="1">
              <a:defRPr/>
            </a:pPr>
            <a:endParaRPr lang="cs-CZ" altLang="cs-CZ" sz="2600" dirty="0"/>
          </a:p>
          <a:p>
            <a:pPr lvl="1">
              <a:defRPr/>
            </a:pPr>
            <a:r>
              <a:rPr lang="cs-CZ" altLang="cs-CZ" sz="2600" dirty="0"/>
              <a:t>Kombinované úchylky (např. </a:t>
            </a:r>
            <a:r>
              <a:rPr lang="cs-CZ" altLang="cs-CZ" sz="2600" dirty="0" err="1"/>
              <a:t>sursoadductorius</a:t>
            </a:r>
            <a:r>
              <a:rPr lang="cs-CZ" altLang="cs-CZ" sz="2600" dirty="0"/>
              <a:t>)</a:t>
            </a:r>
          </a:p>
          <a:p>
            <a:pPr lvl="1">
              <a:defRPr/>
            </a:pPr>
            <a:r>
              <a:rPr lang="cs-CZ" altLang="cs-CZ" sz="2600" dirty="0" err="1"/>
              <a:t>Cyklodeviace</a:t>
            </a:r>
            <a:r>
              <a:rPr lang="cs-CZ" altLang="cs-CZ" sz="2600" dirty="0"/>
              <a:t> atd…</a:t>
            </a:r>
          </a:p>
        </p:txBody>
      </p:sp>
      <p:pic>
        <p:nvPicPr>
          <p:cNvPr id="8196" name="Picture 4" descr="uchylka u strabismu-typy">
            <a:extLst>
              <a:ext uri="{FF2B5EF4-FFF2-40B4-BE49-F238E27FC236}">
                <a16:creationId xmlns:a16="http://schemas.microsoft.com/office/drawing/2014/main" id="{FBEBDBCE-DB60-4BE5-84CA-2FFAF871F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r="5486"/>
          <a:stretch>
            <a:fillRect/>
          </a:stretch>
        </p:blipFill>
        <p:spPr bwMode="auto">
          <a:xfrm>
            <a:off x="7536160" y="1143000"/>
            <a:ext cx="2928938" cy="4800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8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61109" y="1603798"/>
            <a:ext cx="11076709" cy="4708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kern="0" dirty="0"/>
              <a:t>Operace nejpozději do 2 let, optimálně v 1.roce věku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kern="0" dirty="0" err="1"/>
              <a:t>Retropozice</a:t>
            </a:r>
            <a:r>
              <a:rPr lang="cs-CZ" sz="2800" kern="0" dirty="0"/>
              <a:t> vnitřních přímých svalů (4-7mm dle velikosti úchylky)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kern="0" dirty="0"/>
              <a:t>Cílem operace je rozrušení nepříliš fixované anomální retinální korespondence, navození NRK  a dosažení </a:t>
            </a:r>
            <a:r>
              <a:rPr lang="cs-CZ" sz="2800" kern="0" dirty="0" err="1"/>
              <a:t>ortoforie</a:t>
            </a:r>
            <a:r>
              <a:rPr lang="cs-CZ" sz="2800" kern="0" dirty="0"/>
              <a:t> pro správný vývoj binokulárního vidění.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kern="0" dirty="0"/>
              <a:t>Po operaci </a:t>
            </a:r>
            <a:r>
              <a:rPr lang="cs-CZ" sz="2800" kern="0" dirty="0" err="1"/>
              <a:t>pleoptická</a:t>
            </a:r>
            <a:r>
              <a:rPr lang="cs-CZ" sz="2800" kern="0" dirty="0"/>
              <a:t> léčba (okluze </a:t>
            </a:r>
            <a:r>
              <a:rPr lang="cs-CZ" sz="2800" kern="0" dirty="0" err="1"/>
              <a:t>max</a:t>
            </a:r>
            <a:r>
              <a:rPr lang="cs-CZ" sz="2800" kern="0" dirty="0"/>
              <a:t> 50% bdělého stavu dítěte)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kern="0" dirty="0"/>
              <a:t>V případě reziduální </a:t>
            </a:r>
            <a:r>
              <a:rPr lang="cs-CZ" sz="2800" kern="0" dirty="0" err="1"/>
              <a:t>esotropie</a:t>
            </a:r>
            <a:r>
              <a:rPr lang="cs-CZ" sz="2800" kern="0" dirty="0"/>
              <a:t> je indikována jako druhá operace Resekce </a:t>
            </a:r>
            <a:r>
              <a:rPr lang="cs-CZ" sz="2800" kern="0" dirty="0" err="1"/>
              <a:t>m.r.ext</a:t>
            </a:r>
            <a:r>
              <a:rPr lang="cs-CZ" sz="2800" kern="0" dirty="0"/>
              <a:t> dle velikosti reziduální úchylky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kern="0" dirty="0"/>
              <a:t>U jednostranné </a:t>
            </a:r>
            <a:r>
              <a:rPr lang="cs-CZ" sz="2800" kern="0" dirty="0" err="1"/>
              <a:t>esotropie</a:t>
            </a:r>
            <a:r>
              <a:rPr lang="cs-CZ" sz="2800" kern="0" dirty="0"/>
              <a:t> provázené ne zcela úspěšně </a:t>
            </a:r>
            <a:r>
              <a:rPr lang="cs-CZ" sz="2800" kern="0" dirty="0" err="1"/>
              <a:t>vyléčnou</a:t>
            </a:r>
            <a:r>
              <a:rPr lang="cs-CZ" sz="2800" kern="0" dirty="0"/>
              <a:t> amblyopií a útlumem binokulárních funkcí se provádí výkon pouze na postiženém oku- </a:t>
            </a:r>
            <a:r>
              <a:rPr lang="cs-CZ" sz="2800" kern="0" dirty="0" err="1"/>
              <a:t>retropozice</a:t>
            </a:r>
            <a:r>
              <a:rPr lang="cs-CZ" sz="2800" kern="0" dirty="0"/>
              <a:t> m.r.int.  +  resekce </a:t>
            </a:r>
            <a:r>
              <a:rPr lang="cs-CZ" sz="2800" kern="0" dirty="0" err="1"/>
              <a:t>m.r</a:t>
            </a:r>
            <a:r>
              <a:rPr lang="cs-CZ" sz="2800" kern="0" dirty="0"/>
              <a:t>. </a:t>
            </a:r>
            <a:r>
              <a:rPr lang="cs-CZ" sz="2800" kern="0" dirty="0" err="1"/>
              <a:t>ext</a:t>
            </a:r>
            <a:r>
              <a:rPr lang="cs-CZ" sz="2800" kern="0" dirty="0"/>
              <a:t>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689CC12-F81E-4A2F-84FC-6CE7D630F55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/>
              <a:t>Vrozená esotropie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82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Strabismus </a:t>
            </a:r>
            <a:r>
              <a:rPr lang="cs-CZ" dirty="0" err="1"/>
              <a:t>divergens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Základní divergentní strabismus (</a:t>
            </a:r>
            <a:r>
              <a:rPr lang="cs-CZ" dirty="0" err="1"/>
              <a:t>exotropie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r>
              <a:rPr lang="cs-CZ" dirty="0"/>
              <a:t>Kongenitální </a:t>
            </a:r>
            <a:r>
              <a:rPr lang="cs-CZ" dirty="0" err="1"/>
              <a:t>exotropie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Insufiscience</a:t>
            </a:r>
            <a:r>
              <a:rPr lang="cs-CZ" dirty="0"/>
              <a:t> konvergence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Exces divergence</a:t>
            </a:r>
          </a:p>
        </p:txBody>
      </p:sp>
    </p:spTree>
    <p:extLst>
      <p:ext uri="{BB962C8B-B14F-4D97-AF65-F5344CB8AC3E}">
        <p14:creationId xmlns:p14="http://schemas.microsoft.com/office/powerpoint/2010/main" val="112264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5662F-7125-4DCD-AFAC-4A8E32E8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Vrozená </a:t>
            </a:r>
            <a:r>
              <a:rPr lang="cs-CZ" dirty="0" err="1"/>
              <a:t>exotropie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21E58-FBBD-45C0-AB0B-1808D2231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Vznik od narození do 6. m. věku, méně častá než eso </a:t>
            </a:r>
          </a:p>
          <a:p>
            <a:pPr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Konstantní úchylka -20 až -35° (40-70 PD) </a:t>
            </a:r>
          </a:p>
          <a:p>
            <a:pPr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Alternující </a:t>
            </a:r>
            <a:r>
              <a:rPr lang="cs-CZ" dirty="0" err="1"/>
              <a:t>exotropie</a:t>
            </a:r>
            <a:r>
              <a:rPr lang="cs-CZ" dirty="0"/>
              <a:t> do dálky i na blízko</a:t>
            </a:r>
          </a:p>
          <a:p>
            <a:pPr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Výrazně omezená addukce, lehčí amblyopie</a:t>
            </a:r>
          </a:p>
          <a:p>
            <a:pPr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Myopie do -5D  hypermetropie do +3D</a:t>
            </a:r>
          </a:p>
          <a:p>
            <a:pPr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Často spojení s </a:t>
            </a:r>
            <a:r>
              <a:rPr lang="cs-CZ" dirty="0" err="1"/>
              <a:t>kraniofaciálními</a:t>
            </a:r>
            <a:r>
              <a:rPr lang="cs-CZ" dirty="0"/>
              <a:t> malformacemi</a:t>
            </a:r>
          </a:p>
        </p:txBody>
      </p:sp>
    </p:spTree>
    <p:extLst>
      <p:ext uri="{BB962C8B-B14F-4D97-AF65-F5344CB8AC3E}">
        <p14:creationId xmlns:p14="http://schemas.microsoft.com/office/powerpoint/2010/main" val="25235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5662F-7125-4DCD-AFAC-4A8E32E8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Vrozená </a:t>
            </a:r>
            <a:r>
              <a:rPr lang="cs-CZ" dirty="0" err="1"/>
              <a:t>exotropie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21E58-FBBD-45C0-AB0B-1808D2231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564"/>
            <a:ext cx="10515600" cy="4992399"/>
          </a:xfrm>
        </p:spPr>
        <p:txBody>
          <a:bodyPr>
            <a:normAutofit/>
          </a:bodyPr>
          <a:lstStyle/>
          <a:p>
            <a:endParaRPr lang="cs-CZ" dirty="0"/>
          </a:p>
          <a:p>
            <a:pPr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Operace nejpozději do 2 let věku dítěte, optimálně v 1.roce věku</a:t>
            </a:r>
          </a:p>
          <a:p>
            <a:pPr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Resekce vnitřních přímých svalů (4-7mm dle velikosti úchylky)</a:t>
            </a:r>
          </a:p>
          <a:p>
            <a:pPr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Cílem operace je rozrušení nepříliš fixované anomální retinální korespondence, navození NRK  a dosažení </a:t>
            </a:r>
            <a:r>
              <a:rPr lang="cs-CZ" dirty="0" err="1"/>
              <a:t>ortoforie</a:t>
            </a:r>
            <a:r>
              <a:rPr lang="cs-CZ" dirty="0"/>
              <a:t> pro správný vývoj binokulárního vidění.</a:t>
            </a:r>
          </a:p>
          <a:p>
            <a:pPr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Po operaci </a:t>
            </a:r>
            <a:r>
              <a:rPr lang="cs-CZ" dirty="0" err="1"/>
              <a:t>pleoptická</a:t>
            </a:r>
            <a:r>
              <a:rPr lang="cs-CZ" dirty="0"/>
              <a:t> léčba (okluze max 50% bdělého stavu dítěte)</a:t>
            </a:r>
          </a:p>
          <a:p>
            <a:pPr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cs-CZ" dirty="0"/>
              <a:t>V případě reziduální </a:t>
            </a:r>
            <a:r>
              <a:rPr lang="cs-CZ" dirty="0" err="1"/>
              <a:t>exotropie</a:t>
            </a:r>
            <a:r>
              <a:rPr lang="cs-CZ" dirty="0"/>
              <a:t> je indikována jako druhá operace  oboustranná </a:t>
            </a:r>
            <a:r>
              <a:rPr lang="cs-CZ" dirty="0" err="1"/>
              <a:t>Retropozice</a:t>
            </a:r>
            <a:r>
              <a:rPr lang="cs-CZ" dirty="0"/>
              <a:t> </a:t>
            </a:r>
            <a:r>
              <a:rPr lang="cs-CZ" dirty="0" err="1"/>
              <a:t>m.r.ext</a:t>
            </a:r>
            <a:r>
              <a:rPr lang="cs-CZ" dirty="0"/>
              <a:t> dle velikosti residuální úchylky</a:t>
            </a:r>
          </a:p>
        </p:txBody>
      </p:sp>
    </p:spTree>
    <p:extLst>
      <p:ext uri="{BB962C8B-B14F-4D97-AF65-F5344CB8AC3E}">
        <p14:creationId xmlns:p14="http://schemas.microsoft.com/office/powerpoint/2010/main" val="141669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53784"/>
          </a:xfrm>
        </p:spPr>
        <p:txBody>
          <a:bodyPr/>
          <a:lstStyle/>
          <a:p>
            <a:pPr algn="ctr"/>
            <a:r>
              <a:rPr lang="cs-CZ" dirty="0"/>
              <a:t>Děkuji Vám za pozornost! </a:t>
            </a:r>
          </a:p>
        </p:txBody>
      </p:sp>
    </p:spTree>
    <p:extLst>
      <p:ext uri="{BB962C8B-B14F-4D97-AF65-F5344CB8AC3E}">
        <p14:creationId xmlns:p14="http://schemas.microsoft.com/office/powerpoint/2010/main" val="41711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C01C96-2FB2-4967-AB53-025CE70F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Strabismus - 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B130EF-1C2E-4E0B-A49A-82EBD6E4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56176" cy="4351338"/>
          </a:xfrm>
        </p:spPr>
        <p:txBody>
          <a:bodyPr/>
          <a:lstStyle/>
          <a:p>
            <a:r>
              <a:rPr lang="cs-CZ" dirty="0"/>
              <a:t>Podle směru úchylky</a:t>
            </a:r>
          </a:p>
          <a:p>
            <a:r>
              <a:rPr lang="cs-CZ" dirty="0"/>
              <a:t>Podle velikosti úchylky  </a:t>
            </a:r>
          </a:p>
          <a:p>
            <a:r>
              <a:rPr lang="cs-CZ" dirty="0"/>
              <a:t>Podle laterality</a:t>
            </a:r>
          </a:p>
          <a:p>
            <a:r>
              <a:rPr lang="cs-CZ" dirty="0"/>
              <a:t>Podle souhybů očí</a:t>
            </a:r>
          </a:p>
          <a:p>
            <a:r>
              <a:rPr lang="cs-CZ" dirty="0"/>
              <a:t>Podle příčiny</a:t>
            </a:r>
          </a:p>
          <a:p>
            <a:r>
              <a:rPr lang="cs-CZ" dirty="0"/>
              <a:t>Podle manifestace</a:t>
            </a:r>
          </a:p>
          <a:p>
            <a:r>
              <a:rPr lang="cs-CZ" dirty="0"/>
              <a:t>Atd…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8E55846-D74D-4F24-B633-FCADA91C6001}"/>
              </a:ext>
            </a:extLst>
          </p:cNvPr>
          <p:cNvSpPr txBox="1">
            <a:spLocks/>
          </p:cNvSpPr>
          <p:nvPr/>
        </p:nvSpPr>
        <p:spPr>
          <a:xfrm>
            <a:off x="5294376" y="2337689"/>
            <a:ext cx="5209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Malá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Střední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Velká </a:t>
            </a:r>
          </a:p>
        </p:txBody>
      </p:sp>
    </p:spTree>
    <p:extLst>
      <p:ext uri="{BB962C8B-B14F-4D97-AF65-F5344CB8AC3E}">
        <p14:creationId xmlns:p14="http://schemas.microsoft.com/office/powerpoint/2010/main" val="19929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C01C96-2FB2-4967-AB53-025CE70F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Strabismus - 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B130EF-1C2E-4E0B-A49A-82EBD6E4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07536" cy="4351338"/>
          </a:xfrm>
        </p:spPr>
        <p:txBody>
          <a:bodyPr/>
          <a:lstStyle/>
          <a:p>
            <a:r>
              <a:rPr lang="cs-CZ" dirty="0"/>
              <a:t>Podle směru úchylky</a:t>
            </a:r>
          </a:p>
          <a:p>
            <a:r>
              <a:rPr lang="cs-CZ" dirty="0"/>
              <a:t>Podle velikosti úchylky</a:t>
            </a:r>
          </a:p>
          <a:p>
            <a:r>
              <a:rPr lang="cs-CZ" b="1" dirty="0"/>
              <a:t>Podle laterality</a:t>
            </a:r>
          </a:p>
          <a:p>
            <a:r>
              <a:rPr lang="cs-CZ" dirty="0"/>
              <a:t>Podle souhybů očí</a:t>
            </a:r>
          </a:p>
          <a:p>
            <a:r>
              <a:rPr lang="cs-CZ" dirty="0"/>
              <a:t>Podle příčiny</a:t>
            </a:r>
          </a:p>
          <a:p>
            <a:r>
              <a:rPr lang="cs-CZ" dirty="0"/>
              <a:t>Podle manifestace</a:t>
            </a:r>
          </a:p>
          <a:p>
            <a:r>
              <a:rPr lang="cs-CZ" dirty="0"/>
              <a:t>Atd…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37EDCDF-746E-4C96-BDA9-1D62CB7D05BF}"/>
              </a:ext>
            </a:extLst>
          </p:cNvPr>
          <p:cNvSpPr txBox="1">
            <a:spLocks/>
          </p:cNvSpPr>
          <p:nvPr/>
        </p:nvSpPr>
        <p:spPr>
          <a:xfrm>
            <a:off x="5042918" y="2682113"/>
            <a:ext cx="4806696" cy="1012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Jednostranný strabismus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Alternující strabismus</a:t>
            </a:r>
          </a:p>
        </p:txBody>
      </p:sp>
    </p:spTree>
    <p:extLst>
      <p:ext uri="{BB962C8B-B14F-4D97-AF65-F5344CB8AC3E}">
        <p14:creationId xmlns:p14="http://schemas.microsoft.com/office/powerpoint/2010/main" val="42347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C01C96-2FB2-4967-AB53-025CE70F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Strabismus - 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B130EF-1C2E-4E0B-A49A-82EBD6E4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07536" cy="4351338"/>
          </a:xfrm>
        </p:spPr>
        <p:txBody>
          <a:bodyPr/>
          <a:lstStyle/>
          <a:p>
            <a:r>
              <a:rPr lang="cs-CZ" dirty="0"/>
              <a:t>Podle směru úchylky</a:t>
            </a:r>
          </a:p>
          <a:p>
            <a:r>
              <a:rPr lang="cs-CZ" dirty="0"/>
              <a:t>Podle velikosti úchylky</a:t>
            </a:r>
          </a:p>
          <a:p>
            <a:r>
              <a:rPr lang="cs-CZ" dirty="0"/>
              <a:t>Podle laterality</a:t>
            </a:r>
          </a:p>
          <a:p>
            <a:r>
              <a:rPr lang="cs-CZ" b="1" dirty="0"/>
              <a:t>Podle souhybů očí</a:t>
            </a:r>
          </a:p>
          <a:p>
            <a:r>
              <a:rPr lang="cs-CZ" dirty="0"/>
              <a:t>Podle příčiny</a:t>
            </a:r>
          </a:p>
          <a:p>
            <a:r>
              <a:rPr lang="cs-CZ" dirty="0"/>
              <a:t>Podle manifestace</a:t>
            </a:r>
          </a:p>
          <a:p>
            <a:r>
              <a:rPr lang="cs-CZ" dirty="0"/>
              <a:t>Atd…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37EDCDF-746E-4C96-BDA9-1D62CB7D05BF}"/>
              </a:ext>
            </a:extLst>
          </p:cNvPr>
          <p:cNvSpPr txBox="1">
            <a:spLocks/>
          </p:cNvSpPr>
          <p:nvPr/>
        </p:nvSpPr>
        <p:spPr>
          <a:xfrm>
            <a:off x="4745736" y="3136392"/>
            <a:ext cx="5897880" cy="2359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400" dirty="0" err="1"/>
              <a:t>Konkomitantní</a:t>
            </a: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err="1"/>
              <a:t>Inkomitantní</a:t>
            </a:r>
            <a:endParaRPr lang="cs-CZ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Paralytický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Restrikční </a:t>
            </a:r>
          </a:p>
        </p:txBody>
      </p:sp>
    </p:spTree>
    <p:extLst>
      <p:ext uri="{BB962C8B-B14F-4D97-AF65-F5344CB8AC3E}">
        <p14:creationId xmlns:p14="http://schemas.microsoft.com/office/powerpoint/2010/main" val="252883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C01C96-2FB2-4967-AB53-025CE70F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Strabismus - 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B130EF-1C2E-4E0B-A49A-82EBD6E4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07536" cy="4351338"/>
          </a:xfrm>
        </p:spPr>
        <p:txBody>
          <a:bodyPr/>
          <a:lstStyle/>
          <a:p>
            <a:r>
              <a:rPr lang="cs-CZ" dirty="0"/>
              <a:t>Podle směru úchylky</a:t>
            </a:r>
          </a:p>
          <a:p>
            <a:r>
              <a:rPr lang="cs-CZ" dirty="0"/>
              <a:t>Podle velikosti úchylky</a:t>
            </a:r>
          </a:p>
          <a:p>
            <a:r>
              <a:rPr lang="cs-CZ" dirty="0"/>
              <a:t>Podle laterality</a:t>
            </a:r>
          </a:p>
          <a:p>
            <a:r>
              <a:rPr lang="cs-CZ" dirty="0"/>
              <a:t>Podle souhybů očí</a:t>
            </a:r>
          </a:p>
          <a:p>
            <a:r>
              <a:rPr lang="cs-CZ" b="1" dirty="0"/>
              <a:t>Podle příčiny</a:t>
            </a:r>
          </a:p>
          <a:p>
            <a:r>
              <a:rPr lang="cs-CZ" dirty="0"/>
              <a:t>Podle manifestace</a:t>
            </a:r>
          </a:p>
          <a:p>
            <a:r>
              <a:rPr lang="cs-CZ" dirty="0"/>
              <a:t>Atd…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53418C5B-C6D7-4BD1-BCC7-513355AD5FAA}"/>
              </a:ext>
            </a:extLst>
          </p:cNvPr>
          <p:cNvSpPr txBox="1">
            <a:spLocks/>
          </p:cNvSpPr>
          <p:nvPr/>
        </p:nvSpPr>
        <p:spPr>
          <a:xfrm>
            <a:off x="4986528" y="3648455"/>
            <a:ext cx="3907536" cy="2631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Kongenitální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Juvenilní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Sekundární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Posttraumatický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err="1"/>
              <a:t>Postinfekční</a:t>
            </a:r>
            <a:r>
              <a:rPr lang="cs-CZ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Po nádorech CNS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Atd…</a:t>
            </a:r>
          </a:p>
        </p:txBody>
      </p:sp>
    </p:spTree>
    <p:extLst>
      <p:ext uri="{BB962C8B-B14F-4D97-AF65-F5344CB8AC3E}">
        <p14:creationId xmlns:p14="http://schemas.microsoft.com/office/powerpoint/2010/main" val="40141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C01C96-2FB2-4967-AB53-025CE70F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Strabismus - 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B130EF-1C2E-4E0B-A49A-82EBD6E4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07536" cy="4351338"/>
          </a:xfrm>
        </p:spPr>
        <p:txBody>
          <a:bodyPr/>
          <a:lstStyle/>
          <a:p>
            <a:r>
              <a:rPr lang="cs-CZ" dirty="0"/>
              <a:t>Podle směru úchylky</a:t>
            </a:r>
          </a:p>
          <a:p>
            <a:r>
              <a:rPr lang="cs-CZ" dirty="0"/>
              <a:t>Podle velikosti úchylky</a:t>
            </a:r>
          </a:p>
          <a:p>
            <a:r>
              <a:rPr lang="cs-CZ" dirty="0"/>
              <a:t>Podle laterality</a:t>
            </a:r>
          </a:p>
          <a:p>
            <a:r>
              <a:rPr lang="cs-CZ" dirty="0"/>
              <a:t>Podle souhybů očí</a:t>
            </a:r>
          </a:p>
          <a:p>
            <a:r>
              <a:rPr lang="cs-CZ" dirty="0"/>
              <a:t>Podle příčiny</a:t>
            </a:r>
          </a:p>
          <a:p>
            <a:r>
              <a:rPr lang="cs-CZ" b="1" dirty="0"/>
              <a:t>Podle manifestace</a:t>
            </a:r>
          </a:p>
          <a:p>
            <a:r>
              <a:rPr lang="cs-CZ" dirty="0"/>
              <a:t>Atd…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EFE784F-7601-41D1-8809-A6A992ED8A6D}"/>
              </a:ext>
            </a:extLst>
          </p:cNvPr>
          <p:cNvSpPr txBox="1">
            <a:spLocks/>
          </p:cNvSpPr>
          <p:nvPr/>
        </p:nvSpPr>
        <p:spPr>
          <a:xfrm>
            <a:off x="4300728" y="4218527"/>
            <a:ext cx="3907536" cy="1213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Manifestní = </a:t>
            </a:r>
            <a:r>
              <a:rPr lang="cs-CZ" sz="2200" dirty="0" err="1"/>
              <a:t>heterotropie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Latentní = </a:t>
            </a:r>
            <a:r>
              <a:rPr lang="cs-CZ" sz="2200" dirty="0" err="1"/>
              <a:t>heteroforie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664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1366</Words>
  <Application>Microsoft Office PowerPoint</Application>
  <PresentationFormat>Širokoúhlá obrazovka</PresentationFormat>
  <Paragraphs>247</Paragraphs>
  <Slides>44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Garamond</vt:lpstr>
      <vt:lpstr>Times New Roman</vt:lpstr>
      <vt:lpstr>Tw Cen MT</vt:lpstr>
      <vt:lpstr>Wingdings</vt:lpstr>
      <vt:lpstr>Motiv Office</vt:lpstr>
      <vt:lpstr>Strabologie I.   2. hodina </vt:lpstr>
      <vt:lpstr>„Šilhání je v hlavě.“</vt:lpstr>
      <vt:lpstr>Strabismus - dělení</vt:lpstr>
      <vt:lpstr>Typy šilhání podle směru úchylky</vt:lpstr>
      <vt:lpstr>Strabismus - dělení</vt:lpstr>
      <vt:lpstr>Strabismus - dělení</vt:lpstr>
      <vt:lpstr>Strabismus - dělení</vt:lpstr>
      <vt:lpstr>Strabismus - dělení</vt:lpstr>
      <vt:lpstr>Strabismus - dělení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Diagnostický postup při podezření na  strabismus</vt:lpstr>
      <vt:lpstr>Terapeutické principy u konkomitantního strabismu</vt:lpstr>
      <vt:lpstr>Terapeutické principy u konkomitantního strabismu</vt:lpstr>
      <vt:lpstr> </vt:lpstr>
      <vt:lpstr>Prezentace aplikace PowerPoint</vt:lpstr>
      <vt:lpstr>Prezentace aplikace PowerPoint</vt:lpstr>
      <vt:lpstr>Chirurgická léčba konkomitantního strabismu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Chirurgická léčba konkomitantního strabismu</vt:lpstr>
      <vt:lpstr>Prezentace aplikace PowerPoint</vt:lpstr>
      <vt:lpstr>Chirurgická léčba konkomitantního strabismu</vt:lpstr>
      <vt:lpstr>Chirurgická léčba konkomitantního strabismu</vt:lpstr>
      <vt:lpstr>Operace sval oslabující</vt:lpstr>
      <vt:lpstr>Prezentace aplikace PowerPoint</vt:lpstr>
      <vt:lpstr>https://www.aao.org/image/rectus-muscle-plication-surgery</vt:lpstr>
      <vt:lpstr>Rozdělení konkomitujícího strabismu Strabismus convergens:</vt:lpstr>
      <vt:lpstr>      Strabismus accomodativus </vt:lpstr>
      <vt:lpstr>Vrozená esotropie</vt:lpstr>
      <vt:lpstr>Prezentace aplikace PowerPoint</vt:lpstr>
      <vt:lpstr>Strabismus divergens</vt:lpstr>
      <vt:lpstr>Vrozená exotropie</vt:lpstr>
      <vt:lpstr>Vrozená exotropie</vt:lpstr>
      <vt:lpstr>Děkuji Vám za pozornost!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Strabologie I.   2. distanční přednáška</dc:title>
  <dc:creator>Martin Komínek</dc:creator>
  <cp:lastModifiedBy>Martin Komínek</cp:lastModifiedBy>
  <cp:revision>1</cp:revision>
  <dcterms:created xsi:type="dcterms:W3CDTF">2020-10-25T17:32:09Z</dcterms:created>
  <dcterms:modified xsi:type="dcterms:W3CDTF">2022-10-16T20:02:06Z</dcterms:modified>
</cp:coreProperties>
</file>