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4"/>
  </p:sldMasterIdLst>
  <p:sldIdLst>
    <p:sldId id="256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CC"/>
    <a:srgbClr val="FFFF00"/>
    <a:srgbClr val="FFCC00"/>
    <a:srgbClr val="336699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91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7FA39-4CE3-46D0-9AE8-0914788DC1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585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4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3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27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3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2A23-53E4-479A-9291-B278516CAA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79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2pPr>
            <a:lvl3pPr marL="1199967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6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603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513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07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870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982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882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5558E8-9966-4E36-8248-3BFA4D59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dirty="0"/>
              <a:t>Kontrola, audit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030E4-7340-47D0-A5A9-00523935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Kontrola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EF8ED0-DABE-49F4-97A5-72BC9BE3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poslední etapa manažerského cyklu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zpětná vazba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Dosáhli jsme cíle?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zjištění odchylek, rozbor a přijetí závěru</a:t>
            </a:r>
          </a:p>
        </p:txBody>
      </p:sp>
    </p:spTree>
    <p:extLst>
      <p:ext uri="{BB962C8B-B14F-4D97-AF65-F5344CB8AC3E}">
        <p14:creationId xmlns:p14="http://schemas.microsoft.com/office/powerpoint/2010/main" val="315454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0033CC"/>
                </a:solidFill>
              </a:rPr>
              <a:t>Dle úrovně řízení</a:t>
            </a:r>
            <a:endParaRPr lang="en-US" sz="3600" b="0" dirty="0">
              <a:solidFill>
                <a:srgbClr val="0033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strategická – hodnocení strategie, kvalita vrcholového rozhodování, apod.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manažerská – periodické kontroly organizačních jednotek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operativní – dílčí úkoly a činnosti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7005-469B-4194-BE31-D7418199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Jiné dělení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489EAA-9BD1-4E5A-B900-04336C74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preventivní – např. ošetřovatelské postupy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průběžná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zpětná vazba – výstupy z procesu, např. komplikace 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externí vs. interní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komplexní vs. specifická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pravidelná vs. nepravidelná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sebekontrola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</p:txBody>
      </p:sp>
    </p:spTree>
    <p:extLst>
      <p:ext uri="{BB962C8B-B14F-4D97-AF65-F5344CB8AC3E}">
        <p14:creationId xmlns:p14="http://schemas.microsoft.com/office/powerpoint/2010/main" val="304213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B3D36-506D-4737-8FA7-38681642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Fáze kontrolního procesu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B857E8-6F9E-49E4-BACE-7FCE25393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stanovení cílů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stanovení kritérií, indikátorů, standardů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podklady pro identifikaci odchylek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nápravné opatření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korekce odchylek, plán nové kontroly</a:t>
            </a:r>
          </a:p>
        </p:txBody>
      </p:sp>
    </p:spTree>
    <p:extLst>
      <p:ext uri="{BB962C8B-B14F-4D97-AF65-F5344CB8AC3E}">
        <p14:creationId xmlns:p14="http://schemas.microsoft.com/office/powerpoint/2010/main" val="158709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4A76E-07A4-4242-BAF6-EEFA9D69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Ošetřovatelský audit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9B632B-EEB3-4E87-84FA-23895F443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484784"/>
            <a:ext cx="8064900" cy="504056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jeden ze zdrojů zpětné vazby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analýza úspěchů oddělení, personálu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shoda či neshoda s cíli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systematické vyhodnocení praxe – cílem je zlepšení kvality poskytovaných služeb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důležitá je ochota a schopnost oddělení realizovat potřebné změny</a:t>
            </a:r>
          </a:p>
        </p:txBody>
      </p:sp>
    </p:spTree>
    <p:extLst>
      <p:ext uri="{BB962C8B-B14F-4D97-AF65-F5344CB8AC3E}">
        <p14:creationId xmlns:p14="http://schemas.microsoft.com/office/powerpoint/2010/main" val="75745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2BDEA-B75B-4992-9718-F316CB31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Metody auditu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36C1F8-48B6-4CD1-8B72-A682164F1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pozorování při práci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statistické údaje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dotazování pacientů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dotazování spolupracovníků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měření účinnosti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hodnocení péče rodinou, veřejností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externí kontroly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dodržování standardů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dokumentace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sebehodnocení</a:t>
            </a:r>
          </a:p>
        </p:txBody>
      </p:sp>
    </p:spTree>
    <p:extLst>
      <p:ext uri="{BB962C8B-B14F-4D97-AF65-F5344CB8AC3E}">
        <p14:creationId xmlns:p14="http://schemas.microsoft.com/office/powerpoint/2010/main" val="136653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09DDF-8D80-402E-84E2-A09C9E7C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Kdo a co je hodnoceno?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616E7A-9063-4684-881F-970871B28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manažeři ošetřovatelství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manažeři kvality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nelékaři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lékaři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spokojenost pacientů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spokojenost rodiny pacienta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1119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7ABAF-71B5-40EA-ADF0-1A77E109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Fáze auditu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8CD49F-D4D9-4060-A620-6B45D8234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stanovení oblasti šetření a časový harmonogram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sestavení a proškolení auditního týmu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předání časového harmonogramu auditnímu týmu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stanovení hodnotících kritérií nebo auditní listy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šetření auditního týmu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objektivní hodnocení členy auditního týmu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předání auditních listů manažerovi kvality či nám. oš. péče</a:t>
            </a:r>
          </a:p>
          <a:p>
            <a:pPr marL="586336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prezentace výsledků a nápravná opatření</a:t>
            </a:r>
          </a:p>
        </p:txBody>
      </p:sp>
    </p:spTree>
    <p:extLst>
      <p:ext uri="{BB962C8B-B14F-4D97-AF65-F5344CB8AC3E}">
        <p14:creationId xmlns:p14="http://schemas.microsoft.com/office/powerpoint/2010/main" val="32000853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09329E-F185-4843-A218-D011FB45B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322EE6-4F7F-4755-A072-589A217A3BBF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1be74145-1369-4350-a552-f90e39977260"/>
    <ds:schemaRef ds:uri="http://schemas.microsoft.com/office/infopath/2007/PartnerControls"/>
    <ds:schemaRef ds:uri="http://schemas.microsoft.com/office/2006/documentManagement/types"/>
    <ds:schemaRef ds:uri="567f2e8e-f82b-4e20-adde-3167ac8dcb2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310723-FB98-4595-BD9D-04904CF1ED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1039</TotalTime>
  <Words>228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Kontrola, audit</vt:lpstr>
      <vt:lpstr>Kontrola</vt:lpstr>
      <vt:lpstr>Dle úrovně řízení</vt:lpstr>
      <vt:lpstr>Jiné dělení</vt:lpstr>
      <vt:lpstr>Fáze kontrolního procesu</vt:lpstr>
      <vt:lpstr>Ošetřovatelský audit</vt:lpstr>
      <vt:lpstr>Metody auditu</vt:lpstr>
      <vt:lpstr>Kdo a co je hodnoceno?</vt:lpstr>
      <vt:lpstr>Fáze auditu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37</cp:revision>
  <dcterms:created xsi:type="dcterms:W3CDTF">2008-09-14T17:29:12Z</dcterms:created>
  <dcterms:modified xsi:type="dcterms:W3CDTF">2021-01-06T09:48:12Z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