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57" r:id="rId6"/>
    <p:sldId id="258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B5BE0-A940-3445-9B3B-75DB9B0A8807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DE9EE-FF89-2A49-8581-D1EC5362E4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15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Hiroshi</a:t>
            </a:r>
            <a:r>
              <a:rPr lang="cs-CZ" dirty="0"/>
              <a:t> </a:t>
            </a:r>
            <a:r>
              <a:rPr lang="cs-CZ" dirty="0" err="1"/>
              <a:t>Ishiguro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DE9EE-FF89-2A49-8581-D1EC5362E4A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49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Kami</a:t>
            </a:r>
            <a:r>
              <a:rPr lang="cs-CZ" dirty="0"/>
              <a:t> - </a:t>
            </a:r>
            <a:r>
              <a:rPr lang="cs-CZ" dirty="0" err="1"/>
              <a:t>seken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DE9EE-FF89-2A49-8581-D1EC5362E4A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44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BF3DF-8C11-7026-BA56-6A26EDD2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FAA563-DCFF-EC48-ECEE-B51A8BFB9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60620E-1D83-551E-74CB-4DA8ECF2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A467D2-6BB5-1459-61FE-99DADD96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0F1CC4-3F84-1597-E4D8-677AF9E7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1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76CB1-7ED5-3000-13E8-BCEB24B9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0FFF56-5ACD-DF3F-2724-3C7C8A2AD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3E071F-77B0-E8B2-1738-DEE97A4B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103B0A-58E1-BDB9-6CAC-850AB53B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ECE3DA-82B7-7D73-FBE2-9705B932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03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C49A2B-EF5B-03A7-6BDE-ED4DF2C33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45F067-4CA5-37B0-AB60-152A99EDE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9DFEA2-28CB-1DA5-23EC-C75D7F1C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4AF7BA-0BF9-C993-E1DE-31AAFF48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13A78A-BD30-DAB5-2818-73DEE572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60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503AB-72AC-0842-52C7-79FF14F2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D4C8A-36C9-B423-D9A2-16DFFCFC6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11B0AE-C53E-EC46-513F-46A74D20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F7CA53-31C3-E93A-CB90-802C80C9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F151D5-C469-EEAD-446D-F3852EDE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73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ACE0B-41CC-4D45-58CE-93521D09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41547D-08A0-4529-9975-C4FFB2A8A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13AFEF-FDC3-3F24-AB8F-708AC0DD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254CAA-CF02-4F77-BD0E-64F3C7BF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0A8FB9-2E42-410F-8F7C-2BBD47D5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27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12CFF-6828-99C0-8D90-00482672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E49C0-A5D6-109A-F4C3-5ED1EEFF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FC7D15-6158-52BF-3AEB-04CA15859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E112CD-093C-B887-4672-40443C7D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7157EC-521B-D5B7-9A0E-38736556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3E4BC1-DB0C-BF34-12CE-1BEA2168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13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1E783-86FD-04BE-A201-38DCCAF3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7656D8-2B04-804E-A73C-76755A8DD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C033D5-E293-AA67-B33B-FFBB669CD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EE45E4-86D9-EF6E-20F0-1CCC52AC3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42696C-62CF-11F4-CA24-DB16D4F50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7F65124-C627-7975-EC47-9997DE52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EB0CB21-A7E0-CA1E-66B9-5C532129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DDA99F-584A-486A-88CF-47A87631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1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0F47E-EC34-0B3C-799A-5A4ACE6B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492014-6CEA-ACCA-DD94-F5ECA9E4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AD55BD-D6C3-AD36-17F2-E4CCB191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13A04C-7275-092F-F497-44C2E3E2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42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258462-D543-8478-D3DD-14DA90B4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DD6A03-F79B-1BB3-607E-F9C6C9A6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3D820A-C641-CA3D-2331-5596220D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40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830D4-7676-9535-D85A-8B2FF7EC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A343BB-DE43-2744-D7A6-047F8DE7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EF2151-C352-9D09-8709-A077E5932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0CD6B6-7CAA-BF34-3A88-920CB39A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6FE22A-AB89-8F4E-BAF9-E35A2691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CFEADB-8C82-4997-623E-997416B1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35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23681-7DBD-B00C-3F26-95D5AC2C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2C41FF-9037-2009-7A60-E3EA203EB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AF0919-E37E-7383-A07D-A87E996CE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EB1C49-2E25-01C0-909A-681A3812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08CB89-0E74-E86B-672B-7880D1E9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676F38-AF23-7E62-C618-0ABD47FD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1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998D59-53B2-A737-0288-33AF49A8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E1DC1F-1F4E-608B-1D21-030DFD3BF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6C071E-B641-C872-11C7-5553B9EEA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A1FE-C9C6-4D4F-9EBB-14ECE55FCFE9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F1654D-9A91-35AA-3F51-BAC3AC5B2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2AA36E-8FB9-AEC4-6012-1D6870405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52F1-F888-FE4B-801F-15FB1136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7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mavé&#10;&#10;Popis byl vytvořen automaticky">
            <a:extLst>
              <a:ext uri="{FF2B5EF4-FFF2-40B4-BE49-F238E27FC236}">
                <a16:creationId xmlns:a16="http://schemas.microsoft.com/office/drawing/2014/main" id="{B5A8E76D-75B4-1FCD-BB67-FC630E669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B73247-BCA4-C962-8CC1-F62C7FA7B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Umělá inteligence a superinteligence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CBF31-A994-DC71-89A1-11D8CAB6D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sz="1700">
                <a:solidFill>
                  <a:srgbClr val="FFFFFF"/>
                </a:solidFill>
              </a:rPr>
              <a:t>David Černý</a:t>
            </a:r>
          </a:p>
          <a:p>
            <a:r>
              <a:rPr lang="cs-CZ" sz="1700">
                <a:solidFill>
                  <a:srgbClr val="FFFFFF"/>
                </a:solidFill>
              </a:rPr>
              <a:t>Ústav informatiky AV ČR</a:t>
            </a:r>
          </a:p>
          <a:p>
            <a:r>
              <a:rPr lang="cs-CZ" sz="1700">
                <a:solidFill>
                  <a:srgbClr val="FFFFFF"/>
                </a:solidFill>
              </a:rPr>
              <a:t>LF MU Brno</a:t>
            </a:r>
          </a:p>
        </p:txBody>
      </p:sp>
    </p:spTree>
    <p:extLst>
      <p:ext uri="{BB962C8B-B14F-4D97-AF65-F5344CB8AC3E}">
        <p14:creationId xmlns:p14="http://schemas.microsoft.com/office/powerpoint/2010/main" val="167750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A20249-D372-FA56-738A-26CDF8DC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Populační etika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18AB0EA-7C8A-6255-B8A1-78E9BDAA4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976" y="307731"/>
            <a:ext cx="10056949" cy="39976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0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D95BC4-36F1-F923-642C-D73C2427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Populační etika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BD369A6-F238-591D-1A3D-B45EF120A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682" y="896111"/>
            <a:ext cx="6179206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1C005E-19F3-C4B9-D828-D0598D01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Odpudivý závěr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815ABD2-5029-3140-B13F-A1A2CDBEB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1671702"/>
            <a:ext cx="6472362" cy="29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C3D132-31FD-FB03-9C07-DFFBFE76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Sadistický závěr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D2D8D5-7711-5913-268B-07293E4F4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427529"/>
            <a:ext cx="6780700" cy="40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8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004707-7F93-9394-B977-41A28530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Antinatalismus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F7FFE0-F3AB-B16B-CE32-D0D3C1E25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2483" y="467208"/>
            <a:ext cx="6625638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6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7DB7FF-AD8C-56E7-56F3-E8DEC8ED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Čtyři budoucnosti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4BFBB2-CD99-662E-E0BA-02E9FC38C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6992" y="896111"/>
            <a:ext cx="5134585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8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oha, exteriér&#10;&#10;Popis byl vytvořen automaticky">
            <a:extLst>
              <a:ext uri="{FF2B5EF4-FFF2-40B4-BE49-F238E27FC236}">
                <a16:creationId xmlns:a16="http://schemas.microsoft.com/office/drawing/2014/main" id="{B6EDE2D4-CA78-2FB4-77EB-00924AA83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494" b="81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A1F94E-DADD-C1C5-56FA-82E43D0B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Komunismus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0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oha, exteriér, země&#10;&#10;Popis byl vytvořen automaticky">
            <a:extLst>
              <a:ext uri="{FF2B5EF4-FFF2-40B4-BE49-F238E27FC236}">
                <a16:creationId xmlns:a16="http://schemas.microsoft.com/office/drawing/2014/main" id="{DD8F960D-24CD-3385-9B7F-AA61EE5A3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12A55C-8D7B-8614-E4D5-F0AFD09D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Socialismus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3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oha, objekt v exteriéru, zemědělský stroj&#10;&#10;Popis byl vytvořen automaticky">
            <a:extLst>
              <a:ext uri="{FF2B5EF4-FFF2-40B4-BE49-F238E27FC236}">
                <a16:creationId xmlns:a16="http://schemas.microsoft.com/office/drawing/2014/main" id="{E23DAB57-D716-B171-85E6-328F300D4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B10229-53C1-94D6-0EED-99C2D7BD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Exterminismus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1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387F140-CB6E-673F-0A20-BD4EA82B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3BBB4A-260B-B9B8-0ED3-E6093459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Převzetí moci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automat&#10;&#10;Popis byl vytvořen automaticky">
            <a:extLst>
              <a:ext uri="{FF2B5EF4-FFF2-40B4-BE49-F238E27FC236}">
                <a16:creationId xmlns:a16="http://schemas.microsoft.com/office/drawing/2014/main" id="{839D16D7-8D0F-A4FB-BF04-B4B087532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2A6282-8139-6175-3977-F957C4E3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„Západní“ vnímání AI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92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5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259DDB-9C31-8673-45D5-8A2D7551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Teze ortogonality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EF66C84-89A6-B004-BE38-149F9FC97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513" y="961812"/>
            <a:ext cx="5374373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F16BD2-C40F-BB9D-4BCF-50EB8803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Teze instrumentální konvergence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181CD9-129B-F163-33DE-F4638E31F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899814"/>
            <a:ext cx="7188199" cy="30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9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A4484B-A132-A8A3-EE95-8CC0BD95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Teze instrumentální konvergence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9A91172-0D6A-D37A-6BEA-157BB180A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449" y="2509911"/>
            <a:ext cx="873800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0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5991ED-A3C6-2847-FD2E-3907EFEC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Perverzní plnění cíle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1B39B5-6742-BB6C-D199-31E16D611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42728"/>
            <a:ext cx="7188199" cy="41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1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44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8D952D-C709-9740-0784-1AFEEA30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Rozšíření infrastruktury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8412307-F44C-BA70-F3F5-BB0EE8EF3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4013" y="961812"/>
            <a:ext cx="4117373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9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muž, pózování&#10;&#10;Popis byl vytvořen automaticky">
            <a:extLst>
              <a:ext uri="{FF2B5EF4-FFF2-40B4-BE49-F238E27FC236}">
                <a16:creationId xmlns:a16="http://schemas.microsoft.com/office/drawing/2014/main" id="{C6958660-0D5C-A29C-D34E-5DEDA712D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80" b="75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9EBB91-2479-5BC0-DFAE-C168FC47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Japonsko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6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3798F2-7D21-A290-7B42-17B70909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Japonsko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BD893A5-8FA6-C5D5-76A5-5AB456C57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80" y="307731"/>
            <a:ext cx="3997637" cy="3997637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8B2203-139D-4194-81D9-56E96930F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16043" y="917771"/>
            <a:ext cx="5455917" cy="277755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7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1A6E2F-03D7-241D-E0A2-C72854F0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Typy inteligence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4775C0D-4FAA-2F90-EA67-D4D42C012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9444" y="640080"/>
            <a:ext cx="556432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8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AB93CA-2511-BBF4-16CA-B2C62AF7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Lidská inteligence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A5C2278-AF28-848C-2D54-64A3F7BB0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720109"/>
            <a:ext cx="7188199" cy="34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5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12A7EC-89AF-4BC2-9574-45A79B97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Život 3.0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C5C8A39-E522-0F7A-FD82-93A6129F1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3593" y="467208"/>
            <a:ext cx="5983418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B33584-CD49-6B8D-19EA-AD6EBE95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Longtermismus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387ED3-79E0-4E30-AA10-D8DA268C7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3495" y="467208"/>
            <a:ext cx="398361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E6B71F-07E1-24E4-89B6-C6379DF4E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DDC8F-9A2B-CD9C-E9D0-A05D64FA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Longtermismus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220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64</Words>
  <Application>Microsoft Macintosh PowerPoint</Application>
  <PresentationFormat>Širokoúhlá obrazovka</PresentationFormat>
  <Paragraphs>31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Umělá inteligence a superinteligence</vt:lpstr>
      <vt:lpstr>„Západní“ vnímání AI</vt:lpstr>
      <vt:lpstr>Japonsko</vt:lpstr>
      <vt:lpstr>Japonsko</vt:lpstr>
      <vt:lpstr>Typy inteligence</vt:lpstr>
      <vt:lpstr>Lidská inteligence</vt:lpstr>
      <vt:lpstr>Život 3.0</vt:lpstr>
      <vt:lpstr>Longtermismus</vt:lpstr>
      <vt:lpstr>Longtermismus</vt:lpstr>
      <vt:lpstr>Populační etika</vt:lpstr>
      <vt:lpstr>Populační etika</vt:lpstr>
      <vt:lpstr>Odpudivý závěr</vt:lpstr>
      <vt:lpstr>Sadistický závěr</vt:lpstr>
      <vt:lpstr>Antinatalismus</vt:lpstr>
      <vt:lpstr>Čtyři budoucnosti</vt:lpstr>
      <vt:lpstr>Komunismus</vt:lpstr>
      <vt:lpstr>Socialismus</vt:lpstr>
      <vt:lpstr>Exterminismus</vt:lpstr>
      <vt:lpstr>Převzetí moci</vt:lpstr>
      <vt:lpstr>Teze ortogonality</vt:lpstr>
      <vt:lpstr>Teze instrumentální konvergence</vt:lpstr>
      <vt:lpstr>Teze instrumentální konvergence</vt:lpstr>
      <vt:lpstr>Perverzní plnění cíle</vt:lpstr>
      <vt:lpstr>Rozšíření infrastruktury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Umělá inteligence a superinteligence</dc:title>
  <dc:creator>David Černý</dc:creator>
  <cp:lastModifiedBy>David Černý</cp:lastModifiedBy>
  <cp:revision>3</cp:revision>
  <dcterms:created xsi:type="dcterms:W3CDTF">2022-09-28T14:00:17Z</dcterms:created>
  <dcterms:modified xsi:type="dcterms:W3CDTF">2022-09-28T18:03:30Z</dcterms:modified>
</cp:coreProperties>
</file>