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6" r:id="rId3"/>
    <p:sldId id="262" r:id="rId4"/>
    <p:sldId id="257" r:id="rId5"/>
    <p:sldId id="285" r:id="rId6"/>
    <p:sldId id="284" r:id="rId7"/>
    <p:sldId id="258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59" r:id="rId16"/>
    <p:sldId id="260" r:id="rId17"/>
    <p:sldId id="261" r:id="rId18"/>
    <p:sldId id="295" r:id="rId19"/>
    <p:sldId id="276" r:id="rId20"/>
    <p:sldId id="296" r:id="rId21"/>
    <p:sldId id="277" r:id="rId22"/>
    <p:sldId id="263" r:id="rId23"/>
    <p:sldId id="264" r:id="rId24"/>
    <p:sldId id="265" r:id="rId25"/>
    <p:sldId id="267" r:id="rId26"/>
    <p:sldId id="268" r:id="rId27"/>
    <p:sldId id="269" r:id="rId28"/>
    <p:sldId id="297" r:id="rId29"/>
    <p:sldId id="280" r:id="rId30"/>
    <p:sldId id="279" r:id="rId31"/>
    <p:sldId id="270" r:id="rId32"/>
    <p:sldId id="278" r:id="rId33"/>
    <p:sldId id="271" r:id="rId34"/>
    <p:sldId id="272" r:id="rId35"/>
    <p:sldId id="273" r:id="rId36"/>
    <p:sldId id="282" r:id="rId37"/>
    <p:sldId id="283" r:id="rId38"/>
    <p:sldId id="281" r:id="rId39"/>
    <p:sldId id="287" r:id="rId40"/>
    <p:sldId id="274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83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376ED-A67D-4458-B292-A750A280636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C55816F-936D-478F-B5B6-6B81B0479D41}">
      <dgm:prSet/>
      <dgm:spPr/>
      <dgm:t>
        <a:bodyPr/>
        <a:lstStyle/>
        <a:p>
          <a:r>
            <a:rPr lang="cs-CZ"/>
            <a:t>Srovnání starého a nového paradigmatu spravedlivé války.</a:t>
          </a:r>
          <a:endParaRPr lang="en-US"/>
        </a:p>
      </dgm:t>
    </dgm:pt>
    <dgm:pt modelId="{CAEF01BB-B0A1-4D42-B07A-0967262BE4C2}" type="parTrans" cxnId="{5FEB5944-110C-48B5-9C2D-92E5A8A31A28}">
      <dgm:prSet/>
      <dgm:spPr/>
      <dgm:t>
        <a:bodyPr/>
        <a:lstStyle/>
        <a:p>
          <a:endParaRPr lang="en-US"/>
        </a:p>
      </dgm:t>
    </dgm:pt>
    <dgm:pt modelId="{0D036D42-DAA1-44B3-A852-494A0C034F82}" type="sibTrans" cxnId="{5FEB5944-110C-48B5-9C2D-92E5A8A31A28}">
      <dgm:prSet/>
      <dgm:spPr/>
      <dgm:t>
        <a:bodyPr/>
        <a:lstStyle/>
        <a:p>
          <a:endParaRPr lang="en-US"/>
        </a:p>
      </dgm:t>
    </dgm:pt>
    <dgm:pt modelId="{01113A26-9482-4987-B875-3941F879AB30}">
      <dgm:prSet/>
      <dgm:spPr/>
      <dgm:t>
        <a:bodyPr/>
        <a:lstStyle/>
        <a:p>
          <a:r>
            <a:rPr lang="cs-CZ"/>
            <a:t>Argumenty ve prospěch využívání vojenských robotů.</a:t>
          </a:r>
          <a:endParaRPr lang="en-US"/>
        </a:p>
      </dgm:t>
    </dgm:pt>
    <dgm:pt modelId="{093DD6EC-D80C-4650-9FEB-F81650F2822D}" type="parTrans" cxnId="{D45EEC6B-648F-4808-8278-6C65741CAF39}">
      <dgm:prSet/>
      <dgm:spPr/>
      <dgm:t>
        <a:bodyPr/>
        <a:lstStyle/>
        <a:p>
          <a:endParaRPr lang="en-US"/>
        </a:p>
      </dgm:t>
    </dgm:pt>
    <dgm:pt modelId="{460535C8-AF23-497E-B866-38C96699E42B}" type="sibTrans" cxnId="{D45EEC6B-648F-4808-8278-6C65741CAF39}">
      <dgm:prSet/>
      <dgm:spPr/>
      <dgm:t>
        <a:bodyPr/>
        <a:lstStyle/>
        <a:p>
          <a:endParaRPr lang="en-US"/>
        </a:p>
      </dgm:t>
    </dgm:pt>
    <dgm:pt modelId="{073FB879-E563-489B-90A1-EAC8FD10D1B1}">
      <dgm:prSet/>
      <dgm:spPr/>
      <dgm:t>
        <a:bodyPr/>
        <a:lstStyle/>
        <a:p>
          <a:r>
            <a:rPr lang="cs-CZ"/>
            <a:t>Argumenty proti využívání vojenských robotů.</a:t>
          </a:r>
          <a:endParaRPr lang="en-US"/>
        </a:p>
      </dgm:t>
    </dgm:pt>
    <dgm:pt modelId="{50877502-9A21-452F-ABA3-A5FEF06AFC9C}" type="parTrans" cxnId="{B802AB69-CA4D-4F32-8DD6-47B2A78EEBD3}">
      <dgm:prSet/>
      <dgm:spPr/>
      <dgm:t>
        <a:bodyPr/>
        <a:lstStyle/>
        <a:p>
          <a:endParaRPr lang="en-US"/>
        </a:p>
      </dgm:t>
    </dgm:pt>
    <dgm:pt modelId="{2F7D9776-E294-4BC2-AE45-94700C8ED21C}" type="sibTrans" cxnId="{B802AB69-CA4D-4F32-8DD6-47B2A78EEBD3}">
      <dgm:prSet/>
      <dgm:spPr/>
      <dgm:t>
        <a:bodyPr/>
        <a:lstStyle/>
        <a:p>
          <a:endParaRPr lang="en-US"/>
        </a:p>
      </dgm:t>
    </dgm:pt>
    <dgm:pt modelId="{00A11F34-A1F5-C848-8E6C-780745AC2CC3}" type="pres">
      <dgm:prSet presAssocID="{95E376ED-A67D-4458-B292-A750A2806361}" presName="linear" presStyleCnt="0">
        <dgm:presLayoutVars>
          <dgm:animLvl val="lvl"/>
          <dgm:resizeHandles val="exact"/>
        </dgm:presLayoutVars>
      </dgm:prSet>
      <dgm:spPr/>
    </dgm:pt>
    <dgm:pt modelId="{FA428418-5DC0-5E41-977E-DC9F2B893744}" type="pres">
      <dgm:prSet presAssocID="{0C55816F-936D-478F-B5B6-6B81B0479D4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4DB247-D102-2140-BAB0-9293E0DA622A}" type="pres">
      <dgm:prSet presAssocID="{0D036D42-DAA1-44B3-A852-494A0C034F82}" presName="spacer" presStyleCnt="0"/>
      <dgm:spPr/>
    </dgm:pt>
    <dgm:pt modelId="{4D0821D4-A2FB-1045-BCC5-B3830AB6A176}" type="pres">
      <dgm:prSet presAssocID="{01113A26-9482-4987-B875-3941F879AB3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8577E2-9732-9D4C-944B-D6D06EAFD8AB}" type="pres">
      <dgm:prSet presAssocID="{460535C8-AF23-497E-B866-38C96699E42B}" presName="spacer" presStyleCnt="0"/>
      <dgm:spPr/>
    </dgm:pt>
    <dgm:pt modelId="{60EBA97B-88F1-D341-984E-57F4E5EC8408}" type="pres">
      <dgm:prSet presAssocID="{073FB879-E563-489B-90A1-EAC8FD10D1B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FEB5944-110C-48B5-9C2D-92E5A8A31A28}" srcId="{95E376ED-A67D-4458-B292-A750A2806361}" destId="{0C55816F-936D-478F-B5B6-6B81B0479D41}" srcOrd="0" destOrd="0" parTransId="{CAEF01BB-B0A1-4D42-B07A-0967262BE4C2}" sibTransId="{0D036D42-DAA1-44B3-A852-494A0C034F82}"/>
    <dgm:cxn modelId="{F91C6247-06F3-6D4F-9457-1ECD02FA5880}" type="presOf" srcId="{95E376ED-A67D-4458-B292-A750A2806361}" destId="{00A11F34-A1F5-C848-8E6C-780745AC2CC3}" srcOrd="0" destOrd="0" presId="urn:microsoft.com/office/officeart/2005/8/layout/vList2"/>
    <dgm:cxn modelId="{B802AB69-CA4D-4F32-8DD6-47B2A78EEBD3}" srcId="{95E376ED-A67D-4458-B292-A750A2806361}" destId="{073FB879-E563-489B-90A1-EAC8FD10D1B1}" srcOrd="2" destOrd="0" parTransId="{50877502-9A21-452F-ABA3-A5FEF06AFC9C}" sibTransId="{2F7D9776-E294-4BC2-AE45-94700C8ED21C}"/>
    <dgm:cxn modelId="{D45EEC6B-648F-4808-8278-6C65741CAF39}" srcId="{95E376ED-A67D-4458-B292-A750A2806361}" destId="{01113A26-9482-4987-B875-3941F879AB30}" srcOrd="1" destOrd="0" parTransId="{093DD6EC-D80C-4650-9FEB-F81650F2822D}" sibTransId="{460535C8-AF23-497E-B866-38C96699E42B}"/>
    <dgm:cxn modelId="{2DE79A8B-8462-5641-B602-3ED5F0BEB46B}" type="presOf" srcId="{01113A26-9482-4987-B875-3941F879AB30}" destId="{4D0821D4-A2FB-1045-BCC5-B3830AB6A176}" srcOrd="0" destOrd="0" presId="urn:microsoft.com/office/officeart/2005/8/layout/vList2"/>
    <dgm:cxn modelId="{A67E8291-33B4-414E-8841-FBEE326D97C2}" type="presOf" srcId="{073FB879-E563-489B-90A1-EAC8FD10D1B1}" destId="{60EBA97B-88F1-D341-984E-57F4E5EC8408}" srcOrd="0" destOrd="0" presId="urn:microsoft.com/office/officeart/2005/8/layout/vList2"/>
    <dgm:cxn modelId="{E81EA5E3-8E95-A540-BDE4-AE8F14FD8E65}" type="presOf" srcId="{0C55816F-936D-478F-B5B6-6B81B0479D41}" destId="{FA428418-5DC0-5E41-977E-DC9F2B893744}" srcOrd="0" destOrd="0" presId="urn:microsoft.com/office/officeart/2005/8/layout/vList2"/>
    <dgm:cxn modelId="{D85C8694-4849-9A4F-9FCB-F1837876F76A}" type="presParOf" srcId="{00A11F34-A1F5-C848-8E6C-780745AC2CC3}" destId="{FA428418-5DC0-5E41-977E-DC9F2B893744}" srcOrd="0" destOrd="0" presId="urn:microsoft.com/office/officeart/2005/8/layout/vList2"/>
    <dgm:cxn modelId="{C94F8C13-DB79-5143-BA72-B7EE161B0947}" type="presParOf" srcId="{00A11F34-A1F5-C848-8E6C-780745AC2CC3}" destId="{264DB247-D102-2140-BAB0-9293E0DA622A}" srcOrd="1" destOrd="0" presId="urn:microsoft.com/office/officeart/2005/8/layout/vList2"/>
    <dgm:cxn modelId="{A9FB5F71-CB33-104E-9A99-7C553F7ABAE8}" type="presParOf" srcId="{00A11F34-A1F5-C848-8E6C-780745AC2CC3}" destId="{4D0821D4-A2FB-1045-BCC5-B3830AB6A176}" srcOrd="2" destOrd="0" presId="urn:microsoft.com/office/officeart/2005/8/layout/vList2"/>
    <dgm:cxn modelId="{D4C5FB32-64A3-5A4E-9CC4-27751C48AF2B}" type="presParOf" srcId="{00A11F34-A1F5-C848-8E6C-780745AC2CC3}" destId="{AD8577E2-9732-9D4C-944B-D6D06EAFD8AB}" srcOrd="3" destOrd="0" presId="urn:microsoft.com/office/officeart/2005/8/layout/vList2"/>
    <dgm:cxn modelId="{563C342C-04A8-444E-A8BA-1631FEEEC42A}" type="presParOf" srcId="{00A11F34-A1F5-C848-8E6C-780745AC2CC3}" destId="{60EBA97B-88F1-D341-984E-57F4E5EC84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AA698CC-9AE0-4A5A-8726-B06BFF3E6A01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B17648C-585A-4DBF-A927-7B43414B31C4}">
      <dgm:prSet/>
      <dgm:spPr/>
      <dgm:t>
        <a:bodyPr/>
        <a:lstStyle/>
        <a:p>
          <a:r>
            <a:rPr lang="cs-CZ"/>
            <a:t>Důvody ke službě v armádě jsou různé</a:t>
          </a:r>
          <a:endParaRPr lang="en-US"/>
        </a:p>
      </dgm:t>
    </dgm:pt>
    <dgm:pt modelId="{4DFEE405-137C-42AC-8A7A-A3848ACE17A6}" type="parTrans" cxnId="{9CB9E1CD-5D76-465B-9BC5-B3CA40954D4C}">
      <dgm:prSet/>
      <dgm:spPr/>
      <dgm:t>
        <a:bodyPr/>
        <a:lstStyle/>
        <a:p>
          <a:endParaRPr lang="en-US"/>
        </a:p>
      </dgm:t>
    </dgm:pt>
    <dgm:pt modelId="{A9314804-D7C7-4189-B4C4-1134F79C6547}" type="sibTrans" cxnId="{9CB9E1CD-5D76-465B-9BC5-B3CA40954D4C}">
      <dgm:prSet/>
      <dgm:spPr/>
      <dgm:t>
        <a:bodyPr/>
        <a:lstStyle/>
        <a:p>
          <a:endParaRPr lang="en-US"/>
        </a:p>
      </dgm:t>
    </dgm:pt>
    <dgm:pt modelId="{C8A447D4-5193-478E-91E0-CD9C703811BD}">
      <dgm:prSet/>
      <dgm:spPr/>
      <dgm:t>
        <a:bodyPr/>
        <a:lstStyle/>
        <a:p>
          <a:r>
            <a:rPr lang="cs-CZ"/>
            <a:t>Souhlas nemusí být s jakoukoli válkou</a:t>
          </a:r>
          <a:endParaRPr lang="en-US"/>
        </a:p>
      </dgm:t>
    </dgm:pt>
    <dgm:pt modelId="{0B82F34D-53E1-484C-BD3A-FD2BF28E632D}" type="parTrans" cxnId="{91EA078F-E74D-4ECD-BAB2-78854DC53558}">
      <dgm:prSet/>
      <dgm:spPr/>
      <dgm:t>
        <a:bodyPr/>
        <a:lstStyle/>
        <a:p>
          <a:endParaRPr lang="en-US"/>
        </a:p>
      </dgm:t>
    </dgm:pt>
    <dgm:pt modelId="{249B18DC-9586-4C54-A699-5945E1F4FCE3}" type="sibTrans" cxnId="{91EA078F-E74D-4ECD-BAB2-78854DC53558}">
      <dgm:prSet/>
      <dgm:spPr/>
      <dgm:t>
        <a:bodyPr/>
        <a:lstStyle/>
        <a:p>
          <a:endParaRPr lang="en-US"/>
        </a:p>
      </dgm:t>
    </dgm:pt>
    <dgm:pt modelId="{64B35346-D264-45C9-9678-05DDEEB7E4BC}">
      <dgm:prSet/>
      <dgm:spPr/>
      <dgm:t>
        <a:bodyPr/>
        <a:lstStyle/>
        <a:p>
          <a:r>
            <a:rPr lang="cs-CZ"/>
            <a:t>Přijmout riziko újmy není to samé, jako přijmout újmu</a:t>
          </a:r>
          <a:endParaRPr lang="en-US"/>
        </a:p>
      </dgm:t>
    </dgm:pt>
    <dgm:pt modelId="{44C0F1B4-9F14-414A-A65A-E124EE1EB115}" type="parTrans" cxnId="{A98C4538-7EA5-487F-BC0D-48C1ECFFD23F}">
      <dgm:prSet/>
      <dgm:spPr/>
      <dgm:t>
        <a:bodyPr/>
        <a:lstStyle/>
        <a:p>
          <a:endParaRPr lang="en-US"/>
        </a:p>
      </dgm:t>
    </dgm:pt>
    <dgm:pt modelId="{7E8E4348-DDE9-4BC1-8B31-37BD74A95B66}" type="sibTrans" cxnId="{A98C4538-7EA5-487F-BC0D-48C1ECFFD23F}">
      <dgm:prSet/>
      <dgm:spPr/>
      <dgm:t>
        <a:bodyPr/>
        <a:lstStyle/>
        <a:p>
          <a:endParaRPr lang="en-US"/>
        </a:p>
      </dgm:t>
    </dgm:pt>
    <dgm:pt modelId="{814A01A4-88F8-425E-B248-3891088BE3AC}">
      <dgm:prSet/>
      <dgm:spPr/>
      <dgm:t>
        <a:bodyPr/>
        <a:lstStyle/>
        <a:p>
          <a:r>
            <a:rPr lang="cs-CZ"/>
            <a:t>Souhlas nestačí</a:t>
          </a:r>
          <a:endParaRPr lang="en-US"/>
        </a:p>
      </dgm:t>
    </dgm:pt>
    <dgm:pt modelId="{99FFC744-5AE7-4F53-84A0-04DE814324F2}" type="parTrans" cxnId="{13BD53D4-4F3C-4ACB-A486-4F23490FCA2C}">
      <dgm:prSet/>
      <dgm:spPr/>
      <dgm:t>
        <a:bodyPr/>
        <a:lstStyle/>
        <a:p>
          <a:endParaRPr lang="en-US"/>
        </a:p>
      </dgm:t>
    </dgm:pt>
    <dgm:pt modelId="{53C118EE-8F48-4815-AA96-30FE474CA187}" type="sibTrans" cxnId="{13BD53D4-4F3C-4ACB-A486-4F23490FCA2C}">
      <dgm:prSet/>
      <dgm:spPr/>
      <dgm:t>
        <a:bodyPr/>
        <a:lstStyle/>
        <a:p>
          <a:endParaRPr lang="en-US"/>
        </a:p>
      </dgm:t>
    </dgm:pt>
    <dgm:pt modelId="{A3D77BC9-65E1-CB48-96ED-0535EE371479}" type="pres">
      <dgm:prSet presAssocID="{8AA698CC-9AE0-4A5A-8726-B06BFF3E6A01}" presName="matrix" presStyleCnt="0">
        <dgm:presLayoutVars>
          <dgm:chMax val="1"/>
          <dgm:dir/>
          <dgm:resizeHandles val="exact"/>
        </dgm:presLayoutVars>
      </dgm:prSet>
      <dgm:spPr/>
    </dgm:pt>
    <dgm:pt modelId="{475744F9-F225-1A4D-97C0-C4435E9CD3EC}" type="pres">
      <dgm:prSet presAssocID="{8AA698CC-9AE0-4A5A-8726-B06BFF3E6A01}" presName="diamond" presStyleLbl="bgShp" presStyleIdx="0" presStyleCnt="1"/>
      <dgm:spPr/>
    </dgm:pt>
    <dgm:pt modelId="{254D9EED-72F4-2842-975B-59E184590DF9}" type="pres">
      <dgm:prSet presAssocID="{8AA698CC-9AE0-4A5A-8726-B06BFF3E6A0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5A5BF4A-EEE5-6D47-AF27-09A0842A5757}" type="pres">
      <dgm:prSet presAssocID="{8AA698CC-9AE0-4A5A-8726-B06BFF3E6A0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E1C9F21-C07F-DB49-98BC-B4CB76971B25}" type="pres">
      <dgm:prSet presAssocID="{8AA698CC-9AE0-4A5A-8726-B06BFF3E6A0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891F57A-38A1-DB4B-99BB-8695775E58DD}" type="pres">
      <dgm:prSet presAssocID="{8AA698CC-9AE0-4A5A-8726-B06BFF3E6A0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98C4538-7EA5-487F-BC0D-48C1ECFFD23F}" srcId="{8AA698CC-9AE0-4A5A-8726-B06BFF3E6A01}" destId="{64B35346-D264-45C9-9678-05DDEEB7E4BC}" srcOrd="2" destOrd="0" parTransId="{44C0F1B4-9F14-414A-A65A-E124EE1EB115}" sibTransId="{7E8E4348-DDE9-4BC1-8B31-37BD74A95B66}"/>
    <dgm:cxn modelId="{DE30A64F-4493-C844-8F53-F4D719414D3C}" type="presOf" srcId="{C8A447D4-5193-478E-91E0-CD9C703811BD}" destId="{55A5BF4A-EEE5-6D47-AF27-09A0842A5757}" srcOrd="0" destOrd="0" presId="urn:microsoft.com/office/officeart/2005/8/layout/matrix3"/>
    <dgm:cxn modelId="{91EA078F-E74D-4ECD-BAB2-78854DC53558}" srcId="{8AA698CC-9AE0-4A5A-8726-B06BFF3E6A01}" destId="{C8A447D4-5193-478E-91E0-CD9C703811BD}" srcOrd="1" destOrd="0" parTransId="{0B82F34D-53E1-484C-BD3A-FD2BF28E632D}" sibTransId="{249B18DC-9586-4C54-A699-5945E1F4FCE3}"/>
    <dgm:cxn modelId="{7F042F97-8E8C-BD43-BF54-810FA3625B21}" type="presOf" srcId="{64B35346-D264-45C9-9678-05DDEEB7E4BC}" destId="{5E1C9F21-C07F-DB49-98BC-B4CB76971B25}" srcOrd="0" destOrd="0" presId="urn:microsoft.com/office/officeart/2005/8/layout/matrix3"/>
    <dgm:cxn modelId="{0B944FB3-955C-AE49-9499-9492C76BEF78}" type="presOf" srcId="{8AA698CC-9AE0-4A5A-8726-B06BFF3E6A01}" destId="{A3D77BC9-65E1-CB48-96ED-0535EE371479}" srcOrd="0" destOrd="0" presId="urn:microsoft.com/office/officeart/2005/8/layout/matrix3"/>
    <dgm:cxn modelId="{9CB9E1CD-5D76-465B-9BC5-B3CA40954D4C}" srcId="{8AA698CC-9AE0-4A5A-8726-B06BFF3E6A01}" destId="{0B17648C-585A-4DBF-A927-7B43414B31C4}" srcOrd="0" destOrd="0" parTransId="{4DFEE405-137C-42AC-8A7A-A3848ACE17A6}" sibTransId="{A9314804-D7C7-4189-B4C4-1134F79C6547}"/>
    <dgm:cxn modelId="{13BD53D4-4F3C-4ACB-A486-4F23490FCA2C}" srcId="{8AA698CC-9AE0-4A5A-8726-B06BFF3E6A01}" destId="{814A01A4-88F8-425E-B248-3891088BE3AC}" srcOrd="3" destOrd="0" parTransId="{99FFC744-5AE7-4F53-84A0-04DE814324F2}" sibTransId="{53C118EE-8F48-4815-AA96-30FE474CA187}"/>
    <dgm:cxn modelId="{0EB82CF4-077C-AF40-8701-59BF082CF4A7}" type="presOf" srcId="{814A01A4-88F8-425E-B248-3891088BE3AC}" destId="{0891F57A-38A1-DB4B-99BB-8695775E58DD}" srcOrd="0" destOrd="0" presId="urn:microsoft.com/office/officeart/2005/8/layout/matrix3"/>
    <dgm:cxn modelId="{E5812FF7-EF9D-3D44-B33D-EB8F94E2D987}" type="presOf" srcId="{0B17648C-585A-4DBF-A927-7B43414B31C4}" destId="{254D9EED-72F4-2842-975B-59E184590DF9}" srcOrd="0" destOrd="0" presId="urn:microsoft.com/office/officeart/2005/8/layout/matrix3"/>
    <dgm:cxn modelId="{5D848B24-E36C-5542-B8E4-CC6AA1928960}" type="presParOf" srcId="{A3D77BC9-65E1-CB48-96ED-0535EE371479}" destId="{475744F9-F225-1A4D-97C0-C4435E9CD3EC}" srcOrd="0" destOrd="0" presId="urn:microsoft.com/office/officeart/2005/8/layout/matrix3"/>
    <dgm:cxn modelId="{9232B121-58A0-F248-8BE3-2407E2CEC62A}" type="presParOf" srcId="{A3D77BC9-65E1-CB48-96ED-0535EE371479}" destId="{254D9EED-72F4-2842-975B-59E184590DF9}" srcOrd="1" destOrd="0" presId="urn:microsoft.com/office/officeart/2005/8/layout/matrix3"/>
    <dgm:cxn modelId="{AB845502-DADB-A440-AD0E-6F4E695B8BF7}" type="presParOf" srcId="{A3D77BC9-65E1-CB48-96ED-0535EE371479}" destId="{55A5BF4A-EEE5-6D47-AF27-09A0842A5757}" srcOrd="2" destOrd="0" presId="urn:microsoft.com/office/officeart/2005/8/layout/matrix3"/>
    <dgm:cxn modelId="{C23B860F-96F0-0E41-AEAC-FB16FD716ACF}" type="presParOf" srcId="{A3D77BC9-65E1-CB48-96ED-0535EE371479}" destId="{5E1C9F21-C07F-DB49-98BC-B4CB76971B25}" srcOrd="3" destOrd="0" presId="urn:microsoft.com/office/officeart/2005/8/layout/matrix3"/>
    <dgm:cxn modelId="{FBDEFD78-C2A8-E147-BD9D-1E61B615B629}" type="presParOf" srcId="{A3D77BC9-65E1-CB48-96ED-0535EE371479}" destId="{0891F57A-38A1-DB4B-99BB-8695775E58D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9850E3-C1F6-4EFF-8C73-98AC7C71CE5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50FEB7-4A3D-4E55-A658-922979A20F4F}">
      <dgm:prSet/>
      <dgm:spPr/>
      <dgm:t>
        <a:bodyPr/>
        <a:lstStyle/>
        <a:p>
          <a:r>
            <a:rPr lang="cs-CZ"/>
            <a:t>Kauzalita – nutná a kontingentní (A podporuje B </a:t>
          </a:r>
          <a:r>
            <a:rPr lang="cs-CZ" i="1"/>
            <a:t>qua</a:t>
          </a:r>
          <a:r>
            <a:rPr lang="cs-CZ"/>
            <a:t> kombatanta, A podporuje B </a:t>
          </a:r>
          <a:r>
            <a:rPr lang="cs-CZ" i="1"/>
            <a:t>qua</a:t>
          </a:r>
          <a:r>
            <a:rPr lang="cs-CZ"/>
            <a:t> člověka)</a:t>
          </a:r>
          <a:endParaRPr lang="en-US"/>
        </a:p>
      </dgm:t>
    </dgm:pt>
    <dgm:pt modelId="{6EB29549-6EDC-4910-9AED-1C5440A346B7}" type="parTrans" cxnId="{DD016811-749C-4D72-9CA9-FEE1D4694527}">
      <dgm:prSet/>
      <dgm:spPr/>
      <dgm:t>
        <a:bodyPr/>
        <a:lstStyle/>
        <a:p>
          <a:endParaRPr lang="en-US"/>
        </a:p>
      </dgm:t>
    </dgm:pt>
    <dgm:pt modelId="{96AFF5BD-B654-4401-A643-5F1ABC9C96BC}" type="sibTrans" cxnId="{DD016811-749C-4D72-9CA9-FEE1D4694527}">
      <dgm:prSet/>
      <dgm:spPr/>
      <dgm:t>
        <a:bodyPr/>
        <a:lstStyle/>
        <a:p>
          <a:endParaRPr lang="en-US"/>
        </a:p>
      </dgm:t>
    </dgm:pt>
    <dgm:pt modelId="{2FF9CC10-387E-4C1C-BC95-1739148A3C86}">
      <dgm:prSet/>
      <dgm:spPr/>
      <dgm:t>
        <a:bodyPr/>
        <a:lstStyle/>
        <a:p>
          <a:r>
            <a:rPr lang="cs-CZ"/>
            <a:t>Přímá a nepřímá hrozba</a:t>
          </a:r>
          <a:endParaRPr lang="en-US"/>
        </a:p>
      </dgm:t>
    </dgm:pt>
    <dgm:pt modelId="{E3B382AD-2322-4E51-9976-8467AE174114}" type="parTrans" cxnId="{F858FFA2-E054-4C75-87B8-05EC0EAD9A17}">
      <dgm:prSet/>
      <dgm:spPr/>
      <dgm:t>
        <a:bodyPr/>
        <a:lstStyle/>
        <a:p>
          <a:endParaRPr lang="en-US"/>
        </a:p>
      </dgm:t>
    </dgm:pt>
    <dgm:pt modelId="{C48A3568-FA49-462B-96D9-283898BE2AFC}" type="sibTrans" cxnId="{F858FFA2-E054-4C75-87B8-05EC0EAD9A17}">
      <dgm:prSet/>
      <dgm:spPr/>
      <dgm:t>
        <a:bodyPr/>
        <a:lstStyle/>
        <a:p>
          <a:endParaRPr lang="en-US"/>
        </a:p>
      </dgm:t>
    </dgm:pt>
    <dgm:pt modelId="{F7E18C4B-8230-4908-A5F4-86C167883AE6}">
      <dgm:prSet/>
      <dgm:spPr/>
      <dgm:t>
        <a:bodyPr/>
        <a:lstStyle/>
        <a:p>
          <a:r>
            <a:rPr lang="cs-CZ"/>
            <a:t>McMahan:</a:t>
          </a:r>
          <a:endParaRPr lang="en-US"/>
        </a:p>
      </dgm:t>
    </dgm:pt>
    <dgm:pt modelId="{783E3125-719B-440C-9CAC-DF281640CF95}" type="parTrans" cxnId="{6921B236-9B92-43DE-920B-7F706D6DB878}">
      <dgm:prSet/>
      <dgm:spPr/>
      <dgm:t>
        <a:bodyPr/>
        <a:lstStyle/>
        <a:p>
          <a:endParaRPr lang="en-US"/>
        </a:p>
      </dgm:t>
    </dgm:pt>
    <dgm:pt modelId="{ABEF51D3-65E0-4F6C-95F3-49B865A64194}" type="sibTrans" cxnId="{6921B236-9B92-43DE-920B-7F706D6DB878}">
      <dgm:prSet/>
      <dgm:spPr/>
      <dgm:t>
        <a:bodyPr/>
        <a:lstStyle/>
        <a:p>
          <a:endParaRPr lang="en-US"/>
        </a:p>
      </dgm:t>
    </dgm:pt>
    <dgm:pt modelId="{16B057CF-4971-4CEE-8410-E06626E42466}">
      <dgm:prSet/>
      <dgm:spPr/>
      <dgm:t>
        <a:bodyPr/>
        <a:lstStyle/>
        <a:p>
          <a:r>
            <a:rPr lang="cs-CZ" dirty="0"/>
            <a:t>	Úzká proporcionalita</a:t>
          </a:r>
          <a:endParaRPr lang="en-US" dirty="0"/>
        </a:p>
      </dgm:t>
    </dgm:pt>
    <dgm:pt modelId="{AADE9A14-873B-4491-8308-DF65C1AE1E5D}" type="parTrans" cxnId="{9DC44434-7E51-4330-9562-F93CCB4F8846}">
      <dgm:prSet/>
      <dgm:spPr/>
      <dgm:t>
        <a:bodyPr/>
        <a:lstStyle/>
        <a:p>
          <a:endParaRPr lang="en-US"/>
        </a:p>
      </dgm:t>
    </dgm:pt>
    <dgm:pt modelId="{CC36F73B-7835-4083-A9CB-41C2BDB61D34}" type="sibTrans" cxnId="{9DC44434-7E51-4330-9562-F93CCB4F8846}">
      <dgm:prSet/>
      <dgm:spPr/>
      <dgm:t>
        <a:bodyPr/>
        <a:lstStyle/>
        <a:p>
          <a:endParaRPr lang="en-US"/>
        </a:p>
      </dgm:t>
    </dgm:pt>
    <dgm:pt modelId="{AF95165E-5DF5-4F0A-9D51-5048FDEC9910}">
      <dgm:prSet/>
      <dgm:spPr/>
      <dgm:t>
        <a:bodyPr/>
        <a:lstStyle/>
        <a:p>
          <a:r>
            <a:rPr lang="cs-CZ" dirty="0"/>
            <a:t>	Široká proporcionalita</a:t>
          </a:r>
          <a:endParaRPr lang="en-US" dirty="0"/>
        </a:p>
      </dgm:t>
    </dgm:pt>
    <dgm:pt modelId="{16A8EA6B-8D48-48A7-AB02-81611E562A52}" type="parTrans" cxnId="{7F932F3C-9C2F-4E36-B775-284B315D7293}">
      <dgm:prSet/>
      <dgm:spPr/>
      <dgm:t>
        <a:bodyPr/>
        <a:lstStyle/>
        <a:p>
          <a:endParaRPr lang="en-US"/>
        </a:p>
      </dgm:t>
    </dgm:pt>
    <dgm:pt modelId="{04CF62B0-40A3-44D1-ACC9-4501FC12769B}" type="sibTrans" cxnId="{7F932F3C-9C2F-4E36-B775-284B315D7293}">
      <dgm:prSet/>
      <dgm:spPr/>
      <dgm:t>
        <a:bodyPr/>
        <a:lstStyle/>
        <a:p>
          <a:endParaRPr lang="en-US"/>
        </a:p>
      </dgm:t>
    </dgm:pt>
    <dgm:pt modelId="{9496163D-9218-2E46-B11C-85B6B7E03C3F}" type="pres">
      <dgm:prSet presAssocID="{199850E3-C1F6-4EFF-8C73-98AC7C71CE5C}" presName="linear" presStyleCnt="0">
        <dgm:presLayoutVars>
          <dgm:animLvl val="lvl"/>
          <dgm:resizeHandles val="exact"/>
        </dgm:presLayoutVars>
      </dgm:prSet>
      <dgm:spPr/>
    </dgm:pt>
    <dgm:pt modelId="{D2BD82DA-8F4B-0A4D-A893-29E26027FFFD}" type="pres">
      <dgm:prSet presAssocID="{AC50FEB7-4A3D-4E55-A658-922979A20F4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22432CA-FE36-354B-AD79-41232682E2E7}" type="pres">
      <dgm:prSet presAssocID="{96AFF5BD-B654-4401-A643-5F1ABC9C96BC}" presName="spacer" presStyleCnt="0"/>
      <dgm:spPr/>
    </dgm:pt>
    <dgm:pt modelId="{DF1F8931-389D-E547-A327-A258F6EF1E3B}" type="pres">
      <dgm:prSet presAssocID="{2FF9CC10-387E-4C1C-BC95-1739148A3C8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561C018-3AB0-D943-BC7F-79F10E112398}" type="pres">
      <dgm:prSet presAssocID="{C48A3568-FA49-462B-96D9-283898BE2AFC}" presName="spacer" presStyleCnt="0"/>
      <dgm:spPr/>
    </dgm:pt>
    <dgm:pt modelId="{4437A39A-87AF-414C-8064-0364E3FBECF2}" type="pres">
      <dgm:prSet presAssocID="{F7E18C4B-8230-4908-A5F4-86C167883AE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75A8F3E-2112-8747-8314-F85E6DF3A03C}" type="pres">
      <dgm:prSet presAssocID="{ABEF51D3-65E0-4F6C-95F3-49B865A64194}" presName="spacer" presStyleCnt="0"/>
      <dgm:spPr/>
    </dgm:pt>
    <dgm:pt modelId="{8A3B861A-FAD1-D64A-8860-5ADD362CAA95}" type="pres">
      <dgm:prSet presAssocID="{16B057CF-4971-4CEE-8410-E06626E4246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E748C9F-DD6B-884B-9CFA-245950710E4C}" type="pres">
      <dgm:prSet presAssocID="{CC36F73B-7835-4083-A9CB-41C2BDB61D34}" presName="spacer" presStyleCnt="0"/>
      <dgm:spPr/>
    </dgm:pt>
    <dgm:pt modelId="{8493D911-3195-B446-8DFF-876A7EC935B6}" type="pres">
      <dgm:prSet presAssocID="{AF95165E-5DF5-4F0A-9D51-5048FDEC991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D016811-749C-4D72-9CA9-FEE1D4694527}" srcId="{199850E3-C1F6-4EFF-8C73-98AC7C71CE5C}" destId="{AC50FEB7-4A3D-4E55-A658-922979A20F4F}" srcOrd="0" destOrd="0" parTransId="{6EB29549-6EDC-4910-9AED-1C5440A346B7}" sibTransId="{96AFF5BD-B654-4401-A643-5F1ABC9C96BC}"/>
    <dgm:cxn modelId="{A4BDB628-8C95-2C47-9B8A-8149165F390C}" type="presOf" srcId="{2FF9CC10-387E-4C1C-BC95-1739148A3C86}" destId="{DF1F8931-389D-E547-A327-A258F6EF1E3B}" srcOrd="0" destOrd="0" presId="urn:microsoft.com/office/officeart/2005/8/layout/vList2"/>
    <dgm:cxn modelId="{85771E32-5A17-304C-9654-83BA86777618}" type="presOf" srcId="{AC50FEB7-4A3D-4E55-A658-922979A20F4F}" destId="{D2BD82DA-8F4B-0A4D-A893-29E26027FFFD}" srcOrd="0" destOrd="0" presId="urn:microsoft.com/office/officeart/2005/8/layout/vList2"/>
    <dgm:cxn modelId="{9DC44434-7E51-4330-9562-F93CCB4F8846}" srcId="{199850E3-C1F6-4EFF-8C73-98AC7C71CE5C}" destId="{16B057CF-4971-4CEE-8410-E06626E42466}" srcOrd="3" destOrd="0" parTransId="{AADE9A14-873B-4491-8308-DF65C1AE1E5D}" sibTransId="{CC36F73B-7835-4083-A9CB-41C2BDB61D34}"/>
    <dgm:cxn modelId="{6921B236-9B92-43DE-920B-7F706D6DB878}" srcId="{199850E3-C1F6-4EFF-8C73-98AC7C71CE5C}" destId="{F7E18C4B-8230-4908-A5F4-86C167883AE6}" srcOrd="2" destOrd="0" parTransId="{783E3125-719B-440C-9CAC-DF281640CF95}" sibTransId="{ABEF51D3-65E0-4F6C-95F3-49B865A64194}"/>
    <dgm:cxn modelId="{7F932F3C-9C2F-4E36-B775-284B315D7293}" srcId="{199850E3-C1F6-4EFF-8C73-98AC7C71CE5C}" destId="{AF95165E-5DF5-4F0A-9D51-5048FDEC9910}" srcOrd="4" destOrd="0" parTransId="{16A8EA6B-8D48-48A7-AB02-81611E562A52}" sibTransId="{04CF62B0-40A3-44D1-ACC9-4501FC12769B}"/>
    <dgm:cxn modelId="{56C4426F-C398-D844-B132-D67B4097511B}" type="presOf" srcId="{F7E18C4B-8230-4908-A5F4-86C167883AE6}" destId="{4437A39A-87AF-414C-8064-0364E3FBECF2}" srcOrd="0" destOrd="0" presId="urn:microsoft.com/office/officeart/2005/8/layout/vList2"/>
    <dgm:cxn modelId="{F858FFA2-E054-4C75-87B8-05EC0EAD9A17}" srcId="{199850E3-C1F6-4EFF-8C73-98AC7C71CE5C}" destId="{2FF9CC10-387E-4C1C-BC95-1739148A3C86}" srcOrd="1" destOrd="0" parTransId="{E3B382AD-2322-4E51-9976-8467AE174114}" sibTransId="{C48A3568-FA49-462B-96D9-283898BE2AFC}"/>
    <dgm:cxn modelId="{C65596B0-F523-CE4A-9098-A49494D7E5D3}" type="presOf" srcId="{16B057CF-4971-4CEE-8410-E06626E42466}" destId="{8A3B861A-FAD1-D64A-8860-5ADD362CAA95}" srcOrd="0" destOrd="0" presId="urn:microsoft.com/office/officeart/2005/8/layout/vList2"/>
    <dgm:cxn modelId="{5F6767D3-E02C-CA44-91ED-821C532B05CA}" type="presOf" srcId="{199850E3-C1F6-4EFF-8C73-98AC7C71CE5C}" destId="{9496163D-9218-2E46-B11C-85B6B7E03C3F}" srcOrd="0" destOrd="0" presId="urn:microsoft.com/office/officeart/2005/8/layout/vList2"/>
    <dgm:cxn modelId="{2A0E2AF0-978A-004A-A18A-81A51DDC2B6E}" type="presOf" srcId="{AF95165E-5DF5-4F0A-9D51-5048FDEC9910}" destId="{8493D911-3195-B446-8DFF-876A7EC935B6}" srcOrd="0" destOrd="0" presId="urn:microsoft.com/office/officeart/2005/8/layout/vList2"/>
    <dgm:cxn modelId="{05175789-E353-324A-A01E-4B6B67FDE0F9}" type="presParOf" srcId="{9496163D-9218-2E46-B11C-85B6B7E03C3F}" destId="{D2BD82DA-8F4B-0A4D-A893-29E26027FFFD}" srcOrd="0" destOrd="0" presId="urn:microsoft.com/office/officeart/2005/8/layout/vList2"/>
    <dgm:cxn modelId="{F3D6B91D-F151-0A4E-9232-17605CD81DD9}" type="presParOf" srcId="{9496163D-9218-2E46-B11C-85B6B7E03C3F}" destId="{D22432CA-FE36-354B-AD79-41232682E2E7}" srcOrd="1" destOrd="0" presId="urn:microsoft.com/office/officeart/2005/8/layout/vList2"/>
    <dgm:cxn modelId="{AF79F0E9-9935-FC48-8E8F-5773BDD1DC9D}" type="presParOf" srcId="{9496163D-9218-2E46-B11C-85B6B7E03C3F}" destId="{DF1F8931-389D-E547-A327-A258F6EF1E3B}" srcOrd="2" destOrd="0" presId="urn:microsoft.com/office/officeart/2005/8/layout/vList2"/>
    <dgm:cxn modelId="{6B3C3F97-34B2-404B-8B66-DB8BFE6AA06D}" type="presParOf" srcId="{9496163D-9218-2E46-B11C-85B6B7E03C3F}" destId="{A561C018-3AB0-D943-BC7F-79F10E112398}" srcOrd="3" destOrd="0" presId="urn:microsoft.com/office/officeart/2005/8/layout/vList2"/>
    <dgm:cxn modelId="{278D04BB-91B4-3C4C-8793-2D78D6E47719}" type="presParOf" srcId="{9496163D-9218-2E46-B11C-85B6B7E03C3F}" destId="{4437A39A-87AF-414C-8064-0364E3FBECF2}" srcOrd="4" destOrd="0" presId="urn:microsoft.com/office/officeart/2005/8/layout/vList2"/>
    <dgm:cxn modelId="{7DD649B9-2B7A-134D-B5BA-608E6B5EF4E1}" type="presParOf" srcId="{9496163D-9218-2E46-B11C-85B6B7E03C3F}" destId="{375A8F3E-2112-8747-8314-F85E6DF3A03C}" srcOrd="5" destOrd="0" presId="urn:microsoft.com/office/officeart/2005/8/layout/vList2"/>
    <dgm:cxn modelId="{E387B117-1BF8-1845-ACA4-703FB569EFFD}" type="presParOf" srcId="{9496163D-9218-2E46-B11C-85B6B7E03C3F}" destId="{8A3B861A-FAD1-D64A-8860-5ADD362CAA95}" srcOrd="6" destOrd="0" presId="urn:microsoft.com/office/officeart/2005/8/layout/vList2"/>
    <dgm:cxn modelId="{65C28F34-130D-B343-9A9E-2EAC818D9250}" type="presParOf" srcId="{9496163D-9218-2E46-B11C-85B6B7E03C3F}" destId="{6E748C9F-DD6B-884B-9CFA-245950710E4C}" srcOrd="7" destOrd="0" presId="urn:microsoft.com/office/officeart/2005/8/layout/vList2"/>
    <dgm:cxn modelId="{13E3FFCE-E068-2443-AF8E-9A961A427DD7}" type="presParOf" srcId="{9496163D-9218-2E46-B11C-85B6B7E03C3F}" destId="{8493D911-3195-B446-8DFF-876A7EC935B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8FC270-A60E-41C2-A048-4E547D17959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097A6CA-69AF-48C2-B366-5ED36691A181}">
      <dgm:prSet/>
      <dgm:spPr/>
      <dgm:t>
        <a:bodyPr/>
        <a:lstStyle/>
        <a:p>
          <a:r>
            <a:rPr lang="cs-CZ" dirty="0"/>
            <a:t>Ve fyzickém světě existující agent, který</a:t>
          </a:r>
          <a:endParaRPr lang="en-US" dirty="0"/>
        </a:p>
      </dgm:t>
    </dgm:pt>
    <dgm:pt modelId="{E8289417-2EF8-4F96-9C7D-14CD908974C9}" type="parTrans" cxnId="{5A9FE7F5-D6C2-4F87-A7BF-661CF5622CAF}">
      <dgm:prSet/>
      <dgm:spPr/>
      <dgm:t>
        <a:bodyPr/>
        <a:lstStyle/>
        <a:p>
          <a:endParaRPr lang="en-US"/>
        </a:p>
      </dgm:t>
    </dgm:pt>
    <dgm:pt modelId="{EC05570D-1771-408C-8471-12222A8F9AA7}" type="sibTrans" cxnId="{5A9FE7F5-D6C2-4F87-A7BF-661CF5622CAF}">
      <dgm:prSet/>
      <dgm:spPr/>
      <dgm:t>
        <a:bodyPr/>
        <a:lstStyle/>
        <a:p>
          <a:endParaRPr lang="en-US"/>
        </a:p>
      </dgm:t>
    </dgm:pt>
    <dgm:pt modelId="{994EA5D5-C7FF-4B1A-B1E5-B000E2A08AA3}">
      <dgm:prSet/>
      <dgm:spPr/>
      <dgm:t>
        <a:bodyPr/>
        <a:lstStyle/>
        <a:p>
          <a:r>
            <a:rPr lang="cs-CZ"/>
            <a:t>1. vnímá své prostředí</a:t>
          </a:r>
          <a:endParaRPr lang="en-US"/>
        </a:p>
      </dgm:t>
    </dgm:pt>
    <dgm:pt modelId="{7EFC8E5B-6876-4B7B-A616-2BC1593DBEA1}" type="parTrans" cxnId="{3E9A84F5-C85E-4507-B741-EC4B5E957EE8}">
      <dgm:prSet/>
      <dgm:spPr/>
      <dgm:t>
        <a:bodyPr/>
        <a:lstStyle/>
        <a:p>
          <a:endParaRPr lang="en-US"/>
        </a:p>
      </dgm:t>
    </dgm:pt>
    <dgm:pt modelId="{327D5645-1898-4962-9F4B-0CB10683F93A}" type="sibTrans" cxnId="{3E9A84F5-C85E-4507-B741-EC4B5E957EE8}">
      <dgm:prSet/>
      <dgm:spPr/>
      <dgm:t>
        <a:bodyPr/>
        <a:lstStyle/>
        <a:p>
          <a:endParaRPr lang="en-US"/>
        </a:p>
      </dgm:t>
    </dgm:pt>
    <dgm:pt modelId="{241ECAC6-2F57-4BCD-9C5C-319D6229C4EC}">
      <dgm:prSet/>
      <dgm:spPr/>
      <dgm:t>
        <a:bodyPr/>
        <a:lstStyle/>
        <a:p>
          <a:r>
            <a:rPr lang="cs-CZ"/>
            <a:t>2. Zpracovává percepty a vytváří si plány jednání</a:t>
          </a:r>
          <a:endParaRPr lang="en-US"/>
        </a:p>
      </dgm:t>
    </dgm:pt>
    <dgm:pt modelId="{CF8053CC-ECEC-4ECE-BC41-DE3D0385CD77}" type="parTrans" cxnId="{023FD2A0-B3D1-4BB3-BEEE-95892D3FACB4}">
      <dgm:prSet/>
      <dgm:spPr/>
      <dgm:t>
        <a:bodyPr/>
        <a:lstStyle/>
        <a:p>
          <a:endParaRPr lang="en-US"/>
        </a:p>
      </dgm:t>
    </dgm:pt>
    <dgm:pt modelId="{AFABCC36-CCED-42D6-B157-30F174167470}" type="sibTrans" cxnId="{023FD2A0-B3D1-4BB3-BEEE-95892D3FACB4}">
      <dgm:prSet/>
      <dgm:spPr/>
      <dgm:t>
        <a:bodyPr/>
        <a:lstStyle/>
        <a:p>
          <a:endParaRPr lang="en-US"/>
        </a:p>
      </dgm:t>
    </dgm:pt>
    <dgm:pt modelId="{FEE7ED01-7674-4092-959E-84B09166ABBD}">
      <dgm:prSet/>
      <dgm:spPr/>
      <dgm:t>
        <a:bodyPr/>
        <a:lstStyle/>
        <a:p>
          <a:r>
            <a:rPr lang="cs-CZ"/>
            <a:t>3. využívá aktuátory k plnění cílů</a:t>
          </a:r>
          <a:endParaRPr lang="en-US"/>
        </a:p>
      </dgm:t>
    </dgm:pt>
    <dgm:pt modelId="{DBECD759-B08D-4BDE-865C-37CE3E708BC1}" type="parTrans" cxnId="{60FEABBA-4386-4EDE-B453-F86627958B1E}">
      <dgm:prSet/>
      <dgm:spPr/>
      <dgm:t>
        <a:bodyPr/>
        <a:lstStyle/>
        <a:p>
          <a:endParaRPr lang="en-US"/>
        </a:p>
      </dgm:t>
    </dgm:pt>
    <dgm:pt modelId="{2EE1E705-9714-41F2-9221-9C8C38E9C2E7}" type="sibTrans" cxnId="{60FEABBA-4386-4EDE-B453-F86627958B1E}">
      <dgm:prSet/>
      <dgm:spPr/>
      <dgm:t>
        <a:bodyPr/>
        <a:lstStyle/>
        <a:p>
          <a:endParaRPr lang="en-US"/>
        </a:p>
      </dgm:t>
    </dgm:pt>
    <dgm:pt modelId="{42EA3097-76F5-4D34-B6D5-841BD15BFC9D}">
      <dgm:prSet/>
      <dgm:spPr/>
      <dgm:t>
        <a:bodyPr/>
        <a:lstStyle/>
        <a:p>
          <a:r>
            <a:rPr lang="cs-CZ"/>
            <a:t>4. je alespoň v určité části operačního cyklu autonomní</a:t>
          </a:r>
          <a:endParaRPr lang="en-US"/>
        </a:p>
      </dgm:t>
    </dgm:pt>
    <dgm:pt modelId="{A3942D1E-A6C9-44C8-AD49-532AF103A2EE}" type="parTrans" cxnId="{8F1A2714-5005-4EA3-9220-86565C3D79D2}">
      <dgm:prSet/>
      <dgm:spPr/>
      <dgm:t>
        <a:bodyPr/>
        <a:lstStyle/>
        <a:p>
          <a:endParaRPr lang="en-US"/>
        </a:p>
      </dgm:t>
    </dgm:pt>
    <dgm:pt modelId="{CC821F9F-B0F3-4941-88C7-75FB059C5234}" type="sibTrans" cxnId="{8F1A2714-5005-4EA3-9220-86565C3D79D2}">
      <dgm:prSet/>
      <dgm:spPr/>
      <dgm:t>
        <a:bodyPr/>
        <a:lstStyle/>
        <a:p>
          <a:endParaRPr lang="en-US"/>
        </a:p>
      </dgm:t>
    </dgm:pt>
    <dgm:pt modelId="{372BD75D-FD1A-47E3-ADA3-7F7BE5D41CB1}">
      <dgm:prSet/>
      <dgm:spPr/>
      <dgm:t>
        <a:bodyPr/>
        <a:lstStyle/>
        <a:p>
          <a:r>
            <a:rPr lang="cs-CZ"/>
            <a:t>5. plní vojenské cíle</a:t>
          </a:r>
          <a:endParaRPr lang="en-US"/>
        </a:p>
      </dgm:t>
    </dgm:pt>
    <dgm:pt modelId="{435D6AE8-7519-4DE4-B934-148A2976CBAD}" type="parTrans" cxnId="{7D5597CD-D73A-4703-B6B4-C116CA55AAB6}">
      <dgm:prSet/>
      <dgm:spPr/>
      <dgm:t>
        <a:bodyPr/>
        <a:lstStyle/>
        <a:p>
          <a:endParaRPr lang="en-US"/>
        </a:p>
      </dgm:t>
    </dgm:pt>
    <dgm:pt modelId="{99D66E8B-C732-4CFD-9802-931A5FDED797}" type="sibTrans" cxnId="{7D5597CD-D73A-4703-B6B4-C116CA55AAB6}">
      <dgm:prSet/>
      <dgm:spPr/>
      <dgm:t>
        <a:bodyPr/>
        <a:lstStyle/>
        <a:p>
          <a:endParaRPr lang="en-US"/>
        </a:p>
      </dgm:t>
    </dgm:pt>
    <dgm:pt modelId="{520B50B5-9208-3D42-9661-4C436B742115}" type="pres">
      <dgm:prSet presAssocID="{1F8FC270-A60E-41C2-A048-4E547D179593}" presName="diagram" presStyleCnt="0">
        <dgm:presLayoutVars>
          <dgm:dir/>
          <dgm:resizeHandles val="exact"/>
        </dgm:presLayoutVars>
      </dgm:prSet>
      <dgm:spPr/>
    </dgm:pt>
    <dgm:pt modelId="{06C5C691-BBFB-E844-94A4-740D55F9BC09}" type="pres">
      <dgm:prSet presAssocID="{5097A6CA-69AF-48C2-B366-5ED36691A181}" presName="node" presStyleLbl="node1" presStyleIdx="0" presStyleCnt="6">
        <dgm:presLayoutVars>
          <dgm:bulletEnabled val="1"/>
        </dgm:presLayoutVars>
      </dgm:prSet>
      <dgm:spPr/>
    </dgm:pt>
    <dgm:pt modelId="{341C1E0D-5D3C-6F46-9FE8-B411CECB4387}" type="pres">
      <dgm:prSet presAssocID="{EC05570D-1771-408C-8471-12222A8F9AA7}" presName="sibTrans" presStyleCnt="0"/>
      <dgm:spPr/>
    </dgm:pt>
    <dgm:pt modelId="{3287B48D-1B11-F749-8E3D-09671CE3A16A}" type="pres">
      <dgm:prSet presAssocID="{994EA5D5-C7FF-4B1A-B1E5-B000E2A08AA3}" presName="node" presStyleLbl="node1" presStyleIdx="1" presStyleCnt="6">
        <dgm:presLayoutVars>
          <dgm:bulletEnabled val="1"/>
        </dgm:presLayoutVars>
      </dgm:prSet>
      <dgm:spPr/>
    </dgm:pt>
    <dgm:pt modelId="{FEEB774E-D989-9647-BE00-DCB2B58156E0}" type="pres">
      <dgm:prSet presAssocID="{327D5645-1898-4962-9F4B-0CB10683F93A}" presName="sibTrans" presStyleCnt="0"/>
      <dgm:spPr/>
    </dgm:pt>
    <dgm:pt modelId="{B1C885EA-8C37-A94B-9A96-9D28E27F1E24}" type="pres">
      <dgm:prSet presAssocID="{241ECAC6-2F57-4BCD-9C5C-319D6229C4EC}" presName="node" presStyleLbl="node1" presStyleIdx="2" presStyleCnt="6">
        <dgm:presLayoutVars>
          <dgm:bulletEnabled val="1"/>
        </dgm:presLayoutVars>
      </dgm:prSet>
      <dgm:spPr/>
    </dgm:pt>
    <dgm:pt modelId="{69BD62CE-9C0D-844D-AD59-038AE656F874}" type="pres">
      <dgm:prSet presAssocID="{AFABCC36-CCED-42D6-B157-30F174167470}" presName="sibTrans" presStyleCnt="0"/>
      <dgm:spPr/>
    </dgm:pt>
    <dgm:pt modelId="{2F7E901B-3FD9-F74D-8425-1F8863C409A2}" type="pres">
      <dgm:prSet presAssocID="{FEE7ED01-7674-4092-959E-84B09166ABBD}" presName="node" presStyleLbl="node1" presStyleIdx="3" presStyleCnt="6">
        <dgm:presLayoutVars>
          <dgm:bulletEnabled val="1"/>
        </dgm:presLayoutVars>
      </dgm:prSet>
      <dgm:spPr/>
    </dgm:pt>
    <dgm:pt modelId="{A5A4A7C3-C87C-BD47-839C-8DE0DDABAAD6}" type="pres">
      <dgm:prSet presAssocID="{2EE1E705-9714-41F2-9221-9C8C38E9C2E7}" presName="sibTrans" presStyleCnt="0"/>
      <dgm:spPr/>
    </dgm:pt>
    <dgm:pt modelId="{B4950D34-F63A-DE44-BD92-81AA306673D3}" type="pres">
      <dgm:prSet presAssocID="{42EA3097-76F5-4D34-B6D5-841BD15BFC9D}" presName="node" presStyleLbl="node1" presStyleIdx="4" presStyleCnt="6">
        <dgm:presLayoutVars>
          <dgm:bulletEnabled val="1"/>
        </dgm:presLayoutVars>
      </dgm:prSet>
      <dgm:spPr/>
    </dgm:pt>
    <dgm:pt modelId="{6F8F4573-C0D7-CE44-8784-816D4D3B34DB}" type="pres">
      <dgm:prSet presAssocID="{CC821F9F-B0F3-4941-88C7-75FB059C5234}" presName="sibTrans" presStyleCnt="0"/>
      <dgm:spPr/>
    </dgm:pt>
    <dgm:pt modelId="{274D9319-19E9-C848-875A-53E5301E7529}" type="pres">
      <dgm:prSet presAssocID="{372BD75D-FD1A-47E3-ADA3-7F7BE5D41CB1}" presName="node" presStyleLbl="node1" presStyleIdx="5" presStyleCnt="6">
        <dgm:presLayoutVars>
          <dgm:bulletEnabled val="1"/>
        </dgm:presLayoutVars>
      </dgm:prSet>
      <dgm:spPr/>
    </dgm:pt>
  </dgm:ptLst>
  <dgm:cxnLst>
    <dgm:cxn modelId="{8F1A2714-5005-4EA3-9220-86565C3D79D2}" srcId="{1F8FC270-A60E-41C2-A048-4E547D179593}" destId="{42EA3097-76F5-4D34-B6D5-841BD15BFC9D}" srcOrd="4" destOrd="0" parTransId="{A3942D1E-A6C9-44C8-AD49-532AF103A2EE}" sibTransId="{CC821F9F-B0F3-4941-88C7-75FB059C5234}"/>
    <dgm:cxn modelId="{9D720A6D-DDC0-7B49-BD15-B981A530B71B}" type="presOf" srcId="{994EA5D5-C7FF-4B1A-B1E5-B000E2A08AA3}" destId="{3287B48D-1B11-F749-8E3D-09671CE3A16A}" srcOrd="0" destOrd="0" presId="urn:microsoft.com/office/officeart/2005/8/layout/default"/>
    <dgm:cxn modelId="{9F72A17B-4397-9545-B7D0-963714680258}" type="presOf" srcId="{1F8FC270-A60E-41C2-A048-4E547D179593}" destId="{520B50B5-9208-3D42-9661-4C436B742115}" srcOrd="0" destOrd="0" presId="urn:microsoft.com/office/officeart/2005/8/layout/default"/>
    <dgm:cxn modelId="{023FD2A0-B3D1-4BB3-BEEE-95892D3FACB4}" srcId="{1F8FC270-A60E-41C2-A048-4E547D179593}" destId="{241ECAC6-2F57-4BCD-9C5C-319D6229C4EC}" srcOrd="2" destOrd="0" parTransId="{CF8053CC-ECEC-4ECE-BC41-DE3D0385CD77}" sibTransId="{AFABCC36-CCED-42D6-B157-30F174167470}"/>
    <dgm:cxn modelId="{728E24A1-9FAB-F948-A543-EF4038E0872D}" type="presOf" srcId="{5097A6CA-69AF-48C2-B366-5ED36691A181}" destId="{06C5C691-BBFB-E844-94A4-740D55F9BC09}" srcOrd="0" destOrd="0" presId="urn:microsoft.com/office/officeart/2005/8/layout/default"/>
    <dgm:cxn modelId="{CAD6C6AB-29FF-D443-AE62-7A2BB9BCD284}" type="presOf" srcId="{241ECAC6-2F57-4BCD-9C5C-319D6229C4EC}" destId="{B1C885EA-8C37-A94B-9A96-9D28E27F1E24}" srcOrd="0" destOrd="0" presId="urn:microsoft.com/office/officeart/2005/8/layout/default"/>
    <dgm:cxn modelId="{B6908AB5-7527-4F46-B128-C002843BAB06}" type="presOf" srcId="{FEE7ED01-7674-4092-959E-84B09166ABBD}" destId="{2F7E901B-3FD9-F74D-8425-1F8863C409A2}" srcOrd="0" destOrd="0" presId="urn:microsoft.com/office/officeart/2005/8/layout/default"/>
    <dgm:cxn modelId="{60FEABBA-4386-4EDE-B453-F86627958B1E}" srcId="{1F8FC270-A60E-41C2-A048-4E547D179593}" destId="{FEE7ED01-7674-4092-959E-84B09166ABBD}" srcOrd="3" destOrd="0" parTransId="{DBECD759-B08D-4BDE-865C-37CE3E708BC1}" sibTransId="{2EE1E705-9714-41F2-9221-9C8C38E9C2E7}"/>
    <dgm:cxn modelId="{EAC589C0-2F90-A745-AE70-1AA7C024B738}" type="presOf" srcId="{372BD75D-FD1A-47E3-ADA3-7F7BE5D41CB1}" destId="{274D9319-19E9-C848-875A-53E5301E7529}" srcOrd="0" destOrd="0" presId="urn:microsoft.com/office/officeart/2005/8/layout/default"/>
    <dgm:cxn modelId="{7D5597CD-D73A-4703-B6B4-C116CA55AAB6}" srcId="{1F8FC270-A60E-41C2-A048-4E547D179593}" destId="{372BD75D-FD1A-47E3-ADA3-7F7BE5D41CB1}" srcOrd="5" destOrd="0" parTransId="{435D6AE8-7519-4DE4-B934-148A2976CBAD}" sibTransId="{99D66E8B-C732-4CFD-9802-931A5FDED797}"/>
    <dgm:cxn modelId="{3D3D0CD1-76C1-684A-B581-7ED19347DB3C}" type="presOf" srcId="{42EA3097-76F5-4D34-B6D5-841BD15BFC9D}" destId="{B4950D34-F63A-DE44-BD92-81AA306673D3}" srcOrd="0" destOrd="0" presId="urn:microsoft.com/office/officeart/2005/8/layout/default"/>
    <dgm:cxn modelId="{3E9A84F5-C85E-4507-B741-EC4B5E957EE8}" srcId="{1F8FC270-A60E-41C2-A048-4E547D179593}" destId="{994EA5D5-C7FF-4B1A-B1E5-B000E2A08AA3}" srcOrd="1" destOrd="0" parTransId="{7EFC8E5B-6876-4B7B-A616-2BC1593DBEA1}" sibTransId="{327D5645-1898-4962-9F4B-0CB10683F93A}"/>
    <dgm:cxn modelId="{5A9FE7F5-D6C2-4F87-A7BF-661CF5622CAF}" srcId="{1F8FC270-A60E-41C2-A048-4E547D179593}" destId="{5097A6CA-69AF-48C2-B366-5ED36691A181}" srcOrd="0" destOrd="0" parTransId="{E8289417-2EF8-4F96-9C7D-14CD908974C9}" sibTransId="{EC05570D-1771-408C-8471-12222A8F9AA7}"/>
    <dgm:cxn modelId="{FBB79450-F440-5843-A600-A0771580C6E8}" type="presParOf" srcId="{520B50B5-9208-3D42-9661-4C436B742115}" destId="{06C5C691-BBFB-E844-94A4-740D55F9BC09}" srcOrd="0" destOrd="0" presId="urn:microsoft.com/office/officeart/2005/8/layout/default"/>
    <dgm:cxn modelId="{C4238CE7-8381-6B44-98AB-ABD4B69D9711}" type="presParOf" srcId="{520B50B5-9208-3D42-9661-4C436B742115}" destId="{341C1E0D-5D3C-6F46-9FE8-B411CECB4387}" srcOrd="1" destOrd="0" presId="urn:microsoft.com/office/officeart/2005/8/layout/default"/>
    <dgm:cxn modelId="{2D83842D-791B-7B4F-99C7-467481B5C3EB}" type="presParOf" srcId="{520B50B5-9208-3D42-9661-4C436B742115}" destId="{3287B48D-1B11-F749-8E3D-09671CE3A16A}" srcOrd="2" destOrd="0" presId="urn:microsoft.com/office/officeart/2005/8/layout/default"/>
    <dgm:cxn modelId="{02620CFA-3DE9-F547-8F66-EACCAD1F6F97}" type="presParOf" srcId="{520B50B5-9208-3D42-9661-4C436B742115}" destId="{FEEB774E-D989-9647-BE00-DCB2B58156E0}" srcOrd="3" destOrd="0" presId="urn:microsoft.com/office/officeart/2005/8/layout/default"/>
    <dgm:cxn modelId="{56D11DF6-86E0-834D-96DD-ACD633CAB01A}" type="presParOf" srcId="{520B50B5-9208-3D42-9661-4C436B742115}" destId="{B1C885EA-8C37-A94B-9A96-9D28E27F1E24}" srcOrd="4" destOrd="0" presId="urn:microsoft.com/office/officeart/2005/8/layout/default"/>
    <dgm:cxn modelId="{A494B7F4-2D12-1B40-886B-BDA598B113CD}" type="presParOf" srcId="{520B50B5-9208-3D42-9661-4C436B742115}" destId="{69BD62CE-9C0D-844D-AD59-038AE656F874}" srcOrd="5" destOrd="0" presId="urn:microsoft.com/office/officeart/2005/8/layout/default"/>
    <dgm:cxn modelId="{D6F487CA-AB5F-E647-839F-C086581FB8B4}" type="presParOf" srcId="{520B50B5-9208-3D42-9661-4C436B742115}" destId="{2F7E901B-3FD9-F74D-8425-1F8863C409A2}" srcOrd="6" destOrd="0" presId="urn:microsoft.com/office/officeart/2005/8/layout/default"/>
    <dgm:cxn modelId="{47E91A96-B435-1A4D-B745-80D9FEA84C6B}" type="presParOf" srcId="{520B50B5-9208-3D42-9661-4C436B742115}" destId="{A5A4A7C3-C87C-BD47-839C-8DE0DDABAAD6}" srcOrd="7" destOrd="0" presId="urn:microsoft.com/office/officeart/2005/8/layout/default"/>
    <dgm:cxn modelId="{C20C1C06-328A-A847-9370-60B9EBE8F018}" type="presParOf" srcId="{520B50B5-9208-3D42-9661-4C436B742115}" destId="{B4950D34-F63A-DE44-BD92-81AA306673D3}" srcOrd="8" destOrd="0" presId="urn:microsoft.com/office/officeart/2005/8/layout/default"/>
    <dgm:cxn modelId="{B8991D90-DF9B-F944-B428-39E930C07319}" type="presParOf" srcId="{520B50B5-9208-3D42-9661-4C436B742115}" destId="{6F8F4573-C0D7-CE44-8784-816D4D3B34DB}" srcOrd="9" destOrd="0" presId="urn:microsoft.com/office/officeart/2005/8/layout/default"/>
    <dgm:cxn modelId="{C30FDA8A-F42F-AE46-A9E5-802A74139ED4}" type="presParOf" srcId="{520B50B5-9208-3D42-9661-4C436B742115}" destId="{274D9319-19E9-C848-875A-53E5301E752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4F9A90-78D5-4FFA-8037-DAB7E87C7315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C5523ED-97FC-4C14-94F6-3FD71736A4DB}">
      <dgm:prSet/>
      <dgm:spPr/>
      <dgm:t>
        <a:bodyPr/>
        <a:lstStyle/>
        <a:p>
          <a:r>
            <a:rPr lang="cs-CZ"/>
            <a:t>1. Nulová autonomie</a:t>
          </a:r>
          <a:endParaRPr lang="en-US"/>
        </a:p>
      </dgm:t>
    </dgm:pt>
    <dgm:pt modelId="{B0EFEFC3-4D82-47AB-AAC1-1A6546CDAD1F}" type="parTrans" cxnId="{B7E7EF88-B0C8-43CA-8E92-7070F5A115E3}">
      <dgm:prSet/>
      <dgm:spPr/>
      <dgm:t>
        <a:bodyPr/>
        <a:lstStyle/>
        <a:p>
          <a:endParaRPr lang="en-US"/>
        </a:p>
      </dgm:t>
    </dgm:pt>
    <dgm:pt modelId="{E784C297-3CE5-407C-94E4-FBFBD8046061}" type="sibTrans" cxnId="{B7E7EF88-B0C8-43CA-8E92-7070F5A115E3}">
      <dgm:prSet/>
      <dgm:spPr/>
      <dgm:t>
        <a:bodyPr/>
        <a:lstStyle/>
        <a:p>
          <a:endParaRPr lang="en-US"/>
        </a:p>
      </dgm:t>
    </dgm:pt>
    <dgm:pt modelId="{A6C7EBCC-4AF5-4DBE-94FD-724631C6D80B}">
      <dgm:prSet/>
      <dgm:spPr/>
      <dgm:t>
        <a:bodyPr/>
        <a:lstStyle/>
        <a:p>
          <a:r>
            <a:rPr lang="cs-CZ"/>
            <a:t>2. Minimální autonomie</a:t>
          </a:r>
          <a:endParaRPr lang="en-US"/>
        </a:p>
      </dgm:t>
    </dgm:pt>
    <dgm:pt modelId="{D06FD9F6-0E2D-4CC3-BDBD-FFE5028F9BB2}" type="parTrans" cxnId="{1A0F9F2B-D479-43F1-AC2B-67E26E1C7987}">
      <dgm:prSet/>
      <dgm:spPr/>
      <dgm:t>
        <a:bodyPr/>
        <a:lstStyle/>
        <a:p>
          <a:endParaRPr lang="en-US"/>
        </a:p>
      </dgm:t>
    </dgm:pt>
    <dgm:pt modelId="{44AB040E-50FF-43D6-B84F-7FC9C4660C6E}" type="sibTrans" cxnId="{1A0F9F2B-D479-43F1-AC2B-67E26E1C7987}">
      <dgm:prSet/>
      <dgm:spPr/>
      <dgm:t>
        <a:bodyPr/>
        <a:lstStyle/>
        <a:p>
          <a:endParaRPr lang="en-US"/>
        </a:p>
      </dgm:t>
    </dgm:pt>
    <dgm:pt modelId="{9DACE31F-8085-4D9A-BE30-FE5A2E8F1311}">
      <dgm:prSet/>
      <dgm:spPr/>
      <dgm:t>
        <a:bodyPr/>
        <a:lstStyle/>
        <a:p>
          <a:r>
            <a:rPr lang="cs-CZ"/>
            <a:t>3. Omezená autonomie</a:t>
          </a:r>
          <a:endParaRPr lang="en-US"/>
        </a:p>
      </dgm:t>
    </dgm:pt>
    <dgm:pt modelId="{525CCDED-9A2B-4E99-A697-BC50CA95CE36}" type="parTrans" cxnId="{4B150284-3A8E-42A9-BC83-EF493B874190}">
      <dgm:prSet/>
      <dgm:spPr/>
      <dgm:t>
        <a:bodyPr/>
        <a:lstStyle/>
        <a:p>
          <a:endParaRPr lang="en-US"/>
        </a:p>
      </dgm:t>
    </dgm:pt>
    <dgm:pt modelId="{67FC2FB2-3BE5-477F-8D61-D70ED20B22DD}" type="sibTrans" cxnId="{4B150284-3A8E-42A9-BC83-EF493B874190}">
      <dgm:prSet/>
      <dgm:spPr/>
      <dgm:t>
        <a:bodyPr/>
        <a:lstStyle/>
        <a:p>
          <a:endParaRPr lang="en-US"/>
        </a:p>
      </dgm:t>
    </dgm:pt>
    <dgm:pt modelId="{A6583CF3-D422-4F7F-A59C-F7C0CBF66B70}">
      <dgm:prSet/>
      <dgm:spPr/>
      <dgm:t>
        <a:bodyPr/>
        <a:lstStyle/>
        <a:p>
          <a:r>
            <a:rPr lang="cs-CZ"/>
            <a:t>4. Plná autonomie</a:t>
          </a:r>
          <a:endParaRPr lang="en-US"/>
        </a:p>
      </dgm:t>
    </dgm:pt>
    <dgm:pt modelId="{B245B7E9-65E8-45FF-89D1-EB38B88907B2}" type="parTrans" cxnId="{E396A198-A1F4-48F8-B6D4-81358B629E86}">
      <dgm:prSet/>
      <dgm:spPr/>
      <dgm:t>
        <a:bodyPr/>
        <a:lstStyle/>
        <a:p>
          <a:endParaRPr lang="en-US"/>
        </a:p>
      </dgm:t>
    </dgm:pt>
    <dgm:pt modelId="{23D41670-7A52-4C4C-88D4-9AC0C18D3F40}" type="sibTrans" cxnId="{E396A198-A1F4-48F8-B6D4-81358B629E86}">
      <dgm:prSet/>
      <dgm:spPr/>
      <dgm:t>
        <a:bodyPr/>
        <a:lstStyle/>
        <a:p>
          <a:endParaRPr lang="en-US"/>
        </a:p>
      </dgm:t>
    </dgm:pt>
    <dgm:pt modelId="{7D4F4D6B-F9C8-1D45-AC15-EDC68148B941}" type="pres">
      <dgm:prSet presAssocID="{EA4F9A90-78D5-4FFA-8037-DAB7E87C7315}" presName="matrix" presStyleCnt="0">
        <dgm:presLayoutVars>
          <dgm:chMax val="1"/>
          <dgm:dir/>
          <dgm:resizeHandles val="exact"/>
        </dgm:presLayoutVars>
      </dgm:prSet>
      <dgm:spPr/>
    </dgm:pt>
    <dgm:pt modelId="{35DD545B-ABF9-D647-A74F-BDB8D1D0D954}" type="pres">
      <dgm:prSet presAssocID="{EA4F9A90-78D5-4FFA-8037-DAB7E87C7315}" presName="diamond" presStyleLbl="bgShp" presStyleIdx="0" presStyleCnt="1"/>
      <dgm:spPr/>
    </dgm:pt>
    <dgm:pt modelId="{559526B0-C83B-2C49-8AD5-479360BEBAC5}" type="pres">
      <dgm:prSet presAssocID="{EA4F9A90-78D5-4FFA-8037-DAB7E87C731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D545CB7-1600-B647-B5E7-D2D93CE8A299}" type="pres">
      <dgm:prSet presAssocID="{EA4F9A90-78D5-4FFA-8037-DAB7E87C731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20BBE5F-76BF-4744-BA1A-068946E71506}" type="pres">
      <dgm:prSet presAssocID="{EA4F9A90-78D5-4FFA-8037-DAB7E87C731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F8AC8AB-B496-2A4A-A7E8-9691406B94EF}" type="pres">
      <dgm:prSet presAssocID="{EA4F9A90-78D5-4FFA-8037-DAB7E87C731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F254E16-3DAB-2C42-B171-56E4A0452E0C}" type="presOf" srcId="{2C5523ED-97FC-4C14-94F6-3FD71736A4DB}" destId="{559526B0-C83B-2C49-8AD5-479360BEBAC5}" srcOrd="0" destOrd="0" presId="urn:microsoft.com/office/officeart/2005/8/layout/matrix3"/>
    <dgm:cxn modelId="{9FEBBD1D-BDF3-8A48-A4C3-70AD651CA870}" type="presOf" srcId="{EA4F9A90-78D5-4FFA-8037-DAB7E87C7315}" destId="{7D4F4D6B-F9C8-1D45-AC15-EDC68148B941}" srcOrd="0" destOrd="0" presId="urn:microsoft.com/office/officeart/2005/8/layout/matrix3"/>
    <dgm:cxn modelId="{1A0F9F2B-D479-43F1-AC2B-67E26E1C7987}" srcId="{EA4F9A90-78D5-4FFA-8037-DAB7E87C7315}" destId="{A6C7EBCC-4AF5-4DBE-94FD-724631C6D80B}" srcOrd="1" destOrd="0" parTransId="{D06FD9F6-0E2D-4CC3-BDBD-FFE5028F9BB2}" sibTransId="{44AB040E-50FF-43D6-B84F-7FC9C4660C6E}"/>
    <dgm:cxn modelId="{4B150284-3A8E-42A9-BC83-EF493B874190}" srcId="{EA4F9A90-78D5-4FFA-8037-DAB7E87C7315}" destId="{9DACE31F-8085-4D9A-BE30-FE5A2E8F1311}" srcOrd="2" destOrd="0" parTransId="{525CCDED-9A2B-4E99-A697-BC50CA95CE36}" sibTransId="{67FC2FB2-3BE5-477F-8D61-D70ED20B22DD}"/>
    <dgm:cxn modelId="{B7E7EF88-B0C8-43CA-8E92-7070F5A115E3}" srcId="{EA4F9A90-78D5-4FFA-8037-DAB7E87C7315}" destId="{2C5523ED-97FC-4C14-94F6-3FD71736A4DB}" srcOrd="0" destOrd="0" parTransId="{B0EFEFC3-4D82-47AB-AAC1-1A6546CDAD1F}" sibTransId="{E784C297-3CE5-407C-94E4-FBFBD8046061}"/>
    <dgm:cxn modelId="{1AF9808C-4512-1A4A-944C-2CF49E98F25A}" type="presOf" srcId="{A6C7EBCC-4AF5-4DBE-94FD-724631C6D80B}" destId="{4D545CB7-1600-B647-B5E7-D2D93CE8A299}" srcOrd="0" destOrd="0" presId="urn:microsoft.com/office/officeart/2005/8/layout/matrix3"/>
    <dgm:cxn modelId="{E396A198-A1F4-48F8-B6D4-81358B629E86}" srcId="{EA4F9A90-78D5-4FFA-8037-DAB7E87C7315}" destId="{A6583CF3-D422-4F7F-A59C-F7C0CBF66B70}" srcOrd="3" destOrd="0" parTransId="{B245B7E9-65E8-45FF-89D1-EB38B88907B2}" sibTransId="{23D41670-7A52-4C4C-88D4-9AC0C18D3F40}"/>
    <dgm:cxn modelId="{DC1340DB-2868-244F-9BD8-4737AEF0F741}" type="presOf" srcId="{A6583CF3-D422-4F7F-A59C-F7C0CBF66B70}" destId="{7F8AC8AB-B496-2A4A-A7E8-9691406B94EF}" srcOrd="0" destOrd="0" presId="urn:microsoft.com/office/officeart/2005/8/layout/matrix3"/>
    <dgm:cxn modelId="{1FFE05F1-CD57-2E42-866E-3E8B5EA078F8}" type="presOf" srcId="{9DACE31F-8085-4D9A-BE30-FE5A2E8F1311}" destId="{120BBE5F-76BF-4744-BA1A-068946E71506}" srcOrd="0" destOrd="0" presId="urn:microsoft.com/office/officeart/2005/8/layout/matrix3"/>
    <dgm:cxn modelId="{438FD2BC-D088-174B-B8AF-7C94C20EA552}" type="presParOf" srcId="{7D4F4D6B-F9C8-1D45-AC15-EDC68148B941}" destId="{35DD545B-ABF9-D647-A74F-BDB8D1D0D954}" srcOrd="0" destOrd="0" presId="urn:microsoft.com/office/officeart/2005/8/layout/matrix3"/>
    <dgm:cxn modelId="{4893B69C-5569-4443-8A3E-51806B9080DD}" type="presParOf" srcId="{7D4F4D6B-F9C8-1D45-AC15-EDC68148B941}" destId="{559526B0-C83B-2C49-8AD5-479360BEBAC5}" srcOrd="1" destOrd="0" presId="urn:microsoft.com/office/officeart/2005/8/layout/matrix3"/>
    <dgm:cxn modelId="{CC853B57-2634-184F-B478-72B5AB5921C1}" type="presParOf" srcId="{7D4F4D6B-F9C8-1D45-AC15-EDC68148B941}" destId="{4D545CB7-1600-B647-B5E7-D2D93CE8A299}" srcOrd="2" destOrd="0" presId="urn:microsoft.com/office/officeart/2005/8/layout/matrix3"/>
    <dgm:cxn modelId="{21D1F769-2D23-984A-B5FC-B07B92DE682E}" type="presParOf" srcId="{7D4F4D6B-F9C8-1D45-AC15-EDC68148B941}" destId="{120BBE5F-76BF-4744-BA1A-068946E71506}" srcOrd="3" destOrd="0" presId="urn:microsoft.com/office/officeart/2005/8/layout/matrix3"/>
    <dgm:cxn modelId="{4D727006-E861-1945-BA26-C7983EAD94B3}" type="presParOf" srcId="{7D4F4D6B-F9C8-1D45-AC15-EDC68148B941}" destId="{7F8AC8AB-B496-2A4A-A7E8-9691406B94E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D9FFF7F-B2DF-4E46-880C-6F8E049BE23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306F296-4F7D-43B7-A2E8-7A97EE2C4C43}">
      <dgm:prSet/>
      <dgm:spPr/>
      <dgm:t>
        <a:bodyPr/>
        <a:lstStyle/>
        <a:p>
          <a:r>
            <a:rPr lang="cs-CZ"/>
            <a:t>Humánnější vedení války</a:t>
          </a:r>
          <a:endParaRPr lang="en-US"/>
        </a:p>
      </dgm:t>
    </dgm:pt>
    <dgm:pt modelId="{72AE676A-FE01-4CB0-898C-5793A3E4255E}" type="parTrans" cxnId="{61CE716E-93A5-4D9D-8B8E-4D0380BCEC0D}">
      <dgm:prSet/>
      <dgm:spPr/>
      <dgm:t>
        <a:bodyPr/>
        <a:lstStyle/>
        <a:p>
          <a:endParaRPr lang="en-US"/>
        </a:p>
      </dgm:t>
    </dgm:pt>
    <dgm:pt modelId="{70E9A857-0563-4981-ADBD-5747ED669E78}" type="sibTrans" cxnId="{61CE716E-93A5-4D9D-8B8E-4D0380BCEC0D}">
      <dgm:prSet/>
      <dgm:spPr/>
      <dgm:t>
        <a:bodyPr/>
        <a:lstStyle/>
        <a:p>
          <a:endParaRPr lang="en-US"/>
        </a:p>
      </dgm:t>
    </dgm:pt>
    <dgm:pt modelId="{F629AFD9-05FE-4FAD-ACCF-95A722C1859D}">
      <dgm:prSet/>
      <dgm:spPr/>
      <dgm:t>
        <a:bodyPr/>
        <a:lstStyle/>
        <a:p>
          <a:r>
            <a:rPr lang="cs-CZ"/>
            <a:t>Méně obětí (kombatantů i civilistů)</a:t>
          </a:r>
          <a:endParaRPr lang="en-US"/>
        </a:p>
      </dgm:t>
    </dgm:pt>
    <dgm:pt modelId="{A185DB57-4101-498A-BC85-7971C7F36921}" type="parTrans" cxnId="{BB7995F8-77BB-48BB-B250-79BDDB22AEA6}">
      <dgm:prSet/>
      <dgm:spPr/>
      <dgm:t>
        <a:bodyPr/>
        <a:lstStyle/>
        <a:p>
          <a:endParaRPr lang="en-US"/>
        </a:p>
      </dgm:t>
    </dgm:pt>
    <dgm:pt modelId="{4AAD9467-5FD5-4033-86E7-FCA9507D5EA0}" type="sibTrans" cxnId="{BB7995F8-77BB-48BB-B250-79BDDB22AEA6}">
      <dgm:prSet/>
      <dgm:spPr/>
      <dgm:t>
        <a:bodyPr/>
        <a:lstStyle/>
        <a:p>
          <a:endParaRPr lang="en-US"/>
        </a:p>
      </dgm:t>
    </dgm:pt>
    <dgm:pt modelId="{8D36B1BA-5C95-4B9E-B433-6D0120679AAB}">
      <dgm:prSet/>
      <dgm:spPr/>
      <dgm:t>
        <a:bodyPr/>
        <a:lstStyle/>
        <a:p>
          <a:r>
            <a:rPr lang="cs-CZ"/>
            <a:t>Finančně méně nákladné</a:t>
          </a:r>
          <a:endParaRPr lang="en-US"/>
        </a:p>
      </dgm:t>
    </dgm:pt>
    <dgm:pt modelId="{27A37E01-A476-4465-9E21-AA4EA5201A19}" type="parTrans" cxnId="{0BA78649-C96D-4690-9FE8-63A3DACDF162}">
      <dgm:prSet/>
      <dgm:spPr/>
      <dgm:t>
        <a:bodyPr/>
        <a:lstStyle/>
        <a:p>
          <a:endParaRPr lang="en-US"/>
        </a:p>
      </dgm:t>
    </dgm:pt>
    <dgm:pt modelId="{EEC5E006-2418-486A-A265-991A166431AE}" type="sibTrans" cxnId="{0BA78649-C96D-4690-9FE8-63A3DACDF162}">
      <dgm:prSet/>
      <dgm:spPr/>
      <dgm:t>
        <a:bodyPr/>
        <a:lstStyle/>
        <a:p>
          <a:endParaRPr lang="en-US"/>
        </a:p>
      </dgm:t>
    </dgm:pt>
    <dgm:pt modelId="{C1C30008-6FF2-4B72-926C-65A191A8FBC0}">
      <dgm:prSet/>
      <dgm:spPr/>
      <dgm:t>
        <a:bodyPr/>
        <a:lstStyle/>
        <a:p>
          <a:r>
            <a:rPr lang="cs-CZ"/>
            <a:t>Nižší zátěž pro životní prostředí</a:t>
          </a:r>
          <a:endParaRPr lang="en-US"/>
        </a:p>
      </dgm:t>
    </dgm:pt>
    <dgm:pt modelId="{982774B9-DA61-4CA9-8D2A-DE2F98694173}" type="parTrans" cxnId="{00F9E6BF-9AA8-45B3-A754-36E13CEF39C1}">
      <dgm:prSet/>
      <dgm:spPr/>
      <dgm:t>
        <a:bodyPr/>
        <a:lstStyle/>
        <a:p>
          <a:endParaRPr lang="en-US"/>
        </a:p>
      </dgm:t>
    </dgm:pt>
    <dgm:pt modelId="{394F824A-9DC2-4F94-B766-CABBD9CD5A10}" type="sibTrans" cxnId="{00F9E6BF-9AA8-45B3-A754-36E13CEF39C1}">
      <dgm:prSet/>
      <dgm:spPr/>
      <dgm:t>
        <a:bodyPr/>
        <a:lstStyle/>
        <a:p>
          <a:endParaRPr lang="en-US"/>
        </a:p>
      </dgm:t>
    </dgm:pt>
    <dgm:pt modelId="{54E49A77-2B44-CC43-A7CF-26702FC4915D}" type="pres">
      <dgm:prSet presAssocID="{7D9FFF7F-B2DF-4E46-880C-6F8E049BE236}" presName="linear" presStyleCnt="0">
        <dgm:presLayoutVars>
          <dgm:animLvl val="lvl"/>
          <dgm:resizeHandles val="exact"/>
        </dgm:presLayoutVars>
      </dgm:prSet>
      <dgm:spPr/>
    </dgm:pt>
    <dgm:pt modelId="{A7A1F70B-760D-3D4E-A857-0D0F5F9A74A3}" type="pres">
      <dgm:prSet presAssocID="{A306F296-4F7D-43B7-A2E8-7A97EE2C4C4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E80567A-079A-6041-9B7C-9A73C07EF189}" type="pres">
      <dgm:prSet presAssocID="{70E9A857-0563-4981-ADBD-5747ED669E78}" presName="spacer" presStyleCnt="0"/>
      <dgm:spPr/>
    </dgm:pt>
    <dgm:pt modelId="{87CAB45D-87EA-5D44-BF28-50D20C3FC771}" type="pres">
      <dgm:prSet presAssocID="{F629AFD9-05FE-4FAD-ACCF-95A722C185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3CD8B8-404D-E141-84EC-D793A7A639F3}" type="pres">
      <dgm:prSet presAssocID="{4AAD9467-5FD5-4033-86E7-FCA9507D5EA0}" presName="spacer" presStyleCnt="0"/>
      <dgm:spPr/>
    </dgm:pt>
    <dgm:pt modelId="{8C2F7969-B6B6-FF4F-9A38-A14B76322278}" type="pres">
      <dgm:prSet presAssocID="{8D36B1BA-5C95-4B9E-B433-6D0120679A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7E2EB74-D1D2-9C4A-BC84-02586B4E6F6A}" type="pres">
      <dgm:prSet presAssocID="{EEC5E006-2418-486A-A265-991A166431AE}" presName="spacer" presStyleCnt="0"/>
      <dgm:spPr/>
    </dgm:pt>
    <dgm:pt modelId="{04F57DA3-ADC4-E345-88B5-B052CD76F892}" type="pres">
      <dgm:prSet presAssocID="{C1C30008-6FF2-4B72-926C-65A191A8FBC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BA78649-C96D-4690-9FE8-63A3DACDF162}" srcId="{7D9FFF7F-B2DF-4E46-880C-6F8E049BE236}" destId="{8D36B1BA-5C95-4B9E-B433-6D0120679AAB}" srcOrd="2" destOrd="0" parTransId="{27A37E01-A476-4465-9E21-AA4EA5201A19}" sibTransId="{EEC5E006-2418-486A-A265-991A166431AE}"/>
    <dgm:cxn modelId="{E80DCB53-94C8-8143-B194-8FA7B53D76E6}" type="presOf" srcId="{C1C30008-6FF2-4B72-926C-65A191A8FBC0}" destId="{04F57DA3-ADC4-E345-88B5-B052CD76F892}" srcOrd="0" destOrd="0" presId="urn:microsoft.com/office/officeart/2005/8/layout/vList2"/>
    <dgm:cxn modelId="{A051B961-88A6-0A49-B15A-7854E110C8FE}" type="presOf" srcId="{A306F296-4F7D-43B7-A2E8-7A97EE2C4C43}" destId="{A7A1F70B-760D-3D4E-A857-0D0F5F9A74A3}" srcOrd="0" destOrd="0" presId="urn:microsoft.com/office/officeart/2005/8/layout/vList2"/>
    <dgm:cxn modelId="{61CE716E-93A5-4D9D-8B8E-4D0380BCEC0D}" srcId="{7D9FFF7F-B2DF-4E46-880C-6F8E049BE236}" destId="{A306F296-4F7D-43B7-A2E8-7A97EE2C4C43}" srcOrd="0" destOrd="0" parTransId="{72AE676A-FE01-4CB0-898C-5793A3E4255E}" sibTransId="{70E9A857-0563-4981-ADBD-5747ED669E78}"/>
    <dgm:cxn modelId="{00F9E6BF-9AA8-45B3-A754-36E13CEF39C1}" srcId="{7D9FFF7F-B2DF-4E46-880C-6F8E049BE236}" destId="{C1C30008-6FF2-4B72-926C-65A191A8FBC0}" srcOrd="3" destOrd="0" parTransId="{982774B9-DA61-4CA9-8D2A-DE2F98694173}" sibTransId="{394F824A-9DC2-4F94-B766-CABBD9CD5A10}"/>
    <dgm:cxn modelId="{57C29FD7-304A-E64E-BDAB-AEC082CEEB4D}" type="presOf" srcId="{8D36B1BA-5C95-4B9E-B433-6D0120679AAB}" destId="{8C2F7969-B6B6-FF4F-9A38-A14B76322278}" srcOrd="0" destOrd="0" presId="urn:microsoft.com/office/officeart/2005/8/layout/vList2"/>
    <dgm:cxn modelId="{3949DCE5-B234-B342-9627-1903CB7F66D2}" type="presOf" srcId="{F629AFD9-05FE-4FAD-ACCF-95A722C1859D}" destId="{87CAB45D-87EA-5D44-BF28-50D20C3FC771}" srcOrd="0" destOrd="0" presId="urn:microsoft.com/office/officeart/2005/8/layout/vList2"/>
    <dgm:cxn modelId="{BB7995F8-77BB-48BB-B250-79BDDB22AEA6}" srcId="{7D9FFF7F-B2DF-4E46-880C-6F8E049BE236}" destId="{F629AFD9-05FE-4FAD-ACCF-95A722C1859D}" srcOrd="1" destOrd="0" parTransId="{A185DB57-4101-498A-BC85-7971C7F36921}" sibTransId="{4AAD9467-5FD5-4033-86E7-FCA9507D5EA0}"/>
    <dgm:cxn modelId="{53C4FDFF-3DEC-724B-8EE3-5FD7FD1B493D}" type="presOf" srcId="{7D9FFF7F-B2DF-4E46-880C-6F8E049BE236}" destId="{54E49A77-2B44-CC43-A7CF-26702FC4915D}" srcOrd="0" destOrd="0" presId="urn:microsoft.com/office/officeart/2005/8/layout/vList2"/>
    <dgm:cxn modelId="{AED6001B-402A-7547-888E-923C8FDE1982}" type="presParOf" srcId="{54E49A77-2B44-CC43-A7CF-26702FC4915D}" destId="{A7A1F70B-760D-3D4E-A857-0D0F5F9A74A3}" srcOrd="0" destOrd="0" presId="urn:microsoft.com/office/officeart/2005/8/layout/vList2"/>
    <dgm:cxn modelId="{E73FA8FA-9022-4F45-A3E8-EA6FFDF3C163}" type="presParOf" srcId="{54E49A77-2B44-CC43-A7CF-26702FC4915D}" destId="{FE80567A-079A-6041-9B7C-9A73C07EF189}" srcOrd="1" destOrd="0" presId="urn:microsoft.com/office/officeart/2005/8/layout/vList2"/>
    <dgm:cxn modelId="{426AD469-1FB4-7A4A-8CD9-DE53E2129E3A}" type="presParOf" srcId="{54E49A77-2B44-CC43-A7CF-26702FC4915D}" destId="{87CAB45D-87EA-5D44-BF28-50D20C3FC771}" srcOrd="2" destOrd="0" presId="urn:microsoft.com/office/officeart/2005/8/layout/vList2"/>
    <dgm:cxn modelId="{DBA550C1-31CA-8F47-ADF6-51BBFC18CB63}" type="presParOf" srcId="{54E49A77-2B44-CC43-A7CF-26702FC4915D}" destId="{373CD8B8-404D-E141-84EC-D793A7A639F3}" srcOrd="3" destOrd="0" presId="urn:microsoft.com/office/officeart/2005/8/layout/vList2"/>
    <dgm:cxn modelId="{E214E8F4-B7F2-8440-8BB3-8D28707ABBE2}" type="presParOf" srcId="{54E49A77-2B44-CC43-A7CF-26702FC4915D}" destId="{8C2F7969-B6B6-FF4F-9A38-A14B76322278}" srcOrd="4" destOrd="0" presId="urn:microsoft.com/office/officeart/2005/8/layout/vList2"/>
    <dgm:cxn modelId="{C8FCF57B-F319-D648-A7F8-52ED256BCD55}" type="presParOf" srcId="{54E49A77-2B44-CC43-A7CF-26702FC4915D}" destId="{A7E2EB74-D1D2-9C4A-BC84-02586B4E6F6A}" srcOrd="5" destOrd="0" presId="urn:microsoft.com/office/officeart/2005/8/layout/vList2"/>
    <dgm:cxn modelId="{4647088D-DD48-2645-92E6-1C109CC64BEC}" type="presParOf" srcId="{54E49A77-2B44-CC43-A7CF-26702FC4915D}" destId="{04F57DA3-ADC4-E345-88B5-B052CD76F89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54572DC-5B60-49BB-A67F-0217D796DCA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8E8E4D-1272-46CA-99DA-0D83C815FDFA}">
      <dgm:prSet/>
      <dgm:spPr/>
      <dgm:t>
        <a:bodyPr/>
        <a:lstStyle/>
        <a:p>
          <a:r>
            <a:rPr lang="cs-CZ" dirty="0"/>
            <a:t>1. 10 % vojáků se chovalo nekorektně k civilistům (bití, kopání, ničení majetku)</a:t>
          </a:r>
          <a:endParaRPr lang="en-US" dirty="0"/>
        </a:p>
      </dgm:t>
    </dgm:pt>
    <dgm:pt modelId="{81F92634-931E-4226-AACF-C197EE000523}" type="parTrans" cxnId="{6288C1AD-2709-4525-BE79-89204D29FCAF}">
      <dgm:prSet/>
      <dgm:spPr/>
      <dgm:t>
        <a:bodyPr/>
        <a:lstStyle/>
        <a:p>
          <a:endParaRPr lang="en-US"/>
        </a:p>
      </dgm:t>
    </dgm:pt>
    <dgm:pt modelId="{0F52F5B6-24A6-4132-93DF-8482A1C3940D}" type="sibTrans" cxnId="{6288C1AD-2709-4525-BE79-89204D29FCAF}">
      <dgm:prSet/>
      <dgm:spPr/>
      <dgm:t>
        <a:bodyPr/>
        <a:lstStyle/>
        <a:p>
          <a:endParaRPr lang="en-US"/>
        </a:p>
      </dgm:t>
    </dgm:pt>
    <dgm:pt modelId="{D72A22AC-2455-4694-B853-CA9C3B8044BE}">
      <dgm:prSet/>
      <dgm:spPr/>
      <dgm:t>
        <a:bodyPr/>
        <a:lstStyle/>
        <a:p>
          <a:r>
            <a:rPr lang="cs-CZ" dirty="0"/>
            <a:t>2. Pouze 47 % (38 %) souhlasilo s tím, že k civilistům je třeba se chovat s úctou a respektem</a:t>
          </a:r>
          <a:endParaRPr lang="en-US" dirty="0"/>
        </a:p>
      </dgm:t>
    </dgm:pt>
    <dgm:pt modelId="{A82E976B-B497-4420-A97D-BB9C1830EA2D}" type="parTrans" cxnId="{B1B5704E-76EA-462A-8470-5ABE60044FD6}">
      <dgm:prSet/>
      <dgm:spPr/>
      <dgm:t>
        <a:bodyPr/>
        <a:lstStyle/>
        <a:p>
          <a:endParaRPr lang="en-US"/>
        </a:p>
      </dgm:t>
    </dgm:pt>
    <dgm:pt modelId="{62EC4D06-022B-43FF-A7E9-8EA6380B4B93}" type="sibTrans" cxnId="{B1B5704E-76EA-462A-8470-5ABE60044FD6}">
      <dgm:prSet/>
      <dgm:spPr/>
      <dgm:t>
        <a:bodyPr/>
        <a:lstStyle/>
        <a:p>
          <a:endParaRPr lang="en-US"/>
        </a:p>
      </dgm:t>
    </dgm:pt>
    <dgm:pt modelId="{DDE02D60-8FF2-40D6-9BFE-BEFB4E6AF406}">
      <dgm:prSet/>
      <dgm:spPr/>
      <dgm:t>
        <a:bodyPr/>
        <a:lstStyle/>
        <a:p>
          <a:r>
            <a:rPr lang="cs-CZ" dirty="0"/>
            <a:t>3. Více než 1/3 souhlasila s mučením</a:t>
          </a:r>
          <a:endParaRPr lang="en-US" dirty="0"/>
        </a:p>
      </dgm:t>
    </dgm:pt>
    <dgm:pt modelId="{FE85F41B-82AC-440C-8833-6D7C89A41183}" type="parTrans" cxnId="{5AB15A1A-35E2-4CF7-9132-2695615DA26A}">
      <dgm:prSet/>
      <dgm:spPr/>
      <dgm:t>
        <a:bodyPr/>
        <a:lstStyle/>
        <a:p>
          <a:endParaRPr lang="en-US"/>
        </a:p>
      </dgm:t>
    </dgm:pt>
    <dgm:pt modelId="{E4BFE82D-9327-4B17-BBA7-0FDB8D3C6AF2}" type="sibTrans" cxnId="{5AB15A1A-35E2-4CF7-9132-2695615DA26A}">
      <dgm:prSet/>
      <dgm:spPr/>
      <dgm:t>
        <a:bodyPr/>
        <a:lstStyle/>
        <a:p>
          <a:endParaRPr lang="en-US"/>
        </a:p>
      </dgm:t>
    </dgm:pt>
    <dgm:pt modelId="{776DAAAD-C13E-4C72-878F-A8F38C6BDC6E}">
      <dgm:prSet/>
      <dgm:spPr/>
      <dgm:t>
        <a:bodyPr/>
        <a:lstStyle/>
        <a:p>
          <a:r>
            <a:rPr lang="cs-CZ"/>
            <a:t>4. 17 % se domnívala, že s civilisty je třeba jednat jako s povstalci</a:t>
          </a:r>
          <a:endParaRPr lang="en-US"/>
        </a:p>
      </dgm:t>
    </dgm:pt>
    <dgm:pt modelId="{0A67AA64-D417-4DE9-BEE9-1654338C666D}" type="parTrans" cxnId="{B0B3F91F-0BC9-44A8-949D-8BD68DCC0983}">
      <dgm:prSet/>
      <dgm:spPr/>
      <dgm:t>
        <a:bodyPr/>
        <a:lstStyle/>
        <a:p>
          <a:endParaRPr lang="en-US"/>
        </a:p>
      </dgm:t>
    </dgm:pt>
    <dgm:pt modelId="{63760E84-C680-43EA-91F1-60FEFA2F76F4}" type="sibTrans" cxnId="{B0B3F91F-0BC9-44A8-949D-8BD68DCC0983}">
      <dgm:prSet/>
      <dgm:spPr/>
      <dgm:t>
        <a:bodyPr/>
        <a:lstStyle/>
        <a:p>
          <a:endParaRPr lang="en-US"/>
        </a:p>
      </dgm:t>
    </dgm:pt>
    <dgm:pt modelId="{82D64E88-92D5-4849-AB2B-282C04474F13}">
      <dgm:prSet/>
      <dgm:spPr/>
      <dgm:t>
        <a:bodyPr/>
        <a:lstStyle/>
        <a:p>
          <a:r>
            <a:rPr lang="cs-CZ"/>
            <a:t>5. Třetina se domnívala, že nedostali jasný rozkaz chovat se k civilistům korektně</a:t>
          </a:r>
          <a:endParaRPr lang="en-US"/>
        </a:p>
      </dgm:t>
    </dgm:pt>
    <dgm:pt modelId="{24CCEC37-12EF-4782-AA68-CED2C82DB5B9}" type="parTrans" cxnId="{9FCBF624-9C0E-440A-8BC9-41D19FD9C113}">
      <dgm:prSet/>
      <dgm:spPr/>
      <dgm:t>
        <a:bodyPr/>
        <a:lstStyle/>
        <a:p>
          <a:endParaRPr lang="en-US"/>
        </a:p>
      </dgm:t>
    </dgm:pt>
    <dgm:pt modelId="{C8129ABF-343C-4C8C-B231-47B23885D395}" type="sibTrans" cxnId="{9FCBF624-9C0E-440A-8BC9-41D19FD9C113}">
      <dgm:prSet/>
      <dgm:spPr/>
      <dgm:t>
        <a:bodyPr/>
        <a:lstStyle/>
        <a:p>
          <a:endParaRPr lang="en-US"/>
        </a:p>
      </dgm:t>
    </dgm:pt>
    <dgm:pt modelId="{F435385D-062A-4842-B24E-CCB0B8A624E1}">
      <dgm:prSet/>
      <dgm:spPr/>
      <dgm:t>
        <a:bodyPr/>
        <a:lstStyle/>
        <a:p>
          <a:r>
            <a:rPr lang="cs-CZ" dirty="0"/>
            <a:t>6. 30 % uvedlo, že se dostalo do situace, kdy nevěděli, jak se chovat</a:t>
          </a:r>
          <a:endParaRPr lang="en-US" dirty="0"/>
        </a:p>
      </dgm:t>
    </dgm:pt>
    <dgm:pt modelId="{7385D543-5753-47AC-A43A-B0164F34D8D2}" type="parTrans" cxnId="{2D48E753-ADF2-4883-BF5A-58CDEECF9C6F}">
      <dgm:prSet/>
      <dgm:spPr/>
      <dgm:t>
        <a:bodyPr/>
        <a:lstStyle/>
        <a:p>
          <a:endParaRPr lang="en-US"/>
        </a:p>
      </dgm:t>
    </dgm:pt>
    <dgm:pt modelId="{2F517E29-F559-4597-877F-36B83EF4BD42}" type="sibTrans" cxnId="{2D48E753-ADF2-4883-BF5A-58CDEECF9C6F}">
      <dgm:prSet/>
      <dgm:spPr/>
      <dgm:t>
        <a:bodyPr/>
        <a:lstStyle/>
        <a:p>
          <a:endParaRPr lang="en-US"/>
        </a:p>
      </dgm:t>
    </dgm:pt>
    <dgm:pt modelId="{7A9EAE81-F8AD-1B41-93F1-43B681825EE8}" type="pres">
      <dgm:prSet presAssocID="{254572DC-5B60-49BB-A67F-0217D796DCAE}" presName="diagram" presStyleCnt="0">
        <dgm:presLayoutVars>
          <dgm:dir/>
          <dgm:resizeHandles val="exact"/>
        </dgm:presLayoutVars>
      </dgm:prSet>
      <dgm:spPr/>
    </dgm:pt>
    <dgm:pt modelId="{A9DD945D-A0D8-B443-BAC9-5E5BE1526092}" type="pres">
      <dgm:prSet presAssocID="{AA8E8E4D-1272-46CA-99DA-0D83C815FDFA}" presName="node" presStyleLbl="node1" presStyleIdx="0" presStyleCnt="6">
        <dgm:presLayoutVars>
          <dgm:bulletEnabled val="1"/>
        </dgm:presLayoutVars>
      </dgm:prSet>
      <dgm:spPr/>
    </dgm:pt>
    <dgm:pt modelId="{A92FF2CC-4B23-2441-904A-EAC19AE7EF36}" type="pres">
      <dgm:prSet presAssocID="{0F52F5B6-24A6-4132-93DF-8482A1C3940D}" presName="sibTrans" presStyleCnt="0"/>
      <dgm:spPr/>
    </dgm:pt>
    <dgm:pt modelId="{D63398B9-52A2-EA4D-8B80-D5BF823FDD5C}" type="pres">
      <dgm:prSet presAssocID="{D72A22AC-2455-4694-B853-CA9C3B8044BE}" presName="node" presStyleLbl="node1" presStyleIdx="1" presStyleCnt="6">
        <dgm:presLayoutVars>
          <dgm:bulletEnabled val="1"/>
        </dgm:presLayoutVars>
      </dgm:prSet>
      <dgm:spPr/>
    </dgm:pt>
    <dgm:pt modelId="{E3003883-2B85-254C-9DEF-3467E41E06F8}" type="pres">
      <dgm:prSet presAssocID="{62EC4D06-022B-43FF-A7E9-8EA6380B4B93}" presName="sibTrans" presStyleCnt="0"/>
      <dgm:spPr/>
    </dgm:pt>
    <dgm:pt modelId="{7F259DCA-D498-BE45-A611-9286E43FDB86}" type="pres">
      <dgm:prSet presAssocID="{DDE02D60-8FF2-40D6-9BFE-BEFB4E6AF406}" presName="node" presStyleLbl="node1" presStyleIdx="2" presStyleCnt="6">
        <dgm:presLayoutVars>
          <dgm:bulletEnabled val="1"/>
        </dgm:presLayoutVars>
      </dgm:prSet>
      <dgm:spPr/>
    </dgm:pt>
    <dgm:pt modelId="{670FE3F6-7A05-0440-BC49-B4728B031A64}" type="pres">
      <dgm:prSet presAssocID="{E4BFE82D-9327-4B17-BBA7-0FDB8D3C6AF2}" presName="sibTrans" presStyleCnt="0"/>
      <dgm:spPr/>
    </dgm:pt>
    <dgm:pt modelId="{DC18B06C-103A-4546-A6F7-6D0547124879}" type="pres">
      <dgm:prSet presAssocID="{776DAAAD-C13E-4C72-878F-A8F38C6BDC6E}" presName="node" presStyleLbl="node1" presStyleIdx="3" presStyleCnt="6">
        <dgm:presLayoutVars>
          <dgm:bulletEnabled val="1"/>
        </dgm:presLayoutVars>
      </dgm:prSet>
      <dgm:spPr/>
    </dgm:pt>
    <dgm:pt modelId="{AF36B41D-BA50-FB4E-881D-084D1962CD0C}" type="pres">
      <dgm:prSet presAssocID="{63760E84-C680-43EA-91F1-60FEFA2F76F4}" presName="sibTrans" presStyleCnt="0"/>
      <dgm:spPr/>
    </dgm:pt>
    <dgm:pt modelId="{AC3F7B5B-7DB2-BC4E-85EC-7CBF0AAA5A7B}" type="pres">
      <dgm:prSet presAssocID="{82D64E88-92D5-4849-AB2B-282C04474F13}" presName="node" presStyleLbl="node1" presStyleIdx="4" presStyleCnt="6">
        <dgm:presLayoutVars>
          <dgm:bulletEnabled val="1"/>
        </dgm:presLayoutVars>
      </dgm:prSet>
      <dgm:spPr/>
    </dgm:pt>
    <dgm:pt modelId="{E1691BA6-63DD-954A-8F7D-B8C9FE633375}" type="pres">
      <dgm:prSet presAssocID="{C8129ABF-343C-4C8C-B231-47B23885D395}" presName="sibTrans" presStyleCnt="0"/>
      <dgm:spPr/>
    </dgm:pt>
    <dgm:pt modelId="{0B3B92CC-A240-9F4E-82BF-6A73B81D47AF}" type="pres">
      <dgm:prSet presAssocID="{F435385D-062A-4842-B24E-CCB0B8A624E1}" presName="node" presStyleLbl="node1" presStyleIdx="5" presStyleCnt="6">
        <dgm:presLayoutVars>
          <dgm:bulletEnabled val="1"/>
        </dgm:presLayoutVars>
      </dgm:prSet>
      <dgm:spPr/>
    </dgm:pt>
  </dgm:ptLst>
  <dgm:cxnLst>
    <dgm:cxn modelId="{5AB15A1A-35E2-4CF7-9132-2695615DA26A}" srcId="{254572DC-5B60-49BB-A67F-0217D796DCAE}" destId="{DDE02D60-8FF2-40D6-9BFE-BEFB4E6AF406}" srcOrd="2" destOrd="0" parTransId="{FE85F41B-82AC-440C-8833-6D7C89A41183}" sibTransId="{E4BFE82D-9327-4B17-BBA7-0FDB8D3C6AF2}"/>
    <dgm:cxn modelId="{B0B3F91F-0BC9-44A8-949D-8BD68DCC0983}" srcId="{254572DC-5B60-49BB-A67F-0217D796DCAE}" destId="{776DAAAD-C13E-4C72-878F-A8F38C6BDC6E}" srcOrd="3" destOrd="0" parTransId="{0A67AA64-D417-4DE9-BEE9-1654338C666D}" sibTransId="{63760E84-C680-43EA-91F1-60FEFA2F76F4}"/>
    <dgm:cxn modelId="{9FCBF624-9C0E-440A-8BC9-41D19FD9C113}" srcId="{254572DC-5B60-49BB-A67F-0217D796DCAE}" destId="{82D64E88-92D5-4849-AB2B-282C04474F13}" srcOrd="4" destOrd="0" parTransId="{24CCEC37-12EF-4782-AA68-CED2C82DB5B9}" sibTransId="{C8129ABF-343C-4C8C-B231-47B23885D395}"/>
    <dgm:cxn modelId="{FA5F862C-4FBE-CE43-A979-684E0D422C33}" type="presOf" srcId="{82D64E88-92D5-4849-AB2B-282C04474F13}" destId="{AC3F7B5B-7DB2-BC4E-85EC-7CBF0AAA5A7B}" srcOrd="0" destOrd="0" presId="urn:microsoft.com/office/officeart/2005/8/layout/default"/>
    <dgm:cxn modelId="{B1B5704E-76EA-462A-8470-5ABE60044FD6}" srcId="{254572DC-5B60-49BB-A67F-0217D796DCAE}" destId="{D72A22AC-2455-4694-B853-CA9C3B8044BE}" srcOrd="1" destOrd="0" parTransId="{A82E976B-B497-4420-A97D-BB9C1830EA2D}" sibTransId="{62EC4D06-022B-43FF-A7E9-8EA6380B4B93}"/>
    <dgm:cxn modelId="{2D48E753-ADF2-4883-BF5A-58CDEECF9C6F}" srcId="{254572DC-5B60-49BB-A67F-0217D796DCAE}" destId="{F435385D-062A-4842-B24E-CCB0B8A624E1}" srcOrd="5" destOrd="0" parTransId="{7385D543-5753-47AC-A43A-B0164F34D8D2}" sibTransId="{2F517E29-F559-4597-877F-36B83EF4BD42}"/>
    <dgm:cxn modelId="{A874348F-3BA5-2645-BFB2-3B013B8FE447}" type="presOf" srcId="{776DAAAD-C13E-4C72-878F-A8F38C6BDC6E}" destId="{DC18B06C-103A-4546-A6F7-6D0547124879}" srcOrd="0" destOrd="0" presId="urn:microsoft.com/office/officeart/2005/8/layout/default"/>
    <dgm:cxn modelId="{6288C1AD-2709-4525-BE79-89204D29FCAF}" srcId="{254572DC-5B60-49BB-A67F-0217D796DCAE}" destId="{AA8E8E4D-1272-46CA-99DA-0D83C815FDFA}" srcOrd="0" destOrd="0" parTransId="{81F92634-931E-4226-AACF-C197EE000523}" sibTransId="{0F52F5B6-24A6-4132-93DF-8482A1C3940D}"/>
    <dgm:cxn modelId="{915510BC-44A4-044E-92AF-0B72D4DFC828}" type="presOf" srcId="{D72A22AC-2455-4694-B853-CA9C3B8044BE}" destId="{D63398B9-52A2-EA4D-8B80-D5BF823FDD5C}" srcOrd="0" destOrd="0" presId="urn:microsoft.com/office/officeart/2005/8/layout/default"/>
    <dgm:cxn modelId="{F0544BC1-9D77-504B-B574-EEB30BD5C90C}" type="presOf" srcId="{DDE02D60-8FF2-40D6-9BFE-BEFB4E6AF406}" destId="{7F259DCA-D498-BE45-A611-9286E43FDB86}" srcOrd="0" destOrd="0" presId="urn:microsoft.com/office/officeart/2005/8/layout/default"/>
    <dgm:cxn modelId="{0307C0D4-E604-8C49-A075-3A601E1B7BD7}" type="presOf" srcId="{F435385D-062A-4842-B24E-CCB0B8A624E1}" destId="{0B3B92CC-A240-9F4E-82BF-6A73B81D47AF}" srcOrd="0" destOrd="0" presId="urn:microsoft.com/office/officeart/2005/8/layout/default"/>
    <dgm:cxn modelId="{728736F8-9370-0840-98E3-4C5CDB3A82DB}" type="presOf" srcId="{254572DC-5B60-49BB-A67F-0217D796DCAE}" destId="{7A9EAE81-F8AD-1B41-93F1-43B681825EE8}" srcOrd="0" destOrd="0" presId="urn:microsoft.com/office/officeart/2005/8/layout/default"/>
    <dgm:cxn modelId="{70CA7BFD-699E-8F40-B3A1-25D1810C40D8}" type="presOf" srcId="{AA8E8E4D-1272-46CA-99DA-0D83C815FDFA}" destId="{A9DD945D-A0D8-B443-BAC9-5E5BE1526092}" srcOrd="0" destOrd="0" presId="urn:microsoft.com/office/officeart/2005/8/layout/default"/>
    <dgm:cxn modelId="{3BFD75C6-EBB0-AC49-9B05-3A6425D91F60}" type="presParOf" srcId="{7A9EAE81-F8AD-1B41-93F1-43B681825EE8}" destId="{A9DD945D-A0D8-B443-BAC9-5E5BE1526092}" srcOrd="0" destOrd="0" presId="urn:microsoft.com/office/officeart/2005/8/layout/default"/>
    <dgm:cxn modelId="{19E6C103-7DAC-6A4B-BEF1-2C424F0FA86D}" type="presParOf" srcId="{7A9EAE81-F8AD-1B41-93F1-43B681825EE8}" destId="{A92FF2CC-4B23-2441-904A-EAC19AE7EF36}" srcOrd="1" destOrd="0" presId="urn:microsoft.com/office/officeart/2005/8/layout/default"/>
    <dgm:cxn modelId="{16DF751A-BE1C-594D-B087-08E67A33A6C6}" type="presParOf" srcId="{7A9EAE81-F8AD-1B41-93F1-43B681825EE8}" destId="{D63398B9-52A2-EA4D-8B80-D5BF823FDD5C}" srcOrd="2" destOrd="0" presId="urn:microsoft.com/office/officeart/2005/8/layout/default"/>
    <dgm:cxn modelId="{78AA2230-3F47-0340-A543-921D93732A06}" type="presParOf" srcId="{7A9EAE81-F8AD-1B41-93F1-43B681825EE8}" destId="{E3003883-2B85-254C-9DEF-3467E41E06F8}" srcOrd="3" destOrd="0" presId="urn:microsoft.com/office/officeart/2005/8/layout/default"/>
    <dgm:cxn modelId="{7046E7D5-4513-8B4B-B990-53568F846643}" type="presParOf" srcId="{7A9EAE81-F8AD-1B41-93F1-43B681825EE8}" destId="{7F259DCA-D498-BE45-A611-9286E43FDB86}" srcOrd="4" destOrd="0" presId="urn:microsoft.com/office/officeart/2005/8/layout/default"/>
    <dgm:cxn modelId="{684983B4-EF17-A645-BCAA-03F7881947FD}" type="presParOf" srcId="{7A9EAE81-F8AD-1B41-93F1-43B681825EE8}" destId="{670FE3F6-7A05-0440-BC49-B4728B031A64}" srcOrd="5" destOrd="0" presId="urn:microsoft.com/office/officeart/2005/8/layout/default"/>
    <dgm:cxn modelId="{BE809635-4502-2B4A-A1A7-EB5A5185C2F6}" type="presParOf" srcId="{7A9EAE81-F8AD-1B41-93F1-43B681825EE8}" destId="{DC18B06C-103A-4546-A6F7-6D0547124879}" srcOrd="6" destOrd="0" presId="urn:microsoft.com/office/officeart/2005/8/layout/default"/>
    <dgm:cxn modelId="{2611B63D-6433-B54E-A320-61B80D60E1EE}" type="presParOf" srcId="{7A9EAE81-F8AD-1B41-93F1-43B681825EE8}" destId="{AF36B41D-BA50-FB4E-881D-084D1962CD0C}" srcOrd="7" destOrd="0" presId="urn:microsoft.com/office/officeart/2005/8/layout/default"/>
    <dgm:cxn modelId="{B56046EE-E753-FC48-A636-E6B891937582}" type="presParOf" srcId="{7A9EAE81-F8AD-1B41-93F1-43B681825EE8}" destId="{AC3F7B5B-7DB2-BC4E-85EC-7CBF0AAA5A7B}" srcOrd="8" destOrd="0" presId="urn:microsoft.com/office/officeart/2005/8/layout/default"/>
    <dgm:cxn modelId="{9B84ACF4-0D20-AD4A-9477-18F7E62EEA13}" type="presParOf" srcId="{7A9EAE81-F8AD-1B41-93F1-43B681825EE8}" destId="{E1691BA6-63DD-954A-8F7D-B8C9FE633375}" srcOrd="9" destOrd="0" presId="urn:microsoft.com/office/officeart/2005/8/layout/default"/>
    <dgm:cxn modelId="{55262D6C-6542-E042-AB5A-B01FE4646C5D}" type="presParOf" srcId="{7A9EAE81-F8AD-1B41-93F1-43B681825EE8}" destId="{0B3B92CC-A240-9F4E-82BF-6A73B81D47A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6DD089E-73B4-464E-B627-7B6705B75AD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5C40C0B-D5E6-4389-8AF5-40172382A7C5}">
      <dgm:prSet/>
      <dgm:spPr/>
      <dgm:t>
        <a:bodyPr/>
        <a:lstStyle/>
        <a:p>
          <a:r>
            <a:rPr lang="cs-CZ"/>
            <a:t>Ztratili přátele ve válce a touží po pomstě</a:t>
          </a:r>
          <a:endParaRPr lang="en-US"/>
        </a:p>
      </dgm:t>
    </dgm:pt>
    <dgm:pt modelId="{B7E0974E-48E1-4298-88E8-7FF363121CCB}" type="parTrans" cxnId="{8CBC2E5D-64A7-41C8-A309-2264AD8ED423}">
      <dgm:prSet/>
      <dgm:spPr/>
      <dgm:t>
        <a:bodyPr/>
        <a:lstStyle/>
        <a:p>
          <a:endParaRPr lang="en-US"/>
        </a:p>
      </dgm:t>
    </dgm:pt>
    <dgm:pt modelId="{8E620B1C-2517-45C7-A005-B68C4A794436}" type="sibTrans" cxnId="{8CBC2E5D-64A7-41C8-A309-2264AD8ED423}">
      <dgm:prSet/>
      <dgm:spPr/>
      <dgm:t>
        <a:bodyPr/>
        <a:lstStyle/>
        <a:p>
          <a:endParaRPr lang="en-US"/>
        </a:p>
      </dgm:t>
    </dgm:pt>
    <dgm:pt modelId="{56F6903A-26BC-46C1-BCF2-734C8BD8E74C}">
      <dgm:prSet/>
      <dgm:spPr/>
      <dgm:t>
        <a:bodyPr/>
        <a:lstStyle/>
        <a:p>
          <a:r>
            <a:rPr lang="cs-CZ"/>
            <a:t>Soustavná dehumanizace nepřítel</a:t>
          </a:r>
          <a:endParaRPr lang="en-US"/>
        </a:p>
      </dgm:t>
    </dgm:pt>
    <dgm:pt modelId="{63B15472-622C-4360-B004-4A25606411F4}" type="parTrans" cxnId="{DBDBFB6B-FF22-4BB4-9527-2A9AC37B57EB}">
      <dgm:prSet/>
      <dgm:spPr/>
      <dgm:t>
        <a:bodyPr/>
        <a:lstStyle/>
        <a:p>
          <a:endParaRPr lang="en-US"/>
        </a:p>
      </dgm:t>
    </dgm:pt>
    <dgm:pt modelId="{D35C5D49-8019-4F26-99F4-190248A2D92E}" type="sibTrans" cxnId="{DBDBFB6B-FF22-4BB4-9527-2A9AC37B57EB}">
      <dgm:prSet/>
      <dgm:spPr/>
      <dgm:t>
        <a:bodyPr/>
        <a:lstStyle/>
        <a:p>
          <a:endParaRPr lang="en-US"/>
        </a:p>
      </dgm:t>
    </dgm:pt>
    <dgm:pt modelId="{90212647-FA4D-44B7-8B2E-DA83CED18E8F}">
      <dgm:prSet/>
      <dgm:spPr/>
      <dgm:t>
        <a:bodyPr/>
        <a:lstStyle/>
        <a:p>
          <a:r>
            <a:rPr lang="cs-CZ"/>
            <a:t>Nedostatečný výcvik</a:t>
          </a:r>
          <a:endParaRPr lang="en-US"/>
        </a:p>
      </dgm:t>
    </dgm:pt>
    <dgm:pt modelId="{F1764645-7327-4459-A058-9E01DB12DD45}" type="parTrans" cxnId="{1D1FB33B-393B-4C82-A5E6-F8D785B2AB4F}">
      <dgm:prSet/>
      <dgm:spPr/>
      <dgm:t>
        <a:bodyPr/>
        <a:lstStyle/>
        <a:p>
          <a:endParaRPr lang="en-US"/>
        </a:p>
      </dgm:t>
    </dgm:pt>
    <dgm:pt modelId="{2414D3D1-C5C4-4390-B5F0-FCE90E1F2B10}" type="sibTrans" cxnId="{1D1FB33B-393B-4C82-A5E6-F8D785B2AB4F}">
      <dgm:prSet/>
      <dgm:spPr/>
      <dgm:t>
        <a:bodyPr/>
        <a:lstStyle/>
        <a:p>
          <a:endParaRPr lang="en-US"/>
        </a:p>
      </dgm:t>
    </dgm:pt>
    <dgm:pt modelId="{E93FB9BD-D396-480F-8F89-74411CBD7906}">
      <dgm:prSet/>
      <dgm:spPr/>
      <dgm:t>
        <a:bodyPr/>
        <a:lstStyle/>
        <a:p>
          <a:r>
            <a:rPr lang="cs-CZ"/>
            <a:t>Deprese a rostoucí pocit frustrace</a:t>
          </a:r>
          <a:endParaRPr lang="en-US"/>
        </a:p>
      </dgm:t>
    </dgm:pt>
    <dgm:pt modelId="{22839821-3291-4690-AFC1-3B8319738421}" type="parTrans" cxnId="{9AD7992C-EDE0-4F57-B3A4-851EBCE0CA7A}">
      <dgm:prSet/>
      <dgm:spPr/>
      <dgm:t>
        <a:bodyPr/>
        <a:lstStyle/>
        <a:p>
          <a:endParaRPr lang="en-US"/>
        </a:p>
      </dgm:t>
    </dgm:pt>
    <dgm:pt modelId="{614CC51B-7205-479C-B445-80597C0539EB}" type="sibTrans" cxnId="{9AD7992C-EDE0-4F57-B3A4-851EBCE0CA7A}">
      <dgm:prSet/>
      <dgm:spPr/>
      <dgm:t>
        <a:bodyPr/>
        <a:lstStyle/>
        <a:p>
          <a:endParaRPr lang="en-US"/>
        </a:p>
      </dgm:t>
    </dgm:pt>
    <dgm:pt modelId="{EADB7391-EAA6-4B8F-AE57-7091071B3811}">
      <dgm:prSet/>
      <dgm:spPr/>
      <dgm:t>
        <a:bodyPr/>
        <a:lstStyle/>
        <a:p>
          <a:r>
            <a:rPr lang="cs-CZ"/>
            <a:t>Potěšení ze zabíjení, pocitu nadvády</a:t>
          </a:r>
          <a:endParaRPr lang="en-US"/>
        </a:p>
      </dgm:t>
    </dgm:pt>
    <dgm:pt modelId="{828B3DD0-EEE5-4903-BF1E-43598AA3E971}" type="parTrans" cxnId="{547F49FC-B2AF-4FDF-9B54-FC5B6A46D93C}">
      <dgm:prSet/>
      <dgm:spPr/>
      <dgm:t>
        <a:bodyPr/>
        <a:lstStyle/>
        <a:p>
          <a:endParaRPr lang="en-US"/>
        </a:p>
      </dgm:t>
    </dgm:pt>
    <dgm:pt modelId="{A9E5D9DB-7DFD-4C69-A3AF-FB4721F0CE78}" type="sibTrans" cxnId="{547F49FC-B2AF-4FDF-9B54-FC5B6A46D93C}">
      <dgm:prSet/>
      <dgm:spPr/>
      <dgm:t>
        <a:bodyPr/>
        <a:lstStyle/>
        <a:p>
          <a:endParaRPr lang="en-US"/>
        </a:p>
      </dgm:t>
    </dgm:pt>
    <dgm:pt modelId="{0C38C74D-009A-044F-9CC7-00ECEDB4DA4E}" type="pres">
      <dgm:prSet presAssocID="{C6DD089E-73B4-464E-B627-7B6705B75AD3}" presName="linear" presStyleCnt="0">
        <dgm:presLayoutVars>
          <dgm:animLvl val="lvl"/>
          <dgm:resizeHandles val="exact"/>
        </dgm:presLayoutVars>
      </dgm:prSet>
      <dgm:spPr/>
    </dgm:pt>
    <dgm:pt modelId="{0A0A5B9C-071D-684E-B0A5-02342B6D5470}" type="pres">
      <dgm:prSet presAssocID="{45C40C0B-D5E6-4389-8AF5-40172382A7C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FB26724-FB0E-D344-ACC5-0BFECEC8632F}" type="pres">
      <dgm:prSet presAssocID="{8E620B1C-2517-45C7-A005-B68C4A794436}" presName="spacer" presStyleCnt="0"/>
      <dgm:spPr/>
    </dgm:pt>
    <dgm:pt modelId="{DF457C4E-47E1-F345-9420-0EBEEE090EFC}" type="pres">
      <dgm:prSet presAssocID="{56F6903A-26BC-46C1-BCF2-734C8BD8E74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F0A3597-2AB3-DF4A-877D-761BA029B1F1}" type="pres">
      <dgm:prSet presAssocID="{D35C5D49-8019-4F26-99F4-190248A2D92E}" presName="spacer" presStyleCnt="0"/>
      <dgm:spPr/>
    </dgm:pt>
    <dgm:pt modelId="{4DC3278B-B735-A446-8EC7-8302A7AB4782}" type="pres">
      <dgm:prSet presAssocID="{90212647-FA4D-44B7-8B2E-DA83CED18E8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B03C27F-4DE0-4D42-AD27-337F935FD41D}" type="pres">
      <dgm:prSet presAssocID="{2414D3D1-C5C4-4390-B5F0-FCE90E1F2B10}" presName="spacer" presStyleCnt="0"/>
      <dgm:spPr/>
    </dgm:pt>
    <dgm:pt modelId="{518E1E77-3876-874A-9CDB-0DBF031379AB}" type="pres">
      <dgm:prSet presAssocID="{E93FB9BD-D396-480F-8F89-74411CBD790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50225E0-C214-804D-B846-9D3151DD46FD}" type="pres">
      <dgm:prSet presAssocID="{614CC51B-7205-479C-B445-80597C0539EB}" presName="spacer" presStyleCnt="0"/>
      <dgm:spPr/>
    </dgm:pt>
    <dgm:pt modelId="{09CBC603-A3F8-BC4C-8D1E-FF1CFF09A712}" type="pres">
      <dgm:prSet presAssocID="{EADB7391-EAA6-4B8F-AE57-7091071B381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60A1103-E82C-9B48-803E-D7DAA31490AA}" type="presOf" srcId="{EADB7391-EAA6-4B8F-AE57-7091071B3811}" destId="{09CBC603-A3F8-BC4C-8D1E-FF1CFF09A712}" srcOrd="0" destOrd="0" presId="urn:microsoft.com/office/officeart/2005/8/layout/vList2"/>
    <dgm:cxn modelId="{9AD7992C-EDE0-4F57-B3A4-851EBCE0CA7A}" srcId="{C6DD089E-73B4-464E-B627-7B6705B75AD3}" destId="{E93FB9BD-D396-480F-8F89-74411CBD7906}" srcOrd="3" destOrd="0" parTransId="{22839821-3291-4690-AFC1-3B8319738421}" sibTransId="{614CC51B-7205-479C-B445-80597C0539EB}"/>
    <dgm:cxn modelId="{1D1FB33B-393B-4C82-A5E6-F8D785B2AB4F}" srcId="{C6DD089E-73B4-464E-B627-7B6705B75AD3}" destId="{90212647-FA4D-44B7-8B2E-DA83CED18E8F}" srcOrd="2" destOrd="0" parTransId="{F1764645-7327-4459-A058-9E01DB12DD45}" sibTransId="{2414D3D1-C5C4-4390-B5F0-FCE90E1F2B10}"/>
    <dgm:cxn modelId="{BA0B6F4B-12EB-D841-BE28-A5B158C99175}" type="presOf" srcId="{E93FB9BD-D396-480F-8F89-74411CBD7906}" destId="{518E1E77-3876-874A-9CDB-0DBF031379AB}" srcOrd="0" destOrd="0" presId="urn:microsoft.com/office/officeart/2005/8/layout/vList2"/>
    <dgm:cxn modelId="{8CBC2E5D-64A7-41C8-A309-2264AD8ED423}" srcId="{C6DD089E-73B4-464E-B627-7B6705B75AD3}" destId="{45C40C0B-D5E6-4389-8AF5-40172382A7C5}" srcOrd="0" destOrd="0" parTransId="{B7E0974E-48E1-4298-88E8-7FF363121CCB}" sibTransId="{8E620B1C-2517-45C7-A005-B68C4A794436}"/>
    <dgm:cxn modelId="{66EE3563-5C07-564B-ABE6-8AA9FAF1FE3B}" type="presOf" srcId="{56F6903A-26BC-46C1-BCF2-734C8BD8E74C}" destId="{DF457C4E-47E1-F345-9420-0EBEEE090EFC}" srcOrd="0" destOrd="0" presId="urn:microsoft.com/office/officeart/2005/8/layout/vList2"/>
    <dgm:cxn modelId="{DBDBFB6B-FF22-4BB4-9527-2A9AC37B57EB}" srcId="{C6DD089E-73B4-464E-B627-7B6705B75AD3}" destId="{56F6903A-26BC-46C1-BCF2-734C8BD8E74C}" srcOrd="1" destOrd="0" parTransId="{63B15472-622C-4360-B004-4A25606411F4}" sibTransId="{D35C5D49-8019-4F26-99F4-190248A2D92E}"/>
    <dgm:cxn modelId="{5984826E-C9D5-2C4E-B8DC-F71AD5E98C92}" type="presOf" srcId="{90212647-FA4D-44B7-8B2E-DA83CED18E8F}" destId="{4DC3278B-B735-A446-8EC7-8302A7AB4782}" srcOrd="0" destOrd="0" presId="urn:microsoft.com/office/officeart/2005/8/layout/vList2"/>
    <dgm:cxn modelId="{B27E06AC-FCAA-B747-937F-3B7D1BE5E621}" type="presOf" srcId="{45C40C0B-D5E6-4389-8AF5-40172382A7C5}" destId="{0A0A5B9C-071D-684E-B0A5-02342B6D5470}" srcOrd="0" destOrd="0" presId="urn:microsoft.com/office/officeart/2005/8/layout/vList2"/>
    <dgm:cxn modelId="{6DF46CE0-8436-4D44-9120-0CD365BFB3E7}" type="presOf" srcId="{C6DD089E-73B4-464E-B627-7B6705B75AD3}" destId="{0C38C74D-009A-044F-9CC7-00ECEDB4DA4E}" srcOrd="0" destOrd="0" presId="urn:microsoft.com/office/officeart/2005/8/layout/vList2"/>
    <dgm:cxn modelId="{547F49FC-B2AF-4FDF-9B54-FC5B6A46D93C}" srcId="{C6DD089E-73B4-464E-B627-7B6705B75AD3}" destId="{EADB7391-EAA6-4B8F-AE57-7091071B3811}" srcOrd="4" destOrd="0" parTransId="{828B3DD0-EEE5-4903-BF1E-43598AA3E971}" sibTransId="{A9E5D9DB-7DFD-4C69-A3AF-FB4721F0CE78}"/>
    <dgm:cxn modelId="{8E4E57AF-6464-E04D-84D1-402C6C15C190}" type="presParOf" srcId="{0C38C74D-009A-044F-9CC7-00ECEDB4DA4E}" destId="{0A0A5B9C-071D-684E-B0A5-02342B6D5470}" srcOrd="0" destOrd="0" presId="urn:microsoft.com/office/officeart/2005/8/layout/vList2"/>
    <dgm:cxn modelId="{8A877BF6-71B0-9A4D-8FD2-C2A2271EC215}" type="presParOf" srcId="{0C38C74D-009A-044F-9CC7-00ECEDB4DA4E}" destId="{BFB26724-FB0E-D344-ACC5-0BFECEC8632F}" srcOrd="1" destOrd="0" presId="urn:microsoft.com/office/officeart/2005/8/layout/vList2"/>
    <dgm:cxn modelId="{F1C03C41-E641-FA42-B6A0-B6B9024C913C}" type="presParOf" srcId="{0C38C74D-009A-044F-9CC7-00ECEDB4DA4E}" destId="{DF457C4E-47E1-F345-9420-0EBEEE090EFC}" srcOrd="2" destOrd="0" presId="urn:microsoft.com/office/officeart/2005/8/layout/vList2"/>
    <dgm:cxn modelId="{F5F5FA85-7650-7342-BAFC-1196517EAE29}" type="presParOf" srcId="{0C38C74D-009A-044F-9CC7-00ECEDB4DA4E}" destId="{DF0A3597-2AB3-DF4A-877D-761BA029B1F1}" srcOrd="3" destOrd="0" presId="urn:microsoft.com/office/officeart/2005/8/layout/vList2"/>
    <dgm:cxn modelId="{7E7784D9-1A88-2149-AC4F-26F6A9F3E0A2}" type="presParOf" srcId="{0C38C74D-009A-044F-9CC7-00ECEDB4DA4E}" destId="{4DC3278B-B735-A446-8EC7-8302A7AB4782}" srcOrd="4" destOrd="0" presId="urn:microsoft.com/office/officeart/2005/8/layout/vList2"/>
    <dgm:cxn modelId="{58647517-8906-2B45-B6A3-23F56A94E50F}" type="presParOf" srcId="{0C38C74D-009A-044F-9CC7-00ECEDB4DA4E}" destId="{CB03C27F-4DE0-4D42-AD27-337F935FD41D}" srcOrd="5" destOrd="0" presId="urn:microsoft.com/office/officeart/2005/8/layout/vList2"/>
    <dgm:cxn modelId="{ACE58FD7-73DC-9445-9AA1-591932868D19}" type="presParOf" srcId="{0C38C74D-009A-044F-9CC7-00ECEDB4DA4E}" destId="{518E1E77-3876-874A-9CDB-0DBF031379AB}" srcOrd="6" destOrd="0" presId="urn:microsoft.com/office/officeart/2005/8/layout/vList2"/>
    <dgm:cxn modelId="{EBB54DA4-61FC-784C-BCCB-4E0AFD8C3A4C}" type="presParOf" srcId="{0C38C74D-009A-044F-9CC7-00ECEDB4DA4E}" destId="{650225E0-C214-804D-B846-9D3151DD46FD}" srcOrd="7" destOrd="0" presId="urn:microsoft.com/office/officeart/2005/8/layout/vList2"/>
    <dgm:cxn modelId="{9BFB4565-D887-2244-A90F-48FA1861D89F}" type="presParOf" srcId="{0C38C74D-009A-044F-9CC7-00ECEDB4DA4E}" destId="{09CBC603-A3F8-BC4C-8D1E-FF1CFF09A71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E06682D-B7DC-4844-8647-D4F91D7D8F1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DC8381A-F82A-164D-8426-F232CD1A75F8}">
      <dgm:prSet/>
      <dgm:spPr/>
      <dgm:t>
        <a:bodyPr/>
        <a:lstStyle/>
        <a:p>
          <a:r>
            <a:rPr lang="cs-CZ"/>
            <a:t>Morální trauma a morální degradace</a:t>
          </a:r>
        </a:p>
      </dgm:t>
    </dgm:pt>
    <dgm:pt modelId="{7D59DC3B-C3EA-A74C-857F-3BDCB31DB8CC}" type="parTrans" cxnId="{6F529489-831F-D442-97B6-710EB8823954}">
      <dgm:prSet/>
      <dgm:spPr/>
      <dgm:t>
        <a:bodyPr/>
        <a:lstStyle/>
        <a:p>
          <a:endParaRPr lang="cs-CZ"/>
        </a:p>
      </dgm:t>
    </dgm:pt>
    <dgm:pt modelId="{0F6BC4DB-E8BE-144B-9123-0A667A69AD52}" type="sibTrans" cxnId="{6F529489-831F-D442-97B6-710EB8823954}">
      <dgm:prSet/>
      <dgm:spPr/>
      <dgm:t>
        <a:bodyPr/>
        <a:lstStyle/>
        <a:p>
          <a:endParaRPr lang="cs-CZ"/>
        </a:p>
      </dgm:t>
    </dgm:pt>
    <dgm:pt modelId="{2B94F583-1FA1-CC47-8710-D700901EA831}">
      <dgm:prSet/>
      <dgm:spPr/>
      <dgm:t>
        <a:bodyPr/>
        <a:lstStyle/>
        <a:p>
          <a:r>
            <a:rPr lang="cs-CZ"/>
            <a:t>Dehumanizace</a:t>
          </a:r>
        </a:p>
      </dgm:t>
    </dgm:pt>
    <dgm:pt modelId="{3F700255-50E4-8F48-8DDB-E75FA04D8B09}" type="parTrans" cxnId="{3846D670-E7D6-B340-98FB-2C893E0FD4F4}">
      <dgm:prSet/>
      <dgm:spPr/>
      <dgm:t>
        <a:bodyPr/>
        <a:lstStyle/>
        <a:p>
          <a:endParaRPr lang="cs-CZ"/>
        </a:p>
      </dgm:t>
    </dgm:pt>
    <dgm:pt modelId="{D185B07A-EEDE-CD45-B189-6FA57ABFDE49}" type="sibTrans" cxnId="{3846D670-E7D6-B340-98FB-2C893E0FD4F4}">
      <dgm:prSet/>
      <dgm:spPr/>
      <dgm:t>
        <a:bodyPr/>
        <a:lstStyle/>
        <a:p>
          <a:endParaRPr lang="cs-CZ"/>
        </a:p>
      </dgm:t>
    </dgm:pt>
    <dgm:pt modelId="{CC42D8E4-B3E5-E34A-A44F-EC14BF65374B}">
      <dgm:prSet/>
      <dgm:spPr/>
      <dgm:t>
        <a:bodyPr/>
        <a:lstStyle/>
        <a:p>
          <a:r>
            <a:rPr lang="cs-CZ"/>
            <a:t>Animalistická</a:t>
          </a:r>
        </a:p>
      </dgm:t>
    </dgm:pt>
    <dgm:pt modelId="{64258AA3-949C-7D44-92F4-E3B2914D5230}" type="parTrans" cxnId="{80C42072-BA7B-DC40-9616-EB363AF42766}">
      <dgm:prSet/>
      <dgm:spPr/>
      <dgm:t>
        <a:bodyPr/>
        <a:lstStyle/>
        <a:p>
          <a:endParaRPr lang="cs-CZ"/>
        </a:p>
      </dgm:t>
    </dgm:pt>
    <dgm:pt modelId="{CDA9FA0E-3A48-3346-B482-F0D05C5A426B}" type="sibTrans" cxnId="{80C42072-BA7B-DC40-9616-EB363AF42766}">
      <dgm:prSet/>
      <dgm:spPr/>
      <dgm:t>
        <a:bodyPr/>
        <a:lstStyle/>
        <a:p>
          <a:endParaRPr lang="cs-CZ"/>
        </a:p>
      </dgm:t>
    </dgm:pt>
    <dgm:pt modelId="{F69906CD-617D-E44C-A578-E3EF3EF3B860}">
      <dgm:prSet/>
      <dgm:spPr/>
      <dgm:t>
        <a:bodyPr/>
        <a:lstStyle/>
        <a:p>
          <a:r>
            <a:rPr lang="cs-CZ"/>
            <a:t>Mechanistická</a:t>
          </a:r>
        </a:p>
      </dgm:t>
    </dgm:pt>
    <dgm:pt modelId="{496B3543-6685-A443-9DAE-22D06EEDDA66}" type="parTrans" cxnId="{0AFDE30C-E109-7E46-B919-C79286C46679}">
      <dgm:prSet/>
      <dgm:spPr/>
      <dgm:t>
        <a:bodyPr/>
        <a:lstStyle/>
        <a:p>
          <a:endParaRPr lang="cs-CZ"/>
        </a:p>
      </dgm:t>
    </dgm:pt>
    <dgm:pt modelId="{6ACD864E-CE10-D54A-BB79-3EE976F68D46}" type="sibTrans" cxnId="{0AFDE30C-E109-7E46-B919-C79286C46679}">
      <dgm:prSet/>
      <dgm:spPr/>
      <dgm:t>
        <a:bodyPr/>
        <a:lstStyle/>
        <a:p>
          <a:endParaRPr lang="cs-CZ"/>
        </a:p>
      </dgm:t>
    </dgm:pt>
    <dgm:pt modelId="{2D9F171D-1065-F84A-9A4E-7D26EAC50286}" type="pres">
      <dgm:prSet presAssocID="{3E06682D-B7DC-4844-8647-D4F91D7D8F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6779C0A-7420-0D4E-810D-A4F74F584BF0}" type="pres">
      <dgm:prSet presAssocID="{3DC8381A-F82A-164D-8426-F232CD1A75F8}" presName="hierRoot1" presStyleCnt="0">
        <dgm:presLayoutVars>
          <dgm:hierBranch val="init"/>
        </dgm:presLayoutVars>
      </dgm:prSet>
      <dgm:spPr/>
    </dgm:pt>
    <dgm:pt modelId="{014B547F-D2E9-5545-AE3F-70AA17EB54D1}" type="pres">
      <dgm:prSet presAssocID="{3DC8381A-F82A-164D-8426-F232CD1A75F8}" presName="rootComposite1" presStyleCnt="0"/>
      <dgm:spPr/>
    </dgm:pt>
    <dgm:pt modelId="{E88C2154-7B3A-874C-972D-A467804DD032}" type="pres">
      <dgm:prSet presAssocID="{3DC8381A-F82A-164D-8426-F232CD1A75F8}" presName="rootText1" presStyleLbl="node0" presStyleIdx="0" presStyleCnt="2">
        <dgm:presLayoutVars>
          <dgm:chPref val="3"/>
        </dgm:presLayoutVars>
      </dgm:prSet>
      <dgm:spPr/>
    </dgm:pt>
    <dgm:pt modelId="{CA5A9C8C-ABEC-E542-9CB2-950D48950B34}" type="pres">
      <dgm:prSet presAssocID="{3DC8381A-F82A-164D-8426-F232CD1A75F8}" presName="rootConnector1" presStyleLbl="node1" presStyleIdx="0" presStyleCnt="0"/>
      <dgm:spPr/>
    </dgm:pt>
    <dgm:pt modelId="{3307C209-5045-0E4A-8D2C-A394852A9E76}" type="pres">
      <dgm:prSet presAssocID="{3DC8381A-F82A-164D-8426-F232CD1A75F8}" presName="hierChild2" presStyleCnt="0"/>
      <dgm:spPr/>
    </dgm:pt>
    <dgm:pt modelId="{4BF9D0DF-6BB1-2041-B67B-EA0A61C08055}" type="pres">
      <dgm:prSet presAssocID="{3DC8381A-F82A-164D-8426-F232CD1A75F8}" presName="hierChild3" presStyleCnt="0"/>
      <dgm:spPr/>
    </dgm:pt>
    <dgm:pt modelId="{42121B1C-E23B-5D46-A3BC-FC4C197BDEA7}" type="pres">
      <dgm:prSet presAssocID="{2B94F583-1FA1-CC47-8710-D700901EA831}" presName="hierRoot1" presStyleCnt="0">
        <dgm:presLayoutVars>
          <dgm:hierBranch val="init"/>
        </dgm:presLayoutVars>
      </dgm:prSet>
      <dgm:spPr/>
    </dgm:pt>
    <dgm:pt modelId="{53DAE2E3-651F-0843-9B83-C68A71F4CACE}" type="pres">
      <dgm:prSet presAssocID="{2B94F583-1FA1-CC47-8710-D700901EA831}" presName="rootComposite1" presStyleCnt="0"/>
      <dgm:spPr/>
    </dgm:pt>
    <dgm:pt modelId="{F44496D4-0C33-A34B-8582-127D207A0CEF}" type="pres">
      <dgm:prSet presAssocID="{2B94F583-1FA1-CC47-8710-D700901EA831}" presName="rootText1" presStyleLbl="node0" presStyleIdx="1" presStyleCnt="2">
        <dgm:presLayoutVars>
          <dgm:chPref val="3"/>
        </dgm:presLayoutVars>
      </dgm:prSet>
      <dgm:spPr/>
    </dgm:pt>
    <dgm:pt modelId="{200ABE77-6182-5844-BA77-E1D2888BD00F}" type="pres">
      <dgm:prSet presAssocID="{2B94F583-1FA1-CC47-8710-D700901EA831}" presName="rootConnector1" presStyleLbl="node1" presStyleIdx="0" presStyleCnt="0"/>
      <dgm:spPr/>
    </dgm:pt>
    <dgm:pt modelId="{0055124A-1E30-3848-BE6D-4316BF1DDE4B}" type="pres">
      <dgm:prSet presAssocID="{2B94F583-1FA1-CC47-8710-D700901EA831}" presName="hierChild2" presStyleCnt="0"/>
      <dgm:spPr/>
    </dgm:pt>
    <dgm:pt modelId="{157A61ED-6313-0340-B575-D29F12344CDC}" type="pres">
      <dgm:prSet presAssocID="{64258AA3-949C-7D44-92F4-E3B2914D5230}" presName="Name37" presStyleLbl="parChTrans1D2" presStyleIdx="0" presStyleCnt="2"/>
      <dgm:spPr/>
    </dgm:pt>
    <dgm:pt modelId="{8EE82F05-DD04-EE44-9C02-D96EAF87AE04}" type="pres">
      <dgm:prSet presAssocID="{CC42D8E4-B3E5-E34A-A44F-EC14BF65374B}" presName="hierRoot2" presStyleCnt="0">
        <dgm:presLayoutVars>
          <dgm:hierBranch val="init"/>
        </dgm:presLayoutVars>
      </dgm:prSet>
      <dgm:spPr/>
    </dgm:pt>
    <dgm:pt modelId="{D46431B1-6CAA-EB49-8097-FA9FFCDABED4}" type="pres">
      <dgm:prSet presAssocID="{CC42D8E4-B3E5-E34A-A44F-EC14BF65374B}" presName="rootComposite" presStyleCnt="0"/>
      <dgm:spPr/>
    </dgm:pt>
    <dgm:pt modelId="{222268AD-2A6C-7B40-B406-57D0F9B47F78}" type="pres">
      <dgm:prSet presAssocID="{CC42D8E4-B3E5-E34A-A44F-EC14BF65374B}" presName="rootText" presStyleLbl="node2" presStyleIdx="0" presStyleCnt="2">
        <dgm:presLayoutVars>
          <dgm:chPref val="3"/>
        </dgm:presLayoutVars>
      </dgm:prSet>
      <dgm:spPr/>
    </dgm:pt>
    <dgm:pt modelId="{693368B9-BF6C-C04C-ABDC-5EA64433E202}" type="pres">
      <dgm:prSet presAssocID="{CC42D8E4-B3E5-E34A-A44F-EC14BF65374B}" presName="rootConnector" presStyleLbl="node2" presStyleIdx="0" presStyleCnt="2"/>
      <dgm:spPr/>
    </dgm:pt>
    <dgm:pt modelId="{8E96D890-D19A-2743-802D-7AE7E6623017}" type="pres">
      <dgm:prSet presAssocID="{CC42D8E4-B3E5-E34A-A44F-EC14BF65374B}" presName="hierChild4" presStyleCnt="0"/>
      <dgm:spPr/>
    </dgm:pt>
    <dgm:pt modelId="{A9AD1B08-A5EE-F74E-8E55-09E8C345D2D4}" type="pres">
      <dgm:prSet presAssocID="{CC42D8E4-B3E5-E34A-A44F-EC14BF65374B}" presName="hierChild5" presStyleCnt="0"/>
      <dgm:spPr/>
    </dgm:pt>
    <dgm:pt modelId="{E61C29CC-260A-A440-A8A2-9FC50BA8E1BE}" type="pres">
      <dgm:prSet presAssocID="{496B3543-6685-A443-9DAE-22D06EEDDA66}" presName="Name37" presStyleLbl="parChTrans1D2" presStyleIdx="1" presStyleCnt="2"/>
      <dgm:spPr/>
    </dgm:pt>
    <dgm:pt modelId="{4DC41A88-C167-5F41-B1AC-1B43C4632337}" type="pres">
      <dgm:prSet presAssocID="{F69906CD-617D-E44C-A578-E3EF3EF3B860}" presName="hierRoot2" presStyleCnt="0">
        <dgm:presLayoutVars>
          <dgm:hierBranch val="init"/>
        </dgm:presLayoutVars>
      </dgm:prSet>
      <dgm:spPr/>
    </dgm:pt>
    <dgm:pt modelId="{7E5C78AB-B733-2E41-9CB8-EE97EA30A8A7}" type="pres">
      <dgm:prSet presAssocID="{F69906CD-617D-E44C-A578-E3EF3EF3B860}" presName="rootComposite" presStyleCnt="0"/>
      <dgm:spPr/>
    </dgm:pt>
    <dgm:pt modelId="{B2054BC9-E504-BC41-A0EF-763DD480357E}" type="pres">
      <dgm:prSet presAssocID="{F69906CD-617D-E44C-A578-E3EF3EF3B860}" presName="rootText" presStyleLbl="node2" presStyleIdx="1" presStyleCnt="2">
        <dgm:presLayoutVars>
          <dgm:chPref val="3"/>
        </dgm:presLayoutVars>
      </dgm:prSet>
      <dgm:spPr/>
    </dgm:pt>
    <dgm:pt modelId="{A01B7492-3FED-4B4C-887C-94806D4BA64B}" type="pres">
      <dgm:prSet presAssocID="{F69906CD-617D-E44C-A578-E3EF3EF3B860}" presName="rootConnector" presStyleLbl="node2" presStyleIdx="1" presStyleCnt="2"/>
      <dgm:spPr/>
    </dgm:pt>
    <dgm:pt modelId="{C2E3A562-7D41-D04A-B943-B1A9E7F9CAF9}" type="pres">
      <dgm:prSet presAssocID="{F69906CD-617D-E44C-A578-E3EF3EF3B860}" presName="hierChild4" presStyleCnt="0"/>
      <dgm:spPr/>
    </dgm:pt>
    <dgm:pt modelId="{B3937127-00CA-6D45-9455-9F4A238A8BF3}" type="pres">
      <dgm:prSet presAssocID="{F69906CD-617D-E44C-A578-E3EF3EF3B860}" presName="hierChild5" presStyleCnt="0"/>
      <dgm:spPr/>
    </dgm:pt>
    <dgm:pt modelId="{1531F55E-480B-AF4B-A17F-F10AC838B10A}" type="pres">
      <dgm:prSet presAssocID="{2B94F583-1FA1-CC47-8710-D700901EA831}" presName="hierChild3" presStyleCnt="0"/>
      <dgm:spPr/>
    </dgm:pt>
  </dgm:ptLst>
  <dgm:cxnLst>
    <dgm:cxn modelId="{055EF905-C75D-3C41-841A-B3264F76F2DE}" type="presOf" srcId="{CC42D8E4-B3E5-E34A-A44F-EC14BF65374B}" destId="{222268AD-2A6C-7B40-B406-57D0F9B47F78}" srcOrd="0" destOrd="0" presId="urn:microsoft.com/office/officeart/2005/8/layout/orgChart1"/>
    <dgm:cxn modelId="{F5575F09-8D87-AB4D-BD9A-C0E8AEAE9044}" type="presOf" srcId="{2B94F583-1FA1-CC47-8710-D700901EA831}" destId="{F44496D4-0C33-A34B-8582-127D207A0CEF}" srcOrd="0" destOrd="0" presId="urn:microsoft.com/office/officeart/2005/8/layout/orgChart1"/>
    <dgm:cxn modelId="{0AFDE30C-E109-7E46-B919-C79286C46679}" srcId="{2B94F583-1FA1-CC47-8710-D700901EA831}" destId="{F69906CD-617D-E44C-A578-E3EF3EF3B860}" srcOrd="1" destOrd="0" parTransId="{496B3543-6685-A443-9DAE-22D06EEDDA66}" sibTransId="{6ACD864E-CE10-D54A-BB79-3EE976F68D46}"/>
    <dgm:cxn modelId="{CEE2C428-B3AA-FD46-A458-C90E9B96B90F}" type="presOf" srcId="{64258AA3-949C-7D44-92F4-E3B2914D5230}" destId="{157A61ED-6313-0340-B575-D29F12344CDC}" srcOrd="0" destOrd="0" presId="urn:microsoft.com/office/officeart/2005/8/layout/orgChart1"/>
    <dgm:cxn modelId="{9A2F9F38-42BC-004D-BA18-E1BA9965868E}" type="presOf" srcId="{CC42D8E4-B3E5-E34A-A44F-EC14BF65374B}" destId="{693368B9-BF6C-C04C-ABDC-5EA64433E202}" srcOrd="1" destOrd="0" presId="urn:microsoft.com/office/officeart/2005/8/layout/orgChart1"/>
    <dgm:cxn modelId="{3741C547-CA7F-464E-B012-379E8D907CAB}" type="presOf" srcId="{3E06682D-B7DC-4844-8647-D4F91D7D8F17}" destId="{2D9F171D-1065-F84A-9A4E-7D26EAC50286}" srcOrd="0" destOrd="0" presId="urn:microsoft.com/office/officeart/2005/8/layout/orgChart1"/>
    <dgm:cxn modelId="{1E440258-4595-4549-A4FC-C43B0AE5165F}" type="presOf" srcId="{F69906CD-617D-E44C-A578-E3EF3EF3B860}" destId="{B2054BC9-E504-BC41-A0EF-763DD480357E}" srcOrd="0" destOrd="0" presId="urn:microsoft.com/office/officeart/2005/8/layout/orgChart1"/>
    <dgm:cxn modelId="{A904115B-25AE-F448-80FE-85B93AB77D74}" type="presOf" srcId="{2B94F583-1FA1-CC47-8710-D700901EA831}" destId="{200ABE77-6182-5844-BA77-E1D2888BD00F}" srcOrd="1" destOrd="0" presId="urn:microsoft.com/office/officeart/2005/8/layout/orgChart1"/>
    <dgm:cxn modelId="{3846D670-E7D6-B340-98FB-2C893E0FD4F4}" srcId="{3E06682D-B7DC-4844-8647-D4F91D7D8F17}" destId="{2B94F583-1FA1-CC47-8710-D700901EA831}" srcOrd="1" destOrd="0" parTransId="{3F700255-50E4-8F48-8DDB-E75FA04D8B09}" sibTransId="{D185B07A-EEDE-CD45-B189-6FA57ABFDE49}"/>
    <dgm:cxn modelId="{80C42072-BA7B-DC40-9616-EB363AF42766}" srcId="{2B94F583-1FA1-CC47-8710-D700901EA831}" destId="{CC42D8E4-B3E5-E34A-A44F-EC14BF65374B}" srcOrd="0" destOrd="0" parTransId="{64258AA3-949C-7D44-92F4-E3B2914D5230}" sibTransId="{CDA9FA0E-3A48-3346-B482-F0D05C5A426B}"/>
    <dgm:cxn modelId="{D729017F-DD09-6340-BBDD-CF56741F02B8}" type="presOf" srcId="{496B3543-6685-A443-9DAE-22D06EEDDA66}" destId="{E61C29CC-260A-A440-A8A2-9FC50BA8E1BE}" srcOrd="0" destOrd="0" presId="urn:microsoft.com/office/officeart/2005/8/layout/orgChart1"/>
    <dgm:cxn modelId="{AAFAA77F-C1B3-2941-94BA-142818B2CC8B}" type="presOf" srcId="{F69906CD-617D-E44C-A578-E3EF3EF3B860}" destId="{A01B7492-3FED-4B4C-887C-94806D4BA64B}" srcOrd="1" destOrd="0" presId="urn:microsoft.com/office/officeart/2005/8/layout/orgChart1"/>
    <dgm:cxn modelId="{6F529489-831F-D442-97B6-710EB8823954}" srcId="{3E06682D-B7DC-4844-8647-D4F91D7D8F17}" destId="{3DC8381A-F82A-164D-8426-F232CD1A75F8}" srcOrd="0" destOrd="0" parTransId="{7D59DC3B-C3EA-A74C-857F-3BDCB31DB8CC}" sibTransId="{0F6BC4DB-E8BE-144B-9123-0A667A69AD52}"/>
    <dgm:cxn modelId="{1635E0B6-2A83-9848-B31B-925B713B1054}" type="presOf" srcId="{3DC8381A-F82A-164D-8426-F232CD1A75F8}" destId="{E88C2154-7B3A-874C-972D-A467804DD032}" srcOrd="0" destOrd="0" presId="urn:microsoft.com/office/officeart/2005/8/layout/orgChart1"/>
    <dgm:cxn modelId="{961953CB-CAA8-B344-A4CF-04E2B58C2001}" type="presOf" srcId="{3DC8381A-F82A-164D-8426-F232CD1A75F8}" destId="{CA5A9C8C-ABEC-E542-9CB2-950D48950B34}" srcOrd="1" destOrd="0" presId="urn:microsoft.com/office/officeart/2005/8/layout/orgChart1"/>
    <dgm:cxn modelId="{5B641F4D-3746-8343-BA30-ACDE6A416D67}" type="presParOf" srcId="{2D9F171D-1065-F84A-9A4E-7D26EAC50286}" destId="{A6779C0A-7420-0D4E-810D-A4F74F584BF0}" srcOrd="0" destOrd="0" presId="urn:microsoft.com/office/officeart/2005/8/layout/orgChart1"/>
    <dgm:cxn modelId="{FBE0EE8E-C06B-5146-BAE7-5D3CEA867003}" type="presParOf" srcId="{A6779C0A-7420-0D4E-810D-A4F74F584BF0}" destId="{014B547F-D2E9-5545-AE3F-70AA17EB54D1}" srcOrd="0" destOrd="0" presId="urn:microsoft.com/office/officeart/2005/8/layout/orgChart1"/>
    <dgm:cxn modelId="{3C4D57A7-6218-3346-88C0-69F4DF571D1B}" type="presParOf" srcId="{014B547F-D2E9-5545-AE3F-70AA17EB54D1}" destId="{E88C2154-7B3A-874C-972D-A467804DD032}" srcOrd="0" destOrd="0" presId="urn:microsoft.com/office/officeart/2005/8/layout/orgChart1"/>
    <dgm:cxn modelId="{D4CA6E1E-30F9-8546-9647-644E50112D15}" type="presParOf" srcId="{014B547F-D2E9-5545-AE3F-70AA17EB54D1}" destId="{CA5A9C8C-ABEC-E542-9CB2-950D48950B34}" srcOrd="1" destOrd="0" presId="urn:microsoft.com/office/officeart/2005/8/layout/orgChart1"/>
    <dgm:cxn modelId="{A7B293F2-1708-4A4E-BE92-61B13970C795}" type="presParOf" srcId="{A6779C0A-7420-0D4E-810D-A4F74F584BF0}" destId="{3307C209-5045-0E4A-8D2C-A394852A9E76}" srcOrd="1" destOrd="0" presId="urn:microsoft.com/office/officeart/2005/8/layout/orgChart1"/>
    <dgm:cxn modelId="{3215EC26-913D-AC41-B35F-591C19DAD57B}" type="presParOf" srcId="{A6779C0A-7420-0D4E-810D-A4F74F584BF0}" destId="{4BF9D0DF-6BB1-2041-B67B-EA0A61C08055}" srcOrd="2" destOrd="0" presId="urn:microsoft.com/office/officeart/2005/8/layout/orgChart1"/>
    <dgm:cxn modelId="{386C85E3-40C5-1449-8D93-7791A219A9EE}" type="presParOf" srcId="{2D9F171D-1065-F84A-9A4E-7D26EAC50286}" destId="{42121B1C-E23B-5D46-A3BC-FC4C197BDEA7}" srcOrd="1" destOrd="0" presId="urn:microsoft.com/office/officeart/2005/8/layout/orgChart1"/>
    <dgm:cxn modelId="{BF8E20F4-2082-D749-993C-9EB13C668FD4}" type="presParOf" srcId="{42121B1C-E23B-5D46-A3BC-FC4C197BDEA7}" destId="{53DAE2E3-651F-0843-9B83-C68A71F4CACE}" srcOrd="0" destOrd="0" presId="urn:microsoft.com/office/officeart/2005/8/layout/orgChart1"/>
    <dgm:cxn modelId="{D0316484-AAC0-E94B-9178-16092D8DDA77}" type="presParOf" srcId="{53DAE2E3-651F-0843-9B83-C68A71F4CACE}" destId="{F44496D4-0C33-A34B-8582-127D207A0CEF}" srcOrd="0" destOrd="0" presId="urn:microsoft.com/office/officeart/2005/8/layout/orgChart1"/>
    <dgm:cxn modelId="{6CD6A580-B1DF-5848-93D3-FF0087FDEFE4}" type="presParOf" srcId="{53DAE2E3-651F-0843-9B83-C68A71F4CACE}" destId="{200ABE77-6182-5844-BA77-E1D2888BD00F}" srcOrd="1" destOrd="0" presId="urn:microsoft.com/office/officeart/2005/8/layout/orgChart1"/>
    <dgm:cxn modelId="{03F85217-1383-9D42-97EA-B95F21BFDE17}" type="presParOf" srcId="{42121B1C-E23B-5D46-A3BC-FC4C197BDEA7}" destId="{0055124A-1E30-3848-BE6D-4316BF1DDE4B}" srcOrd="1" destOrd="0" presId="urn:microsoft.com/office/officeart/2005/8/layout/orgChart1"/>
    <dgm:cxn modelId="{8D0B2060-551A-B046-802B-AFBFDAE33279}" type="presParOf" srcId="{0055124A-1E30-3848-BE6D-4316BF1DDE4B}" destId="{157A61ED-6313-0340-B575-D29F12344CDC}" srcOrd="0" destOrd="0" presId="urn:microsoft.com/office/officeart/2005/8/layout/orgChart1"/>
    <dgm:cxn modelId="{CC8E3A57-C6CC-E046-AA0C-79B3E7A04622}" type="presParOf" srcId="{0055124A-1E30-3848-BE6D-4316BF1DDE4B}" destId="{8EE82F05-DD04-EE44-9C02-D96EAF87AE04}" srcOrd="1" destOrd="0" presId="urn:microsoft.com/office/officeart/2005/8/layout/orgChart1"/>
    <dgm:cxn modelId="{E12F7BE6-BFC1-0B45-83D8-279AF29895A8}" type="presParOf" srcId="{8EE82F05-DD04-EE44-9C02-D96EAF87AE04}" destId="{D46431B1-6CAA-EB49-8097-FA9FFCDABED4}" srcOrd="0" destOrd="0" presId="urn:microsoft.com/office/officeart/2005/8/layout/orgChart1"/>
    <dgm:cxn modelId="{C3689452-1B43-DC49-9E79-89A419FE6E66}" type="presParOf" srcId="{D46431B1-6CAA-EB49-8097-FA9FFCDABED4}" destId="{222268AD-2A6C-7B40-B406-57D0F9B47F78}" srcOrd="0" destOrd="0" presId="urn:microsoft.com/office/officeart/2005/8/layout/orgChart1"/>
    <dgm:cxn modelId="{193657F2-237F-5846-A346-2D124857FB04}" type="presParOf" srcId="{D46431B1-6CAA-EB49-8097-FA9FFCDABED4}" destId="{693368B9-BF6C-C04C-ABDC-5EA64433E202}" srcOrd="1" destOrd="0" presId="urn:microsoft.com/office/officeart/2005/8/layout/orgChart1"/>
    <dgm:cxn modelId="{324E9C53-DB00-1447-8DD4-60521838DAA7}" type="presParOf" srcId="{8EE82F05-DD04-EE44-9C02-D96EAF87AE04}" destId="{8E96D890-D19A-2743-802D-7AE7E6623017}" srcOrd="1" destOrd="0" presId="urn:microsoft.com/office/officeart/2005/8/layout/orgChart1"/>
    <dgm:cxn modelId="{F771607B-A88D-A245-ADF6-CEB6D6CDD3FD}" type="presParOf" srcId="{8EE82F05-DD04-EE44-9C02-D96EAF87AE04}" destId="{A9AD1B08-A5EE-F74E-8E55-09E8C345D2D4}" srcOrd="2" destOrd="0" presId="urn:microsoft.com/office/officeart/2005/8/layout/orgChart1"/>
    <dgm:cxn modelId="{14EC605B-569F-914D-9468-CB7C2F1029FE}" type="presParOf" srcId="{0055124A-1E30-3848-BE6D-4316BF1DDE4B}" destId="{E61C29CC-260A-A440-A8A2-9FC50BA8E1BE}" srcOrd="2" destOrd="0" presId="urn:microsoft.com/office/officeart/2005/8/layout/orgChart1"/>
    <dgm:cxn modelId="{94CB67DB-E60C-1445-A52B-1371B58633F2}" type="presParOf" srcId="{0055124A-1E30-3848-BE6D-4316BF1DDE4B}" destId="{4DC41A88-C167-5F41-B1AC-1B43C4632337}" srcOrd="3" destOrd="0" presId="urn:microsoft.com/office/officeart/2005/8/layout/orgChart1"/>
    <dgm:cxn modelId="{83D926C0-8F0C-DC40-8B36-E3255E676FB8}" type="presParOf" srcId="{4DC41A88-C167-5F41-B1AC-1B43C4632337}" destId="{7E5C78AB-B733-2E41-9CB8-EE97EA30A8A7}" srcOrd="0" destOrd="0" presId="urn:microsoft.com/office/officeart/2005/8/layout/orgChart1"/>
    <dgm:cxn modelId="{EE6E94DE-C693-4540-AEC0-1BE1A190E771}" type="presParOf" srcId="{7E5C78AB-B733-2E41-9CB8-EE97EA30A8A7}" destId="{B2054BC9-E504-BC41-A0EF-763DD480357E}" srcOrd="0" destOrd="0" presId="urn:microsoft.com/office/officeart/2005/8/layout/orgChart1"/>
    <dgm:cxn modelId="{C89D68F6-D61C-1B45-B60E-B2D0E69DD01F}" type="presParOf" srcId="{7E5C78AB-B733-2E41-9CB8-EE97EA30A8A7}" destId="{A01B7492-3FED-4B4C-887C-94806D4BA64B}" srcOrd="1" destOrd="0" presId="urn:microsoft.com/office/officeart/2005/8/layout/orgChart1"/>
    <dgm:cxn modelId="{D21113C0-C8A6-F847-BB5F-A7D7875FA5BD}" type="presParOf" srcId="{4DC41A88-C167-5F41-B1AC-1B43C4632337}" destId="{C2E3A562-7D41-D04A-B943-B1A9E7F9CAF9}" srcOrd="1" destOrd="0" presId="urn:microsoft.com/office/officeart/2005/8/layout/orgChart1"/>
    <dgm:cxn modelId="{9F05955D-EAC8-384C-8BDD-844D1B3C7BB0}" type="presParOf" srcId="{4DC41A88-C167-5F41-B1AC-1B43C4632337}" destId="{B3937127-00CA-6D45-9455-9F4A238A8BF3}" srcOrd="2" destOrd="0" presId="urn:microsoft.com/office/officeart/2005/8/layout/orgChart1"/>
    <dgm:cxn modelId="{91707884-3AE0-0B4C-9869-965A268EFC3B}" type="presParOf" srcId="{42121B1C-E23B-5D46-A3BC-FC4C197BDEA7}" destId="{1531F55E-480B-AF4B-A17F-F10AC838B1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1E0F660-8B29-4F7A-B8C1-822477BF2CF5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AA06786-C698-4737-9839-42B0DD128F39}">
      <dgm:prSet/>
      <dgm:spPr/>
      <dgm:t>
        <a:bodyPr/>
        <a:lstStyle/>
        <a:p>
          <a:r>
            <a:rPr lang="cs-CZ"/>
            <a:t>A se brání agresi B. Může se bránit způsoby Z</a:t>
          </a:r>
          <a:r>
            <a:rPr lang="cs-CZ" baseline="-25000"/>
            <a:t>1</a:t>
          </a:r>
          <a:r>
            <a:rPr lang="cs-CZ"/>
            <a:t>, …, Z</a:t>
          </a:r>
          <a:r>
            <a:rPr lang="cs-CZ" baseline="-25000"/>
            <a:t>n</a:t>
          </a:r>
          <a:r>
            <a:rPr lang="cs-CZ"/>
            <a:t>, z nichž každý zachovává proporcionalitu.</a:t>
          </a:r>
          <a:endParaRPr lang="en-US"/>
        </a:p>
      </dgm:t>
    </dgm:pt>
    <dgm:pt modelId="{D51682A8-42D4-445E-899E-63F6DF92DD71}" type="parTrans" cxnId="{26C84A2B-A3FA-4B37-9F3D-3EFC13C7F144}">
      <dgm:prSet/>
      <dgm:spPr/>
      <dgm:t>
        <a:bodyPr/>
        <a:lstStyle/>
        <a:p>
          <a:endParaRPr lang="en-US"/>
        </a:p>
      </dgm:t>
    </dgm:pt>
    <dgm:pt modelId="{24A7F559-B7F1-4391-96B5-C3BC57067D2C}" type="sibTrans" cxnId="{26C84A2B-A3FA-4B37-9F3D-3EFC13C7F144}">
      <dgm:prSet/>
      <dgm:spPr/>
      <dgm:t>
        <a:bodyPr/>
        <a:lstStyle/>
        <a:p>
          <a:endParaRPr lang="en-US"/>
        </a:p>
      </dgm:t>
    </dgm:pt>
    <dgm:pt modelId="{AC5F4572-2F5B-4378-BAB5-2410BD88C841}">
      <dgm:prSet/>
      <dgm:spPr/>
      <dgm:t>
        <a:bodyPr/>
        <a:lstStyle/>
        <a:p>
          <a:r>
            <a:rPr lang="cs-CZ"/>
            <a:t>Způsob Z</a:t>
          </a:r>
          <a:r>
            <a:rPr lang="cs-CZ" baseline="-25000"/>
            <a:t>i</a:t>
          </a:r>
          <a:r>
            <a:rPr lang="cs-CZ"/>
            <a:t> zahrnuje nejmenší riziko pro A.</a:t>
          </a:r>
          <a:endParaRPr lang="en-US"/>
        </a:p>
      </dgm:t>
    </dgm:pt>
    <dgm:pt modelId="{A0CD7F1F-EA13-4C56-8E07-1FEA95BE721A}" type="parTrans" cxnId="{3200E7B9-9E83-480C-9D24-1D7D17A32DB5}">
      <dgm:prSet/>
      <dgm:spPr/>
      <dgm:t>
        <a:bodyPr/>
        <a:lstStyle/>
        <a:p>
          <a:endParaRPr lang="en-US"/>
        </a:p>
      </dgm:t>
    </dgm:pt>
    <dgm:pt modelId="{430CB95D-E90C-434F-98EC-744DAD03AC06}" type="sibTrans" cxnId="{3200E7B9-9E83-480C-9D24-1D7D17A32DB5}">
      <dgm:prSet/>
      <dgm:spPr/>
      <dgm:t>
        <a:bodyPr/>
        <a:lstStyle/>
        <a:p>
          <a:endParaRPr lang="en-US"/>
        </a:p>
      </dgm:t>
    </dgm:pt>
    <dgm:pt modelId="{100F50D9-A0A2-4557-80C4-5C46E3F68C50}">
      <dgm:prSet/>
      <dgm:spPr/>
      <dgm:t>
        <a:bodyPr/>
        <a:lstStyle/>
        <a:p>
          <a:r>
            <a:rPr lang="cs-CZ"/>
            <a:t>A má právo zvolit Z</a:t>
          </a:r>
          <a:r>
            <a:rPr lang="cs-CZ" baseline="-25000"/>
            <a:t>i</a:t>
          </a:r>
          <a:r>
            <a:rPr lang="cs-CZ"/>
            <a:t>.</a:t>
          </a:r>
          <a:endParaRPr lang="en-US"/>
        </a:p>
      </dgm:t>
    </dgm:pt>
    <dgm:pt modelId="{6283AE0A-CDE6-4AB5-8342-5A466E817811}" type="parTrans" cxnId="{04D47C1C-9F0D-4D16-9439-978151B8AB1C}">
      <dgm:prSet/>
      <dgm:spPr/>
      <dgm:t>
        <a:bodyPr/>
        <a:lstStyle/>
        <a:p>
          <a:endParaRPr lang="en-US"/>
        </a:p>
      </dgm:t>
    </dgm:pt>
    <dgm:pt modelId="{B05D8FAE-5495-4EFA-A9BD-C51B9F342D73}" type="sibTrans" cxnId="{04D47C1C-9F0D-4D16-9439-978151B8AB1C}">
      <dgm:prSet/>
      <dgm:spPr/>
      <dgm:t>
        <a:bodyPr/>
        <a:lstStyle/>
        <a:p>
          <a:endParaRPr lang="en-US"/>
        </a:p>
      </dgm:t>
    </dgm:pt>
    <dgm:pt modelId="{14B2E4CC-530F-664C-84F5-894DC9A5BEEA}" type="pres">
      <dgm:prSet presAssocID="{71E0F660-8B29-4F7A-B8C1-822477BF2CF5}" presName="diagram" presStyleCnt="0">
        <dgm:presLayoutVars>
          <dgm:dir/>
          <dgm:resizeHandles val="exact"/>
        </dgm:presLayoutVars>
      </dgm:prSet>
      <dgm:spPr/>
    </dgm:pt>
    <dgm:pt modelId="{EC9E8576-7318-DD4B-9C70-98168826328D}" type="pres">
      <dgm:prSet presAssocID="{BAA06786-C698-4737-9839-42B0DD128F39}" presName="node" presStyleLbl="node1" presStyleIdx="0" presStyleCnt="3">
        <dgm:presLayoutVars>
          <dgm:bulletEnabled val="1"/>
        </dgm:presLayoutVars>
      </dgm:prSet>
      <dgm:spPr/>
    </dgm:pt>
    <dgm:pt modelId="{FC5FFAFD-147A-974B-9675-09C833339704}" type="pres">
      <dgm:prSet presAssocID="{24A7F559-B7F1-4391-96B5-C3BC57067D2C}" presName="sibTrans" presStyleLbl="sibTrans2D1" presStyleIdx="0" presStyleCnt="2"/>
      <dgm:spPr/>
    </dgm:pt>
    <dgm:pt modelId="{4886F91A-0726-C943-B94D-63E133212EC2}" type="pres">
      <dgm:prSet presAssocID="{24A7F559-B7F1-4391-96B5-C3BC57067D2C}" presName="connectorText" presStyleLbl="sibTrans2D1" presStyleIdx="0" presStyleCnt="2"/>
      <dgm:spPr/>
    </dgm:pt>
    <dgm:pt modelId="{831A6D8C-C09F-3C4F-B0C6-A1D1BC8E91D2}" type="pres">
      <dgm:prSet presAssocID="{AC5F4572-2F5B-4378-BAB5-2410BD88C841}" presName="node" presStyleLbl="node1" presStyleIdx="1" presStyleCnt="3">
        <dgm:presLayoutVars>
          <dgm:bulletEnabled val="1"/>
        </dgm:presLayoutVars>
      </dgm:prSet>
      <dgm:spPr/>
    </dgm:pt>
    <dgm:pt modelId="{5B1069C3-61D8-3F4B-AC25-4ED4945D227B}" type="pres">
      <dgm:prSet presAssocID="{430CB95D-E90C-434F-98EC-744DAD03AC06}" presName="sibTrans" presStyleLbl="sibTrans2D1" presStyleIdx="1" presStyleCnt="2"/>
      <dgm:spPr/>
    </dgm:pt>
    <dgm:pt modelId="{12535BCC-EEBB-1E49-B9AA-B605B1D752D1}" type="pres">
      <dgm:prSet presAssocID="{430CB95D-E90C-434F-98EC-744DAD03AC06}" presName="connectorText" presStyleLbl="sibTrans2D1" presStyleIdx="1" presStyleCnt="2"/>
      <dgm:spPr/>
    </dgm:pt>
    <dgm:pt modelId="{934BE224-B811-784C-BC7F-3E27422A7286}" type="pres">
      <dgm:prSet presAssocID="{100F50D9-A0A2-4557-80C4-5C46E3F68C50}" presName="node" presStyleLbl="node1" presStyleIdx="2" presStyleCnt="3">
        <dgm:presLayoutVars>
          <dgm:bulletEnabled val="1"/>
        </dgm:presLayoutVars>
      </dgm:prSet>
      <dgm:spPr/>
    </dgm:pt>
  </dgm:ptLst>
  <dgm:cxnLst>
    <dgm:cxn modelId="{04D47C1C-9F0D-4D16-9439-978151B8AB1C}" srcId="{71E0F660-8B29-4F7A-B8C1-822477BF2CF5}" destId="{100F50D9-A0A2-4557-80C4-5C46E3F68C50}" srcOrd="2" destOrd="0" parTransId="{6283AE0A-CDE6-4AB5-8342-5A466E817811}" sibTransId="{B05D8FAE-5495-4EFA-A9BD-C51B9F342D73}"/>
    <dgm:cxn modelId="{E4CDC420-811B-684E-88D0-15AC81038A0D}" type="presOf" srcId="{BAA06786-C698-4737-9839-42B0DD128F39}" destId="{EC9E8576-7318-DD4B-9C70-98168826328D}" srcOrd="0" destOrd="0" presId="urn:microsoft.com/office/officeart/2005/8/layout/process5"/>
    <dgm:cxn modelId="{23D6E126-34E6-5C4A-BFFF-97CCB8792198}" type="presOf" srcId="{430CB95D-E90C-434F-98EC-744DAD03AC06}" destId="{12535BCC-EEBB-1E49-B9AA-B605B1D752D1}" srcOrd="1" destOrd="0" presId="urn:microsoft.com/office/officeart/2005/8/layout/process5"/>
    <dgm:cxn modelId="{26C84A2B-A3FA-4B37-9F3D-3EFC13C7F144}" srcId="{71E0F660-8B29-4F7A-B8C1-822477BF2CF5}" destId="{BAA06786-C698-4737-9839-42B0DD128F39}" srcOrd="0" destOrd="0" parTransId="{D51682A8-42D4-445E-899E-63F6DF92DD71}" sibTransId="{24A7F559-B7F1-4391-96B5-C3BC57067D2C}"/>
    <dgm:cxn modelId="{CBE7A536-F8F2-E04B-9691-6D849C08F978}" type="presOf" srcId="{430CB95D-E90C-434F-98EC-744DAD03AC06}" destId="{5B1069C3-61D8-3F4B-AC25-4ED4945D227B}" srcOrd="0" destOrd="0" presId="urn:microsoft.com/office/officeart/2005/8/layout/process5"/>
    <dgm:cxn modelId="{A26C714E-B9D1-534D-925B-9FE93623756A}" type="presOf" srcId="{24A7F559-B7F1-4391-96B5-C3BC57067D2C}" destId="{FC5FFAFD-147A-974B-9675-09C833339704}" srcOrd="0" destOrd="0" presId="urn:microsoft.com/office/officeart/2005/8/layout/process5"/>
    <dgm:cxn modelId="{FC90B183-1F2A-254F-9FE6-33EA2ED2952C}" type="presOf" srcId="{AC5F4572-2F5B-4378-BAB5-2410BD88C841}" destId="{831A6D8C-C09F-3C4F-B0C6-A1D1BC8E91D2}" srcOrd="0" destOrd="0" presId="urn:microsoft.com/office/officeart/2005/8/layout/process5"/>
    <dgm:cxn modelId="{2B151886-EEEA-9540-A83F-0F5FD931BEF0}" type="presOf" srcId="{24A7F559-B7F1-4391-96B5-C3BC57067D2C}" destId="{4886F91A-0726-C943-B94D-63E133212EC2}" srcOrd="1" destOrd="0" presId="urn:microsoft.com/office/officeart/2005/8/layout/process5"/>
    <dgm:cxn modelId="{BB87BE8B-DF07-8B4A-AC33-5BC9DCE04110}" type="presOf" srcId="{100F50D9-A0A2-4557-80C4-5C46E3F68C50}" destId="{934BE224-B811-784C-BC7F-3E27422A7286}" srcOrd="0" destOrd="0" presId="urn:microsoft.com/office/officeart/2005/8/layout/process5"/>
    <dgm:cxn modelId="{3200E7B9-9E83-480C-9D24-1D7D17A32DB5}" srcId="{71E0F660-8B29-4F7A-B8C1-822477BF2CF5}" destId="{AC5F4572-2F5B-4378-BAB5-2410BD88C841}" srcOrd="1" destOrd="0" parTransId="{A0CD7F1F-EA13-4C56-8E07-1FEA95BE721A}" sibTransId="{430CB95D-E90C-434F-98EC-744DAD03AC06}"/>
    <dgm:cxn modelId="{D36562E4-16F4-A944-8502-FD4789CB3AAA}" type="presOf" srcId="{71E0F660-8B29-4F7A-B8C1-822477BF2CF5}" destId="{14B2E4CC-530F-664C-84F5-894DC9A5BEEA}" srcOrd="0" destOrd="0" presId="urn:microsoft.com/office/officeart/2005/8/layout/process5"/>
    <dgm:cxn modelId="{B93C4E08-D363-C34F-9096-E0E2C623FABB}" type="presParOf" srcId="{14B2E4CC-530F-664C-84F5-894DC9A5BEEA}" destId="{EC9E8576-7318-DD4B-9C70-98168826328D}" srcOrd="0" destOrd="0" presId="urn:microsoft.com/office/officeart/2005/8/layout/process5"/>
    <dgm:cxn modelId="{28C0317E-EB23-E149-88A2-2627D697AAC3}" type="presParOf" srcId="{14B2E4CC-530F-664C-84F5-894DC9A5BEEA}" destId="{FC5FFAFD-147A-974B-9675-09C833339704}" srcOrd="1" destOrd="0" presId="urn:microsoft.com/office/officeart/2005/8/layout/process5"/>
    <dgm:cxn modelId="{B90A6357-9DDA-8248-8F35-06AADA357885}" type="presParOf" srcId="{FC5FFAFD-147A-974B-9675-09C833339704}" destId="{4886F91A-0726-C943-B94D-63E133212EC2}" srcOrd="0" destOrd="0" presId="urn:microsoft.com/office/officeart/2005/8/layout/process5"/>
    <dgm:cxn modelId="{F2B042F3-CC26-564C-B4C1-A5183F48F017}" type="presParOf" srcId="{14B2E4CC-530F-664C-84F5-894DC9A5BEEA}" destId="{831A6D8C-C09F-3C4F-B0C6-A1D1BC8E91D2}" srcOrd="2" destOrd="0" presId="urn:microsoft.com/office/officeart/2005/8/layout/process5"/>
    <dgm:cxn modelId="{2C236DB5-A31E-E84B-B83E-FA8B4B22D6BE}" type="presParOf" srcId="{14B2E4CC-530F-664C-84F5-894DC9A5BEEA}" destId="{5B1069C3-61D8-3F4B-AC25-4ED4945D227B}" srcOrd="3" destOrd="0" presId="urn:microsoft.com/office/officeart/2005/8/layout/process5"/>
    <dgm:cxn modelId="{20167196-2666-4A46-BC80-7271AC5DDD29}" type="presParOf" srcId="{5B1069C3-61D8-3F4B-AC25-4ED4945D227B}" destId="{12535BCC-EEBB-1E49-B9AA-B605B1D752D1}" srcOrd="0" destOrd="0" presId="urn:microsoft.com/office/officeart/2005/8/layout/process5"/>
    <dgm:cxn modelId="{B56DF5CC-78BA-BF45-BFED-AB109C5BC822}" type="presParOf" srcId="{14B2E4CC-530F-664C-84F5-894DC9A5BEEA}" destId="{934BE224-B811-784C-BC7F-3E27422A7286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FB273A1-328A-4905-91F9-2FA75F29258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64B0A1B-F57F-4F0D-A83F-2C3DC2000885}">
      <dgm:prSet/>
      <dgm:spPr/>
      <dgm:t>
        <a:bodyPr/>
        <a:lstStyle/>
        <a:p>
          <a:r>
            <a:rPr lang="cs-CZ"/>
            <a:t>A rozkazuje B, aby provedl operaci umožňující dosažení legitimního cíle C.</a:t>
          </a:r>
          <a:endParaRPr lang="en-US"/>
        </a:p>
      </dgm:t>
    </dgm:pt>
    <dgm:pt modelId="{C3E9E264-D641-4CB8-AFEA-FD8CD6BC93BB}" type="parTrans" cxnId="{AC4E3DE9-FD65-4D5C-9D9C-69C7EEF70275}">
      <dgm:prSet/>
      <dgm:spPr/>
      <dgm:t>
        <a:bodyPr/>
        <a:lstStyle/>
        <a:p>
          <a:endParaRPr lang="en-US"/>
        </a:p>
      </dgm:t>
    </dgm:pt>
    <dgm:pt modelId="{8CDF49B8-7521-4158-ABA0-48939992A54E}" type="sibTrans" cxnId="{AC4E3DE9-FD65-4D5C-9D9C-69C7EEF70275}">
      <dgm:prSet/>
      <dgm:spPr/>
      <dgm:t>
        <a:bodyPr/>
        <a:lstStyle/>
        <a:p>
          <a:endParaRPr lang="en-US"/>
        </a:p>
      </dgm:t>
    </dgm:pt>
    <dgm:pt modelId="{F43F7C75-FC79-4A52-96A6-48FE03778D08}">
      <dgm:prSet/>
      <dgm:spPr/>
      <dgm:t>
        <a:bodyPr/>
        <a:lstStyle/>
        <a:p>
          <a:r>
            <a:rPr lang="cs-CZ"/>
            <a:t>Cíle C je možné provést způsoby Z</a:t>
          </a:r>
          <a:r>
            <a:rPr lang="cs-CZ" baseline="-25000"/>
            <a:t>1</a:t>
          </a:r>
          <a:r>
            <a:rPr lang="cs-CZ"/>
            <a:t>, …, Z</a:t>
          </a:r>
          <a:r>
            <a:rPr lang="cs-CZ" baseline="-25000"/>
            <a:t>n.</a:t>
          </a:r>
          <a:endParaRPr lang="en-US"/>
        </a:p>
      </dgm:t>
    </dgm:pt>
    <dgm:pt modelId="{CD52905F-5440-4EF9-AC70-60E6E2E3CB73}" type="parTrans" cxnId="{C09AFD12-0B8A-4526-83F1-BA82C6BEDF94}">
      <dgm:prSet/>
      <dgm:spPr/>
      <dgm:t>
        <a:bodyPr/>
        <a:lstStyle/>
        <a:p>
          <a:endParaRPr lang="en-US"/>
        </a:p>
      </dgm:t>
    </dgm:pt>
    <dgm:pt modelId="{11361294-0346-4011-B493-8AF27C4BC38A}" type="sibTrans" cxnId="{C09AFD12-0B8A-4526-83F1-BA82C6BEDF94}">
      <dgm:prSet/>
      <dgm:spPr/>
      <dgm:t>
        <a:bodyPr/>
        <a:lstStyle/>
        <a:p>
          <a:endParaRPr lang="en-US"/>
        </a:p>
      </dgm:t>
    </dgm:pt>
    <dgm:pt modelId="{41CC56E9-1D92-4133-8213-E863886376A3}">
      <dgm:prSet/>
      <dgm:spPr/>
      <dgm:t>
        <a:bodyPr/>
        <a:lstStyle/>
        <a:p>
          <a:r>
            <a:rPr lang="cs-CZ"/>
            <a:t>Z</a:t>
          </a:r>
          <a:r>
            <a:rPr lang="cs-CZ" baseline="-25000"/>
            <a:t>i</a:t>
          </a:r>
          <a:r>
            <a:rPr lang="cs-CZ"/>
            <a:t> zahrnuje nejmenší rizika pro B.</a:t>
          </a:r>
          <a:endParaRPr lang="en-US"/>
        </a:p>
      </dgm:t>
    </dgm:pt>
    <dgm:pt modelId="{C0E890ED-14DC-40E7-96AB-523B6ABF7947}" type="parTrans" cxnId="{67A4B4E8-53E1-49C0-9354-ED9D287E7AFD}">
      <dgm:prSet/>
      <dgm:spPr/>
      <dgm:t>
        <a:bodyPr/>
        <a:lstStyle/>
        <a:p>
          <a:endParaRPr lang="en-US"/>
        </a:p>
      </dgm:t>
    </dgm:pt>
    <dgm:pt modelId="{DE8E7DCC-F6EA-4634-990C-DB56EE708BAF}" type="sibTrans" cxnId="{67A4B4E8-53E1-49C0-9354-ED9D287E7AFD}">
      <dgm:prSet/>
      <dgm:spPr/>
      <dgm:t>
        <a:bodyPr/>
        <a:lstStyle/>
        <a:p>
          <a:endParaRPr lang="en-US"/>
        </a:p>
      </dgm:t>
    </dgm:pt>
    <dgm:pt modelId="{91349897-CCC7-4FE5-91CA-C28D1A815DEC}">
      <dgm:prSet/>
      <dgm:spPr/>
      <dgm:t>
        <a:bodyPr/>
        <a:lstStyle/>
        <a:p>
          <a:r>
            <a:rPr lang="cs-CZ"/>
            <a:t>A má povinnost přikázat B, aby dosáhl C prostředkem Z</a:t>
          </a:r>
          <a:r>
            <a:rPr lang="cs-CZ" baseline="-25000"/>
            <a:t>i</a:t>
          </a:r>
          <a:r>
            <a:rPr lang="cs-CZ"/>
            <a:t>.</a:t>
          </a:r>
          <a:endParaRPr lang="en-US"/>
        </a:p>
      </dgm:t>
    </dgm:pt>
    <dgm:pt modelId="{29CE37E2-3695-4E7B-B3D1-F0AF37A94BE3}" type="parTrans" cxnId="{B3659129-A97E-4C12-846F-D38A66022398}">
      <dgm:prSet/>
      <dgm:spPr/>
      <dgm:t>
        <a:bodyPr/>
        <a:lstStyle/>
        <a:p>
          <a:endParaRPr lang="en-US"/>
        </a:p>
      </dgm:t>
    </dgm:pt>
    <dgm:pt modelId="{18875489-4B46-4170-8566-209E49A3B699}" type="sibTrans" cxnId="{B3659129-A97E-4C12-846F-D38A66022398}">
      <dgm:prSet/>
      <dgm:spPr/>
      <dgm:t>
        <a:bodyPr/>
        <a:lstStyle/>
        <a:p>
          <a:endParaRPr lang="en-US"/>
        </a:p>
      </dgm:t>
    </dgm:pt>
    <dgm:pt modelId="{95F8F1EB-EFE9-A146-908C-40E888D7CA55}" type="pres">
      <dgm:prSet presAssocID="{1FB273A1-328A-4905-91F9-2FA75F29258D}" presName="linear" presStyleCnt="0">
        <dgm:presLayoutVars>
          <dgm:animLvl val="lvl"/>
          <dgm:resizeHandles val="exact"/>
        </dgm:presLayoutVars>
      </dgm:prSet>
      <dgm:spPr/>
    </dgm:pt>
    <dgm:pt modelId="{DF2851DF-C2F4-8E47-ACD3-30D917A57FE4}" type="pres">
      <dgm:prSet presAssocID="{C64B0A1B-F57F-4F0D-A83F-2C3DC20008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2971770-A1C4-FC4E-8001-EE2DBFA204E2}" type="pres">
      <dgm:prSet presAssocID="{8CDF49B8-7521-4158-ABA0-48939992A54E}" presName="spacer" presStyleCnt="0"/>
      <dgm:spPr/>
    </dgm:pt>
    <dgm:pt modelId="{B3A7CF60-0BB3-8A4B-91F7-926CD0ECC505}" type="pres">
      <dgm:prSet presAssocID="{F43F7C75-FC79-4A52-96A6-48FE03778D0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7784DB3-68AB-3A4F-964F-38306696EDFF}" type="pres">
      <dgm:prSet presAssocID="{11361294-0346-4011-B493-8AF27C4BC38A}" presName="spacer" presStyleCnt="0"/>
      <dgm:spPr/>
    </dgm:pt>
    <dgm:pt modelId="{87829BFF-31E3-9942-AC56-83A2BF5199B7}" type="pres">
      <dgm:prSet presAssocID="{41CC56E9-1D92-4133-8213-E863886376A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A9C398A-5BD5-BE4F-A7A5-C77CFC7F6EFE}" type="pres">
      <dgm:prSet presAssocID="{DE8E7DCC-F6EA-4634-990C-DB56EE708BAF}" presName="spacer" presStyleCnt="0"/>
      <dgm:spPr/>
    </dgm:pt>
    <dgm:pt modelId="{6580B274-77F4-804A-9A85-18E7AD4DE577}" type="pres">
      <dgm:prSet presAssocID="{91349897-CCC7-4FE5-91CA-C28D1A815DE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09AFD12-0B8A-4526-83F1-BA82C6BEDF94}" srcId="{1FB273A1-328A-4905-91F9-2FA75F29258D}" destId="{F43F7C75-FC79-4A52-96A6-48FE03778D08}" srcOrd="1" destOrd="0" parTransId="{CD52905F-5440-4EF9-AC70-60E6E2E3CB73}" sibTransId="{11361294-0346-4011-B493-8AF27C4BC38A}"/>
    <dgm:cxn modelId="{A13FCA21-EE71-9044-9DEE-3E7F0E155DC0}" type="presOf" srcId="{C64B0A1B-F57F-4F0D-A83F-2C3DC2000885}" destId="{DF2851DF-C2F4-8E47-ACD3-30D917A57FE4}" srcOrd="0" destOrd="0" presId="urn:microsoft.com/office/officeart/2005/8/layout/vList2"/>
    <dgm:cxn modelId="{B3659129-A97E-4C12-846F-D38A66022398}" srcId="{1FB273A1-328A-4905-91F9-2FA75F29258D}" destId="{91349897-CCC7-4FE5-91CA-C28D1A815DEC}" srcOrd="3" destOrd="0" parTransId="{29CE37E2-3695-4E7B-B3D1-F0AF37A94BE3}" sibTransId="{18875489-4B46-4170-8566-209E49A3B699}"/>
    <dgm:cxn modelId="{5DCC3769-6871-5A4F-B439-E5D4F3A1FAD1}" type="presOf" srcId="{41CC56E9-1D92-4133-8213-E863886376A3}" destId="{87829BFF-31E3-9942-AC56-83A2BF5199B7}" srcOrd="0" destOrd="0" presId="urn:microsoft.com/office/officeart/2005/8/layout/vList2"/>
    <dgm:cxn modelId="{370F1E6A-D3A1-7F46-ABCF-DB575F0D8957}" type="presOf" srcId="{91349897-CCC7-4FE5-91CA-C28D1A815DEC}" destId="{6580B274-77F4-804A-9A85-18E7AD4DE577}" srcOrd="0" destOrd="0" presId="urn:microsoft.com/office/officeart/2005/8/layout/vList2"/>
    <dgm:cxn modelId="{3795B2A6-164A-1343-8098-6065E3171AAD}" type="presOf" srcId="{1FB273A1-328A-4905-91F9-2FA75F29258D}" destId="{95F8F1EB-EFE9-A146-908C-40E888D7CA55}" srcOrd="0" destOrd="0" presId="urn:microsoft.com/office/officeart/2005/8/layout/vList2"/>
    <dgm:cxn modelId="{9FEEA1CF-791A-4B42-A510-F4603182EEAF}" type="presOf" srcId="{F43F7C75-FC79-4A52-96A6-48FE03778D08}" destId="{B3A7CF60-0BB3-8A4B-91F7-926CD0ECC505}" srcOrd="0" destOrd="0" presId="urn:microsoft.com/office/officeart/2005/8/layout/vList2"/>
    <dgm:cxn modelId="{67A4B4E8-53E1-49C0-9354-ED9D287E7AFD}" srcId="{1FB273A1-328A-4905-91F9-2FA75F29258D}" destId="{41CC56E9-1D92-4133-8213-E863886376A3}" srcOrd="2" destOrd="0" parTransId="{C0E890ED-14DC-40E7-96AB-523B6ABF7947}" sibTransId="{DE8E7DCC-F6EA-4634-990C-DB56EE708BAF}"/>
    <dgm:cxn modelId="{AC4E3DE9-FD65-4D5C-9D9C-69C7EEF70275}" srcId="{1FB273A1-328A-4905-91F9-2FA75F29258D}" destId="{C64B0A1B-F57F-4F0D-A83F-2C3DC2000885}" srcOrd="0" destOrd="0" parTransId="{C3E9E264-D641-4CB8-AFEA-FD8CD6BC93BB}" sibTransId="{8CDF49B8-7521-4158-ABA0-48939992A54E}"/>
    <dgm:cxn modelId="{C49AE175-7FA0-EF40-BB06-6D2A75547117}" type="presParOf" srcId="{95F8F1EB-EFE9-A146-908C-40E888D7CA55}" destId="{DF2851DF-C2F4-8E47-ACD3-30D917A57FE4}" srcOrd="0" destOrd="0" presId="urn:microsoft.com/office/officeart/2005/8/layout/vList2"/>
    <dgm:cxn modelId="{DDFEB925-ADFD-674E-8E6E-D69A3A3E293B}" type="presParOf" srcId="{95F8F1EB-EFE9-A146-908C-40E888D7CA55}" destId="{92971770-A1C4-FC4E-8001-EE2DBFA204E2}" srcOrd="1" destOrd="0" presId="urn:microsoft.com/office/officeart/2005/8/layout/vList2"/>
    <dgm:cxn modelId="{6C5BBC37-55CB-4544-B4F6-5186FB3F74DC}" type="presParOf" srcId="{95F8F1EB-EFE9-A146-908C-40E888D7CA55}" destId="{B3A7CF60-0BB3-8A4B-91F7-926CD0ECC505}" srcOrd="2" destOrd="0" presId="urn:microsoft.com/office/officeart/2005/8/layout/vList2"/>
    <dgm:cxn modelId="{7EBDE029-34A0-BC41-9E7E-543D341A9B5F}" type="presParOf" srcId="{95F8F1EB-EFE9-A146-908C-40E888D7CA55}" destId="{57784DB3-68AB-3A4F-964F-38306696EDFF}" srcOrd="3" destOrd="0" presId="urn:microsoft.com/office/officeart/2005/8/layout/vList2"/>
    <dgm:cxn modelId="{3E4E204A-5BA3-7B41-AE73-E358F44A78B4}" type="presParOf" srcId="{95F8F1EB-EFE9-A146-908C-40E888D7CA55}" destId="{87829BFF-31E3-9942-AC56-83A2BF5199B7}" srcOrd="4" destOrd="0" presId="urn:microsoft.com/office/officeart/2005/8/layout/vList2"/>
    <dgm:cxn modelId="{15EFA0AE-9251-2F45-83C4-14183A38372B}" type="presParOf" srcId="{95F8F1EB-EFE9-A146-908C-40E888D7CA55}" destId="{3A9C398A-5BD5-BE4F-A7A5-C77CFC7F6EFE}" srcOrd="5" destOrd="0" presId="urn:microsoft.com/office/officeart/2005/8/layout/vList2"/>
    <dgm:cxn modelId="{BAD0A1F9-E998-A54E-90FE-927446E54380}" type="presParOf" srcId="{95F8F1EB-EFE9-A146-908C-40E888D7CA55}" destId="{6580B274-77F4-804A-9A85-18E7AD4DE5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2F86EE-1C62-4573-B1F8-16848EA1DED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44AAC4-A1A8-41DD-9371-3ECD94BBD086}">
      <dgm:prSet/>
      <dgm:spPr/>
      <dgm:t>
        <a:bodyPr/>
        <a:lstStyle/>
        <a:p>
          <a:r>
            <a:rPr lang="cs-CZ"/>
            <a:t>Spravedlivá příčina</a:t>
          </a:r>
          <a:endParaRPr lang="en-US"/>
        </a:p>
      </dgm:t>
    </dgm:pt>
    <dgm:pt modelId="{0AF75B19-7610-4B4D-A60B-C10BF2A961BA}" type="parTrans" cxnId="{CDD18C67-A71C-4FE5-9AAA-248C1C345DAF}">
      <dgm:prSet/>
      <dgm:spPr/>
      <dgm:t>
        <a:bodyPr/>
        <a:lstStyle/>
        <a:p>
          <a:endParaRPr lang="en-US"/>
        </a:p>
      </dgm:t>
    </dgm:pt>
    <dgm:pt modelId="{12517D99-BE7F-4550-A59A-55EB48330932}" type="sibTrans" cxnId="{CDD18C67-A71C-4FE5-9AAA-248C1C345DAF}">
      <dgm:prSet/>
      <dgm:spPr/>
      <dgm:t>
        <a:bodyPr/>
        <a:lstStyle/>
        <a:p>
          <a:endParaRPr lang="en-US"/>
        </a:p>
      </dgm:t>
    </dgm:pt>
    <dgm:pt modelId="{E041B07B-3FE9-40C0-8124-C70D2A644385}">
      <dgm:prSet/>
      <dgm:spPr/>
      <dgm:t>
        <a:bodyPr/>
        <a:lstStyle/>
        <a:p>
          <a:r>
            <a:rPr lang="cs-CZ"/>
            <a:t>Proporcionalita</a:t>
          </a:r>
          <a:endParaRPr lang="en-US"/>
        </a:p>
      </dgm:t>
    </dgm:pt>
    <dgm:pt modelId="{3C5C8199-C4C3-4298-86DA-194BDF9D3ED1}" type="parTrans" cxnId="{0F84C159-78C8-4337-952D-6FF5E9E01F34}">
      <dgm:prSet/>
      <dgm:spPr/>
      <dgm:t>
        <a:bodyPr/>
        <a:lstStyle/>
        <a:p>
          <a:endParaRPr lang="en-US"/>
        </a:p>
      </dgm:t>
    </dgm:pt>
    <dgm:pt modelId="{B0895FA3-CB31-4F32-AE50-E26CA811A3B5}" type="sibTrans" cxnId="{0F84C159-78C8-4337-952D-6FF5E9E01F34}">
      <dgm:prSet/>
      <dgm:spPr/>
      <dgm:t>
        <a:bodyPr/>
        <a:lstStyle/>
        <a:p>
          <a:endParaRPr lang="en-US"/>
        </a:p>
      </dgm:t>
    </dgm:pt>
    <dgm:pt modelId="{F663B730-C6F0-4454-BDC1-E85828522B64}">
      <dgm:prSet/>
      <dgm:spPr/>
      <dgm:t>
        <a:bodyPr/>
        <a:lstStyle/>
        <a:p>
          <a:r>
            <a:rPr lang="cs-CZ"/>
            <a:t>Rozumná naděje na úspěch</a:t>
          </a:r>
          <a:endParaRPr lang="en-US"/>
        </a:p>
      </dgm:t>
    </dgm:pt>
    <dgm:pt modelId="{0F707C41-7F67-4264-9E67-A3954D81E950}" type="parTrans" cxnId="{46D77C39-FF0B-4D9D-A2F5-0B522643270C}">
      <dgm:prSet/>
      <dgm:spPr/>
      <dgm:t>
        <a:bodyPr/>
        <a:lstStyle/>
        <a:p>
          <a:endParaRPr lang="en-US"/>
        </a:p>
      </dgm:t>
    </dgm:pt>
    <dgm:pt modelId="{0DC3D153-D9E4-4599-B325-7B40B93E64E8}" type="sibTrans" cxnId="{46D77C39-FF0B-4D9D-A2F5-0B522643270C}">
      <dgm:prSet/>
      <dgm:spPr/>
      <dgm:t>
        <a:bodyPr/>
        <a:lstStyle/>
        <a:p>
          <a:endParaRPr lang="en-US"/>
        </a:p>
      </dgm:t>
    </dgm:pt>
    <dgm:pt modelId="{B59DA2B5-3F62-4235-8F84-1C3D170A8073}">
      <dgm:prSet/>
      <dgm:spPr/>
      <dgm:t>
        <a:bodyPr/>
        <a:lstStyle/>
        <a:p>
          <a:r>
            <a:rPr lang="cs-CZ"/>
            <a:t>Legitimní autorita</a:t>
          </a:r>
          <a:endParaRPr lang="en-US"/>
        </a:p>
      </dgm:t>
    </dgm:pt>
    <dgm:pt modelId="{D87FFCC8-3BEF-4AB5-A91C-964D30FDAC51}" type="parTrans" cxnId="{E0F73DBE-A9E3-465E-AC40-11FFA335B1DF}">
      <dgm:prSet/>
      <dgm:spPr/>
      <dgm:t>
        <a:bodyPr/>
        <a:lstStyle/>
        <a:p>
          <a:endParaRPr lang="en-US"/>
        </a:p>
      </dgm:t>
    </dgm:pt>
    <dgm:pt modelId="{F5631BA1-106F-4332-8835-C9E31F87450D}" type="sibTrans" cxnId="{E0F73DBE-A9E3-465E-AC40-11FFA335B1DF}">
      <dgm:prSet/>
      <dgm:spPr/>
      <dgm:t>
        <a:bodyPr/>
        <a:lstStyle/>
        <a:p>
          <a:endParaRPr lang="en-US"/>
        </a:p>
      </dgm:t>
    </dgm:pt>
    <dgm:pt modelId="{37C61EA8-6D81-4737-AE68-E64E46D6A3FD}">
      <dgm:prSet/>
      <dgm:spPr/>
      <dgm:t>
        <a:bodyPr/>
        <a:lstStyle/>
        <a:p>
          <a:r>
            <a:rPr lang="cs-CZ"/>
            <a:t>Správný úmysl</a:t>
          </a:r>
          <a:endParaRPr lang="en-US"/>
        </a:p>
      </dgm:t>
    </dgm:pt>
    <dgm:pt modelId="{C5180F45-2054-4CB9-B47E-C023FA838CA0}" type="parTrans" cxnId="{D9B0A923-EB19-43A4-A4AC-6A3220C5746B}">
      <dgm:prSet/>
      <dgm:spPr/>
      <dgm:t>
        <a:bodyPr/>
        <a:lstStyle/>
        <a:p>
          <a:endParaRPr lang="en-US"/>
        </a:p>
      </dgm:t>
    </dgm:pt>
    <dgm:pt modelId="{96818949-5FE7-4EE7-9A09-40374774E518}" type="sibTrans" cxnId="{D9B0A923-EB19-43A4-A4AC-6A3220C5746B}">
      <dgm:prSet/>
      <dgm:spPr/>
      <dgm:t>
        <a:bodyPr/>
        <a:lstStyle/>
        <a:p>
          <a:endParaRPr lang="en-US"/>
        </a:p>
      </dgm:t>
    </dgm:pt>
    <dgm:pt modelId="{CD719222-E9F1-4D58-84E7-E3EA7FC67E65}">
      <dgm:prSet/>
      <dgm:spPr/>
      <dgm:t>
        <a:bodyPr/>
        <a:lstStyle/>
        <a:p>
          <a:r>
            <a:rPr lang="cs-CZ"/>
            <a:t>Poslední východisko</a:t>
          </a:r>
          <a:endParaRPr lang="en-US"/>
        </a:p>
      </dgm:t>
    </dgm:pt>
    <dgm:pt modelId="{EA56C233-B13D-498E-969F-2D644678304E}" type="parTrans" cxnId="{768D7227-7A6A-464B-836F-B56A1AC6B9C8}">
      <dgm:prSet/>
      <dgm:spPr/>
      <dgm:t>
        <a:bodyPr/>
        <a:lstStyle/>
        <a:p>
          <a:endParaRPr lang="en-US"/>
        </a:p>
      </dgm:t>
    </dgm:pt>
    <dgm:pt modelId="{80B745C3-A0D5-4E5E-AF1D-9D08E0285EAE}" type="sibTrans" cxnId="{768D7227-7A6A-464B-836F-B56A1AC6B9C8}">
      <dgm:prSet/>
      <dgm:spPr/>
      <dgm:t>
        <a:bodyPr/>
        <a:lstStyle/>
        <a:p>
          <a:endParaRPr lang="en-US"/>
        </a:p>
      </dgm:t>
    </dgm:pt>
    <dgm:pt modelId="{5C8929F4-49C9-478B-89D9-1D1426126F81}">
      <dgm:prSet/>
      <dgm:spPr/>
      <dgm:t>
        <a:bodyPr/>
        <a:lstStyle/>
        <a:p>
          <a:r>
            <a:rPr lang="cs-CZ"/>
            <a:t>Veřejné vyhlášení</a:t>
          </a:r>
          <a:endParaRPr lang="en-US"/>
        </a:p>
      </dgm:t>
    </dgm:pt>
    <dgm:pt modelId="{6B19F089-FB1F-494D-8066-E2FAEE9DFCBB}" type="parTrans" cxnId="{A8BA13A9-A0AE-45E8-B19A-59BBD58C108D}">
      <dgm:prSet/>
      <dgm:spPr/>
      <dgm:t>
        <a:bodyPr/>
        <a:lstStyle/>
        <a:p>
          <a:endParaRPr lang="en-US"/>
        </a:p>
      </dgm:t>
    </dgm:pt>
    <dgm:pt modelId="{70D13FA3-2CA0-4E3A-BA9B-FB1A7C6287C4}" type="sibTrans" cxnId="{A8BA13A9-A0AE-45E8-B19A-59BBD58C108D}">
      <dgm:prSet/>
      <dgm:spPr/>
      <dgm:t>
        <a:bodyPr/>
        <a:lstStyle/>
        <a:p>
          <a:endParaRPr lang="en-US"/>
        </a:p>
      </dgm:t>
    </dgm:pt>
    <dgm:pt modelId="{B0A43A5A-38B9-7249-8773-DCE0D22D084F}" type="pres">
      <dgm:prSet presAssocID="{EF2F86EE-1C62-4573-B1F8-16848EA1DED3}" presName="diagram" presStyleCnt="0">
        <dgm:presLayoutVars>
          <dgm:dir/>
          <dgm:resizeHandles val="exact"/>
        </dgm:presLayoutVars>
      </dgm:prSet>
      <dgm:spPr/>
    </dgm:pt>
    <dgm:pt modelId="{DD8DF39C-1714-D142-B7CE-47AE01CE7FA7}" type="pres">
      <dgm:prSet presAssocID="{4444AAC4-A1A8-41DD-9371-3ECD94BBD086}" presName="node" presStyleLbl="node1" presStyleIdx="0" presStyleCnt="7">
        <dgm:presLayoutVars>
          <dgm:bulletEnabled val="1"/>
        </dgm:presLayoutVars>
      </dgm:prSet>
      <dgm:spPr/>
    </dgm:pt>
    <dgm:pt modelId="{0AC2733D-0BF4-B34D-A89B-6CFB85D073FE}" type="pres">
      <dgm:prSet presAssocID="{12517D99-BE7F-4550-A59A-55EB48330932}" presName="sibTrans" presStyleCnt="0"/>
      <dgm:spPr/>
    </dgm:pt>
    <dgm:pt modelId="{4489E30D-2BCE-DF44-A05A-404591F28C3E}" type="pres">
      <dgm:prSet presAssocID="{E041B07B-3FE9-40C0-8124-C70D2A644385}" presName="node" presStyleLbl="node1" presStyleIdx="1" presStyleCnt="7">
        <dgm:presLayoutVars>
          <dgm:bulletEnabled val="1"/>
        </dgm:presLayoutVars>
      </dgm:prSet>
      <dgm:spPr/>
    </dgm:pt>
    <dgm:pt modelId="{A812F5AC-AE2A-A447-8FE5-9DD938A34C79}" type="pres">
      <dgm:prSet presAssocID="{B0895FA3-CB31-4F32-AE50-E26CA811A3B5}" presName="sibTrans" presStyleCnt="0"/>
      <dgm:spPr/>
    </dgm:pt>
    <dgm:pt modelId="{502ED81D-EF40-1D41-96A3-368EEDA92266}" type="pres">
      <dgm:prSet presAssocID="{F663B730-C6F0-4454-BDC1-E85828522B64}" presName="node" presStyleLbl="node1" presStyleIdx="2" presStyleCnt="7">
        <dgm:presLayoutVars>
          <dgm:bulletEnabled val="1"/>
        </dgm:presLayoutVars>
      </dgm:prSet>
      <dgm:spPr/>
    </dgm:pt>
    <dgm:pt modelId="{DB9C135E-2556-9F41-92F9-E998CC1690EC}" type="pres">
      <dgm:prSet presAssocID="{0DC3D153-D9E4-4599-B325-7B40B93E64E8}" presName="sibTrans" presStyleCnt="0"/>
      <dgm:spPr/>
    </dgm:pt>
    <dgm:pt modelId="{1683BE29-DABD-1344-B38C-18741D10565B}" type="pres">
      <dgm:prSet presAssocID="{B59DA2B5-3F62-4235-8F84-1C3D170A8073}" presName="node" presStyleLbl="node1" presStyleIdx="3" presStyleCnt="7">
        <dgm:presLayoutVars>
          <dgm:bulletEnabled val="1"/>
        </dgm:presLayoutVars>
      </dgm:prSet>
      <dgm:spPr/>
    </dgm:pt>
    <dgm:pt modelId="{5B3CAD49-7397-7C42-8185-76967AA98408}" type="pres">
      <dgm:prSet presAssocID="{F5631BA1-106F-4332-8835-C9E31F87450D}" presName="sibTrans" presStyleCnt="0"/>
      <dgm:spPr/>
    </dgm:pt>
    <dgm:pt modelId="{79114C7C-CEBF-0346-BC14-CB0E0A024525}" type="pres">
      <dgm:prSet presAssocID="{37C61EA8-6D81-4737-AE68-E64E46D6A3FD}" presName="node" presStyleLbl="node1" presStyleIdx="4" presStyleCnt="7">
        <dgm:presLayoutVars>
          <dgm:bulletEnabled val="1"/>
        </dgm:presLayoutVars>
      </dgm:prSet>
      <dgm:spPr/>
    </dgm:pt>
    <dgm:pt modelId="{A3F5E80A-6B90-1649-A550-6F4EA811A725}" type="pres">
      <dgm:prSet presAssocID="{96818949-5FE7-4EE7-9A09-40374774E518}" presName="sibTrans" presStyleCnt="0"/>
      <dgm:spPr/>
    </dgm:pt>
    <dgm:pt modelId="{99979C86-558F-5847-B712-E0AD841346A3}" type="pres">
      <dgm:prSet presAssocID="{CD719222-E9F1-4D58-84E7-E3EA7FC67E65}" presName="node" presStyleLbl="node1" presStyleIdx="5" presStyleCnt="7">
        <dgm:presLayoutVars>
          <dgm:bulletEnabled val="1"/>
        </dgm:presLayoutVars>
      </dgm:prSet>
      <dgm:spPr/>
    </dgm:pt>
    <dgm:pt modelId="{DB159066-2B67-B34D-B118-B1435C95FFB4}" type="pres">
      <dgm:prSet presAssocID="{80B745C3-A0D5-4E5E-AF1D-9D08E0285EAE}" presName="sibTrans" presStyleCnt="0"/>
      <dgm:spPr/>
    </dgm:pt>
    <dgm:pt modelId="{D7457815-7EBA-6C44-B402-655EBCF5B26C}" type="pres">
      <dgm:prSet presAssocID="{5C8929F4-49C9-478B-89D9-1D1426126F81}" presName="node" presStyleLbl="node1" presStyleIdx="6" presStyleCnt="7">
        <dgm:presLayoutVars>
          <dgm:bulletEnabled val="1"/>
        </dgm:presLayoutVars>
      </dgm:prSet>
      <dgm:spPr/>
    </dgm:pt>
  </dgm:ptLst>
  <dgm:cxnLst>
    <dgm:cxn modelId="{D5FADB13-550D-9546-872F-ED8DC718E457}" type="presOf" srcId="{F663B730-C6F0-4454-BDC1-E85828522B64}" destId="{502ED81D-EF40-1D41-96A3-368EEDA92266}" srcOrd="0" destOrd="0" presId="urn:microsoft.com/office/officeart/2005/8/layout/default"/>
    <dgm:cxn modelId="{42487C1A-7DCD-B048-A617-7FD5913439F5}" type="presOf" srcId="{E041B07B-3FE9-40C0-8124-C70D2A644385}" destId="{4489E30D-2BCE-DF44-A05A-404591F28C3E}" srcOrd="0" destOrd="0" presId="urn:microsoft.com/office/officeart/2005/8/layout/default"/>
    <dgm:cxn modelId="{D9B0A923-EB19-43A4-A4AC-6A3220C5746B}" srcId="{EF2F86EE-1C62-4573-B1F8-16848EA1DED3}" destId="{37C61EA8-6D81-4737-AE68-E64E46D6A3FD}" srcOrd="4" destOrd="0" parTransId="{C5180F45-2054-4CB9-B47E-C023FA838CA0}" sibTransId="{96818949-5FE7-4EE7-9A09-40374774E518}"/>
    <dgm:cxn modelId="{768D7227-7A6A-464B-836F-B56A1AC6B9C8}" srcId="{EF2F86EE-1C62-4573-B1F8-16848EA1DED3}" destId="{CD719222-E9F1-4D58-84E7-E3EA7FC67E65}" srcOrd="5" destOrd="0" parTransId="{EA56C233-B13D-498E-969F-2D644678304E}" sibTransId="{80B745C3-A0D5-4E5E-AF1D-9D08E0285EAE}"/>
    <dgm:cxn modelId="{9CF4AF35-76B0-AB49-B15E-E612186BA50E}" type="presOf" srcId="{5C8929F4-49C9-478B-89D9-1D1426126F81}" destId="{D7457815-7EBA-6C44-B402-655EBCF5B26C}" srcOrd="0" destOrd="0" presId="urn:microsoft.com/office/officeart/2005/8/layout/default"/>
    <dgm:cxn modelId="{46D77C39-FF0B-4D9D-A2F5-0B522643270C}" srcId="{EF2F86EE-1C62-4573-B1F8-16848EA1DED3}" destId="{F663B730-C6F0-4454-BDC1-E85828522B64}" srcOrd="2" destOrd="0" parTransId="{0F707C41-7F67-4264-9E67-A3954D81E950}" sibTransId="{0DC3D153-D9E4-4599-B325-7B40B93E64E8}"/>
    <dgm:cxn modelId="{E75FF73C-6A34-CE44-B335-60D294F20D16}" type="presOf" srcId="{37C61EA8-6D81-4737-AE68-E64E46D6A3FD}" destId="{79114C7C-CEBF-0346-BC14-CB0E0A024525}" srcOrd="0" destOrd="0" presId="urn:microsoft.com/office/officeart/2005/8/layout/default"/>
    <dgm:cxn modelId="{0F84C159-78C8-4337-952D-6FF5E9E01F34}" srcId="{EF2F86EE-1C62-4573-B1F8-16848EA1DED3}" destId="{E041B07B-3FE9-40C0-8124-C70D2A644385}" srcOrd="1" destOrd="0" parTransId="{3C5C8199-C4C3-4298-86DA-194BDF9D3ED1}" sibTransId="{B0895FA3-CB31-4F32-AE50-E26CA811A3B5}"/>
    <dgm:cxn modelId="{AF5D645E-52A0-D049-9E0B-81AE289E7C0B}" type="presOf" srcId="{4444AAC4-A1A8-41DD-9371-3ECD94BBD086}" destId="{DD8DF39C-1714-D142-B7CE-47AE01CE7FA7}" srcOrd="0" destOrd="0" presId="urn:microsoft.com/office/officeart/2005/8/layout/default"/>
    <dgm:cxn modelId="{CDD18C67-A71C-4FE5-9AAA-248C1C345DAF}" srcId="{EF2F86EE-1C62-4573-B1F8-16848EA1DED3}" destId="{4444AAC4-A1A8-41DD-9371-3ECD94BBD086}" srcOrd="0" destOrd="0" parTransId="{0AF75B19-7610-4B4D-A60B-C10BF2A961BA}" sibTransId="{12517D99-BE7F-4550-A59A-55EB48330932}"/>
    <dgm:cxn modelId="{B0D39C86-A478-AB40-979A-C6228A32CD69}" type="presOf" srcId="{B59DA2B5-3F62-4235-8F84-1C3D170A8073}" destId="{1683BE29-DABD-1344-B38C-18741D10565B}" srcOrd="0" destOrd="0" presId="urn:microsoft.com/office/officeart/2005/8/layout/default"/>
    <dgm:cxn modelId="{EC382489-9D94-6C48-8EA0-CA85171D748B}" type="presOf" srcId="{CD719222-E9F1-4D58-84E7-E3EA7FC67E65}" destId="{99979C86-558F-5847-B712-E0AD841346A3}" srcOrd="0" destOrd="0" presId="urn:microsoft.com/office/officeart/2005/8/layout/default"/>
    <dgm:cxn modelId="{A8BA13A9-A0AE-45E8-B19A-59BBD58C108D}" srcId="{EF2F86EE-1C62-4573-B1F8-16848EA1DED3}" destId="{5C8929F4-49C9-478B-89D9-1D1426126F81}" srcOrd="6" destOrd="0" parTransId="{6B19F089-FB1F-494D-8066-E2FAEE9DFCBB}" sibTransId="{70D13FA3-2CA0-4E3A-BA9B-FB1A7C6287C4}"/>
    <dgm:cxn modelId="{E0F73DBE-A9E3-465E-AC40-11FFA335B1DF}" srcId="{EF2F86EE-1C62-4573-B1F8-16848EA1DED3}" destId="{B59DA2B5-3F62-4235-8F84-1C3D170A8073}" srcOrd="3" destOrd="0" parTransId="{D87FFCC8-3BEF-4AB5-A91C-964D30FDAC51}" sibTransId="{F5631BA1-106F-4332-8835-C9E31F87450D}"/>
    <dgm:cxn modelId="{8D7DD0E9-546A-B948-96BF-99BE0368F1BA}" type="presOf" srcId="{EF2F86EE-1C62-4573-B1F8-16848EA1DED3}" destId="{B0A43A5A-38B9-7249-8773-DCE0D22D084F}" srcOrd="0" destOrd="0" presId="urn:microsoft.com/office/officeart/2005/8/layout/default"/>
    <dgm:cxn modelId="{185D6848-6F37-D941-B2A2-F2D013F7ACA2}" type="presParOf" srcId="{B0A43A5A-38B9-7249-8773-DCE0D22D084F}" destId="{DD8DF39C-1714-D142-B7CE-47AE01CE7FA7}" srcOrd="0" destOrd="0" presId="urn:microsoft.com/office/officeart/2005/8/layout/default"/>
    <dgm:cxn modelId="{D5A4AD39-9C0B-6A41-8099-1522FCC7FDAC}" type="presParOf" srcId="{B0A43A5A-38B9-7249-8773-DCE0D22D084F}" destId="{0AC2733D-0BF4-B34D-A89B-6CFB85D073FE}" srcOrd="1" destOrd="0" presId="urn:microsoft.com/office/officeart/2005/8/layout/default"/>
    <dgm:cxn modelId="{74B542E9-7955-AD4B-9B34-5A3A0DFA6D9A}" type="presParOf" srcId="{B0A43A5A-38B9-7249-8773-DCE0D22D084F}" destId="{4489E30D-2BCE-DF44-A05A-404591F28C3E}" srcOrd="2" destOrd="0" presId="urn:microsoft.com/office/officeart/2005/8/layout/default"/>
    <dgm:cxn modelId="{FF7EC0D3-E204-0045-8B0C-C8EB51947530}" type="presParOf" srcId="{B0A43A5A-38B9-7249-8773-DCE0D22D084F}" destId="{A812F5AC-AE2A-A447-8FE5-9DD938A34C79}" srcOrd="3" destOrd="0" presId="urn:microsoft.com/office/officeart/2005/8/layout/default"/>
    <dgm:cxn modelId="{92F28D5E-D554-3842-ACAA-427C5DE2E0F3}" type="presParOf" srcId="{B0A43A5A-38B9-7249-8773-DCE0D22D084F}" destId="{502ED81D-EF40-1D41-96A3-368EEDA92266}" srcOrd="4" destOrd="0" presId="urn:microsoft.com/office/officeart/2005/8/layout/default"/>
    <dgm:cxn modelId="{C464791F-2345-7E46-A9D3-B82268C31515}" type="presParOf" srcId="{B0A43A5A-38B9-7249-8773-DCE0D22D084F}" destId="{DB9C135E-2556-9F41-92F9-E998CC1690EC}" srcOrd="5" destOrd="0" presId="urn:microsoft.com/office/officeart/2005/8/layout/default"/>
    <dgm:cxn modelId="{990F289A-86C9-8743-B538-FEE101E689A9}" type="presParOf" srcId="{B0A43A5A-38B9-7249-8773-DCE0D22D084F}" destId="{1683BE29-DABD-1344-B38C-18741D10565B}" srcOrd="6" destOrd="0" presId="urn:microsoft.com/office/officeart/2005/8/layout/default"/>
    <dgm:cxn modelId="{C2DA5A04-8B67-8549-A691-9F1580618E1B}" type="presParOf" srcId="{B0A43A5A-38B9-7249-8773-DCE0D22D084F}" destId="{5B3CAD49-7397-7C42-8185-76967AA98408}" srcOrd="7" destOrd="0" presId="urn:microsoft.com/office/officeart/2005/8/layout/default"/>
    <dgm:cxn modelId="{AF714B0A-B061-1542-AF8F-5C7EED3FDDB6}" type="presParOf" srcId="{B0A43A5A-38B9-7249-8773-DCE0D22D084F}" destId="{79114C7C-CEBF-0346-BC14-CB0E0A024525}" srcOrd="8" destOrd="0" presId="urn:microsoft.com/office/officeart/2005/8/layout/default"/>
    <dgm:cxn modelId="{3C80D726-544D-F745-A839-540289223F35}" type="presParOf" srcId="{B0A43A5A-38B9-7249-8773-DCE0D22D084F}" destId="{A3F5E80A-6B90-1649-A550-6F4EA811A725}" srcOrd="9" destOrd="0" presId="urn:microsoft.com/office/officeart/2005/8/layout/default"/>
    <dgm:cxn modelId="{CE641E1F-3E6B-8B4E-B498-6119DE60B5F9}" type="presParOf" srcId="{B0A43A5A-38B9-7249-8773-DCE0D22D084F}" destId="{99979C86-558F-5847-B712-E0AD841346A3}" srcOrd="10" destOrd="0" presId="urn:microsoft.com/office/officeart/2005/8/layout/default"/>
    <dgm:cxn modelId="{5DEFF483-4A7C-BC4C-A52D-255009030C66}" type="presParOf" srcId="{B0A43A5A-38B9-7249-8773-DCE0D22D084F}" destId="{DB159066-2B67-B34D-B118-B1435C95FFB4}" srcOrd="11" destOrd="0" presId="urn:microsoft.com/office/officeart/2005/8/layout/default"/>
    <dgm:cxn modelId="{A680B7EC-76C4-A047-9ED9-6BE4222F38D2}" type="presParOf" srcId="{B0A43A5A-38B9-7249-8773-DCE0D22D084F}" destId="{D7457815-7EBA-6C44-B402-655EBCF5B26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9FABAC3-BC72-4151-83A7-BE56E3C971C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2B05EB2-4CAC-478C-BF9A-00D3D8AFE78E}">
      <dgm:prSet/>
      <dgm:spPr/>
      <dgm:t>
        <a:bodyPr/>
        <a:lstStyle/>
        <a:p>
          <a:r>
            <a:rPr lang="cs-CZ"/>
            <a:t>1. Subjektivní</a:t>
          </a:r>
          <a:endParaRPr lang="en-US"/>
        </a:p>
      </dgm:t>
    </dgm:pt>
    <dgm:pt modelId="{B1037A74-CCCB-4490-9D38-2E0DF25ED709}" type="parTrans" cxnId="{AF3124F8-F71A-43BC-8943-6762189C816D}">
      <dgm:prSet/>
      <dgm:spPr/>
      <dgm:t>
        <a:bodyPr/>
        <a:lstStyle/>
        <a:p>
          <a:endParaRPr lang="en-US"/>
        </a:p>
      </dgm:t>
    </dgm:pt>
    <dgm:pt modelId="{28E8FAD1-CD13-4328-BBBB-3F1C6A1F22CC}" type="sibTrans" cxnId="{AF3124F8-F71A-43BC-8943-6762189C816D}">
      <dgm:prSet/>
      <dgm:spPr/>
      <dgm:t>
        <a:bodyPr/>
        <a:lstStyle/>
        <a:p>
          <a:endParaRPr lang="en-US"/>
        </a:p>
      </dgm:t>
    </dgm:pt>
    <dgm:pt modelId="{B47938F1-7814-4E1C-AE99-D44EDB4A2628}">
      <dgm:prSet/>
      <dgm:spPr/>
      <dgm:t>
        <a:bodyPr/>
        <a:lstStyle/>
        <a:p>
          <a:r>
            <a:rPr lang="cs-CZ"/>
            <a:t>2. Objektivní</a:t>
          </a:r>
          <a:endParaRPr lang="en-US"/>
        </a:p>
      </dgm:t>
    </dgm:pt>
    <dgm:pt modelId="{E2B86BBF-663B-41DA-8762-D244C17E9876}" type="parTrans" cxnId="{E5C296BF-ABE1-4721-A98D-DDACFC349EF5}">
      <dgm:prSet/>
      <dgm:spPr/>
      <dgm:t>
        <a:bodyPr/>
        <a:lstStyle/>
        <a:p>
          <a:endParaRPr lang="en-US"/>
        </a:p>
      </dgm:t>
    </dgm:pt>
    <dgm:pt modelId="{A6FF0A51-20E5-42B3-89CE-9E2A112A0BD2}" type="sibTrans" cxnId="{E5C296BF-ABE1-4721-A98D-DDACFC349EF5}">
      <dgm:prSet/>
      <dgm:spPr/>
      <dgm:t>
        <a:bodyPr/>
        <a:lstStyle/>
        <a:p>
          <a:endParaRPr lang="en-US"/>
        </a:p>
      </dgm:t>
    </dgm:pt>
    <dgm:pt modelId="{377D85ED-5F34-4006-AFEE-B18DBFE21458}" type="pres">
      <dgm:prSet presAssocID="{E9FABAC3-BC72-4151-83A7-BE56E3C971C4}" presName="root" presStyleCnt="0">
        <dgm:presLayoutVars>
          <dgm:dir/>
          <dgm:resizeHandles val="exact"/>
        </dgm:presLayoutVars>
      </dgm:prSet>
      <dgm:spPr/>
    </dgm:pt>
    <dgm:pt modelId="{BE5607BF-2535-4662-A731-826689D52130}" type="pres">
      <dgm:prSet presAssocID="{02B05EB2-4CAC-478C-BF9A-00D3D8AFE78E}" presName="compNode" presStyleCnt="0"/>
      <dgm:spPr/>
    </dgm:pt>
    <dgm:pt modelId="{D4BF883D-2F3A-434C-B686-801D1FE3AE6B}" type="pres">
      <dgm:prSet presAssocID="{02B05EB2-4CAC-478C-BF9A-00D3D8AFE78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ko"/>
        </a:ext>
      </dgm:extLst>
    </dgm:pt>
    <dgm:pt modelId="{DA49787A-3196-444E-B87B-8A5EA9379DA7}" type="pres">
      <dgm:prSet presAssocID="{02B05EB2-4CAC-478C-BF9A-00D3D8AFE78E}" presName="spaceRect" presStyleCnt="0"/>
      <dgm:spPr/>
    </dgm:pt>
    <dgm:pt modelId="{82928618-B5FE-40F3-92FB-8480FF8179D0}" type="pres">
      <dgm:prSet presAssocID="{02B05EB2-4CAC-478C-BF9A-00D3D8AFE78E}" presName="textRect" presStyleLbl="revTx" presStyleIdx="0" presStyleCnt="2">
        <dgm:presLayoutVars>
          <dgm:chMax val="1"/>
          <dgm:chPref val="1"/>
        </dgm:presLayoutVars>
      </dgm:prSet>
      <dgm:spPr/>
    </dgm:pt>
    <dgm:pt modelId="{8FF4DBF7-DB31-42A0-9B86-0C0F39CF05F4}" type="pres">
      <dgm:prSet presAssocID="{28E8FAD1-CD13-4328-BBBB-3F1C6A1F22CC}" presName="sibTrans" presStyleCnt="0"/>
      <dgm:spPr/>
    </dgm:pt>
    <dgm:pt modelId="{FF42B4A9-4B8A-4224-AB11-7FC64ED7478E}" type="pres">
      <dgm:prSet presAssocID="{B47938F1-7814-4E1C-AE99-D44EDB4A2628}" presName="compNode" presStyleCnt="0"/>
      <dgm:spPr/>
    </dgm:pt>
    <dgm:pt modelId="{91F7C078-CCCE-4C8A-90B8-FA5696F2EC27}" type="pres">
      <dgm:prSet presAssocID="{B47938F1-7814-4E1C-AE99-D44EDB4A262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FC9DDD2B-7206-476E-9549-58D52B324C08}" type="pres">
      <dgm:prSet presAssocID="{B47938F1-7814-4E1C-AE99-D44EDB4A2628}" presName="spaceRect" presStyleCnt="0"/>
      <dgm:spPr/>
    </dgm:pt>
    <dgm:pt modelId="{8BF69E35-476E-4E42-91E6-02CA6C0C7240}" type="pres">
      <dgm:prSet presAssocID="{B47938F1-7814-4E1C-AE99-D44EDB4A262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149611C-6645-4203-AAFE-2424C4FA6EF8}" type="presOf" srcId="{E9FABAC3-BC72-4151-83A7-BE56E3C971C4}" destId="{377D85ED-5F34-4006-AFEE-B18DBFE21458}" srcOrd="0" destOrd="0" presId="urn:microsoft.com/office/officeart/2018/2/layout/IconLabelList"/>
    <dgm:cxn modelId="{E5C296BF-ABE1-4721-A98D-DDACFC349EF5}" srcId="{E9FABAC3-BC72-4151-83A7-BE56E3C971C4}" destId="{B47938F1-7814-4E1C-AE99-D44EDB4A2628}" srcOrd="1" destOrd="0" parTransId="{E2B86BBF-663B-41DA-8762-D244C17E9876}" sibTransId="{A6FF0A51-20E5-42B3-89CE-9E2A112A0BD2}"/>
    <dgm:cxn modelId="{57D997DA-ABBC-4485-93E7-081C0B87F452}" type="presOf" srcId="{B47938F1-7814-4E1C-AE99-D44EDB4A2628}" destId="{8BF69E35-476E-4E42-91E6-02CA6C0C7240}" srcOrd="0" destOrd="0" presId="urn:microsoft.com/office/officeart/2018/2/layout/IconLabelList"/>
    <dgm:cxn modelId="{692625F0-5419-45FE-B16E-DAA15C1337E2}" type="presOf" srcId="{02B05EB2-4CAC-478C-BF9A-00D3D8AFE78E}" destId="{82928618-B5FE-40F3-92FB-8480FF8179D0}" srcOrd="0" destOrd="0" presId="urn:microsoft.com/office/officeart/2018/2/layout/IconLabelList"/>
    <dgm:cxn modelId="{AF3124F8-F71A-43BC-8943-6762189C816D}" srcId="{E9FABAC3-BC72-4151-83A7-BE56E3C971C4}" destId="{02B05EB2-4CAC-478C-BF9A-00D3D8AFE78E}" srcOrd="0" destOrd="0" parTransId="{B1037A74-CCCB-4490-9D38-2E0DF25ED709}" sibTransId="{28E8FAD1-CD13-4328-BBBB-3F1C6A1F22CC}"/>
    <dgm:cxn modelId="{4E6039EB-EA60-49D4-8BE5-03723355D24C}" type="presParOf" srcId="{377D85ED-5F34-4006-AFEE-B18DBFE21458}" destId="{BE5607BF-2535-4662-A731-826689D52130}" srcOrd="0" destOrd="0" presId="urn:microsoft.com/office/officeart/2018/2/layout/IconLabelList"/>
    <dgm:cxn modelId="{1808A942-9C1C-4F52-9ADC-DAF30001F86B}" type="presParOf" srcId="{BE5607BF-2535-4662-A731-826689D52130}" destId="{D4BF883D-2F3A-434C-B686-801D1FE3AE6B}" srcOrd="0" destOrd="0" presId="urn:microsoft.com/office/officeart/2018/2/layout/IconLabelList"/>
    <dgm:cxn modelId="{985ABB12-2EA8-4D38-AE53-A02922656AA5}" type="presParOf" srcId="{BE5607BF-2535-4662-A731-826689D52130}" destId="{DA49787A-3196-444E-B87B-8A5EA9379DA7}" srcOrd="1" destOrd="0" presId="urn:microsoft.com/office/officeart/2018/2/layout/IconLabelList"/>
    <dgm:cxn modelId="{F65563B8-B9FF-40A6-A0D9-BCA4CB651E7B}" type="presParOf" srcId="{BE5607BF-2535-4662-A731-826689D52130}" destId="{82928618-B5FE-40F3-92FB-8480FF8179D0}" srcOrd="2" destOrd="0" presId="urn:microsoft.com/office/officeart/2018/2/layout/IconLabelList"/>
    <dgm:cxn modelId="{279CF20C-23E7-44B6-910B-BB4FD9554767}" type="presParOf" srcId="{377D85ED-5F34-4006-AFEE-B18DBFE21458}" destId="{8FF4DBF7-DB31-42A0-9B86-0C0F39CF05F4}" srcOrd="1" destOrd="0" presId="urn:microsoft.com/office/officeart/2018/2/layout/IconLabelList"/>
    <dgm:cxn modelId="{4494D138-0E38-48BB-B034-0E8AE4EB1802}" type="presParOf" srcId="{377D85ED-5F34-4006-AFEE-B18DBFE21458}" destId="{FF42B4A9-4B8A-4224-AB11-7FC64ED7478E}" srcOrd="2" destOrd="0" presId="urn:microsoft.com/office/officeart/2018/2/layout/IconLabelList"/>
    <dgm:cxn modelId="{66EF8E0F-6FB4-4484-BA5B-7B9C7CFEF945}" type="presParOf" srcId="{FF42B4A9-4B8A-4224-AB11-7FC64ED7478E}" destId="{91F7C078-CCCE-4C8A-90B8-FA5696F2EC27}" srcOrd="0" destOrd="0" presId="urn:microsoft.com/office/officeart/2018/2/layout/IconLabelList"/>
    <dgm:cxn modelId="{80AA567E-85D8-4067-B5F8-C49530907C0C}" type="presParOf" srcId="{FF42B4A9-4B8A-4224-AB11-7FC64ED7478E}" destId="{FC9DDD2B-7206-476E-9549-58D52B324C08}" srcOrd="1" destOrd="0" presId="urn:microsoft.com/office/officeart/2018/2/layout/IconLabelList"/>
    <dgm:cxn modelId="{913FAC10-512B-4119-A504-0AC17B207113}" type="presParOf" srcId="{FF42B4A9-4B8A-4224-AB11-7FC64ED7478E}" destId="{8BF69E35-476E-4E42-91E6-02CA6C0C72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D27F19E-EB9E-4462-B0E6-8E6C35701A1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8A0649-2CD4-43B0-BE1E-BFB3E23AB328}">
      <dgm:prSet/>
      <dgm:spPr/>
      <dgm:t>
        <a:bodyPr/>
        <a:lstStyle/>
        <a:p>
          <a:r>
            <a:rPr lang="cs-CZ"/>
            <a:t>Rozpoznává X jako subjekt, nikoli jako objekt</a:t>
          </a:r>
          <a:endParaRPr lang="en-US"/>
        </a:p>
      </dgm:t>
    </dgm:pt>
    <dgm:pt modelId="{C5241C3D-7869-4358-A7EF-6EAA732177E4}" type="parTrans" cxnId="{F02B7E94-CF49-474B-A39B-C222EB1177CC}">
      <dgm:prSet/>
      <dgm:spPr/>
      <dgm:t>
        <a:bodyPr/>
        <a:lstStyle/>
        <a:p>
          <a:endParaRPr lang="en-US"/>
        </a:p>
      </dgm:t>
    </dgm:pt>
    <dgm:pt modelId="{1130C137-20CB-4D6B-BD9C-24DE4B008C02}" type="sibTrans" cxnId="{F02B7E94-CF49-474B-A39B-C222EB1177CC}">
      <dgm:prSet/>
      <dgm:spPr/>
      <dgm:t>
        <a:bodyPr/>
        <a:lstStyle/>
        <a:p>
          <a:endParaRPr lang="en-US"/>
        </a:p>
      </dgm:t>
    </dgm:pt>
    <dgm:pt modelId="{699AE0C7-0D02-4A40-90A8-3880E80ADCA8}">
      <dgm:prSet/>
      <dgm:spPr/>
      <dgm:t>
        <a:bodyPr/>
        <a:lstStyle/>
        <a:p>
          <a:r>
            <a:rPr lang="cs-CZ"/>
            <a:t>Uvědomuje si vážnost smrti</a:t>
          </a:r>
          <a:endParaRPr lang="en-US"/>
        </a:p>
      </dgm:t>
    </dgm:pt>
    <dgm:pt modelId="{894DEB6D-EDB9-45A5-8BE6-0C41B3CC1547}" type="parTrans" cxnId="{7312F7ED-00DC-4A71-8CB2-DABDDE8F3FFB}">
      <dgm:prSet/>
      <dgm:spPr/>
      <dgm:t>
        <a:bodyPr/>
        <a:lstStyle/>
        <a:p>
          <a:endParaRPr lang="en-US"/>
        </a:p>
      </dgm:t>
    </dgm:pt>
    <dgm:pt modelId="{E3F312F4-9C57-4470-9E03-2F8A54DEC71A}" type="sibTrans" cxnId="{7312F7ED-00DC-4A71-8CB2-DABDDE8F3FFB}">
      <dgm:prSet/>
      <dgm:spPr/>
      <dgm:t>
        <a:bodyPr/>
        <a:lstStyle/>
        <a:p>
          <a:endParaRPr lang="en-US"/>
        </a:p>
      </dgm:t>
    </dgm:pt>
    <dgm:pt modelId="{98AB2AE2-57C9-49C5-BDD6-5BE74D504F3B}">
      <dgm:prSet/>
      <dgm:spPr/>
      <dgm:t>
        <a:bodyPr/>
        <a:lstStyle/>
        <a:p>
          <a:r>
            <a:rPr lang="cs-CZ"/>
            <a:t>Může zvážit všechny důvody k zabití</a:t>
          </a:r>
          <a:endParaRPr lang="en-US"/>
        </a:p>
      </dgm:t>
    </dgm:pt>
    <dgm:pt modelId="{5D2112DC-D8CF-4F92-9681-407E4F50AE31}" type="parTrans" cxnId="{2848CF82-3FB5-4CEA-9B2F-AF58CAC9C5F9}">
      <dgm:prSet/>
      <dgm:spPr/>
      <dgm:t>
        <a:bodyPr/>
        <a:lstStyle/>
        <a:p>
          <a:endParaRPr lang="en-US"/>
        </a:p>
      </dgm:t>
    </dgm:pt>
    <dgm:pt modelId="{37A3F3B6-842B-45CD-8210-F4A6466E3043}" type="sibTrans" cxnId="{2848CF82-3FB5-4CEA-9B2F-AF58CAC9C5F9}">
      <dgm:prSet/>
      <dgm:spPr/>
      <dgm:t>
        <a:bodyPr/>
        <a:lstStyle/>
        <a:p>
          <a:endParaRPr lang="en-US"/>
        </a:p>
      </dgm:t>
    </dgm:pt>
    <dgm:pt modelId="{836D5CE1-ACD8-E94D-ADCD-58B4D6BD93DB}" type="pres">
      <dgm:prSet presAssocID="{2D27F19E-EB9E-4462-B0E6-8E6C35701A1C}" presName="vert0" presStyleCnt="0">
        <dgm:presLayoutVars>
          <dgm:dir/>
          <dgm:animOne val="branch"/>
          <dgm:animLvl val="lvl"/>
        </dgm:presLayoutVars>
      </dgm:prSet>
      <dgm:spPr/>
    </dgm:pt>
    <dgm:pt modelId="{425C540E-1823-5344-80B8-DE3BE8C77969}" type="pres">
      <dgm:prSet presAssocID="{2E8A0649-2CD4-43B0-BE1E-BFB3E23AB328}" presName="thickLine" presStyleLbl="alignNode1" presStyleIdx="0" presStyleCnt="3"/>
      <dgm:spPr/>
    </dgm:pt>
    <dgm:pt modelId="{FFAE100F-1494-2342-B95B-AFD1D918C137}" type="pres">
      <dgm:prSet presAssocID="{2E8A0649-2CD4-43B0-BE1E-BFB3E23AB328}" presName="horz1" presStyleCnt="0"/>
      <dgm:spPr/>
    </dgm:pt>
    <dgm:pt modelId="{61EFB5C5-142E-E244-8E46-10B4EF4E821D}" type="pres">
      <dgm:prSet presAssocID="{2E8A0649-2CD4-43B0-BE1E-BFB3E23AB328}" presName="tx1" presStyleLbl="revTx" presStyleIdx="0" presStyleCnt="3"/>
      <dgm:spPr/>
    </dgm:pt>
    <dgm:pt modelId="{84157C36-8BC2-5E45-A1E2-A8257FA85E00}" type="pres">
      <dgm:prSet presAssocID="{2E8A0649-2CD4-43B0-BE1E-BFB3E23AB328}" presName="vert1" presStyleCnt="0"/>
      <dgm:spPr/>
    </dgm:pt>
    <dgm:pt modelId="{80E76418-DA6E-874B-804A-73D5F1A9EC6A}" type="pres">
      <dgm:prSet presAssocID="{699AE0C7-0D02-4A40-90A8-3880E80ADCA8}" presName="thickLine" presStyleLbl="alignNode1" presStyleIdx="1" presStyleCnt="3"/>
      <dgm:spPr/>
    </dgm:pt>
    <dgm:pt modelId="{F71C2E07-0FAA-FF42-B32E-771529E33160}" type="pres">
      <dgm:prSet presAssocID="{699AE0C7-0D02-4A40-90A8-3880E80ADCA8}" presName="horz1" presStyleCnt="0"/>
      <dgm:spPr/>
    </dgm:pt>
    <dgm:pt modelId="{BE9B3E0D-3297-F543-8C10-092D5AF9D3BC}" type="pres">
      <dgm:prSet presAssocID="{699AE0C7-0D02-4A40-90A8-3880E80ADCA8}" presName="tx1" presStyleLbl="revTx" presStyleIdx="1" presStyleCnt="3"/>
      <dgm:spPr/>
    </dgm:pt>
    <dgm:pt modelId="{F09EF41C-6970-7F45-808F-119D28E5CB45}" type="pres">
      <dgm:prSet presAssocID="{699AE0C7-0D02-4A40-90A8-3880E80ADCA8}" presName="vert1" presStyleCnt="0"/>
      <dgm:spPr/>
    </dgm:pt>
    <dgm:pt modelId="{8BCED86C-9B7B-4D46-8668-2B428F1ADEDD}" type="pres">
      <dgm:prSet presAssocID="{98AB2AE2-57C9-49C5-BDD6-5BE74D504F3B}" presName="thickLine" presStyleLbl="alignNode1" presStyleIdx="2" presStyleCnt="3"/>
      <dgm:spPr/>
    </dgm:pt>
    <dgm:pt modelId="{50B7645F-D428-8445-87BB-85B448CEBD2D}" type="pres">
      <dgm:prSet presAssocID="{98AB2AE2-57C9-49C5-BDD6-5BE74D504F3B}" presName="horz1" presStyleCnt="0"/>
      <dgm:spPr/>
    </dgm:pt>
    <dgm:pt modelId="{20D9557A-6CBB-DA43-96DB-E6237057076F}" type="pres">
      <dgm:prSet presAssocID="{98AB2AE2-57C9-49C5-BDD6-5BE74D504F3B}" presName="tx1" presStyleLbl="revTx" presStyleIdx="2" presStyleCnt="3"/>
      <dgm:spPr/>
    </dgm:pt>
    <dgm:pt modelId="{8E276755-0412-344E-9B93-B2AF64DBD95B}" type="pres">
      <dgm:prSet presAssocID="{98AB2AE2-57C9-49C5-BDD6-5BE74D504F3B}" presName="vert1" presStyleCnt="0"/>
      <dgm:spPr/>
    </dgm:pt>
  </dgm:ptLst>
  <dgm:cxnLst>
    <dgm:cxn modelId="{9AEB220F-E177-9F4B-A563-E4AC3D58DACD}" type="presOf" srcId="{699AE0C7-0D02-4A40-90A8-3880E80ADCA8}" destId="{BE9B3E0D-3297-F543-8C10-092D5AF9D3BC}" srcOrd="0" destOrd="0" presId="urn:microsoft.com/office/officeart/2008/layout/LinedList"/>
    <dgm:cxn modelId="{34156A14-810A-CC41-8610-B40C41816D78}" type="presOf" srcId="{98AB2AE2-57C9-49C5-BDD6-5BE74D504F3B}" destId="{20D9557A-6CBB-DA43-96DB-E6237057076F}" srcOrd="0" destOrd="0" presId="urn:microsoft.com/office/officeart/2008/layout/LinedList"/>
    <dgm:cxn modelId="{FBDF8E24-BC45-BB4A-892B-EDBC681EBFC3}" type="presOf" srcId="{2D27F19E-EB9E-4462-B0E6-8E6C35701A1C}" destId="{836D5CE1-ACD8-E94D-ADCD-58B4D6BD93DB}" srcOrd="0" destOrd="0" presId="urn:microsoft.com/office/officeart/2008/layout/LinedList"/>
    <dgm:cxn modelId="{2848CF82-3FB5-4CEA-9B2F-AF58CAC9C5F9}" srcId="{2D27F19E-EB9E-4462-B0E6-8E6C35701A1C}" destId="{98AB2AE2-57C9-49C5-BDD6-5BE74D504F3B}" srcOrd="2" destOrd="0" parTransId="{5D2112DC-D8CF-4F92-9681-407E4F50AE31}" sibTransId="{37A3F3B6-842B-45CD-8210-F4A6466E3043}"/>
    <dgm:cxn modelId="{F5DE338C-5E0D-CB41-BE66-EE114848EE34}" type="presOf" srcId="{2E8A0649-2CD4-43B0-BE1E-BFB3E23AB328}" destId="{61EFB5C5-142E-E244-8E46-10B4EF4E821D}" srcOrd="0" destOrd="0" presId="urn:microsoft.com/office/officeart/2008/layout/LinedList"/>
    <dgm:cxn modelId="{F02B7E94-CF49-474B-A39B-C222EB1177CC}" srcId="{2D27F19E-EB9E-4462-B0E6-8E6C35701A1C}" destId="{2E8A0649-2CD4-43B0-BE1E-BFB3E23AB328}" srcOrd="0" destOrd="0" parTransId="{C5241C3D-7869-4358-A7EF-6EAA732177E4}" sibTransId="{1130C137-20CB-4D6B-BD9C-24DE4B008C02}"/>
    <dgm:cxn modelId="{7312F7ED-00DC-4A71-8CB2-DABDDE8F3FFB}" srcId="{2D27F19E-EB9E-4462-B0E6-8E6C35701A1C}" destId="{699AE0C7-0D02-4A40-90A8-3880E80ADCA8}" srcOrd="1" destOrd="0" parTransId="{894DEB6D-EDB9-45A5-8BE6-0C41B3CC1547}" sibTransId="{E3F312F4-9C57-4470-9E03-2F8A54DEC71A}"/>
    <dgm:cxn modelId="{DBD80F6B-D8A6-AA45-A618-DCC66F199205}" type="presParOf" srcId="{836D5CE1-ACD8-E94D-ADCD-58B4D6BD93DB}" destId="{425C540E-1823-5344-80B8-DE3BE8C77969}" srcOrd="0" destOrd="0" presId="urn:microsoft.com/office/officeart/2008/layout/LinedList"/>
    <dgm:cxn modelId="{0F85C372-9E4B-7846-B57F-408A9F5C7348}" type="presParOf" srcId="{836D5CE1-ACD8-E94D-ADCD-58B4D6BD93DB}" destId="{FFAE100F-1494-2342-B95B-AFD1D918C137}" srcOrd="1" destOrd="0" presId="urn:microsoft.com/office/officeart/2008/layout/LinedList"/>
    <dgm:cxn modelId="{5877038A-6EA2-3343-8724-643E1936B3B5}" type="presParOf" srcId="{FFAE100F-1494-2342-B95B-AFD1D918C137}" destId="{61EFB5C5-142E-E244-8E46-10B4EF4E821D}" srcOrd="0" destOrd="0" presId="urn:microsoft.com/office/officeart/2008/layout/LinedList"/>
    <dgm:cxn modelId="{C623E279-1DDF-D644-9DC0-852576E31A5A}" type="presParOf" srcId="{FFAE100F-1494-2342-B95B-AFD1D918C137}" destId="{84157C36-8BC2-5E45-A1E2-A8257FA85E00}" srcOrd="1" destOrd="0" presId="urn:microsoft.com/office/officeart/2008/layout/LinedList"/>
    <dgm:cxn modelId="{0A62D382-B856-CA4D-A9AD-064C4322281A}" type="presParOf" srcId="{836D5CE1-ACD8-E94D-ADCD-58B4D6BD93DB}" destId="{80E76418-DA6E-874B-804A-73D5F1A9EC6A}" srcOrd="2" destOrd="0" presId="urn:microsoft.com/office/officeart/2008/layout/LinedList"/>
    <dgm:cxn modelId="{DD44BC18-7C24-E849-9B87-92CBB315E91B}" type="presParOf" srcId="{836D5CE1-ACD8-E94D-ADCD-58B4D6BD93DB}" destId="{F71C2E07-0FAA-FF42-B32E-771529E33160}" srcOrd="3" destOrd="0" presId="urn:microsoft.com/office/officeart/2008/layout/LinedList"/>
    <dgm:cxn modelId="{D00D394A-4B37-0D4F-B465-6DA6D18AC52F}" type="presParOf" srcId="{F71C2E07-0FAA-FF42-B32E-771529E33160}" destId="{BE9B3E0D-3297-F543-8C10-092D5AF9D3BC}" srcOrd="0" destOrd="0" presId="urn:microsoft.com/office/officeart/2008/layout/LinedList"/>
    <dgm:cxn modelId="{13DA3377-7AD3-B24F-833C-58A4E6D8B00C}" type="presParOf" srcId="{F71C2E07-0FAA-FF42-B32E-771529E33160}" destId="{F09EF41C-6970-7F45-808F-119D28E5CB45}" srcOrd="1" destOrd="0" presId="urn:microsoft.com/office/officeart/2008/layout/LinedList"/>
    <dgm:cxn modelId="{F6DA8CED-0F68-504E-B4C0-94C543A8153A}" type="presParOf" srcId="{836D5CE1-ACD8-E94D-ADCD-58B4D6BD93DB}" destId="{8BCED86C-9B7B-4D46-8668-2B428F1ADEDD}" srcOrd="4" destOrd="0" presId="urn:microsoft.com/office/officeart/2008/layout/LinedList"/>
    <dgm:cxn modelId="{B1F0AD39-0080-194B-9313-2EDF1C6B3F3F}" type="presParOf" srcId="{836D5CE1-ACD8-E94D-ADCD-58B4D6BD93DB}" destId="{50B7645F-D428-8445-87BB-85B448CEBD2D}" srcOrd="5" destOrd="0" presId="urn:microsoft.com/office/officeart/2008/layout/LinedList"/>
    <dgm:cxn modelId="{6739E302-8410-B747-9D16-5BD1DB820183}" type="presParOf" srcId="{50B7645F-D428-8445-87BB-85B448CEBD2D}" destId="{20D9557A-6CBB-DA43-96DB-E6237057076F}" srcOrd="0" destOrd="0" presId="urn:microsoft.com/office/officeart/2008/layout/LinedList"/>
    <dgm:cxn modelId="{BE0C3A7C-E256-8144-88A2-7E24B5AE6C56}" type="presParOf" srcId="{50B7645F-D428-8445-87BB-85B448CEBD2D}" destId="{8E276755-0412-344E-9B93-B2AF64DBD9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E5AABA2-ABCC-4724-B525-D9F7234D406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12517EE-D3F3-4F6C-A73B-E4E2EAAF281F}">
      <dgm:prSet/>
      <dgm:spPr/>
      <dgm:t>
        <a:bodyPr/>
        <a:lstStyle/>
        <a:p>
          <a:r>
            <a:rPr lang="cs-CZ"/>
            <a:t>Bolestivé umírání je v rozporu s lidskou důstojností.</a:t>
          </a:r>
          <a:endParaRPr lang="en-US"/>
        </a:p>
      </dgm:t>
    </dgm:pt>
    <dgm:pt modelId="{043ACB80-28DF-4FBA-B283-C758C651F67A}" type="parTrans" cxnId="{2963B59B-8C76-491B-A028-1275B2410941}">
      <dgm:prSet/>
      <dgm:spPr/>
      <dgm:t>
        <a:bodyPr/>
        <a:lstStyle/>
        <a:p>
          <a:endParaRPr lang="en-US"/>
        </a:p>
      </dgm:t>
    </dgm:pt>
    <dgm:pt modelId="{28BD244C-92D6-41A5-A9A0-E3A792AD9EFF}" type="sibTrans" cxnId="{2963B59B-8C76-491B-A028-1275B2410941}">
      <dgm:prSet/>
      <dgm:spPr/>
      <dgm:t>
        <a:bodyPr/>
        <a:lstStyle/>
        <a:p>
          <a:endParaRPr lang="en-US"/>
        </a:p>
      </dgm:t>
    </dgm:pt>
    <dgm:pt modelId="{D61357D1-D368-4B4D-93F2-80137365D113}">
      <dgm:prSet/>
      <dgm:spPr/>
      <dgm:t>
        <a:bodyPr/>
        <a:lstStyle/>
        <a:p>
          <a:r>
            <a:rPr lang="cs-CZ"/>
            <a:t>Nerespektování lidských přání je v rozporu s lidskou důstojností.</a:t>
          </a:r>
          <a:endParaRPr lang="en-US"/>
        </a:p>
      </dgm:t>
    </dgm:pt>
    <dgm:pt modelId="{2101B467-E8EF-4B05-80BD-A61C33C117B3}" type="parTrans" cxnId="{C533ADB6-C816-446F-808E-A4C4A8D22CA8}">
      <dgm:prSet/>
      <dgm:spPr/>
      <dgm:t>
        <a:bodyPr/>
        <a:lstStyle/>
        <a:p>
          <a:endParaRPr lang="en-US"/>
        </a:p>
      </dgm:t>
    </dgm:pt>
    <dgm:pt modelId="{70BB97B0-ED20-4D91-8BA1-3FFDE11B4174}" type="sibTrans" cxnId="{C533ADB6-C816-446F-808E-A4C4A8D22CA8}">
      <dgm:prSet/>
      <dgm:spPr/>
      <dgm:t>
        <a:bodyPr/>
        <a:lstStyle/>
        <a:p>
          <a:endParaRPr lang="en-US"/>
        </a:p>
      </dgm:t>
    </dgm:pt>
    <dgm:pt modelId="{B759C8E3-BD35-401F-879C-569F9B611026}">
      <dgm:prSet/>
      <dgm:spPr/>
      <dgm:t>
        <a:bodyPr/>
        <a:lstStyle/>
        <a:p>
          <a:r>
            <a:rPr lang="cs-CZ"/>
            <a:t>Eutanazie je v souladu s lidskou důstojností (důstojná smrt).</a:t>
          </a:r>
          <a:endParaRPr lang="en-US"/>
        </a:p>
      </dgm:t>
    </dgm:pt>
    <dgm:pt modelId="{BEAA676F-3F23-471F-80ED-27BDFBD5D4D0}" type="parTrans" cxnId="{B6E7A774-6484-4DBD-9665-2F68AE56043E}">
      <dgm:prSet/>
      <dgm:spPr/>
      <dgm:t>
        <a:bodyPr/>
        <a:lstStyle/>
        <a:p>
          <a:endParaRPr lang="en-US"/>
        </a:p>
      </dgm:t>
    </dgm:pt>
    <dgm:pt modelId="{8D1C969F-FB9C-4642-BC2B-95EF33D2C4DF}" type="sibTrans" cxnId="{B6E7A774-6484-4DBD-9665-2F68AE56043E}">
      <dgm:prSet/>
      <dgm:spPr/>
      <dgm:t>
        <a:bodyPr/>
        <a:lstStyle/>
        <a:p>
          <a:endParaRPr lang="en-US"/>
        </a:p>
      </dgm:t>
    </dgm:pt>
    <dgm:pt modelId="{4B1CC1BB-717E-024D-9CD2-27BB0F24644F}" type="pres">
      <dgm:prSet presAssocID="{FE5AABA2-ABCC-4724-B525-D9F7234D4068}" presName="diagram" presStyleCnt="0">
        <dgm:presLayoutVars>
          <dgm:dir/>
          <dgm:resizeHandles val="exact"/>
        </dgm:presLayoutVars>
      </dgm:prSet>
      <dgm:spPr/>
    </dgm:pt>
    <dgm:pt modelId="{C1D4B9D3-0D9A-5A43-AFAE-8D12F0243662}" type="pres">
      <dgm:prSet presAssocID="{612517EE-D3F3-4F6C-A73B-E4E2EAAF281F}" presName="node" presStyleLbl="node1" presStyleIdx="0" presStyleCnt="3">
        <dgm:presLayoutVars>
          <dgm:bulletEnabled val="1"/>
        </dgm:presLayoutVars>
      </dgm:prSet>
      <dgm:spPr/>
    </dgm:pt>
    <dgm:pt modelId="{B2FFCE26-4A61-5449-9A90-449E10E51492}" type="pres">
      <dgm:prSet presAssocID="{28BD244C-92D6-41A5-A9A0-E3A792AD9EFF}" presName="sibTrans" presStyleCnt="0"/>
      <dgm:spPr/>
    </dgm:pt>
    <dgm:pt modelId="{95082FE7-60C9-774F-BF85-4B0F98D02760}" type="pres">
      <dgm:prSet presAssocID="{D61357D1-D368-4B4D-93F2-80137365D113}" presName="node" presStyleLbl="node1" presStyleIdx="1" presStyleCnt="3">
        <dgm:presLayoutVars>
          <dgm:bulletEnabled val="1"/>
        </dgm:presLayoutVars>
      </dgm:prSet>
      <dgm:spPr/>
    </dgm:pt>
    <dgm:pt modelId="{E730D3FC-5497-DF40-8349-D5A0C57F15A5}" type="pres">
      <dgm:prSet presAssocID="{70BB97B0-ED20-4D91-8BA1-3FFDE11B4174}" presName="sibTrans" presStyleCnt="0"/>
      <dgm:spPr/>
    </dgm:pt>
    <dgm:pt modelId="{6A649C3D-EC22-2740-A9AE-A9F07A73B22B}" type="pres">
      <dgm:prSet presAssocID="{B759C8E3-BD35-401F-879C-569F9B611026}" presName="node" presStyleLbl="node1" presStyleIdx="2" presStyleCnt="3">
        <dgm:presLayoutVars>
          <dgm:bulletEnabled val="1"/>
        </dgm:presLayoutVars>
      </dgm:prSet>
      <dgm:spPr/>
    </dgm:pt>
  </dgm:ptLst>
  <dgm:cxnLst>
    <dgm:cxn modelId="{69B7C918-DEDA-2A41-9D12-DE8BEDFF9B08}" type="presOf" srcId="{FE5AABA2-ABCC-4724-B525-D9F7234D4068}" destId="{4B1CC1BB-717E-024D-9CD2-27BB0F24644F}" srcOrd="0" destOrd="0" presId="urn:microsoft.com/office/officeart/2005/8/layout/default"/>
    <dgm:cxn modelId="{6AA9A61E-EB6E-A144-978B-AE88BF971AD5}" type="presOf" srcId="{B759C8E3-BD35-401F-879C-569F9B611026}" destId="{6A649C3D-EC22-2740-A9AE-A9F07A73B22B}" srcOrd="0" destOrd="0" presId="urn:microsoft.com/office/officeart/2005/8/layout/default"/>
    <dgm:cxn modelId="{B6E7A774-6484-4DBD-9665-2F68AE56043E}" srcId="{FE5AABA2-ABCC-4724-B525-D9F7234D4068}" destId="{B759C8E3-BD35-401F-879C-569F9B611026}" srcOrd="2" destOrd="0" parTransId="{BEAA676F-3F23-471F-80ED-27BDFBD5D4D0}" sibTransId="{8D1C969F-FB9C-4642-BC2B-95EF33D2C4DF}"/>
    <dgm:cxn modelId="{608B1790-8200-AC4B-9D96-4B74AB34D4EE}" type="presOf" srcId="{D61357D1-D368-4B4D-93F2-80137365D113}" destId="{95082FE7-60C9-774F-BF85-4B0F98D02760}" srcOrd="0" destOrd="0" presId="urn:microsoft.com/office/officeart/2005/8/layout/default"/>
    <dgm:cxn modelId="{2963B59B-8C76-491B-A028-1275B2410941}" srcId="{FE5AABA2-ABCC-4724-B525-D9F7234D4068}" destId="{612517EE-D3F3-4F6C-A73B-E4E2EAAF281F}" srcOrd="0" destOrd="0" parTransId="{043ACB80-28DF-4FBA-B283-C758C651F67A}" sibTransId="{28BD244C-92D6-41A5-A9A0-E3A792AD9EFF}"/>
    <dgm:cxn modelId="{C533ADB6-C816-446F-808E-A4C4A8D22CA8}" srcId="{FE5AABA2-ABCC-4724-B525-D9F7234D4068}" destId="{D61357D1-D368-4B4D-93F2-80137365D113}" srcOrd="1" destOrd="0" parTransId="{2101B467-E8EF-4B05-80BD-A61C33C117B3}" sibTransId="{70BB97B0-ED20-4D91-8BA1-3FFDE11B4174}"/>
    <dgm:cxn modelId="{4B108AE4-89A9-7D4F-B240-AEA686AD3519}" type="presOf" srcId="{612517EE-D3F3-4F6C-A73B-E4E2EAAF281F}" destId="{C1D4B9D3-0D9A-5A43-AFAE-8D12F0243662}" srcOrd="0" destOrd="0" presId="urn:microsoft.com/office/officeart/2005/8/layout/default"/>
    <dgm:cxn modelId="{A156F97F-7612-5840-A230-1252304DD402}" type="presParOf" srcId="{4B1CC1BB-717E-024D-9CD2-27BB0F24644F}" destId="{C1D4B9D3-0D9A-5A43-AFAE-8D12F0243662}" srcOrd="0" destOrd="0" presId="urn:microsoft.com/office/officeart/2005/8/layout/default"/>
    <dgm:cxn modelId="{31ED767B-E3CF-B649-8431-C865AC9DBF40}" type="presParOf" srcId="{4B1CC1BB-717E-024D-9CD2-27BB0F24644F}" destId="{B2FFCE26-4A61-5449-9A90-449E10E51492}" srcOrd="1" destOrd="0" presId="urn:microsoft.com/office/officeart/2005/8/layout/default"/>
    <dgm:cxn modelId="{6FFF96F1-D06E-CB44-B9B3-7CB5E7760316}" type="presParOf" srcId="{4B1CC1BB-717E-024D-9CD2-27BB0F24644F}" destId="{95082FE7-60C9-774F-BF85-4B0F98D02760}" srcOrd="2" destOrd="0" presId="urn:microsoft.com/office/officeart/2005/8/layout/default"/>
    <dgm:cxn modelId="{25BC33E3-D662-1A49-B20A-05406AADCD3E}" type="presParOf" srcId="{4B1CC1BB-717E-024D-9CD2-27BB0F24644F}" destId="{E730D3FC-5497-DF40-8349-D5A0C57F15A5}" srcOrd="3" destOrd="0" presId="urn:microsoft.com/office/officeart/2005/8/layout/default"/>
    <dgm:cxn modelId="{98160E5D-311B-1648-B6C1-6E63870B249C}" type="presParOf" srcId="{4B1CC1BB-717E-024D-9CD2-27BB0F24644F}" destId="{6A649C3D-EC22-2740-A9AE-A9F07A73B22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8BB4A06-E881-4951-8095-A9149AA343C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E9FD3B5-E7B6-4AC9-9D01-C64CA467D981}">
      <dgm:prSet/>
      <dgm:spPr/>
      <dgm:t>
        <a:bodyPr/>
        <a:lstStyle/>
        <a:p>
          <a:r>
            <a:rPr lang="cs-CZ"/>
            <a:t>Usmrcení lidské bytosti je v rozporu s lidskou důstojností.</a:t>
          </a:r>
          <a:endParaRPr lang="en-US"/>
        </a:p>
      </dgm:t>
    </dgm:pt>
    <dgm:pt modelId="{6AF8DE11-5274-4E4A-861A-B5E6AD37DAFD}" type="parTrans" cxnId="{527B2A9E-89DD-479D-A148-BD74161AF462}">
      <dgm:prSet/>
      <dgm:spPr/>
      <dgm:t>
        <a:bodyPr/>
        <a:lstStyle/>
        <a:p>
          <a:endParaRPr lang="en-US"/>
        </a:p>
      </dgm:t>
    </dgm:pt>
    <dgm:pt modelId="{FF8C266F-2AEC-4DD1-A3EF-71091101A95A}" type="sibTrans" cxnId="{527B2A9E-89DD-479D-A148-BD74161AF462}">
      <dgm:prSet/>
      <dgm:spPr/>
      <dgm:t>
        <a:bodyPr/>
        <a:lstStyle/>
        <a:p>
          <a:endParaRPr lang="en-US"/>
        </a:p>
      </dgm:t>
    </dgm:pt>
    <dgm:pt modelId="{834A8B27-9E39-4B96-84F9-6918FCFDACFE}">
      <dgm:prSet/>
      <dgm:spPr/>
      <dgm:t>
        <a:bodyPr/>
        <a:lstStyle/>
        <a:p>
          <a:r>
            <a:rPr lang="cs-CZ"/>
            <a:t>Eutanazie představuje usmrcení lidské bytosti.</a:t>
          </a:r>
          <a:endParaRPr lang="en-US"/>
        </a:p>
      </dgm:t>
    </dgm:pt>
    <dgm:pt modelId="{01AB689F-9EDE-4924-8ACB-807DF8BE7925}" type="parTrans" cxnId="{67A8DAA8-A20A-4162-8F8E-E1560EE9D0AA}">
      <dgm:prSet/>
      <dgm:spPr/>
      <dgm:t>
        <a:bodyPr/>
        <a:lstStyle/>
        <a:p>
          <a:endParaRPr lang="en-US"/>
        </a:p>
      </dgm:t>
    </dgm:pt>
    <dgm:pt modelId="{550D31B2-A958-4664-9AE2-ED51A30038E8}" type="sibTrans" cxnId="{67A8DAA8-A20A-4162-8F8E-E1560EE9D0AA}">
      <dgm:prSet/>
      <dgm:spPr/>
      <dgm:t>
        <a:bodyPr/>
        <a:lstStyle/>
        <a:p>
          <a:endParaRPr lang="en-US"/>
        </a:p>
      </dgm:t>
    </dgm:pt>
    <dgm:pt modelId="{CE8544FC-A7D4-49DA-A7E3-E737912FFF9C}">
      <dgm:prSet/>
      <dgm:spPr/>
      <dgm:t>
        <a:bodyPr/>
        <a:lstStyle/>
        <a:p>
          <a:r>
            <a:rPr lang="cs-CZ"/>
            <a:t>Eutanazie je v rozporu s lidskou důstojností (nedůstojná smrt).</a:t>
          </a:r>
          <a:endParaRPr lang="en-US"/>
        </a:p>
      </dgm:t>
    </dgm:pt>
    <dgm:pt modelId="{8A6CD2D7-0821-4217-AA5C-156A712A0F34}" type="parTrans" cxnId="{03910A2B-BD05-471D-B0C9-9B851C6E3262}">
      <dgm:prSet/>
      <dgm:spPr/>
      <dgm:t>
        <a:bodyPr/>
        <a:lstStyle/>
        <a:p>
          <a:endParaRPr lang="en-US"/>
        </a:p>
      </dgm:t>
    </dgm:pt>
    <dgm:pt modelId="{779FA198-06B4-4D73-9FDF-977BBAF07158}" type="sibTrans" cxnId="{03910A2B-BD05-471D-B0C9-9B851C6E3262}">
      <dgm:prSet/>
      <dgm:spPr/>
      <dgm:t>
        <a:bodyPr/>
        <a:lstStyle/>
        <a:p>
          <a:endParaRPr lang="en-US"/>
        </a:p>
      </dgm:t>
    </dgm:pt>
    <dgm:pt modelId="{7053AA2B-2D4C-CB40-BE50-49EA7CD40992}" type="pres">
      <dgm:prSet presAssocID="{C8BB4A06-E881-4951-8095-A9149AA343C3}" presName="diagram" presStyleCnt="0">
        <dgm:presLayoutVars>
          <dgm:dir/>
          <dgm:resizeHandles val="exact"/>
        </dgm:presLayoutVars>
      </dgm:prSet>
      <dgm:spPr/>
    </dgm:pt>
    <dgm:pt modelId="{F0541A18-84AC-E54D-AD82-7635A3A4A2FC}" type="pres">
      <dgm:prSet presAssocID="{AE9FD3B5-E7B6-4AC9-9D01-C64CA467D981}" presName="node" presStyleLbl="node1" presStyleIdx="0" presStyleCnt="3">
        <dgm:presLayoutVars>
          <dgm:bulletEnabled val="1"/>
        </dgm:presLayoutVars>
      </dgm:prSet>
      <dgm:spPr/>
    </dgm:pt>
    <dgm:pt modelId="{568BAD85-1A0C-3348-B7BB-90E7188BC64D}" type="pres">
      <dgm:prSet presAssocID="{FF8C266F-2AEC-4DD1-A3EF-71091101A95A}" presName="sibTrans" presStyleCnt="0"/>
      <dgm:spPr/>
    </dgm:pt>
    <dgm:pt modelId="{16119F58-C61F-414C-B111-35821EF20DCB}" type="pres">
      <dgm:prSet presAssocID="{834A8B27-9E39-4B96-84F9-6918FCFDACFE}" presName="node" presStyleLbl="node1" presStyleIdx="1" presStyleCnt="3">
        <dgm:presLayoutVars>
          <dgm:bulletEnabled val="1"/>
        </dgm:presLayoutVars>
      </dgm:prSet>
      <dgm:spPr/>
    </dgm:pt>
    <dgm:pt modelId="{79C72B65-68B7-F942-815A-F17D7838CE6C}" type="pres">
      <dgm:prSet presAssocID="{550D31B2-A958-4664-9AE2-ED51A30038E8}" presName="sibTrans" presStyleCnt="0"/>
      <dgm:spPr/>
    </dgm:pt>
    <dgm:pt modelId="{4EB1C654-62E7-884A-8949-03879B939B60}" type="pres">
      <dgm:prSet presAssocID="{CE8544FC-A7D4-49DA-A7E3-E737912FFF9C}" presName="node" presStyleLbl="node1" presStyleIdx="2" presStyleCnt="3">
        <dgm:presLayoutVars>
          <dgm:bulletEnabled val="1"/>
        </dgm:presLayoutVars>
      </dgm:prSet>
      <dgm:spPr/>
    </dgm:pt>
  </dgm:ptLst>
  <dgm:cxnLst>
    <dgm:cxn modelId="{8E364314-6169-9D42-87CB-9256C3EA93A6}" type="presOf" srcId="{834A8B27-9E39-4B96-84F9-6918FCFDACFE}" destId="{16119F58-C61F-414C-B111-35821EF20DCB}" srcOrd="0" destOrd="0" presId="urn:microsoft.com/office/officeart/2005/8/layout/default"/>
    <dgm:cxn modelId="{03910A2B-BD05-471D-B0C9-9B851C6E3262}" srcId="{C8BB4A06-E881-4951-8095-A9149AA343C3}" destId="{CE8544FC-A7D4-49DA-A7E3-E737912FFF9C}" srcOrd="2" destOrd="0" parTransId="{8A6CD2D7-0821-4217-AA5C-156A712A0F34}" sibTransId="{779FA198-06B4-4D73-9FDF-977BBAF07158}"/>
    <dgm:cxn modelId="{6D92514D-27F0-174F-9BFB-1224E1DF80E3}" type="presOf" srcId="{AE9FD3B5-E7B6-4AC9-9D01-C64CA467D981}" destId="{F0541A18-84AC-E54D-AD82-7635A3A4A2FC}" srcOrd="0" destOrd="0" presId="urn:microsoft.com/office/officeart/2005/8/layout/default"/>
    <dgm:cxn modelId="{22786B95-60B6-D14A-8485-0EBA253EFD78}" type="presOf" srcId="{C8BB4A06-E881-4951-8095-A9149AA343C3}" destId="{7053AA2B-2D4C-CB40-BE50-49EA7CD40992}" srcOrd="0" destOrd="0" presId="urn:microsoft.com/office/officeart/2005/8/layout/default"/>
    <dgm:cxn modelId="{527B2A9E-89DD-479D-A148-BD74161AF462}" srcId="{C8BB4A06-E881-4951-8095-A9149AA343C3}" destId="{AE9FD3B5-E7B6-4AC9-9D01-C64CA467D981}" srcOrd="0" destOrd="0" parTransId="{6AF8DE11-5274-4E4A-861A-B5E6AD37DAFD}" sibTransId="{FF8C266F-2AEC-4DD1-A3EF-71091101A95A}"/>
    <dgm:cxn modelId="{67A8DAA8-A20A-4162-8F8E-E1560EE9D0AA}" srcId="{C8BB4A06-E881-4951-8095-A9149AA343C3}" destId="{834A8B27-9E39-4B96-84F9-6918FCFDACFE}" srcOrd="1" destOrd="0" parTransId="{01AB689F-9EDE-4924-8ACB-807DF8BE7925}" sibTransId="{550D31B2-A958-4664-9AE2-ED51A30038E8}"/>
    <dgm:cxn modelId="{9F7C1ADA-983F-4B40-8C05-EB05EC69AE07}" type="presOf" srcId="{CE8544FC-A7D4-49DA-A7E3-E737912FFF9C}" destId="{4EB1C654-62E7-884A-8949-03879B939B60}" srcOrd="0" destOrd="0" presId="urn:microsoft.com/office/officeart/2005/8/layout/default"/>
    <dgm:cxn modelId="{7731855C-5DBB-9946-92EE-E7E9F1C7DE97}" type="presParOf" srcId="{7053AA2B-2D4C-CB40-BE50-49EA7CD40992}" destId="{F0541A18-84AC-E54D-AD82-7635A3A4A2FC}" srcOrd="0" destOrd="0" presId="urn:microsoft.com/office/officeart/2005/8/layout/default"/>
    <dgm:cxn modelId="{599D7614-221A-1F4E-AA37-F4BACF7BB386}" type="presParOf" srcId="{7053AA2B-2D4C-CB40-BE50-49EA7CD40992}" destId="{568BAD85-1A0C-3348-B7BB-90E7188BC64D}" srcOrd="1" destOrd="0" presId="urn:microsoft.com/office/officeart/2005/8/layout/default"/>
    <dgm:cxn modelId="{FA305978-B510-BC4F-BB95-8867CD6248B0}" type="presParOf" srcId="{7053AA2B-2D4C-CB40-BE50-49EA7CD40992}" destId="{16119F58-C61F-414C-B111-35821EF20DCB}" srcOrd="2" destOrd="0" presId="urn:microsoft.com/office/officeart/2005/8/layout/default"/>
    <dgm:cxn modelId="{396F4600-9F21-D54A-AAB4-C8A93EAC0870}" type="presParOf" srcId="{7053AA2B-2D4C-CB40-BE50-49EA7CD40992}" destId="{79C72B65-68B7-F942-815A-F17D7838CE6C}" srcOrd="3" destOrd="0" presId="urn:microsoft.com/office/officeart/2005/8/layout/default"/>
    <dgm:cxn modelId="{64825ADA-7140-6F4A-B2B5-473D3C78C5A6}" type="presParOf" srcId="{7053AA2B-2D4C-CB40-BE50-49EA7CD40992}" destId="{4EB1C654-62E7-884A-8949-03879B939B6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C0EC7E3-3AA2-476E-A792-06A0E499AD0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DD9191C-20E0-4906-A2FE-EA0FC927ABE4}">
      <dgm:prSet/>
      <dgm:spPr/>
      <dgm:t>
        <a:bodyPr/>
        <a:lstStyle/>
        <a:p>
          <a:r>
            <a:rPr lang="cs-CZ"/>
            <a:t>Třída kombatantů A nepředstavuje pro třídu kombatantů B riziko.</a:t>
          </a:r>
          <a:endParaRPr lang="en-US"/>
        </a:p>
      </dgm:t>
    </dgm:pt>
    <dgm:pt modelId="{F684C561-BA09-4E0A-B4E6-4037216F31ED}" type="parTrans" cxnId="{D3626C2B-2686-41A4-AF4F-95B372956072}">
      <dgm:prSet/>
      <dgm:spPr/>
      <dgm:t>
        <a:bodyPr/>
        <a:lstStyle/>
        <a:p>
          <a:endParaRPr lang="en-US"/>
        </a:p>
      </dgm:t>
    </dgm:pt>
    <dgm:pt modelId="{365DCC69-C354-41CA-9471-D730DEDB6964}" type="sibTrans" cxnId="{D3626C2B-2686-41A4-AF4F-95B372956072}">
      <dgm:prSet/>
      <dgm:spPr/>
      <dgm:t>
        <a:bodyPr/>
        <a:lstStyle/>
        <a:p>
          <a:endParaRPr lang="en-US"/>
        </a:p>
      </dgm:t>
    </dgm:pt>
    <dgm:pt modelId="{AC7E08F5-BB98-4A8C-AA87-6C69C6644D48}">
      <dgm:prSet/>
      <dgm:spPr/>
      <dgm:t>
        <a:bodyPr/>
        <a:lstStyle/>
        <a:p>
          <a:r>
            <a:rPr lang="cs-CZ"/>
            <a:t>Pokud A nepředstavuje pro B riziko, neztrácí právo na život.</a:t>
          </a:r>
          <a:endParaRPr lang="en-US"/>
        </a:p>
      </dgm:t>
    </dgm:pt>
    <dgm:pt modelId="{F3B09ADE-0790-451C-AB1F-9887AE26C584}" type="parTrans" cxnId="{5254CABC-5B34-4524-AEA7-206C226B899B}">
      <dgm:prSet/>
      <dgm:spPr/>
      <dgm:t>
        <a:bodyPr/>
        <a:lstStyle/>
        <a:p>
          <a:endParaRPr lang="en-US"/>
        </a:p>
      </dgm:t>
    </dgm:pt>
    <dgm:pt modelId="{083731A9-78FC-4579-AAA3-23483B908784}" type="sibTrans" cxnId="{5254CABC-5B34-4524-AEA7-206C226B899B}">
      <dgm:prSet/>
      <dgm:spPr/>
      <dgm:t>
        <a:bodyPr/>
        <a:lstStyle/>
        <a:p>
          <a:endParaRPr lang="en-US"/>
        </a:p>
      </dgm:t>
    </dgm:pt>
    <dgm:pt modelId="{4D02ABDB-B9B0-4733-9552-A34AE4307337}">
      <dgm:prSet/>
      <dgm:spPr/>
      <dgm:t>
        <a:bodyPr/>
        <a:lstStyle/>
        <a:p>
          <a:r>
            <a:rPr lang="cs-CZ"/>
            <a:t>Pokud A neztrácí právo na život, není přípustné je zabít.</a:t>
          </a:r>
          <a:endParaRPr lang="en-US"/>
        </a:p>
      </dgm:t>
    </dgm:pt>
    <dgm:pt modelId="{0F6A16FC-7D19-4EC8-A63D-0B829945C431}" type="parTrans" cxnId="{7D492A7C-0523-4FE4-8ED1-4E99C078BABD}">
      <dgm:prSet/>
      <dgm:spPr/>
      <dgm:t>
        <a:bodyPr/>
        <a:lstStyle/>
        <a:p>
          <a:endParaRPr lang="en-US"/>
        </a:p>
      </dgm:t>
    </dgm:pt>
    <dgm:pt modelId="{FC9E8EFA-5433-44E6-9185-01534C61AFA1}" type="sibTrans" cxnId="{7D492A7C-0523-4FE4-8ED1-4E99C078BABD}">
      <dgm:prSet/>
      <dgm:spPr/>
      <dgm:t>
        <a:bodyPr/>
        <a:lstStyle/>
        <a:p>
          <a:endParaRPr lang="en-US"/>
        </a:p>
      </dgm:t>
    </dgm:pt>
    <dgm:pt modelId="{A13745E5-E4F2-8241-9F75-35C0389204BE}" type="pres">
      <dgm:prSet presAssocID="{0C0EC7E3-3AA2-476E-A792-06A0E499AD0B}" presName="linear" presStyleCnt="0">
        <dgm:presLayoutVars>
          <dgm:animLvl val="lvl"/>
          <dgm:resizeHandles val="exact"/>
        </dgm:presLayoutVars>
      </dgm:prSet>
      <dgm:spPr/>
    </dgm:pt>
    <dgm:pt modelId="{1B3B82F3-2E29-F445-BD26-449CFAA62260}" type="pres">
      <dgm:prSet presAssocID="{BDD9191C-20E0-4906-A2FE-EA0FC927ABE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56CDC7-98E5-B949-9EA3-62A74C506AC3}" type="pres">
      <dgm:prSet presAssocID="{365DCC69-C354-41CA-9471-D730DEDB6964}" presName="spacer" presStyleCnt="0"/>
      <dgm:spPr/>
    </dgm:pt>
    <dgm:pt modelId="{EF1BC65B-F76E-3D4C-86BA-B4ACF566683C}" type="pres">
      <dgm:prSet presAssocID="{AC7E08F5-BB98-4A8C-AA87-6C69C6644D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22D2F48-71B3-804C-B7AB-4DBFB5DA2C03}" type="pres">
      <dgm:prSet presAssocID="{083731A9-78FC-4579-AAA3-23483B908784}" presName="spacer" presStyleCnt="0"/>
      <dgm:spPr/>
    </dgm:pt>
    <dgm:pt modelId="{F34F7C33-C1C4-4142-B096-11E4EFE261ED}" type="pres">
      <dgm:prSet presAssocID="{4D02ABDB-B9B0-4733-9552-A34AE430733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6FD7600-5A69-9841-9CA0-10E374839211}" type="presOf" srcId="{AC7E08F5-BB98-4A8C-AA87-6C69C6644D48}" destId="{EF1BC65B-F76E-3D4C-86BA-B4ACF566683C}" srcOrd="0" destOrd="0" presId="urn:microsoft.com/office/officeart/2005/8/layout/vList2"/>
    <dgm:cxn modelId="{C7383E26-4499-C94B-8C82-949B2E48DD5E}" type="presOf" srcId="{4D02ABDB-B9B0-4733-9552-A34AE4307337}" destId="{F34F7C33-C1C4-4142-B096-11E4EFE261ED}" srcOrd="0" destOrd="0" presId="urn:microsoft.com/office/officeart/2005/8/layout/vList2"/>
    <dgm:cxn modelId="{08D90229-30B6-7B45-9A22-F113C642FE54}" type="presOf" srcId="{0C0EC7E3-3AA2-476E-A792-06A0E499AD0B}" destId="{A13745E5-E4F2-8241-9F75-35C0389204BE}" srcOrd="0" destOrd="0" presId="urn:microsoft.com/office/officeart/2005/8/layout/vList2"/>
    <dgm:cxn modelId="{D3626C2B-2686-41A4-AF4F-95B372956072}" srcId="{0C0EC7E3-3AA2-476E-A792-06A0E499AD0B}" destId="{BDD9191C-20E0-4906-A2FE-EA0FC927ABE4}" srcOrd="0" destOrd="0" parTransId="{F684C561-BA09-4E0A-B4E6-4037216F31ED}" sibTransId="{365DCC69-C354-41CA-9471-D730DEDB6964}"/>
    <dgm:cxn modelId="{C66D903F-FBED-6C42-B341-521D8ADA3B21}" type="presOf" srcId="{BDD9191C-20E0-4906-A2FE-EA0FC927ABE4}" destId="{1B3B82F3-2E29-F445-BD26-449CFAA62260}" srcOrd="0" destOrd="0" presId="urn:microsoft.com/office/officeart/2005/8/layout/vList2"/>
    <dgm:cxn modelId="{7D492A7C-0523-4FE4-8ED1-4E99C078BABD}" srcId="{0C0EC7E3-3AA2-476E-A792-06A0E499AD0B}" destId="{4D02ABDB-B9B0-4733-9552-A34AE4307337}" srcOrd="2" destOrd="0" parTransId="{0F6A16FC-7D19-4EC8-A63D-0B829945C431}" sibTransId="{FC9E8EFA-5433-44E6-9185-01534C61AFA1}"/>
    <dgm:cxn modelId="{5254CABC-5B34-4524-AEA7-206C226B899B}" srcId="{0C0EC7E3-3AA2-476E-A792-06A0E499AD0B}" destId="{AC7E08F5-BB98-4A8C-AA87-6C69C6644D48}" srcOrd="1" destOrd="0" parTransId="{F3B09ADE-0790-451C-AB1F-9887AE26C584}" sibTransId="{083731A9-78FC-4579-AAA3-23483B908784}"/>
    <dgm:cxn modelId="{8D2BF096-F0E8-394F-8589-6A7345B1AB6A}" type="presParOf" srcId="{A13745E5-E4F2-8241-9F75-35C0389204BE}" destId="{1B3B82F3-2E29-F445-BD26-449CFAA62260}" srcOrd="0" destOrd="0" presId="urn:microsoft.com/office/officeart/2005/8/layout/vList2"/>
    <dgm:cxn modelId="{E917B428-9894-C140-BACF-7BEFB8F9AA87}" type="presParOf" srcId="{A13745E5-E4F2-8241-9F75-35C0389204BE}" destId="{3756CDC7-98E5-B949-9EA3-62A74C506AC3}" srcOrd="1" destOrd="0" presId="urn:microsoft.com/office/officeart/2005/8/layout/vList2"/>
    <dgm:cxn modelId="{57E54845-30CA-F749-A286-5A85814083B8}" type="presParOf" srcId="{A13745E5-E4F2-8241-9F75-35C0389204BE}" destId="{EF1BC65B-F76E-3D4C-86BA-B4ACF566683C}" srcOrd="2" destOrd="0" presId="urn:microsoft.com/office/officeart/2005/8/layout/vList2"/>
    <dgm:cxn modelId="{5DB49AFC-4E14-F845-B80D-DFEC68303FE9}" type="presParOf" srcId="{A13745E5-E4F2-8241-9F75-35C0389204BE}" destId="{D22D2F48-71B3-804C-B7AB-4DBFB5DA2C03}" srcOrd="3" destOrd="0" presId="urn:microsoft.com/office/officeart/2005/8/layout/vList2"/>
    <dgm:cxn modelId="{4902FF61-E882-3343-815F-36A3C77D7825}" type="presParOf" srcId="{A13745E5-E4F2-8241-9F75-35C0389204BE}" destId="{F34F7C33-C1C4-4142-B096-11E4EFE261E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2165D7-0F74-4810-8EBE-CE4BACAC53B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8ED380E-32DF-4D75-8351-67FD3183532A}">
      <dgm:prSet/>
      <dgm:spPr/>
      <dgm:t>
        <a:bodyPr/>
        <a:lstStyle/>
        <a:p>
          <a:r>
            <a:rPr lang="cs-CZ"/>
            <a:t>Vojenský skutek který narušuje státní suverenitu.</a:t>
          </a:r>
          <a:endParaRPr lang="en-US"/>
        </a:p>
      </dgm:t>
    </dgm:pt>
    <dgm:pt modelId="{5C955612-56FB-4E49-B80B-97AAD68927EE}" type="parTrans" cxnId="{95EA3364-9C3C-43DB-AFE5-59946DBD4736}">
      <dgm:prSet/>
      <dgm:spPr/>
      <dgm:t>
        <a:bodyPr/>
        <a:lstStyle/>
        <a:p>
          <a:endParaRPr lang="en-US"/>
        </a:p>
      </dgm:t>
    </dgm:pt>
    <dgm:pt modelId="{A571DD85-BB1D-4389-AD2C-146656FDBB64}" type="sibTrans" cxnId="{95EA3364-9C3C-43DB-AFE5-59946DBD4736}">
      <dgm:prSet/>
      <dgm:spPr/>
      <dgm:t>
        <a:bodyPr/>
        <a:lstStyle/>
        <a:p>
          <a:endParaRPr lang="en-US"/>
        </a:p>
      </dgm:t>
    </dgm:pt>
    <dgm:pt modelId="{E0BBF0AA-75E9-4BB8-9A72-119413F05198}">
      <dgm:prSet/>
      <dgm:spPr/>
      <dgm:t>
        <a:bodyPr/>
        <a:lstStyle/>
        <a:p>
          <a:r>
            <a:rPr lang="cs-CZ"/>
            <a:t>Státní suverenita – politická a teritoriální integrita dané země.</a:t>
          </a:r>
          <a:endParaRPr lang="en-US"/>
        </a:p>
      </dgm:t>
    </dgm:pt>
    <dgm:pt modelId="{D7E10C3B-8AB7-4BD7-B11F-22D8E665D489}" type="parTrans" cxnId="{E9598479-39F5-4F70-86BE-5F274AB82E33}">
      <dgm:prSet/>
      <dgm:spPr/>
      <dgm:t>
        <a:bodyPr/>
        <a:lstStyle/>
        <a:p>
          <a:endParaRPr lang="en-US"/>
        </a:p>
      </dgm:t>
    </dgm:pt>
    <dgm:pt modelId="{93C19765-E89C-4CB1-8E23-9F9B6E5DB85E}" type="sibTrans" cxnId="{E9598479-39F5-4F70-86BE-5F274AB82E33}">
      <dgm:prSet/>
      <dgm:spPr/>
      <dgm:t>
        <a:bodyPr/>
        <a:lstStyle/>
        <a:p>
          <a:endParaRPr lang="en-US"/>
        </a:p>
      </dgm:t>
    </dgm:pt>
    <dgm:pt modelId="{513FE05E-6DA2-4D27-97B9-125E9E874AB6}">
      <dgm:prSet/>
      <dgm:spPr/>
      <dgm:t>
        <a:bodyPr/>
        <a:lstStyle/>
        <a:p>
          <a:r>
            <a:rPr lang="cs-CZ"/>
            <a:t>Agrese.</a:t>
          </a:r>
          <a:endParaRPr lang="en-US"/>
        </a:p>
      </dgm:t>
    </dgm:pt>
    <dgm:pt modelId="{9A7E09B0-63BE-493B-88DD-FC845D236451}" type="parTrans" cxnId="{7CA4EBB2-EA9A-419E-8338-5DA867B5B5A7}">
      <dgm:prSet/>
      <dgm:spPr/>
      <dgm:t>
        <a:bodyPr/>
        <a:lstStyle/>
        <a:p>
          <a:endParaRPr lang="en-US"/>
        </a:p>
      </dgm:t>
    </dgm:pt>
    <dgm:pt modelId="{98785EE9-CE70-4C67-89AD-AC4B2E686508}" type="sibTrans" cxnId="{7CA4EBB2-EA9A-419E-8338-5DA867B5B5A7}">
      <dgm:prSet/>
      <dgm:spPr/>
      <dgm:t>
        <a:bodyPr/>
        <a:lstStyle/>
        <a:p>
          <a:endParaRPr lang="en-US"/>
        </a:p>
      </dgm:t>
    </dgm:pt>
    <dgm:pt modelId="{5BF372B8-D380-2C4D-9613-3A6D9F01DA88}" type="pres">
      <dgm:prSet presAssocID="{132165D7-0F74-4810-8EBE-CE4BACAC53B1}" presName="linear" presStyleCnt="0">
        <dgm:presLayoutVars>
          <dgm:animLvl val="lvl"/>
          <dgm:resizeHandles val="exact"/>
        </dgm:presLayoutVars>
      </dgm:prSet>
      <dgm:spPr/>
    </dgm:pt>
    <dgm:pt modelId="{3CE96FC8-4C75-E040-A2B9-8343B0E07AF0}" type="pres">
      <dgm:prSet presAssocID="{28ED380E-32DF-4D75-8351-67FD3183532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D1C3102-FC00-9A40-8D74-0B4D95612C66}" type="pres">
      <dgm:prSet presAssocID="{A571DD85-BB1D-4389-AD2C-146656FDBB64}" presName="spacer" presStyleCnt="0"/>
      <dgm:spPr/>
    </dgm:pt>
    <dgm:pt modelId="{A4A732E6-E60D-564C-951F-3792341BC4DF}" type="pres">
      <dgm:prSet presAssocID="{E0BBF0AA-75E9-4BB8-9A72-119413F051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3AD062-6C72-AE47-99EE-52BED7CF7F7B}" type="pres">
      <dgm:prSet presAssocID="{93C19765-E89C-4CB1-8E23-9F9B6E5DB85E}" presName="spacer" presStyleCnt="0"/>
      <dgm:spPr/>
    </dgm:pt>
    <dgm:pt modelId="{F8B5BBD7-A2B4-8742-92ED-E91D06841994}" type="pres">
      <dgm:prSet presAssocID="{513FE05E-6DA2-4D27-97B9-125E9E874AB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F8F3C5F-96DF-2546-943D-C31693C4A3D0}" type="presOf" srcId="{132165D7-0F74-4810-8EBE-CE4BACAC53B1}" destId="{5BF372B8-D380-2C4D-9613-3A6D9F01DA88}" srcOrd="0" destOrd="0" presId="urn:microsoft.com/office/officeart/2005/8/layout/vList2"/>
    <dgm:cxn modelId="{95EA3364-9C3C-43DB-AFE5-59946DBD4736}" srcId="{132165D7-0F74-4810-8EBE-CE4BACAC53B1}" destId="{28ED380E-32DF-4D75-8351-67FD3183532A}" srcOrd="0" destOrd="0" parTransId="{5C955612-56FB-4E49-B80B-97AAD68927EE}" sibTransId="{A571DD85-BB1D-4389-AD2C-146656FDBB64}"/>
    <dgm:cxn modelId="{5B52996E-089F-FE4C-8EDF-9BE0423F129C}" type="presOf" srcId="{E0BBF0AA-75E9-4BB8-9A72-119413F05198}" destId="{A4A732E6-E60D-564C-951F-3792341BC4DF}" srcOrd="0" destOrd="0" presId="urn:microsoft.com/office/officeart/2005/8/layout/vList2"/>
    <dgm:cxn modelId="{6E0B4772-04A3-AC46-9949-44765A837B3D}" type="presOf" srcId="{28ED380E-32DF-4D75-8351-67FD3183532A}" destId="{3CE96FC8-4C75-E040-A2B9-8343B0E07AF0}" srcOrd="0" destOrd="0" presId="urn:microsoft.com/office/officeart/2005/8/layout/vList2"/>
    <dgm:cxn modelId="{E9598479-39F5-4F70-86BE-5F274AB82E33}" srcId="{132165D7-0F74-4810-8EBE-CE4BACAC53B1}" destId="{E0BBF0AA-75E9-4BB8-9A72-119413F05198}" srcOrd="1" destOrd="0" parTransId="{D7E10C3B-8AB7-4BD7-B11F-22D8E665D489}" sibTransId="{93C19765-E89C-4CB1-8E23-9F9B6E5DB85E}"/>
    <dgm:cxn modelId="{D6E628AB-6831-5C45-8E57-A3EB2513A37F}" type="presOf" srcId="{513FE05E-6DA2-4D27-97B9-125E9E874AB6}" destId="{F8B5BBD7-A2B4-8742-92ED-E91D06841994}" srcOrd="0" destOrd="0" presId="urn:microsoft.com/office/officeart/2005/8/layout/vList2"/>
    <dgm:cxn modelId="{7CA4EBB2-EA9A-419E-8338-5DA867B5B5A7}" srcId="{132165D7-0F74-4810-8EBE-CE4BACAC53B1}" destId="{513FE05E-6DA2-4D27-97B9-125E9E874AB6}" srcOrd="2" destOrd="0" parTransId="{9A7E09B0-63BE-493B-88DD-FC845D236451}" sibTransId="{98785EE9-CE70-4C67-89AD-AC4B2E686508}"/>
    <dgm:cxn modelId="{2225F576-3CF8-5F49-A154-E072023FBB60}" type="presParOf" srcId="{5BF372B8-D380-2C4D-9613-3A6D9F01DA88}" destId="{3CE96FC8-4C75-E040-A2B9-8343B0E07AF0}" srcOrd="0" destOrd="0" presId="urn:microsoft.com/office/officeart/2005/8/layout/vList2"/>
    <dgm:cxn modelId="{BFD9ECE1-480D-F849-8455-0E3A9BC94C98}" type="presParOf" srcId="{5BF372B8-D380-2C4D-9613-3A6D9F01DA88}" destId="{2D1C3102-FC00-9A40-8D74-0B4D95612C66}" srcOrd="1" destOrd="0" presId="urn:microsoft.com/office/officeart/2005/8/layout/vList2"/>
    <dgm:cxn modelId="{6E31E681-D2A0-614C-9DF1-2EEB6AF46E18}" type="presParOf" srcId="{5BF372B8-D380-2C4D-9613-3A6D9F01DA88}" destId="{A4A732E6-E60D-564C-951F-3792341BC4DF}" srcOrd="2" destOrd="0" presId="urn:microsoft.com/office/officeart/2005/8/layout/vList2"/>
    <dgm:cxn modelId="{83249B00-42C1-D349-A407-6C54E8F761E1}" type="presParOf" srcId="{5BF372B8-D380-2C4D-9613-3A6D9F01DA88}" destId="{2F3AD062-6C72-AE47-99EE-52BED7CF7F7B}" srcOrd="3" destOrd="0" presId="urn:microsoft.com/office/officeart/2005/8/layout/vList2"/>
    <dgm:cxn modelId="{7BED8DA4-DB2B-DC4E-94DC-E4E905ED9E0F}" type="presParOf" srcId="{5BF372B8-D380-2C4D-9613-3A6D9F01DA88}" destId="{F8B5BBD7-A2B4-8742-92ED-E91D0684199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AB47DC-C86D-4266-8557-F00510FF65B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78EF98F-BE32-41C7-8C2B-C503C8604B88}">
      <dgm:prSet/>
      <dgm:spPr/>
      <dgm:t>
        <a:bodyPr/>
        <a:lstStyle/>
        <a:p>
          <a:pPr>
            <a:defRPr cap="all"/>
          </a:pPr>
          <a:r>
            <a:rPr lang="cs-CZ"/>
            <a:t>Náklady („zlo“) nesmí převážit výhody („dobro“).</a:t>
          </a:r>
          <a:endParaRPr lang="en-US"/>
        </a:p>
      </dgm:t>
    </dgm:pt>
    <dgm:pt modelId="{08D93208-0668-4160-80CE-98E10E212F06}" type="parTrans" cxnId="{FD47565B-FD53-48D6-8FD4-5ABE723355FC}">
      <dgm:prSet/>
      <dgm:spPr/>
      <dgm:t>
        <a:bodyPr/>
        <a:lstStyle/>
        <a:p>
          <a:endParaRPr lang="en-US"/>
        </a:p>
      </dgm:t>
    </dgm:pt>
    <dgm:pt modelId="{D4D6DF4D-C668-436D-A0E3-40A4823C2F22}" type="sibTrans" cxnId="{FD47565B-FD53-48D6-8FD4-5ABE723355FC}">
      <dgm:prSet/>
      <dgm:spPr/>
      <dgm:t>
        <a:bodyPr/>
        <a:lstStyle/>
        <a:p>
          <a:endParaRPr lang="en-US"/>
        </a:p>
      </dgm:t>
    </dgm:pt>
    <dgm:pt modelId="{9BF8768D-F5FE-463F-9FFF-297CCC7158A9}">
      <dgm:prSet/>
      <dgm:spPr/>
      <dgm:t>
        <a:bodyPr/>
        <a:lstStyle/>
        <a:p>
          <a:pPr>
            <a:defRPr cap="all"/>
          </a:pPr>
          <a:r>
            <a:rPr lang="cs-CZ"/>
            <a:t>Epistemický problém.</a:t>
          </a:r>
          <a:endParaRPr lang="en-US"/>
        </a:p>
      </dgm:t>
    </dgm:pt>
    <dgm:pt modelId="{BBBF8CE3-0A14-489D-889E-CEC1A5F9B9BE}" type="parTrans" cxnId="{73AF8578-35D9-464A-9456-A2211EBFA62B}">
      <dgm:prSet/>
      <dgm:spPr/>
      <dgm:t>
        <a:bodyPr/>
        <a:lstStyle/>
        <a:p>
          <a:endParaRPr lang="en-US"/>
        </a:p>
      </dgm:t>
    </dgm:pt>
    <dgm:pt modelId="{4BA90280-DEAE-407B-92DD-B7DBD3BB6AFF}" type="sibTrans" cxnId="{73AF8578-35D9-464A-9456-A2211EBFA62B}">
      <dgm:prSet/>
      <dgm:spPr/>
      <dgm:t>
        <a:bodyPr/>
        <a:lstStyle/>
        <a:p>
          <a:endParaRPr lang="en-US"/>
        </a:p>
      </dgm:t>
    </dgm:pt>
    <dgm:pt modelId="{6B1C5DBE-ACF9-41D2-A85F-4BFD9D70D3C1}">
      <dgm:prSet/>
      <dgm:spPr/>
      <dgm:t>
        <a:bodyPr/>
        <a:lstStyle/>
        <a:p>
          <a:pPr>
            <a:defRPr cap="all"/>
          </a:pPr>
          <a:r>
            <a:rPr lang="cs-CZ"/>
            <a:t>Narušení suverenity.</a:t>
          </a:r>
          <a:endParaRPr lang="en-US"/>
        </a:p>
      </dgm:t>
    </dgm:pt>
    <dgm:pt modelId="{DBE525D8-E40C-48FA-84FF-8F5F96244748}" type="parTrans" cxnId="{FBC7B7E6-E55C-46B4-A65E-9C4DBA67D8CC}">
      <dgm:prSet/>
      <dgm:spPr/>
      <dgm:t>
        <a:bodyPr/>
        <a:lstStyle/>
        <a:p>
          <a:endParaRPr lang="en-US"/>
        </a:p>
      </dgm:t>
    </dgm:pt>
    <dgm:pt modelId="{C64EC7F6-51B0-44F9-9FC1-0E77D51CCEC7}" type="sibTrans" cxnId="{FBC7B7E6-E55C-46B4-A65E-9C4DBA67D8CC}">
      <dgm:prSet/>
      <dgm:spPr/>
      <dgm:t>
        <a:bodyPr/>
        <a:lstStyle/>
        <a:p>
          <a:endParaRPr lang="en-US"/>
        </a:p>
      </dgm:t>
    </dgm:pt>
    <dgm:pt modelId="{D5BFC24E-5F61-4D20-B1B0-38C8366550F5}" type="pres">
      <dgm:prSet presAssocID="{9EAB47DC-C86D-4266-8557-F00510FF65B7}" presName="root" presStyleCnt="0">
        <dgm:presLayoutVars>
          <dgm:dir/>
          <dgm:resizeHandles val="exact"/>
        </dgm:presLayoutVars>
      </dgm:prSet>
      <dgm:spPr/>
    </dgm:pt>
    <dgm:pt modelId="{C36BB0ED-C443-4D7A-8615-84EC421EEBAC}" type="pres">
      <dgm:prSet presAssocID="{278EF98F-BE32-41C7-8C2B-C503C8604B88}" presName="compNode" presStyleCnt="0"/>
      <dgm:spPr/>
    </dgm:pt>
    <dgm:pt modelId="{87A75C93-4DD5-4105-9CE8-71FFC3C92A72}" type="pres">
      <dgm:prSet presAssocID="{278EF98F-BE32-41C7-8C2B-C503C8604B88}" presName="iconBgRect" presStyleLbl="bgShp" presStyleIdx="0" presStyleCnt="3"/>
      <dgm:spPr/>
    </dgm:pt>
    <dgm:pt modelId="{1921D31A-EB64-4765-B05D-294033C6B684}" type="pres">
      <dgm:prSet presAssocID="{278EF98F-BE32-41C7-8C2B-C503C8604B8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32C086AD-CB66-4D91-97D2-291797CDAF71}" type="pres">
      <dgm:prSet presAssocID="{278EF98F-BE32-41C7-8C2B-C503C8604B88}" presName="spaceRect" presStyleCnt="0"/>
      <dgm:spPr/>
    </dgm:pt>
    <dgm:pt modelId="{B0D8CF6A-5E5D-40E1-9B61-AB14DA3FD6DB}" type="pres">
      <dgm:prSet presAssocID="{278EF98F-BE32-41C7-8C2B-C503C8604B88}" presName="textRect" presStyleLbl="revTx" presStyleIdx="0" presStyleCnt="3">
        <dgm:presLayoutVars>
          <dgm:chMax val="1"/>
          <dgm:chPref val="1"/>
        </dgm:presLayoutVars>
      </dgm:prSet>
      <dgm:spPr/>
    </dgm:pt>
    <dgm:pt modelId="{FCE3A0AF-4D9F-46E2-831F-F6ABD410C134}" type="pres">
      <dgm:prSet presAssocID="{D4D6DF4D-C668-436D-A0E3-40A4823C2F22}" presName="sibTrans" presStyleCnt="0"/>
      <dgm:spPr/>
    </dgm:pt>
    <dgm:pt modelId="{72B9F3D3-2F38-4667-A03B-133D0DED78A0}" type="pres">
      <dgm:prSet presAssocID="{9BF8768D-F5FE-463F-9FFF-297CCC7158A9}" presName="compNode" presStyleCnt="0"/>
      <dgm:spPr/>
    </dgm:pt>
    <dgm:pt modelId="{0D7D5C0A-C79B-4FC2-8D74-873BF97E3C38}" type="pres">
      <dgm:prSet presAssocID="{9BF8768D-F5FE-463F-9FFF-297CCC7158A9}" presName="iconBgRect" presStyleLbl="bgShp" presStyleIdx="1" presStyleCnt="3"/>
      <dgm:spPr/>
    </dgm:pt>
    <dgm:pt modelId="{CBA36A59-BA67-49F3-AD62-F56D3B485536}" type="pres">
      <dgm:prSet presAssocID="{9BF8768D-F5FE-463F-9FFF-297CCC7158A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esky"/>
        </a:ext>
      </dgm:extLst>
    </dgm:pt>
    <dgm:pt modelId="{4C4632FE-9602-45EC-A9F6-1912485602E2}" type="pres">
      <dgm:prSet presAssocID="{9BF8768D-F5FE-463F-9FFF-297CCC7158A9}" presName="spaceRect" presStyleCnt="0"/>
      <dgm:spPr/>
    </dgm:pt>
    <dgm:pt modelId="{1205E114-CBB5-41E6-BCDC-6A14DA09DE11}" type="pres">
      <dgm:prSet presAssocID="{9BF8768D-F5FE-463F-9FFF-297CCC7158A9}" presName="textRect" presStyleLbl="revTx" presStyleIdx="1" presStyleCnt="3">
        <dgm:presLayoutVars>
          <dgm:chMax val="1"/>
          <dgm:chPref val="1"/>
        </dgm:presLayoutVars>
      </dgm:prSet>
      <dgm:spPr/>
    </dgm:pt>
    <dgm:pt modelId="{496D552D-BDF0-4AFF-B670-8378EDAF00CC}" type="pres">
      <dgm:prSet presAssocID="{4BA90280-DEAE-407B-92DD-B7DBD3BB6AFF}" presName="sibTrans" presStyleCnt="0"/>
      <dgm:spPr/>
    </dgm:pt>
    <dgm:pt modelId="{AF5C006F-06F7-48EB-9190-A8C54466391F}" type="pres">
      <dgm:prSet presAssocID="{6B1C5DBE-ACF9-41D2-A85F-4BFD9D70D3C1}" presName="compNode" presStyleCnt="0"/>
      <dgm:spPr/>
    </dgm:pt>
    <dgm:pt modelId="{062C4226-0C30-4B61-80ED-91F4346463A4}" type="pres">
      <dgm:prSet presAssocID="{6B1C5DBE-ACF9-41D2-A85F-4BFD9D70D3C1}" presName="iconBgRect" presStyleLbl="bgShp" presStyleIdx="2" presStyleCnt="3"/>
      <dgm:spPr/>
    </dgm:pt>
    <dgm:pt modelId="{23501CD8-0198-4097-BC80-24AC8634F4E2}" type="pres">
      <dgm:prSet presAssocID="{6B1C5DBE-ACF9-41D2-A85F-4BFD9D70D3C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rování"/>
        </a:ext>
      </dgm:extLst>
    </dgm:pt>
    <dgm:pt modelId="{B9F0B4DF-3A9C-4240-BAFE-378D66633D3D}" type="pres">
      <dgm:prSet presAssocID="{6B1C5DBE-ACF9-41D2-A85F-4BFD9D70D3C1}" presName="spaceRect" presStyleCnt="0"/>
      <dgm:spPr/>
    </dgm:pt>
    <dgm:pt modelId="{93E05423-1F1C-4831-846D-F4F4E7FA9BD2}" type="pres">
      <dgm:prSet presAssocID="{6B1C5DBE-ACF9-41D2-A85F-4BFD9D70D3C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6952F42-EB78-4478-BF1B-8D381ACF357F}" type="presOf" srcId="{9EAB47DC-C86D-4266-8557-F00510FF65B7}" destId="{D5BFC24E-5F61-4D20-B1B0-38C8366550F5}" srcOrd="0" destOrd="0" presId="urn:microsoft.com/office/officeart/2018/5/layout/IconCircleLabelList"/>
    <dgm:cxn modelId="{1E852959-A1E9-4356-8333-03FE55697CE0}" type="presOf" srcId="{9BF8768D-F5FE-463F-9FFF-297CCC7158A9}" destId="{1205E114-CBB5-41E6-BCDC-6A14DA09DE11}" srcOrd="0" destOrd="0" presId="urn:microsoft.com/office/officeart/2018/5/layout/IconCircleLabelList"/>
    <dgm:cxn modelId="{FD47565B-FD53-48D6-8FD4-5ABE723355FC}" srcId="{9EAB47DC-C86D-4266-8557-F00510FF65B7}" destId="{278EF98F-BE32-41C7-8C2B-C503C8604B88}" srcOrd="0" destOrd="0" parTransId="{08D93208-0668-4160-80CE-98E10E212F06}" sibTransId="{D4D6DF4D-C668-436D-A0E3-40A4823C2F22}"/>
    <dgm:cxn modelId="{57122664-5C6D-4F9C-8E4B-C8D98F81E4D8}" type="presOf" srcId="{278EF98F-BE32-41C7-8C2B-C503C8604B88}" destId="{B0D8CF6A-5E5D-40E1-9B61-AB14DA3FD6DB}" srcOrd="0" destOrd="0" presId="urn:microsoft.com/office/officeart/2018/5/layout/IconCircleLabelList"/>
    <dgm:cxn modelId="{73AF8578-35D9-464A-9456-A2211EBFA62B}" srcId="{9EAB47DC-C86D-4266-8557-F00510FF65B7}" destId="{9BF8768D-F5FE-463F-9FFF-297CCC7158A9}" srcOrd="1" destOrd="0" parTransId="{BBBF8CE3-0A14-489D-889E-CEC1A5F9B9BE}" sibTransId="{4BA90280-DEAE-407B-92DD-B7DBD3BB6AFF}"/>
    <dgm:cxn modelId="{6FEA38B9-CFF6-443D-8745-ACBE004DA4FC}" type="presOf" srcId="{6B1C5DBE-ACF9-41D2-A85F-4BFD9D70D3C1}" destId="{93E05423-1F1C-4831-846D-F4F4E7FA9BD2}" srcOrd="0" destOrd="0" presId="urn:microsoft.com/office/officeart/2018/5/layout/IconCircleLabelList"/>
    <dgm:cxn modelId="{FBC7B7E6-E55C-46B4-A65E-9C4DBA67D8CC}" srcId="{9EAB47DC-C86D-4266-8557-F00510FF65B7}" destId="{6B1C5DBE-ACF9-41D2-A85F-4BFD9D70D3C1}" srcOrd="2" destOrd="0" parTransId="{DBE525D8-E40C-48FA-84FF-8F5F96244748}" sibTransId="{C64EC7F6-51B0-44F9-9FC1-0E77D51CCEC7}"/>
    <dgm:cxn modelId="{62C87F9C-55E4-492F-BBB7-F7ED7EAFF6FB}" type="presParOf" srcId="{D5BFC24E-5F61-4D20-B1B0-38C8366550F5}" destId="{C36BB0ED-C443-4D7A-8615-84EC421EEBAC}" srcOrd="0" destOrd="0" presId="urn:microsoft.com/office/officeart/2018/5/layout/IconCircleLabelList"/>
    <dgm:cxn modelId="{89770731-CDE8-49A3-B150-B6AE9337BE29}" type="presParOf" srcId="{C36BB0ED-C443-4D7A-8615-84EC421EEBAC}" destId="{87A75C93-4DD5-4105-9CE8-71FFC3C92A72}" srcOrd="0" destOrd="0" presId="urn:microsoft.com/office/officeart/2018/5/layout/IconCircleLabelList"/>
    <dgm:cxn modelId="{548A2FBD-4056-4170-BC9F-8D74D8DE91C4}" type="presParOf" srcId="{C36BB0ED-C443-4D7A-8615-84EC421EEBAC}" destId="{1921D31A-EB64-4765-B05D-294033C6B684}" srcOrd="1" destOrd="0" presId="urn:microsoft.com/office/officeart/2018/5/layout/IconCircleLabelList"/>
    <dgm:cxn modelId="{9FBC7981-66F7-4AF7-A787-104374386875}" type="presParOf" srcId="{C36BB0ED-C443-4D7A-8615-84EC421EEBAC}" destId="{32C086AD-CB66-4D91-97D2-291797CDAF71}" srcOrd="2" destOrd="0" presId="urn:microsoft.com/office/officeart/2018/5/layout/IconCircleLabelList"/>
    <dgm:cxn modelId="{0EA3825E-BD71-4898-A983-A458E5D64F8C}" type="presParOf" srcId="{C36BB0ED-C443-4D7A-8615-84EC421EEBAC}" destId="{B0D8CF6A-5E5D-40E1-9B61-AB14DA3FD6DB}" srcOrd="3" destOrd="0" presId="urn:microsoft.com/office/officeart/2018/5/layout/IconCircleLabelList"/>
    <dgm:cxn modelId="{7470C02A-D61A-4924-93E4-801CEB866834}" type="presParOf" srcId="{D5BFC24E-5F61-4D20-B1B0-38C8366550F5}" destId="{FCE3A0AF-4D9F-46E2-831F-F6ABD410C134}" srcOrd="1" destOrd="0" presId="urn:microsoft.com/office/officeart/2018/5/layout/IconCircleLabelList"/>
    <dgm:cxn modelId="{F8E02DB4-B6B3-403E-8A6E-D0A7FBA47BD0}" type="presParOf" srcId="{D5BFC24E-5F61-4D20-B1B0-38C8366550F5}" destId="{72B9F3D3-2F38-4667-A03B-133D0DED78A0}" srcOrd="2" destOrd="0" presId="urn:microsoft.com/office/officeart/2018/5/layout/IconCircleLabelList"/>
    <dgm:cxn modelId="{854C5718-35AB-45F9-884B-ECB51D5A0C5C}" type="presParOf" srcId="{72B9F3D3-2F38-4667-A03B-133D0DED78A0}" destId="{0D7D5C0A-C79B-4FC2-8D74-873BF97E3C38}" srcOrd="0" destOrd="0" presId="urn:microsoft.com/office/officeart/2018/5/layout/IconCircleLabelList"/>
    <dgm:cxn modelId="{7D5A721F-8606-4D26-A48E-56BB91946377}" type="presParOf" srcId="{72B9F3D3-2F38-4667-A03B-133D0DED78A0}" destId="{CBA36A59-BA67-49F3-AD62-F56D3B485536}" srcOrd="1" destOrd="0" presId="urn:microsoft.com/office/officeart/2018/5/layout/IconCircleLabelList"/>
    <dgm:cxn modelId="{D87132B2-33CA-49A7-8239-81CBF1901051}" type="presParOf" srcId="{72B9F3D3-2F38-4667-A03B-133D0DED78A0}" destId="{4C4632FE-9602-45EC-A9F6-1912485602E2}" srcOrd="2" destOrd="0" presId="urn:microsoft.com/office/officeart/2018/5/layout/IconCircleLabelList"/>
    <dgm:cxn modelId="{FA550EE4-847A-496D-9052-D30822D055F4}" type="presParOf" srcId="{72B9F3D3-2F38-4667-A03B-133D0DED78A0}" destId="{1205E114-CBB5-41E6-BCDC-6A14DA09DE11}" srcOrd="3" destOrd="0" presId="urn:microsoft.com/office/officeart/2018/5/layout/IconCircleLabelList"/>
    <dgm:cxn modelId="{1C7412A4-12BB-4EED-A3D9-0A2F6A0C9D90}" type="presParOf" srcId="{D5BFC24E-5F61-4D20-B1B0-38C8366550F5}" destId="{496D552D-BDF0-4AFF-B670-8378EDAF00CC}" srcOrd="3" destOrd="0" presId="urn:microsoft.com/office/officeart/2018/5/layout/IconCircleLabelList"/>
    <dgm:cxn modelId="{A0ED0181-5362-470B-A1EB-22EA0900879E}" type="presParOf" srcId="{D5BFC24E-5F61-4D20-B1B0-38C8366550F5}" destId="{AF5C006F-06F7-48EB-9190-A8C54466391F}" srcOrd="4" destOrd="0" presId="urn:microsoft.com/office/officeart/2018/5/layout/IconCircleLabelList"/>
    <dgm:cxn modelId="{0FED9AC4-A065-4889-BB3F-C2B7F467F1D4}" type="presParOf" srcId="{AF5C006F-06F7-48EB-9190-A8C54466391F}" destId="{062C4226-0C30-4B61-80ED-91F4346463A4}" srcOrd="0" destOrd="0" presId="urn:microsoft.com/office/officeart/2018/5/layout/IconCircleLabelList"/>
    <dgm:cxn modelId="{3A3B9DED-A3EE-4A6F-B110-90480ADBBE4A}" type="presParOf" srcId="{AF5C006F-06F7-48EB-9190-A8C54466391F}" destId="{23501CD8-0198-4097-BC80-24AC8634F4E2}" srcOrd="1" destOrd="0" presId="urn:microsoft.com/office/officeart/2018/5/layout/IconCircleLabelList"/>
    <dgm:cxn modelId="{14610113-46E7-4DD4-A4BA-660B7C2E22BE}" type="presParOf" srcId="{AF5C006F-06F7-48EB-9190-A8C54466391F}" destId="{B9F0B4DF-3A9C-4240-BAFE-378D66633D3D}" srcOrd="2" destOrd="0" presId="urn:microsoft.com/office/officeart/2018/5/layout/IconCircleLabelList"/>
    <dgm:cxn modelId="{04D5A9AC-3F16-4453-9F98-1261C58F9F39}" type="presParOf" srcId="{AF5C006F-06F7-48EB-9190-A8C54466391F}" destId="{93E05423-1F1C-4831-846D-F4F4E7FA9BD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55FBCF-69BF-46FD-8D8C-CD0BA978764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15AAF1-83C0-404C-BD44-B93C8BED517F}">
      <dgm:prSet/>
      <dgm:spPr/>
      <dgm:t>
        <a:bodyPr/>
        <a:lstStyle/>
        <a:p>
          <a:r>
            <a:rPr lang="cs-CZ"/>
            <a:t>Normální zubař</a:t>
          </a:r>
          <a:endParaRPr lang="en-US"/>
        </a:p>
      </dgm:t>
    </dgm:pt>
    <dgm:pt modelId="{11E62E05-C88F-4F39-A78D-E2F0831AD799}" type="parTrans" cxnId="{C44E6EA2-77DB-4635-9493-4CDCB850D525}">
      <dgm:prSet/>
      <dgm:spPr/>
      <dgm:t>
        <a:bodyPr/>
        <a:lstStyle/>
        <a:p>
          <a:endParaRPr lang="en-US"/>
        </a:p>
      </dgm:t>
    </dgm:pt>
    <dgm:pt modelId="{11979AC8-1005-4D4B-BAD3-9E1AFDE4A541}" type="sibTrans" cxnId="{C44E6EA2-77DB-4635-9493-4CDCB850D525}">
      <dgm:prSet/>
      <dgm:spPr/>
      <dgm:t>
        <a:bodyPr/>
        <a:lstStyle/>
        <a:p>
          <a:endParaRPr lang="en-US"/>
        </a:p>
      </dgm:t>
    </dgm:pt>
    <dgm:pt modelId="{2C3D7E7C-A58E-4E0F-9976-3089C8DBB767}">
      <dgm:prSet/>
      <dgm:spPr/>
      <dgm:t>
        <a:bodyPr/>
        <a:lstStyle/>
        <a:p>
          <a:r>
            <a:rPr lang="cs-CZ"/>
            <a:t>Sadistický zubař</a:t>
          </a:r>
          <a:endParaRPr lang="en-US"/>
        </a:p>
      </dgm:t>
    </dgm:pt>
    <dgm:pt modelId="{519AE10F-700A-45C6-9721-89E552714AD9}" type="parTrans" cxnId="{7D218587-1BD2-4A7F-A8B4-EAA6564B8F6B}">
      <dgm:prSet/>
      <dgm:spPr/>
      <dgm:t>
        <a:bodyPr/>
        <a:lstStyle/>
        <a:p>
          <a:endParaRPr lang="en-US"/>
        </a:p>
      </dgm:t>
    </dgm:pt>
    <dgm:pt modelId="{224DC968-B50B-4F24-994F-651EB240553D}" type="sibTrans" cxnId="{7D218587-1BD2-4A7F-A8B4-EAA6564B8F6B}">
      <dgm:prSet/>
      <dgm:spPr/>
      <dgm:t>
        <a:bodyPr/>
        <a:lstStyle/>
        <a:p>
          <a:endParaRPr lang="en-US"/>
        </a:p>
      </dgm:t>
    </dgm:pt>
    <dgm:pt modelId="{8F789C0A-2186-A544-ADBE-752D1C2B1CE3}" type="pres">
      <dgm:prSet presAssocID="{1A55FBCF-69BF-46FD-8D8C-CD0BA978764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842886-D1E1-984D-809A-C7712C8B95BF}" type="pres">
      <dgm:prSet presAssocID="{6715AAF1-83C0-404C-BD44-B93C8BED517F}" presName="root" presStyleCnt="0"/>
      <dgm:spPr/>
    </dgm:pt>
    <dgm:pt modelId="{A50B6385-C434-2046-A604-ECB08D146C25}" type="pres">
      <dgm:prSet presAssocID="{6715AAF1-83C0-404C-BD44-B93C8BED517F}" presName="rootComposite" presStyleCnt="0"/>
      <dgm:spPr/>
    </dgm:pt>
    <dgm:pt modelId="{52D84ABD-A6BB-524B-BFF7-86BA6B812861}" type="pres">
      <dgm:prSet presAssocID="{6715AAF1-83C0-404C-BD44-B93C8BED517F}" presName="rootText" presStyleLbl="node1" presStyleIdx="0" presStyleCnt="2"/>
      <dgm:spPr/>
    </dgm:pt>
    <dgm:pt modelId="{378C8EF4-A6F1-2F47-AAF7-225804DB4627}" type="pres">
      <dgm:prSet presAssocID="{6715AAF1-83C0-404C-BD44-B93C8BED517F}" presName="rootConnector" presStyleLbl="node1" presStyleIdx="0" presStyleCnt="2"/>
      <dgm:spPr/>
    </dgm:pt>
    <dgm:pt modelId="{B4AC9300-6683-AD4B-A137-88CE2DB1C7D6}" type="pres">
      <dgm:prSet presAssocID="{6715AAF1-83C0-404C-BD44-B93C8BED517F}" presName="childShape" presStyleCnt="0"/>
      <dgm:spPr/>
    </dgm:pt>
    <dgm:pt modelId="{01C9F36C-60B8-244D-BBA8-47837E6C885A}" type="pres">
      <dgm:prSet presAssocID="{2C3D7E7C-A58E-4E0F-9976-3089C8DBB767}" presName="root" presStyleCnt="0"/>
      <dgm:spPr/>
    </dgm:pt>
    <dgm:pt modelId="{E6F0BF24-7363-2A41-BD46-313EFBBC35C9}" type="pres">
      <dgm:prSet presAssocID="{2C3D7E7C-A58E-4E0F-9976-3089C8DBB767}" presName="rootComposite" presStyleCnt="0"/>
      <dgm:spPr/>
    </dgm:pt>
    <dgm:pt modelId="{D9BEA898-0A7C-E34A-993B-6ABD186BBFE5}" type="pres">
      <dgm:prSet presAssocID="{2C3D7E7C-A58E-4E0F-9976-3089C8DBB767}" presName="rootText" presStyleLbl="node1" presStyleIdx="1" presStyleCnt="2"/>
      <dgm:spPr/>
    </dgm:pt>
    <dgm:pt modelId="{903587C7-5F5B-8E47-86C8-2F0FC018C740}" type="pres">
      <dgm:prSet presAssocID="{2C3D7E7C-A58E-4E0F-9976-3089C8DBB767}" presName="rootConnector" presStyleLbl="node1" presStyleIdx="1" presStyleCnt="2"/>
      <dgm:spPr/>
    </dgm:pt>
    <dgm:pt modelId="{5ABE5A8F-C8F7-C641-A593-47CB69B53ABB}" type="pres">
      <dgm:prSet presAssocID="{2C3D7E7C-A58E-4E0F-9976-3089C8DBB767}" presName="childShape" presStyleCnt="0"/>
      <dgm:spPr/>
    </dgm:pt>
  </dgm:ptLst>
  <dgm:cxnLst>
    <dgm:cxn modelId="{6649DA11-609A-964D-8C37-AC3992EDB875}" type="presOf" srcId="{1A55FBCF-69BF-46FD-8D8C-CD0BA9787648}" destId="{8F789C0A-2186-A544-ADBE-752D1C2B1CE3}" srcOrd="0" destOrd="0" presId="urn:microsoft.com/office/officeart/2005/8/layout/hierarchy3"/>
    <dgm:cxn modelId="{D3386E14-88E0-6840-BC29-1D330B617007}" type="presOf" srcId="{6715AAF1-83C0-404C-BD44-B93C8BED517F}" destId="{378C8EF4-A6F1-2F47-AAF7-225804DB4627}" srcOrd="1" destOrd="0" presId="urn:microsoft.com/office/officeart/2005/8/layout/hierarchy3"/>
    <dgm:cxn modelId="{41D5C63B-6A4C-844F-BA4E-DBB48A1D2C5B}" type="presOf" srcId="{2C3D7E7C-A58E-4E0F-9976-3089C8DBB767}" destId="{903587C7-5F5B-8E47-86C8-2F0FC018C740}" srcOrd="1" destOrd="0" presId="urn:microsoft.com/office/officeart/2005/8/layout/hierarchy3"/>
    <dgm:cxn modelId="{F086F644-5C16-CB49-8672-A24496EF170D}" type="presOf" srcId="{2C3D7E7C-A58E-4E0F-9976-3089C8DBB767}" destId="{D9BEA898-0A7C-E34A-993B-6ABD186BBFE5}" srcOrd="0" destOrd="0" presId="urn:microsoft.com/office/officeart/2005/8/layout/hierarchy3"/>
    <dgm:cxn modelId="{AC21034B-3F34-134A-B4BF-CBA6D90D8E30}" type="presOf" srcId="{6715AAF1-83C0-404C-BD44-B93C8BED517F}" destId="{52D84ABD-A6BB-524B-BFF7-86BA6B812861}" srcOrd="0" destOrd="0" presId="urn:microsoft.com/office/officeart/2005/8/layout/hierarchy3"/>
    <dgm:cxn modelId="{7D218587-1BD2-4A7F-A8B4-EAA6564B8F6B}" srcId="{1A55FBCF-69BF-46FD-8D8C-CD0BA9787648}" destId="{2C3D7E7C-A58E-4E0F-9976-3089C8DBB767}" srcOrd="1" destOrd="0" parTransId="{519AE10F-700A-45C6-9721-89E552714AD9}" sibTransId="{224DC968-B50B-4F24-994F-651EB240553D}"/>
    <dgm:cxn modelId="{C44E6EA2-77DB-4635-9493-4CDCB850D525}" srcId="{1A55FBCF-69BF-46FD-8D8C-CD0BA9787648}" destId="{6715AAF1-83C0-404C-BD44-B93C8BED517F}" srcOrd="0" destOrd="0" parTransId="{11E62E05-C88F-4F39-A78D-E2F0831AD799}" sibTransId="{11979AC8-1005-4D4B-BAD3-9E1AFDE4A541}"/>
    <dgm:cxn modelId="{C4C274F0-E948-F640-8078-F5FCDAC2A622}" type="presParOf" srcId="{8F789C0A-2186-A544-ADBE-752D1C2B1CE3}" destId="{08842886-D1E1-984D-809A-C7712C8B95BF}" srcOrd="0" destOrd="0" presId="urn:microsoft.com/office/officeart/2005/8/layout/hierarchy3"/>
    <dgm:cxn modelId="{D8354D63-559E-E748-BA86-7D3C5E76D0AC}" type="presParOf" srcId="{08842886-D1E1-984D-809A-C7712C8B95BF}" destId="{A50B6385-C434-2046-A604-ECB08D146C25}" srcOrd="0" destOrd="0" presId="urn:microsoft.com/office/officeart/2005/8/layout/hierarchy3"/>
    <dgm:cxn modelId="{0BC5A9F9-B583-D141-A4BF-4B0A6AD89C93}" type="presParOf" srcId="{A50B6385-C434-2046-A604-ECB08D146C25}" destId="{52D84ABD-A6BB-524B-BFF7-86BA6B812861}" srcOrd="0" destOrd="0" presId="urn:microsoft.com/office/officeart/2005/8/layout/hierarchy3"/>
    <dgm:cxn modelId="{C60E0058-285C-F54B-9886-B39A48470F2C}" type="presParOf" srcId="{A50B6385-C434-2046-A604-ECB08D146C25}" destId="{378C8EF4-A6F1-2F47-AAF7-225804DB4627}" srcOrd="1" destOrd="0" presId="urn:microsoft.com/office/officeart/2005/8/layout/hierarchy3"/>
    <dgm:cxn modelId="{78B3360F-0437-B94F-A8C6-4435AC9A43A6}" type="presParOf" srcId="{08842886-D1E1-984D-809A-C7712C8B95BF}" destId="{B4AC9300-6683-AD4B-A137-88CE2DB1C7D6}" srcOrd="1" destOrd="0" presId="urn:microsoft.com/office/officeart/2005/8/layout/hierarchy3"/>
    <dgm:cxn modelId="{DD98A10A-824F-444A-B2D2-E90102AE484A}" type="presParOf" srcId="{8F789C0A-2186-A544-ADBE-752D1C2B1CE3}" destId="{01C9F36C-60B8-244D-BBA8-47837E6C885A}" srcOrd="1" destOrd="0" presId="urn:microsoft.com/office/officeart/2005/8/layout/hierarchy3"/>
    <dgm:cxn modelId="{BFF1B9A9-2313-4148-AE41-50085E4CCAED}" type="presParOf" srcId="{01C9F36C-60B8-244D-BBA8-47837E6C885A}" destId="{E6F0BF24-7363-2A41-BD46-313EFBBC35C9}" srcOrd="0" destOrd="0" presId="urn:microsoft.com/office/officeart/2005/8/layout/hierarchy3"/>
    <dgm:cxn modelId="{47BBA5BD-8DE9-B94A-B7BC-42C4249B4D13}" type="presParOf" srcId="{E6F0BF24-7363-2A41-BD46-313EFBBC35C9}" destId="{D9BEA898-0A7C-E34A-993B-6ABD186BBFE5}" srcOrd="0" destOrd="0" presId="urn:microsoft.com/office/officeart/2005/8/layout/hierarchy3"/>
    <dgm:cxn modelId="{1C6DB79E-8294-B14C-A329-E769D415A1EB}" type="presParOf" srcId="{E6F0BF24-7363-2A41-BD46-313EFBBC35C9}" destId="{903587C7-5F5B-8E47-86C8-2F0FC018C740}" srcOrd="1" destOrd="0" presId="urn:microsoft.com/office/officeart/2005/8/layout/hierarchy3"/>
    <dgm:cxn modelId="{E3E77308-0143-584E-BF20-B86512249952}" type="presParOf" srcId="{01C9F36C-60B8-244D-BBA8-47837E6C885A}" destId="{5ABE5A8F-C8F7-C641-A593-47CB69B53AB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3BB9E1-FCD1-4C59-BC35-82A4F914CE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404D3D3-3F0E-4184-805E-BFB689044013}">
      <dgm:prSet/>
      <dgm:spPr/>
      <dgm:t>
        <a:bodyPr/>
        <a:lstStyle/>
        <a:p>
          <a:r>
            <a:rPr lang="cs-CZ"/>
            <a:t>Legitimní cíle – rozlišování</a:t>
          </a:r>
          <a:endParaRPr lang="en-US"/>
        </a:p>
      </dgm:t>
    </dgm:pt>
    <dgm:pt modelId="{9903CE56-BE0E-4213-AF5B-E2052D85BDAE}" type="parTrans" cxnId="{1BFD7062-DF5E-45F1-8D6E-86335158F7E3}">
      <dgm:prSet/>
      <dgm:spPr/>
      <dgm:t>
        <a:bodyPr/>
        <a:lstStyle/>
        <a:p>
          <a:endParaRPr lang="en-US"/>
        </a:p>
      </dgm:t>
    </dgm:pt>
    <dgm:pt modelId="{79D1EE4D-5BB3-426F-93E7-91338586AC70}" type="sibTrans" cxnId="{1BFD7062-DF5E-45F1-8D6E-86335158F7E3}">
      <dgm:prSet/>
      <dgm:spPr/>
      <dgm:t>
        <a:bodyPr/>
        <a:lstStyle/>
        <a:p>
          <a:endParaRPr lang="en-US"/>
        </a:p>
      </dgm:t>
    </dgm:pt>
    <dgm:pt modelId="{9C4CDCD0-1B0F-4A49-AA82-D488F9506421}">
      <dgm:prSet/>
      <dgm:spPr/>
      <dgm:t>
        <a:bodyPr/>
        <a:lstStyle/>
        <a:p>
          <a:r>
            <a:rPr lang="cs-CZ"/>
            <a:t>Vojenská nutnost</a:t>
          </a:r>
          <a:endParaRPr lang="en-US"/>
        </a:p>
      </dgm:t>
    </dgm:pt>
    <dgm:pt modelId="{D5DA91F6-BCD8-4E95-8DDF-53211367FB79}" type="parTrans" cxnId="{7B4B047A-A6F5-4D1E-BDC6-715B5C4C7BB2}">
      <dgm:prSet/>
      <dgm:spPr/>
      <dgm:t>
        <a:bodyPr/>
        <a:lstStyle/>
        <a:p>
          <a:endParaRPr lang="en-US"/>
        </a:p>
      </dgm:t>
    </dgm:pt>
    <dgm:pt modelId="{636FD43A-5347-4C2A-BDCC-AFEBAEA450CC}" type="sibTrans" cxnId="{7B4B047A-A6F5-4D1E-BDC6-715B5C4C7BB2}">
      <dgm:prSet/>
      <dgm:spPr/>
      <dgm:t>
        <a:bodyPr/>
        <a:lstStyle/>
        <a:p>
          <a:endParaRPr lang="en-US"/>
        </a:p>
      </dgm:t>
    </dgm:pt>
    <dgm:pt modelId="{A2C189A3-8F47-4FCC-B767-5F71ED9E9AA4}">
      <dgm:prSet/>
      <dgm:spPr/>
      <dgm:t>
        <a:bodyPr/>
        <a:lstStyle/>
        <a:p>
          <a:r>
            <a:rPr lang="cs-CZ"/>
            <a:t>Proporcionalita</a:t>
          </a:r>
          <a:endParaRPr lang="en-US"/>
        </a:p>
      </dgm:t>
    </dgm:pt>
    <dgm:pt modelId="{57C5A541-146B-4B51-8801-EB5195CC5B57}" type="parTrans" cxnId="{73FC3623-44E6-4E7E-AE5B-78D232C373A1}">
      <dgm:prSet/>
      <dgm:spPr/>
      <dgm:t>
        <a:bodyPr/>
        <a:lstStyle/>
        <a:p>
          <a:endParaRPr lang="en-US"/>
        </a:p>
      </dgm:t>
    </dgm:pt>
    <dgm:pt modelId="{4E42F002-93ED-4413-BB45-541EA0E4FF7F}" type="sibTrans" cxnId="{73FC3623-44E6-4E7E-AE5B-78D232C373A1}">
      <dgm:prSet/>
      <dgm:spPr/>
      <dgm:t>
        <a:bodyPr/>
        <a:lstStyle/>
        <a:p>
          <a:endParaRPr lang="en-US"/>
        </a:p>
      </dgm:t>
    </dgm:pt>
    <dgm:pt modelId="{BFC1C9C7-78F5-D143-B340-6D18112078DE}" type="pres">
      <dgm:prSet presAssocID="{7D3BB9E1-FCD1-4C59-BC35-82A4F914CE8A}" presName="linear" presStyleCnt="0">
        <dgm:presLayoutVars>
          <dgm:animLvl val="lvl"/>
          <dgm:resizeHandles val="exact"/>
        </dgm:presLayoutVars>
      </dgm:prSet>
      <dgm:spPr/>
    </dgm:pt>
    <dgm:pt modelId="{FDBAA799-132D-A84B-A98C-E144E8326A0B}" type="pres">
      <dgm:prSet presAssocID="{B404D3D3-3F0E-4184-805E-BFB68904401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CC6C199-C378-1849-8297-1A37EC28CAE3}" type="pres">
      <dgm:prSet presAssocID="{79D1EE4D-5BB3-426F-93E7-91338586AC70}" presName="spacer" presStyleCnt="0"/>
      <dgm:spPr/>
    </dgm:pt>
    <dgm:pt modelId="{0814439D-18DD-C742-BB3B-40C28DF25ACC}" type="pres">
      <dgm:prSet presAssocID="{9C4CDCD0-1B0F-4A49-AA82-D488F95064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2BA5B8-BCE9-4042-86C8-5A8A4FB02CD3}" type="pres">
      <dgm:prSet presAssocID="{636FD43A-5347-4C2A-BDCC-AFEBAEA450CC}" presName="spacer" presStyleCnt="0"/>
      <dgm:spPr/>
    </dgm:pt>
    <dgm:pt modelId="{0F80CC04-A559-4246-901E-28F9CF785C9E}" type="pres">
      <dgm:prSet presAssocID="{A2C189A3-8F47-4FCC-B767-5F71ED9E9AA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FC3623-44E6-4E7E-AE5B-78D232C373A1}" srcId="{7D3BB9E1-FCD1-4C59-BC35-82A4F914CE8A}" destId="{A2C189A3-8F47-4FCC-B767-5F71ED9E9AA4}" srcOrd="2" destOrd="0" parTransId="{57C5A541-146B-4B51-8801-EB5195CC5B57}" sibTransId="{4E42F002-93ED-4413-BB45-541EA0E4FF7F}"/>
    <dgm:cxn modelId="{40621240-4A86-7440-869B-F8C9F916041E}" type="presOf" srcId="{A2C189A3-8F47-4FCC-B767-5F71ED9E9AA4}" destId="{0F80CC04-A559-4246-901E-28F9CF785C9E}" srcOrd="0" destOrd="0" presId="urn:microsoft.com/office/officeart/2005/8/layout/vList2"/>
    <dgm:cxn modelId="{E4F0F746-6115-B341-954A-644114075645}" type="presOf" srcId="{B404D3D3-3F0E-4184-805E-BFB689044013}" destId="{FDBAA799-132D-A84B-A98C-E144E8326A0B}" srcOrd="0" destOrd="0" presId="urn:microsoft.com/office/officeart/2005/8/layout/vList2"/>
    <dgm:cxn modelId="{C2DF195F-AFD1-8C41-9B17-012292ECAFF1}" type="presOf" srcId="{7D3BB9E1-FCD1-4C59-BC35-82A4F914CE8A}" destId="{BFC1C9C7-78F5-D143-B340-6D18112078DE}" srcOrd="0" destOrd="0" presId="urn:microsoft.com/office/officeart/2005/8/layout/vList2"/>
    <dgm:cxn modelId="{1BFD7062-DF5E-45F1-8D6E-86335158F7E3}" srcId="{7D3BB9E1-FCD1-4C59-BC35-82A4F914CE8A}" destId="{B404D3D3-3F0E-4184-805E-BFB689044013}" srcOrd="0" destOrd="0" parTransId="{9903CE56-BE0E-4213-AF5B-E2052D85BDAE}" sibTransId="{79D1EE4D-5BB3-426F-93E7-91338586AC70}"/>
    <dgm:cxn modelId="{7B4B047A-A6F5-4D1E-BDC6-715B5C4C7BB2}" srcId="{7D3BB9E1-FCD1-4C59-BC35-82A4F914CE8A}" destId="{9C4CDCD0-1B0F-4A49-AA82-D488F9506421}" srcOrd="1" destOrd="0" parTransId="{D5DA91F6-BCD8-4E95-8DDF-53211367FB79}" sibTransId="{636FD43A-5347-4C2A-BDCC-AFEBAEA450CC}"/>
    <dgm:cxn modelId="{2DF88BDA-48CC-0446-874F-5ADDB0389E7F}" type="presOf" srcId="{9C4CDCD0-1B0F-4A49-AA82-D488F9506421}" destId="{0814439D-18DD-C742-BB3B-40C28DF25ACC}" srcOrd="0" destOrd="0" presId="urn:microsoft.com/office/officeart/2005/8/layout/vList2"/>
    <dgm:cxn modelId="{E0695916-BA96-3A45-8904-FF67F65CF195}" type="presParOf" srcId="{BFC1C9C7-78F5-D143-B340-6D18112078DE}" destId="{FDBAA799-132D-A84B-A98C-E144E8326A0B}" srcOrd="0" destOrd="0" presId="urn:microsoft.com/office/officeart/2005/8/layout/vList2"/>
    <dgm:cxn modelId="{23FE9A13-B016-784A-8F41-1961F9599FBB}" type="presParOf" srcId="{BFC1C9C7-78F5-D143-B340-6D18112078DE}" destId="{CCC6C199-C378-1849-8297-1A37EC28CAE3}" srcOrd="1" destOrd="0" presId="urn:microsoft.com/office/officeart/2005/8/layout/vList2"/>
    <dgm:cxn modelId="{DC4F922C-25A3-B04D-BD6D-F6B41CC0865A}" type="presParOf" srcId="{BFC1C9C7-78F5-D143-B340-6D18112078DE}" destId="{0814439D-18DD-C742-BB3B-40C28DF25ACC}" srcOrd="2" destOrd="0" presId="urn:microsoft.com/office/officeart/2005/8/layout/vList2"/>
    <dgm:cxn modelId="{265E7966-11BF-0841-8F96-FD53DC44B5EB}" type="presParOf" srcId="{BFC1C9C7-78F5-D143-B340-6D18112078DE}" destId="{6F2BA5B8-BCE9-4042-86C8-5A8A4FB02CD3}" srcOrd="3" destOrd="0" presId="urn:microsoft.com/office/officeart/2005/8/layout/vList2"/>
    <dgm:cxn modelId="{19CCE4D7-B7CC-D44C-B5F8-054B0C50B2EF}" type="presParOf" srcId="{BFC1C9C7-78F5-D143-B340-6D18112078DE}" destId="{0F80CC04-A559-4246-901E-28F9CF785C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EBE8A8-1EFE-4EB6-89FC-C6A9B8427F5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E6C9765-9D2F-4B7C-8967-7EE26F72F84D}">
      <dgm:prSet/>
      <dgm:spPr/>
      <dgm:t>
        <a:bodyPr/>
        <a:lstStyle/>
        <a:p>
          <a:r>
            <a:rPr lang="cs-CZ"/>
            <a:t>Individualismus</a:t>
          </a:r>
          <a:endParaRPr lang="en-US"/>
        </a:p>
      </dgm:t>
    </dgm:pt>
    <dgm:pt modelId="{AEEA8661-46EE-465F-8D09-318F1353AEEB}" type="parTrans" cxnId="{BFD4D321-A64E-416E-85B8-83EC37959E53}">
      <dgm:prSet/>
      <dgm:spPr/>
      <dgm:t>
        <a:bodyPr/>
        <a:lstStyle/>
        <a:p>
          <a:endParaRPr lang="en-US"/>
        </a:p>
      </dgm:t>
    </dgm:pt>
    <dgm:pt modelId="{E3ED7F24-BED4-4309-9DC4-CE99F13A3FF7}" type="sibTrans" cxnId="{BFD4D321-A64E-416E-85B8-83EC37959E53}">
      <dgm:prSet/>
      <dgm:spPr/>
      <dgm:t>
        <a:bodyPr/>
        <a:lstStyle/>
        <a:p>
          <a:endParaRPr lang="en-US"/>
        </a:p>
      </dgm:t>
    </dgm:pt>
    <dgm:pt modelId="{CBF57D62-EDD1-405C-A1C8-E708EDBC1C2E}">
      <dgm:prSet/>
      <dgm:spPr/>
      <dgm:t>
        <a:bodyPr/>
        <a:lstStyle/>
        <a:p>
          <a:r>
            <a:rPr lang="cs-CZ"/>
            <a:t>Kontinuita</a:t>
          </a:r>
          <a:endParaRPr lang="en-US"/>
        </a:p>
      </dgm:t>
    </dgm:pt>
    <dgm:pt modelId="{B4E4603B-7A98-4777-82E8-E53DBAADC029}" type="parTrans" cxnId="{4D4DB1D4-8AE6-4721-A12D-009BE9130346}">
      <dgm:prSet/>
      <dgm:spPr/>
      <dgm:t>
        <a:bodyPr/>
        <a:lstStyle/>
        <a:p>
          <a:endParaRPr lang="en-US"/>
        </a:p>
      </dgm:t>
    </dgm:pt>
    <dgm:pt modelId="{D69F6FA0-32AB-47FA-808B-C17B19DDFA3D}" type="sibTrans" cxnId="{4D4DB1D4-8AE6-4721-A12D-009BE9130346}">
      <dgm:prSet/>
      <dgm:spPr/>
      <dgm:t>
        <a:bodyPr/>
        <a:lstStyle/>
        <a:p>
          <a:endParaRPr lang="en-US"/>
        </a:p>
      </dgm:t>
    </dgm:pt>
    <dgm:pt modelId="{C639E6C0-A329-4E49-883A-5CED6B63DF8E}" type="pres">
      <dgm:prSet presAssocID="{EDEBE8A8-1EFE-4EB6-89FC-C6A9B8427F50}" presName="linear" presStyleCnt="0">
        <dgm:presLayoutVars>
          <dgm:animLvl val="lvl"/>
          <dgm:resizeHandles val="exact"/>
        </dgm:presLayoutVars>
      </dgm:prSet>
      <dgm:spPr/>
    </dgm:pt>
    <dgm:pt modelId="{DEC201F3-C590-0B41-ACD1-F27FE42A750E}" type="pres">
      <dgm:prSet presAssocID="{9E6C9765-9D2F-4B7C-8967-7EE26F72F84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4350CC3-B558-C543-9F82-264E6D246148}" type="pres">
      <dgm:prSet presAssocID="{E3ED7F24-BED4-4309-9DC4-CE99F13A3FF7}" presName="spacer" presStyleCnt="0"/>
      <dgm:spPr/>
    </dgm:pt>
    <dgm:pt modelId="{B06C56C6-0707-184B-B11F-54EDC9E33490}" type="pres">
      <dgm:prSet presAssocID="{CBF57D62-EDD1-405C-A1C8-E708EDBC1C2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C091C0B-68A7-FB4B-9574-258C7504BFD9}" type="presOf" srcId="{CBF57D62-EDD1-405C-A1C8-E708EDBC1C2E}" destId="{B06C56C6-0707-184B-B11F-54EDC9E33490}" srcOrd="0" destOrd="0" presId="urn:microsoft.com/office/officeart/2005/8/layout/vList2"/>
    <dgm:cxn modelId="{BFD4D321-A64E-416E-85B8-83EC37959E53}" srcId="{EDEBE8A8-1EFE-4EB6-89FC-C6A9B8427F50}" destId="{9E6C9765-9D2F-4B7C-8967-7EE26F72F84D}" srcOrd="0" destOrd="0" parTransId="{AEEA8661-46EE-465F-8D09-318F1353AEEB}" sibTransId="{E3ED7F24-BED4-4309-9DC4-CE99F13A3FF7}"/>
    <dgm:cxn modelId="{9B7B586D-CFA4-9441-9120-E1F1A68AD9B1}" type="presOf" srcId="{9E6C9765-9D2F-4B7C-8967-7EE26F72F84D}" destId="{DEC201F3-C590-0B41-ACD1-F27FE42A750E}" srcOrd="0" destOrd="0" presId="urn:microsoft.com/office/officeart/2005/8/layout/vList2"/>
    <dgm:cxn modelId="{5D9958BB-94AB-CD4F-8A04-B1D0A85338ED}" type="presOf" srcId="{EDEBE8A8-1EFE-4EB6-89FC-C6A9B8427F50}" destId="{C639E6C0-A329-4E49-883A-5CED6B63DF8E}" srcOrd="0" destOrd="0" presId="urn:microsoft.com/office/officeart/2005/8/layout/vList2"/>
    <dgm:cxn modelId="{4D4DB1D4-8AE6-4721-A12D-009BE9130346}" srcId="{EDEBE8A8-1EFE-4EB6-89FC-C6A9B8427F50}" destId="{CBF57D62-EDD1-405C-A1C8-E708EDBC1C2E}" srcOrd="1" destOrd="0" parTransId="{B4E4603B-7A98-4777-82E8-E53DBAADC029}" sibTransId="{D69F6FA0-32AB-47FA-808B-C17B19DDFA3D}"/>
    <dgm:cxn modelId="{AD984311-0996-C04A-A8CE-FE79A8CE7FE6}" type="presParOf" srcId="{C639E6C0-A329-4E49-883A-5CED6B63DF8E}" destId="{DEC201F3-C590-0B41-ACD1-F27FE42A750E}" srcOrd="0" destOrd="0" presId="urn:microsoft.com/office/officeart/2005/8/layout/vList2"/>
    <dgm:cxn modelId="{80AB6F11-0DD8-774F-A5EC-40626C06A7BD}" type="presParOf" srcId="{C639E6C0-A329-4E49-883A-5CED6B63DF8E}" destId="{24350CC3-B558-C543-9F82-264E6D246148}" srcOrd="1" destOrd="0" presId="urn:microsoft.com/office/officeart/2005/8/layout/vList2"/>
    <dgm:cxn modelId="{5FF2016C-E6C7-D146-A472-24B9FE425889}" type="presParOf" srcId="{C639E6C0-A329-4E49-883A-5CED6B63DF8E}" destId="{B06C56C6-0707-184B-B11F-54EDC9E3349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927DB5-2D37-43A1-BB83-298F2A4824F8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05FE23-3E92-4694-B1FE-09F31972B8DA}">
      <dgm:prSet/>
      <dgm:spPr/>
      <dgm:t>
        <a:bodyPr/>
        <a:lstStyle/>
        <a:p>
          <a:r>
            <a:rPr lang="cs-CZ"/>
            <a:t>Logická závislost mezi </a:t>
          </a:r>
          <a:r>
            <a:rPr lang="cs-CZ" i="1"/>
            <a:t>ius ad bellum </a:t>
          </a:r>
          <a:r>
            <a:rPr lang="cs-CZ"/>
            <a:t>a </a:t>
          </a:r>
          <a:r>
            <a:rPr lang="cs-CZ" i="1"/>
            <a:t>ius in bello</a:t>
          </a:r>
          <a:endParaRPr lang="en-US"/>
        </a:p>
      </dgm:t>
    </dgm:pt>
    <dgm:pt modelId="{93719063-8691-4955-8653-55B93FA98E52}" type="parTrans" cxnId="{90316BF3-613D-4EE2-A354-DFBB5D8C96E2}">
      <dgm:prSet/>
      <dgm:spPr/>
      <dgm:t>
        <a:bodyPr/>
        <a:lstStyle/>
        <a:p>
          <a:endParaRPr lang="en-US"/>
        </a:p>
      </dgm:t>
    </dgm:pt>
    <dgm:pt modelId="{52CAFA37-5287-476F-BF71-BA687679CA1F}" type="sibTrans" cxnId="{90316BF3-613D-4EE2-A354-DFBB5D8C96E2}">
      <dgm:prSet/>
      <dgm:spPr/>
      <dgm:t>
        <a:bodyPr/>
        <a:lstStyle/>
        <a:p>
          <a:endParaRPr lang="en-US"/>
        </a:p>
      </dgm:t>
    </dgm:pt>
    <dgm:pt modelId="{62CB01E5-FB51-44F8-95C3-E9F93B03825B}">
      <dgm:prSet/>
      <dgm:spPr/>
      <dgm:t>
        <a:bodyPr/>
        <a:lstStyle/>
        <a:p>
          <a:r>
            <a:rPr lang="cs-CZ" dirty="0"/>
            <a:t>Asymetrie mezi </a:t>
          </a:r>
          <a:r>
            <a:rPr lang="cs-CZ" dirty="0" err="1"/>
            <a:t>kombatanty</a:t>
          </a:r>
          <a:endParaRPr lang="en-US" dirty="0"/>
        </a:p>
      </dgm:t>
    </dgm:pt>
    <dgm:pt modelId="{5537A242-AAD0-4369-AE38-61B4166A30D2}" type="parTrans" cxnId="{EB060861-3233-4EFE-8D1C-1341E8FA656B}">
      <dgm:prSet/>
      <dgm:spPr/>
      <dgm:t>
        <a:bodyPr/>
        <a:lstStyle/>
        <a:p>
          <a:endParaRPr lang="en-US"/>
        </a:p>
      </dgm:t>
    </dgm:pt>
    <dgm:pt modelId="{4B682C59-D45B-47A1-AA15-1EA88067D8EF}" type="sibTrans" cxnId="{EB060861-3233-4EFE-8D1C-1341E8FA656B}">
      <dgm:prSet/>
      <dgm:spPr/>
      <dgm:t>
        <a:bodyPr/>
        <a:lstStyle/>
        <a:p>
          <a:endParaRPr lang="en-US"/>
        </a:p>
      </dgm:t>
    </dgm:pt>
    <dgm:pt modelId="{6259AF3F-61A6-4C16-BF19-DAF3D459E31E}">
      <dgm:prSet/>
      <dgm:spPr/>
      <dgm:t>
        <a:bodyPr/>
        <a:lstStyle/>
        <a:p>
          <a:r>
            <a:rPr lang="cs-CZ"/>
            <a:t>Částečná symetrie mezi kombatanty a civilisty</a:t>
          </a:r>
          <a:endParaRPr lang="en-US"/>
        </a:p>
      </dgm:t>
    </dgm:pt>
    <dgm:pt modelId="{EB5C9B6A-2F72-4D60-9767-034368B15863}" type="parTrans" cxnId="{853087CD-486B-4BF0-89C0-3D70986B27D7}">
      <dgm:prSet/>
      <dgm:spPr/>
      <dgm:t>
        <a:bodyPr/>
        <a:lstStyle/>
        <a:p>
          <a:endParaRPr lang="en-US"/>
        </a:p>
      </dgm:t>
    </dgm:pt>
    <dgm:pt modelId="{3DB7303F-74FE-4634-A444-90A2702C529E}" type="sibTrans" cxnId="{853087CD-486B-4BF0-89C0-3D70986B27D7}">
      <dgm:prSet/>
      <dgm:spPr/>
      <dgm:t>
        <a:bodyPr/>
        <a:lstStyle/>
        <a:p>
          <a:endParaRPr lang="en-US"/>
        </a:p>
      </dgm:t>
    </dgm:pt>
    <dgm:pt modelId="{D1839C43-7593-CE41-9CEB-5B8791477F07}" type="pres">
      <dgm:prSet presAssocID="{A0927DB5-2D37-43A1-BB83-298F2A4824F8}" presName="diagram" presStyleCnt="0">
        <dgm:presLayoutVars>
          <dgm:dir/>
          <dgm:resizeHandles val="exact"/>
        </dgm:presLayoutVars>
      </dgm:prSet>
      <dgm:spPr/>
    </dgm:pt>
    <dgm:pt modelId="{3F371FED-EE9E-0C4A-A1D8-D8F8423B5244}" type="pres">
      <dgm:prSet presAssocID="{5405FE23-3E92-4694-B1FE-09F31972B8DA}" presName="arrow" presStyleLbl="node1" presStyleIdx="0" presStyleCnt="3">
        <dgm:presLayoutVars>
          <dgm:bulletEnabled val="1"/>
        </dgm:presLayoutVars>
      </dgm:prSet>
      <dgm:spPr/>
    </dgm:pt>
    <dgm:pt modelId="{8C93A0D3-433E-084D-B124-D65843DD4C3B}" type="pres">
      <dgm:prSet presAssocID="{62CB01E5-FB51-44F8-95C3-E9F93B03825B}" presName="arrow" presStyleLbl="node1" presStyleIdx="1" presStyleCnt="3">
        <dgm:presLayoutVars>
          <dgm:bulletEnabled val="1"/>
        </dgm:presLayoutVars>
      </dgm:prSet>
      <dgm:spPr/>
    </dgm:pt>
    <dgm:pt modelId="{0CC9A3B6-5B45-F44F-A484-09106D731003}" type="pres">
      <dgm:prSet presAssocID="{6259AF3F-61A6-4C16-BF19-DAF3D459E31E}" presName="arrow" presStyleLbl="node1" presStyleIdx="2" presStyleCnt="3">
        <dgm:presLayoutVars>
          <dgm:bulletEnabled val="1"/>
        </dgm:presLayoutVars>
      </dgm:prSet>
      <dgm:spPr/>
    </dgm:pt>
  </dgm:ptLst>
  <dgm:cxnLst>
    <dgm:cxn modelId="{60BEA91C-6DBE-CE46-88FF-BC025961D539}" type="presOf" srcId="{A0927DB5-2D37-43A1-BB83-298F2A4824F8}" destId="{D1839C43-7593-CE41-9CEB-5B8791477F07}" srcOrd="0" destOrd="0" presId="urn:microsoft.com/office/officeart/2005/8/layout/arrow5"/>
    <dgm:cxn modelId="{9BB4A738-88DA-3E43-851A-F781467DCA00}" type="presOf" srcId="{5405FE23-3E92-4694-B1FE-09F31972B8DA}" destId="{3F371FED-EE9E-0C4A-A1D8-D8F8423B5244}" srcOrd="0" destOrd="0" presId="urn:microsoft.com/office/officeart/2005/8/layout/arrow5"/>
    <dgm:cxn modelId="{EB060861-3233-4EFE-8D1C-1341E8FA656B}" srcId="{A0927DB5-2D37-43A1-BB83-298F2A4824F8}" destId="{62CB01E5-FB51-44F8-95C3-E9F93B03825B}" srcOrd="1" destOrd="0" parTransId="{5537A242-AAD0-4369-AE38-61B4166A30D2}" sibTransId="{4B682C59-D45B-47A1-AA15-1EA88067D8EF}"/>
    <dgm:cxn modelId="{36804BA3-F54E-A245-87EF-B9BEA36B722E}" type="presOf" srcId="{62CB01E5-FB51-44F8-95C3-E9F93B03825B}" destId="{8C93A0D3-433E-084D-B124-D65843DD4C3B}" srcOrd="0" destOrd="0" presId="urn:microsoft.com/office/officeart/2005/8/layout/arrow5"/>
    <dgm:cxn modelId="{853087CD-486B-4BF0-89C0-3D70986B27D7}" srcId="{A0927DB5-2D37-43A1-BB83-298F2A4824F8}" destId="{6259AF3F-61A6-4C16-BF19-DAF3D459E31E}" srcOrd="2" destOrd="0" parTransId="{EB5C9B6A-2F72-4D60-9767-034368B15863}" sibTransId="{3DB7303F-74FE-4634-A444-90A2702C529E}"/>
    <dgm:cxn modelId="{4D4748DD-B158-D24B-A5E6-BB58F9AF11B2}" type="presOf" srcId="{6259AF3F-61A6-4C16-BF19-DAF3D459E31E}" destId="{0CC9A3B6-5B45-F44F-A484-09106D731003}" srcOrd="0" destOrd="0" presId="urn:microsoft.com/office/officeart/2005/8/layout/arrow5"/>
    <dgm:cxn modelId="{90316BF3-613D-4EE2-A354-DFBB5D8C96E2}" srcId="{A0927DB5-2D37-43A1-BB83-298F2A4824F8}" destId="{5405FE23-3E92-4694-B1FE-09F31972B8DA}" srcOrd="0" destOrd="0" parTransId="{93719063-8691-4955-8653-55B93FA98E52}" sibTransId="{52CAFA37-5287-476F-BF71-BA687679CA1F}"/>
    <dgm:cxn modelId="{968A8352-E1B8-6740-B911-2592BB6D0432}" type="presParOf" srcId="{D1839C43-7593-CE41-9CEB-5B8791477F07}" destId="{3F371FED-EE9E-0C4A-A1D8-D8F8423B5244}" srcOrd="0" destOrd="0" presId="urn:microsoft.com/office/officeart/2005/8/layout/arrow5"/>
    <dgm:cxn modelId="{63A7957B-7ED2-EA49-B67A-5256C596893B}" type="presParOf" srcId="{D1839C43-7593-CE41-9CEB-5B8791477F07}" destId="{8C93A0D3-433E-084D-B124-D65843DD4C3B}" srcOrd="1" destOrd="0" presId="urn:microsoft.com/office/officeart/2005/8/layout/arrow5"/>
    <dgm:cxn modelId="{348FBA2B-C4B0-8641-B1D9-0630E41D718E}" type="presParOf" srcId="{D1839C43-7593-CE41-9CEB-5B8791477F07}" destId="{0CC9A3B6-5B45-F44F-A484-09106D731003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BDBD45-F5BE-4E58-AD6C-665BE78EBC8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F5650A-5DE8-418D-870A-09CC1BF4D1CF}">
      <dgm:prSet/>
      <dgm:spPr/>
      <dgm:t>
        <a:bodyPr/>
        <a:lstStyle/>
        <a:p>
          <a:r>
            <a:rPr lang="cs-CZ"/>
            <a:t>Představují hrozbu</a:t>
          </a:r>
          <a:endParaRPr lang="en-US"/>
        </a:p>
      </dgm:t>
    </dgm:pt>
    <dgm:pt modelId="{C83C8DA3-819B-49DC-980D-6849039AAA35}" type="parTrans" cxnId="{4AFF88E5-E19E-4739-8705-0D50FE2F6CD9}">
      <dgm:prSet/>
      <dgm:spPr/>
      <dgm:t>
        <a:bodyPr/>
        <a:lstStyle/>
        <a:p>
          <a:endParaRPr lang="en-US"/>
        </a:p>
      </dgm:t>
    </dgm:pt>
    <dgm:pt modelId="{CDE5388F-2161-49A3-81D5-7A3978BF9218}" type="sibTrans" cxnId="{4AFF88E5-E19E-4739-8705-0D50FE2F6CD9}">
      <dgm:prSet/>
      <dgm:spPr/>
      <dgm:t>
        <a:bodyPr/>
        <a:lstStyle/>
        <a:p>
          <a:endParaRPr lang="en-US"/>
        </a:p>
      </dgm:t>
    </dgm:pt>
    <dgm:pt modelId="{15D5E7F9-D13F-4B64-964C-7543A7607600}">
      <dgm:prSet/>
      <dgm:spPr/>
      <dgm:t>
        <a:bodyPr/>
        <a:lstStyle/>
        <a:p>
          <a:r>
            <a:rPr lang="cs-CZ" dirty="0"/>
            <a:t>Souhlas (box): vstupují do „hry“ s implicitním souhlasem</a:t>
          </a:r>
          <a:endParaRPr lang="en-US" dirty="0"/>
        </a:p>
      </dgm:t>
    </dgm:pt>
    <dgm:pt modelId="{5CAFBB04-7F88-4912-A9CA-66BB872EFD2F}" type="parTrans" cxnId="{C956A99B-6071-4539-9E63-D0A7E7E96CAD}">
      <dgm:prSet/>
      <dgm:spPr/>
      <dgm:t>
        <a:bodyPr/>
        <a:lstStyle/>
        <a:p>
          <a:endParaRPr lang="en-US"/>
        </a:p>
      </dgm:t>
    </dgm:pt>
    <dgm:pt modelId="{4A0EE24A-E3E6-4255-A857-47AE2D200D51}" type="sibTrans" cxnId="{C956A99B-6071-4539-9E63-D0A7E7E96CAD}">
      <dgm:prSet/>
      <dgm:spPr/>
      <dgm:t>
        <a:bodyPr/>
        <a:lstStyle/>
        <a:p>
          <a:endParaRPr lang="en-US"/>
        </a:p>
      </dgm:t>
    </dgm:pt>
    <dgm:pt modelId="{FACED9EC-1D86-49AE-B466-FBA980011A60}">
      <dgm:prSet/>
      <dgm:spPr/>
      <dgm:t>
        <a:bodyPr/>
        <a:lstStyle/>
        <a:p>
          <a:r>
            <a:rPr lang="cs-CZ"/>
            <a:t>Thomas Hurka:</a:t>
          </a:r>
          <a:endParaRPr lang="en-US"/>
        </a:p>
      </dgm:t>
    </dgm:pt>
    <dgm:pt modelId="{4E02D4B7-4BCA-4FDC-8FE8-265E6BA03945}" type="parTrans" cxnId="{C8436E55-2A45-40CD-B409-339DCD1B47F5}">
      <dgm:prSet/>
      <dgm:spPr/>
      <dgm:t>
        <a:bodyPr/>
        <a:lstStyle/>
        <a:p>
          <a:endParaRPr lang="en-US"/>
        </a:p>
      </dgm:t>
    </dgm:pt>
    <dgm:pt modelId="{AFE9EA89-D5DE-466A-8378-D04123AF068A}" type="sibTrans" cxnId="{C8436E55-2A45-40CD-B409-339DCD1B47F5}">
      <dgm:prSet/>
      <dgm:spPr/>
      <dgm:t>
        <a:bodyPr/>
        <a:lstStyle/>
        <a:p>
          <a:endParaRPr lang="en-US"/>
        </a:p>
      </dgm:t>
    </dgm:pt>
    <dgm:pt modelId="{CBF7368E-17A5-4140-8ABA-178D9C705453}">
      <dgm:prSet/>
      <dgm:spPr/>
      <dgm:t>
        <a:bodyPr/>
        <a:lstStyle/>
        <a:p>
          <a:r>
            <a:rPr lang="cs-CZ" dirty="0"/>
            <a:t>A souhlasí se službou v armádě</a:t>
          </a:r>
          <a:endParaRPr lang="en-US" dirty="0"/>
        </a:p>
      </dgm:t>
    </dgm:pt>
    <dgm:pt modelId="{DC990DAB-3ADA-4192-AA3C-C79AC75CDC6F}" type="parTrans" cxnId="{27DF6E4C-5C97-4A8E-9230-5DAC797363B4}">
      <dgm:prSet/>
      <dgm:spPr/>
      <dgm:t>
        <a:bodyPr/>
        <a:lstStyle/>
        <a:p>
          <a:endParaRPr lang="en-US"/>
        </a:p>
      </dgm:t>
    </dgm:pt>
    <dgm:pt modelId="{CCB04529-6C47-403F-9FE8-79916BF3A67C}" type="sibTrans" cxnId="{27DF6E4C-5C97-4A8E-9230-5DAC797363B4}">
      <dgm:prSet/>
      <dgm:spPr/>
      <dgm:t>
        <a:bodyPr/>
        <a:lstStyle/>
        <a:p>
          <a:endParaRPr lang="en-US"/>
        </a:p>
      </dgm:t>
    </dgm:pt>
    <dgm:pt modelId="{6A13E684-15A6-4B03-8BA1-AB25D2E0E505}">
      <dgm:prSet/>
      <dgm:spPr/>
      <dgm:t>
        <a:bodyPr/>
        <a:lstStyle/>
        <a:p>
          <a:r>
            <a:rPr lang="cs-CZ"/>
            <a:t>A souhlasí s tím, že bude bojovat v jakékoli válce</a:t>
          </a:r>
          <a:endParaRPr lang="en-US"/>
        </a:p>
      </dgm:t>
    </dgm:pt>
    <dgm:pt modelId="{6CE76871-67D1-444C-87B3-84E791039DB4}" type="parTrans" cxnId="{847E47EE-B219-4A29-9815-072392076767}">
      <dgm:prSet/>
      <dgm:spPr/>
      <dgm:t>
        <a:bodyPr/>
        <a:lstStyle/>
        <a:p>
          <a:endParaRPr lang="en-US"/>
        </a:p>
      </dgm:t>
    </dgm:pt>
    <dgm:pt modelId="{0A80F244-D113-449E-BAC7-6D73B1CB51C3}" type="sibTrans" cxnId="{847E47EE-B219-4A29-9815-072392076767}">
      <dgm:prSet/>
      <dgm:spPr/>
      <dgm:t>
        <a:bodyPr/>
        <a:lstStyle/>
        <a:p>
          <a:endParaRPr lang="en-US"/>
        </a:p>
      </dgm:t>
    </dgm:pt>
    <dgm:pt modelId="{EA0185AA-E6AF-4500-BC1E-128ED22587BD}">
      <dgm:prSet/>
      <dgm:spPr/>
      <dgm:t>
        <a:bodyPr/>
        <a:lstStyle/>
        <a:p>
          <a:r>
            <a:rPr lang="cs-CZ"/>
            <a:t>A souhlasí s tím, že bude muset bojovat v nespravedlivé válce</a:t>
          </a:r>
          <a:endParaRPr lang="en-US"/>
        </a:p>
      </dgm:t>
    </dgm:pt>
    <dgm:pt modelId="{A515DE0C-1FD0-477C-A066-44388B60BFDE}" type="parTrans" cxnId="{07857CCC-8235-47A3-B9BA-3372AB743804}">
      <dgm:prSet/>
      <dgm:spPr/>
      <dgm:t>
        <a:bodyPr/>
        <a:lstStyle/>
        <a:p>
          <a:endParaRPr lang="en-US"/>
        </a:p>
      </dgm:t>
    </dgm:pt>
    <dgm:pt modelId="{6D1E2CC6-9137-4284-98A1-DBE410D0DA14}" type="sibTrans" cxnId="{07857CCC-8235-47A3-B9BA-3372AB743804}">
      <dgm:prSet/>
      <dgm:spPr/>
      <dgm:t>
        <a:bodyPr/>
        <a:lstStyle/>
        <a:p>
          <a:endParaRPr lang="en-US"/>
        </a:p>
      </dgm:t>
    </dgm:pt>
    <dgm:pt modelId="{814D9995-DF65-41FB-A45E-1D617CCD9BFC}">
      <dgm:prSet/>
      <dgm:spPr/>
      <dgm:t>
        <a:bodyPr/>
        <a:lstStyle/>
        <a:p>
          <a:r>
            <a:rPr lang="cs-CZ"/>
            <a:t>A souhlasí s tím, že bude muset zabíjet jakýkoli typ kombatanta</a:t>
          </a:r>
          <a:endParaRPr lang="en-US"/>
        </a:p>
      </dgm:t>
    </dgm:pt>
    <dgm:pt modelId="{B51C2DA5-404D-4CD7-A399-34BC0E5CCA89}" type="parTrans" cxnId="{DDEFBCF3-5C00-4D0D-BF77-16A4F9D41C9A}">
      <dgm:prSet/>
      <dgm:spPr/>
      <dgm:t>
        <a:bodyPr/>
        <a:lstStyle/>
        <a:p>
          <a:endParaRPr lang="en-US"/>
        </a:p>
      </dgm:t>
    </dgm:pt>
    <dgm:pt modelId="{CCF07CE4-5533-4D74-9659-5FA63D7A0E9D}" type="sibTrans" cxnId="{DDEFBCF3-5C00-4D0D-BF77-16A4F9D41C9A}">
      <dgm:prSet/>
      <dgm:spPr/>
      <dgm:t>
        <a:bodyPr/>
        <a:lstStyle/>
        <a:p>
          <a:endParaRPr lang="en-US"/>
        </a:p>
      </dgm:t>
    </dgm:pt>
    <dgm:pt modelId="{F888E0EC-3B18-42E8-BB66-EB48C10291B9}">
      <dgm:prSet/>
      <dgm:spPr/>
      <dgm:t>
        <a:bodyPr/>
        <a:lstStyle/>
        <a:p>
          <a:r>
            <a:rPr lang="cs-CZ" dirty="0"/>
            <a:t>A souhlasí, že může být zabit</a:t>
          </a:r>
          <a:endParaRPr lang="en-US" dirty="0"/>
        </a:p>
      </dgm:t>
    </dgm:pt>
    <dgm:pt modelId="{22739E30-FAE2-428E-8129-8F7A470F4D8D}" type="parTrans" cxnId="{C86EE832-F20A-424C-A460-74F70705FDC7}">
      <dgm:prSet/>
      <dgm:spPr/>
      <dgm:t>
        <a:bodyPr/>
        <a:lstStyle/>
        <a:p>
          <a:endParaRPr lang="en-US"/>
        </a:p>
      </dgm:t>
    </dgm:pt>
    <dgm:pt modelId="{3258EB53-A62C-4349-AA62-C85AD1711753}" type="sibTrans" cxnId="{C86EE832-F20A-424C-A460-74F70705FDC7}">
      <dgm:prSet/>
      <dgm:spPr/>
      <dgm:t>
        <a:bodyPr/>
        <a:lstStyle/>
        <a:p>
          <a:endParaRPr lang="en-US"/>
        </a:p>
      </dgm:t>
    </dgm:pt>
    <dgm:pt modelId="{08BBC5E1-9AA8-5244-B980-EEE62AB9EA98}" type="pres">
      <dgm:prSet presAssocID="{E0BDBD45-F5BE-4E58-AD6C-665BE78EBC8E}" presName="diagram" presStyleCnt="0">
        <dgm:presLayoutVars>
          <dgm:dir/>
          <dgm:resizeHandles val="exact"/>
        </dgm:presLayoutVars>
      </dgm:prSet>
      <dgm:spPr/>
    </dgm:pt>
    <dgm:pt modelId="{B6044EC6-2FE3-6E4D-88A5-C8E35FB2A05C}" type="pres">
      <dgm:prSet presAssocID="{18F5650A-5DE8-418D-870A-09CC1BF4D1CF}" presName="node" presStyleLbl="node1" presStyleIdx="0" presStyleCnt="3">
        <dgm:presLayoutVars>
          <dgm:bulletEnabled val="1"/>
        </dgm:presLayoutVars>
      </dgm:prSet>
      <dgm:spPr/>
    </dgm:pt>
    <dgm:pt modelId="{AAA0832A-28B3-4540-B5D2-AE1B8855126B}" type="pres">
      <dgm:prSet presAssocID="{CDE5388F-2161-49A3-81D5-7A3978BF9218}" presName="sibTrans" presStyleCnt="0"/>
      <dgm:spPr/>
    </dgm:pt>
    <dgm:pt modelId="{63AE6512-E810-094E-A3F0-74C5D5A95EB4}" type="pres">
      <dgm:prSet presAssocID="{15D5E7F9-D13F-4B64-964C-7543A7607600}" presName="node" presStyleLbl="node1" presStyleIdx="1" presStyleCnt="3">
        <dgm:presLayoutVars>
          <dgm:bulletEnabled val="1"/>
        </dgm:presLayoutVars>
      </dgm:prSet>
      <dgm:spPr/>
    </dgm:pt>
    <dgm:pt modelId="{68B46E3D-A810-FC4E-816F-73EAA25A2AAC}" type="pres">
      <dgm:prSet presAssocID="{4A0EE24A-E3E6-4255-A857-47AE2D200D51}" presName="sibTrans" presStyleCnt="0"/>
      <dgm:spPr/>
    </dgm:pt>
    <dgm:pt modelId="{1024CE0A-9D31-7C42-AEEF-762CD38E82E9}" type="pres">
      <dgm:prSet presAssocID="{FACED9EC-1D86-49AE-B466-FBA980011A60}" presName="node" presStyleLbl="node1" presStyleIdx="2" presStyleCnt="3">
        <dgm:presLayoutVars>
          <dgm:bulletEnabled val="1"/>
        </dgm:presLayoutVars>
      </dgm:prSet>
      <dgm:spPr/>
    </dgm:pt>
  </dgm:ptLst>
  <dgm:cxnLst>
    <dgm:cxn modelId="{5815F82C-7134-0242-AF00-106B116FC606}" type="presOf" srcId="{18F5650A-5DE8-418D-870A-09CC1BF4D1CF}" destId="{B6044EC6-2FE3-6E4D-88A5-C8E35FB2A05C}" srcOrd="0" destOrd="0" presId="urn:microsoft.com/office/officeart/2005/8/layout/default"/>
    <dgm:cxn modelId="{C86EE832-F20A-424C-A460-74F70705FDC7}" srcId="{FACED9EC-1D86-49AE-B466-FBA980011A60}" destId="{F888E0EC-3B18-42E8-BB66-EB48C10291B9}" srcOrd="4" destOrd="0" parTransId="{22739E30-FAE2-428E-8129-8F7A470F4D8D}" sibTransId="{3258EB53-A62C-4349-AA62-C85AD1711753}"/>
    <dgm:cxn modelId="{57684E41-B9EE-7B4B-B771-1F9CBC9C8B8B}" type="presOf" srcId="{EA0185AA-E6AF-4500-BC1E-128ED22587BD}" destId="{1024CE0A-9D31-7C42-AEEF-762CD38E82E9}" srcOrd="0" destOrd="3" presId="urn:microsoft.com/office/officeart/2005/8/layout/default"/>
    <dgm:cxn modelId="{27DF6E4C-5C97-4A8E-9230-5DAC797363B4}" srcId="{FACED9EC-1D86-49AE-B466-FBA980011A60}" destId="{CBF7368E-17A5-4140-8ABA-178D9C705453}" srcOrd="0" destOrd="0" parTransId="{DC990DAB-3ADA-4192-AA3C-C79AC75CDC6F}" sibTransId="{CCB04529-6C47-403F-9FE8-79916BF3A67C}"/>
    <dgm:cxn modelId="{9A7D1B53-C2C6-C84A-9A2B-102D6403D089}" type="presOf" srcId="{6A13E684-15A6-4B03-8BA1-AB25D2E0E505}" destId="{1024CE0A-9D31-7C42-AEEF-762CD38E82E9}" srcOrd="0" destOrd="2" presId="urn:microsoft.com/office/officeart/2005/8/layout/default"/>
    <dgm:cxn modelId="{CDDE6754-7723-EA48-A6B3-9AEEE50C3788}" type="presOf" srcId="{FACED9EC-1D86-49AE-B466-FBA980011A60}" destId="{1024CE0A-9D31-7C42-AEEF-762CD38E82E9}" srcOrd="0" destOrd="0" presId="urn:microsoft.com/office/officeart/2005/8/layout/default"/>
    <dgm:cxn modelId="{C8436E55-2A45-40CD-B409-339DCD1B47F5}" srcId="{E0BDBD45-F5BE-4E58-AD6C-665BE78EBC8E}" destId="{FACED9EC-1D86-49AE-B466-FBA980011A60}" srcOrd="2" destOrd="0" parTransId="{4E02D4B7-4BCA-4FDC-8FE8-265E6BA03945}" sibTransId="{AFE9EA89-D5DE-466A-8378-D04123AF068A}"/>
    <dgm:cxn modelId="{50590D68-9C42-B147-B57E-CF9B29F7B840}" type="presOf" srcId="{F888E0EC-3B18-42E8-BB66-EB48C10291B9}" destId="{1024CE0A-9D31-7C42-AEEF-762CD38E82E9}" srcOrd="0" destOrd="5" presId="urn:microsoft.com/office/officeart/2005/8/layout/default"/>
    <dgm:cxn modelId="{C956A99B-6071-4539-9E63-D0A7E7E96CAD}" srcId="{E0BDBD45-F5BE-4E58-AD6C-665BE78EBC8E}" destId="{15D5E7F9-D13F-4B64-964C-7543A7607600}" srcOrd="1" destOrd="0" parTransId="{5CAFBB04-7F88-4912-A9CA-66BB872EFD2F}" sibTransId="{4A0EE24A-E3E6-4255-A857-47AE2D200D51}"/>
    <dgm:cxn modelId="{14D88EC0-510C-0B46-8B9D-3F356B67FF85}" type="presOf" srcId="{CBF7368E-17A5-4140-8ABA-178D9C705453}" destId="{1024CE0A-9D31-7C42-AEEF-762CD38E82E9}" srcOrd="0" destOrd="1" presId="urn:microsoft.com/office/officeart/2005/8/layout/default"/>
    <dgm:cxn modelId="{9BB23AC1-5AF1-3943-8761-C91DCC2CF0B2}" type="presOf" srcId="{15D5E7F9-D13F-4B64-964C-7543A7607600}" destId="{63AE6512-E810-094E-A3F0-74C5D5A95EB4}" srcOrd="0" destOrd="0" presId="urn:microsoft.com/office/officeart/2005/8/layout/default"/>
    <dgm:cxn modelId="{07857CCC-8235-47A3-B9BA-3372AB743804}" srcId="{FACED9EC-1D86-49AE-B466-FBA980011A60}" destId="{EA0185AA-E6AF-4500-BC1E-128ED22587BD}" srcOrd="2" destOrd="0" parTransId="{A515DE0C-1FD0-477C-A066-44388B60BFDE}" sibTransId="{6D1E2CC6-9137-4284-98A1-DBE410D0DA14}"/>
    <dgm:cxn modelId="{4AFF88E5-E19E-4739-8705-0D50FE2F6CD9}" srcId="{E0BDBD45-F5BE-4E58-AD6C-665BE78EBC8E}" destId="{18F5650A-5DE8-418D-870A-09CC1BF4D1CF}" srcOrd="0" destOrd="0" parTransId="{C83C8DA3-819B-49DC-980D-6849039AAA35}" sibTransId="{CDE5388F-2161-49A3-81D5-7A3978BF9218}"/>
    <dgm:cxn modelId="{84560BE7-F1F5-F34B-99DD-DEC92767EB4B}" type="presOf" srcId="{E0BDBD45-F5BE-4E58-AD6C-665BE78EBC8E}" destId="{08BBC5E1-9AA8-5244-B980-EEE62AB9EA98}" srcOrd="0" destOrd="0" presId="urn:microsoft.com/office/officeart/2005/8/layout/default"/>
    <dgm:cxn modelId="{13DC08E8-37C1-0345-9057-9F4E2FA65BD1}" type="presOf" srcId="{814D9995-DF65-41FB-A45E-1D617CCD9BFC}" destId="{1024CE0A-9D31-7C42-AEEF-762CD38E82E9}" srcOrd="0" destOrd="4" presId="urn:microsoft.com/office/officeart/2005/8/layout/default"/>
    <dgm:cxn modelId="{847E47EE-B219-4A29-9815-072392076767}" srcId="{FACED9EC-1D86-49AE-B466-FBA980011A60}" destId="{6A13E684-15A6-4B03-8BA1-AB25D2E0E505}" srcOrd="1" destOrd="0" parTransId="{6CE76871-67D1-444C-87B3-84E791039DB4}" sibTransId="{0A80F244-D113-449E-BAC7-6D73B1CB51C3}"/>
    <dgm:cxn modelId="{DDEFBCF3-5C00-4D0D-BF77-16A4F9D41C9A}" srcId="{FACED9EC-1D86-49AE-B466-FBA980011A60}" destId="{814D9995-DF65-41FB-A45E-1D617CCD9BFC}" srcOrd="3" destOrd="0" parTransId="{B51C2DA5-404D-4CD7-A399-34BC0E5CCA89}" sibTransId="{CCF07CE4-5533-4D74-9659-5FA63D7A0E9D}"/>
    <dgm:cxn modelId="{5D283B29-1E70-0A43-BB1B-EABE7691E33D}" type="presParOf" srcId="{08BBC5E1-9AA8-5244-B980-EEE62AB9EA98}" destId="{B6044EC6-2FE3-6E4D-88A5-C8E35FB2A05C}" srcOrd="0" destOrd="0" presId="urn:microsoft.com/office/officeart/2005/8/layout/default"/>
    <dgm:cxn modelId="{A979A1BD-0171-D649-8DA4-8616E09433B4}" type="presParOf" srcId="{08BBC5E1-9AA8-5244-B980-EEE62AB9EA98}" destId="{AAA0832A-28B3-4540-B5D2-AE1B8855126B}" srcOrd="1" destOrd="0" presId="urn:microsoft.com/office/officeart/2005/8/layout/default"/>
    <dgm:cxn modelId="{84178711-92AC-4A42-A9F4-B7FFA7AE20F1}" type="presParOf" srcId="{08BBC5E1-9AA8-5244-B980-EEE62AB9EA98}" destId="{63AE6512-E810-094E-A3F0-74C5D5A95EB4}" srcOrd="2" destOrd="0" presId="urn:microsoft.com/office/officeart/2005/8/layout/default"/>
    <dgm:cxn modelId="{8A872F73-8C45-7D46-A25F-BE606E2189D8}" type="presParOf" srcId="{08BBC5E1-9AA8-5244-B980-EEE62AB9EA98}" destId="{68B46E3D-A810-FC4E-816F-73EAA25A2AAC}" srcOrd="3" destOrd="0" presId="urn:microsoft.com/office/officeart/2005/8/layout/default"/>
    <dgm:cxn modelId="{3A0B5630-05F5-654A-9AC2-919EDC1321C1}" type="presParOf" srcId="{08BBC5E1-9AA8-5244-B980-EEE62AB9EA98}" destId="{1024CE0A-9D31-7C42-AEEF-762CD38E82E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28418-5DC0-5E41-977E-DC9F2B893744}">
      <dsp:nvSpPr>
        <dsp:cNvPr id="0" name=""/>
        <dsp:cNvSpPr/>
      </dsp:nvSpPr>
      <dsp:spPr>
        <a:xfrm>
          <a:off x="0" y="64647"/>
          <a:ext cx="6291714" cy="1740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Srovnání starého a nového paradigmatu spravedlivé války.</a:t>
          </a:r>
          <a:endParaRPr lang="en-US" sz="3100" kern="1200"/>
        </a:p>
      </dsp:txBody>
      <dsp:txXfrm>
        <a:off x="84987" y="149634"/>
        <a:ext cx="6121740" cy="1570986"/>
      </dsp:txXfrm>
    </dsp:sp>
    <dsp:sp modelId="{4D0821D4-A2FB-1045-BCC5-B3830AB6A176}">
      <dsp:nvSpPr>
        <dsp:cNvPr id="0" name=""/>
        <dsp:cNvSpPr/>
      </dsp:nvSpPr>
      <dsp:spPr>
        <a:xfrm>
          <a:off x="0" y="1894887"/>
          <a:ext cx="6291714" cy="1740960"/>
        </a:xfrm>
        <a:prstGeom prst="roundRect">
          <a:avLst/>
        </a:prstGeom>
        <a:solidFill>
          <a:schemeClr val="accent5">
            <a:hueOff val="-6972787"/>
            <a:satOff val="6306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Argumenty ve prospěch využívání vojenských robotů.</a:t>
          </a:r>
          <a:endParaRPr lang="en-US" sz="3100" kern="1200"/>
        </a:p>
      </dsp:txBody>
      <dsp:txXfrm>
        <a:off x="84987" y="1979874"/>
        <a:ext cx="6121740" cy="1570986"/>
      </dsp:txXfrm>
    </dsp:sp>
    <dsp:sp modelId="{60EBA97B-88F1-D341-984E-57F4E5EC8408}">
      <dsp:nvSpPr>
        <dsp:cNvPr id="0" name=""/>
        <dsp:cNvSpPr/>
      </dsp:nvSpPr>
      <dsp:spPr>
        <a:xfrm>
          <a:off x="0" y="3725127"/>
          <a:ext cx="6291714" cy="1740960"/>
        </a:xfrm>
        <a:prstGeom prst="round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Argumenty proti využívání vojenských robotů.</a:t>
          </a:r>
          <a:endParaRPr lang="en-US" sz="3100" kern="1200"/>
        </a:p>
      </dsp:txBody>
      <dsp:txXfrm>
        <a:off x="84987" y="3810114"/>
        <a:ext cx="6121740" cy="15709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744F9-F225-1A4D-97C0-C4435E9CD3EC}">
      <dsp:nvSpPr>
        <dsp:cNvPr id="0" name=""/>
        <dsp:cNvSpPr/>
      </dsp:nvSpPr>
      <dsp:spPr>
        <a:xfrm>
          <a:off x="585420" y="0"/>
          <a:ext cx="5564602" cy="5564602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D9EED-72F4-2842-975B-59E184590DF9}">
      <dsp:nvSpPr>
        <dsp:cNvPr id="0" name=""/>
        <dsp:cNvSpPr/>
      </dsp:nvSpPr>
      <dsp:spPr>
        <a:xfrm>
          <a:off x="1114057" y="528637"/>
          <a:ext cx="2170194" cy="21701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Důvody ke službě v armádě jsou různé</a:t>
          </a:r>
          <a:endParaRPr lang="en-US" sz="2200" kern="1200"/>
        </a:p>
      </dsp:txBody>
      <dsp:txXfrm>
        <a:off x="1219997" y="634577"/>
        <a:ext cx="1958314" cy="1958314"/>
      </dsp:txXfrm>
    </dsp:sp>
    <dsp:sp modelId="{55A5BF4A-EEE5-6D47-AF27-09A0842A5757}">
      <dsp:nvSpPr>
        <dsp:cNvPr id="0" name=""/>
        <dsp:cNvSpPr/>
      </dsp:nvSpPr>
      <dsp:spPr>
        <a:xfrm>
          <a:off x="3451190" y="528637"/>
          <a:ext cx="2170194" cy="2170194"/>
        </a:xfrm>
        <a:prstGeom prst="roundRect">
          <a:avLst/>
        </a:prstGeom>
        <a:solidFill>
          <a:schemeClr val="accent5">
            <a:hueOff val="-4648525"/>
            <a:satOff val="4204"/>
            <a:lumOff val="-8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Souhlas nemusí být s jakoukoli válkou</a:t>
          </a:r>
          <a:endParaRPr lang="en-US" sz="2200" kern="1200"/>
        </a:p>
      </dsp:txBody>
      <dsp:txXfrm>
        <a:off x="3557130" y="634577"/>
        <a:ext cx="1958314" cy="1958314"/>
      </dsp:txXfrm>
    </dsp:sp>
    <dsp:sp modelId="{5E1C9F21-C07F-DB49-98BC-B4CB76971B25}">
      <dsp:nvSpPr>
        <dsp:cNvPr id="0" name=""/>
        <dsp:cNvSpPr/>
      </dsp:nvSpPr>
      <dsp:spPr>
        <a:xfrm>
          <a:off x="1114057" y="2865770"/>
          <a:ext cx="2170194" cy="2170194"/>
        </a:xfrm>
        <a:prstGeom prst="roundRect">
          <a:avLst/>
        </a:prstGeom>
        <a:solidFill>
          <a:schemeClr val="accent5">
            <a:hueOff val="-9297050"/>
            <a:satOff val="8408"/>
            <a:lumOff val="-162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Přijmout riziko újmy není to samé, jako přijmout újmu</a:t>
          </a:r>
          <a:endParaRPr lang="en-US" sz="2200" kern="1200"/>
        </a:p>
      </dsp:txBody>
      <dsp:txXfrm>
        <a:off x="1219997" y="2971710"/>
        <a:ext cx="1958314" cy="1958314"/>
      </dsp:txXfrm>
    </dsp:sp>
    <dsp:sp modelId="{0891F57A-38A1-DB4B-99BB-8695775E58DD}">
      <dsp:nvSpPr>
        <dsp:cNvPr id="0" name=""/>
        <dsp:cNvSpPr/>
      </dsp:nvSpPr>
      <dsp:spPr>
        <a:xfrm>
          <a:off x="3451190" y="2865770"/>
          <a:ext cx="2170194" cy="2170194"/>
        </a:xfrm>
        <a:prstGeom prst="round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Souhlas nestačí</a:t>
          </a:r>
          <a:endParaRPr lang="en-US" sz="2200" kern="1200"/>
        </a:p>
      </dsp:txBody>
      <dsp:txXfrm>
        <a:off x="3557130" y="2971710"/>
        <a:ext cx="1958314" cy="19583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82DA-8F4B-0A4D-A893-29E26027FFFD}">
      <dsp:nvSpPr>
        <dsp:cNvPr id="0" name=""/>
        <dsp:cNvSpPr/>
      </dsp:nvSpPr>
      <dsp:spPr>
        <a:xfrm>
          <a:off x="0" y="676219"/>
          <a:ext cx="6303729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Kauzalita – nutná a kontingentní (A podporuje B </a:t>
          </a:r>
          <a:r>
            <a:rPr lang="cs-CZ" sz="2000" i="1" kern="1200"/>
            <a:t>qua</a:t>
          </a:r>
          <a:r>
            <a:rPr lang="cs-CZ" sz="2000" kern="1200"/>
            <a:t> kombatanta, A podporuje B </a:t>
          </a:r>
          <a:r>
            <a:rPr lang="cs-CZ" sz="2000" i="1" kern="1200"/>
            <a:t>qua</a:t>
          </a:r>
          <a:r>
            <a:rPr lang="cs-CZ" sz="2000" kern="1200"/>
            <a:t> člověka)</a:t>
          </a:r>
          <a:endParaRPr lang="en-US" sz="2000" kern="1200"/>
        </a:p>
      </dsp:txBody>
      <dsp:txXfrm>
        <a:off x="38838" y="715057"/>
        <a:ext cx="6226053" cy="717924"/>
      </dsp:txXfrm>
    </dsp:sp>
    <dsp:sp modelId="{DF1F8931-389D-E547-A327-A258F6EF1E3B}">
      <dsp:nvSpPr>
        <dsp:cNvPr id="0" name=""/>
        <dsp:cNvSpPr/>
      </dsp:nvSpPr>
      <dsp:spPr>
        <a:xfrm>
          <a:off x="0" y="1529419"/>
          <a:ext cx="6303729" cy="795600"/>
        </a:xfrm>
        <a:prstGeom prst="roundRect">
          <a:avLst/>
        </a:prstGeom>
        <a:solidFill>
          <a:schemeClr val="accent5">
            <a:hueOff val="-3486394"/>
            <a:satOff val="3153"/>
            <a:lumOff val="-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Přímá a nepřímá hrozba</a:t>
          </a:r>
          <a:endParaRPr lang="en-US" sz="2000" kern="1200"/>
        </a:p>
      </dsp:txBody>
      <dsp:txXfrm>
        <a:off x="38838" y="1568257"/>
        <a:ext cx="6226053" cy="717924"/>
      </dsp:txXfrm>
    </dsp:sp>
    <dsp:sp modelId="{4437A39A-87AF-414C-8064-0364E3FBECF2}">
      <dsp:nvSpPr>
        <dsp:cNvPr id="0" name=""/>
        <dsp:cNvSpPr/>
      </dsp:nvSpPr>
      <dsp:spPr>
        <a:xfrm>
          <a:off x="0" y="2382619"/>
          <a:ext cx="6303729" cy="795600"/>
        </a:xfrm>
        <a:prstGeom prst="roundRect">
          <a:avLst/>
        </a:prstGeom>
        <a:solidFill>
          <a:schemeClr val="accent5">
            <a:hueOff val="-6972787"/>
            <a:satOff val="6306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McMahan:</a:t>
          </a:r>
          <a:endParaRPr lang="en-US" sz="2000" kern="1200"/>
        </a:p>
      </dsp:txBody>
      <dsp:txXfrm>
        <a:off x="38838" y="2421457"/>
        <a:ext cx="6226053" cy="717924"/>
      </dsp:txXfrm>
    </dsp:sp>
    <dsp:sp modelId="{8A3B861A-FAD1-D64A-8860-5ADD362CAA95}">
      <dsp:nvSpPr>
        <dsp:cNvPr id="0" name=""/>
        <dsp:cNvSpPr/>
      </dsp:nvSpPr>
      <dsp:spPr>
        <a:xfrm>
          <a:off x="0" y="3235819"/>
          <a:ext cx="6303729" cy="795600"/>
        </a:xfrm>
        <a:prstGeom prst="roundRect">
          <a:avLst/>
        </a:prstGeom>
        <a:solidFill>
          <a:schemeClr val="accent5">
            <a:hueOff val="-10459180"/>
            <a:satOff val="9459"/>
            <a:lumOff val="-182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	Úzká proporcionalita</a:t>
          </a:r>
          <a:endParaRPr lang="en-US" sz="2000" kern="1200" dirty="0"/>
        </a:p>
      </dsp:txBody>
      <dsp:txXfrm>
        <a:off x="38838" y="3274657"/>
        <a:ext cx="6226053" cy="717924"/>
      </dsp:txXfrm>
    </dsp:sp>
    <dsp:sp modelId="{8493D911-3195-B446-8DFF-876A7EC935B6}">
      <dsp:nvSpPr>
        <dsp:cNvPr id="0" name=""/>
        <dsp:cNvSpPr/>
      </dsp:nvSpPr>
      <dsp:spPr>
        <a:xfrm>
          <a:off x="0" y="4089019"/>
          <a:ext cx="6303729" cy="795600"/>
        </a:xfrm>
        <a:prstGeom prst="round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	Široká proporcionalita</a:t>
          </a:r>
          <a:endParaRPr lang="en-US" sz="2000" kern="1200" dirty="0"/>
        </a:p>
      </dsp:txBody>
      <dsp:txXfrm>
        <a:off x="38838" y="4127857"/>
        <a:ext cx="6226053" cy="7179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5C691-BBFB-E844-94A4-740D55F9BC0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Ve fyzickém světě existující agent, který</a:t>
          </a:r>
          <a:endParaRPr lang="en-US" sz="2900" kern="1200" dirty="0"/>
        </a:p>
      </dsp:txBody>
      <dsp:txXfrm>
        <a:off x="0" y="39687"/>
        <a:ext cx="3286125" cy="1971675"/>
      </dsp:txXfrm>
    </dsp:sp>
    <dsp:sp modelId="{3287B48D-1B11-F749-8E3D-09671CE3A16A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1. vnímá své prostředí</a:t>
          </a:r>
          <a:endParaRPr lang="en-US" sz="2900" kern="1200"/>
        </a:p>
      </dsp:txBody>
      <dsp:txXfrm>
        <a:off x="3614737" y="39687"/>
        <a:ext cx="3286125" cy="1971675"/>
      </dsp:txXfrm>
    </dsp:sp>
    <dsp:sp modelId="{B1C885EA-8C37-A94B-9A96-9D28E27F1E24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2. Zpracovává percepty a vytváří si plány jednání</a:t>
          </a:r>
          <a:endParaRPr lang="en-US" sz="2900" kern="1200"/>
        </a:p>
      </dsp:txBody>
      <dsp:txXfrm>
        <a:off x="7229475" y="39687"/>
        <a:ext cx="3286125" cy="1971675"/>
      </dsp:txXfrm>
    </dsp:sp>
    <dsp:sp modelId="{2F7E901B-3FD9-F74D-8425-1F8863C409A2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3. využívá aktuátory k plnění cílů</a:t>
          </a:r>
          <a:endParaRPr lang="en-US" sz="2900" kern="1200"/>
        </a:p>
      </dsp:txBody>
      <dsp:txXfrm>
        <a:off x="0" y="2339975"/>
        <a:ext cx="3286125" cy="1971675"/>
      </dsp:txXfrm>
    </dsp:sp>
    <dsp:sp modelId="{B4950D34-F63A-DE44-BD92-81AA306673D3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4. je alespoň v určité části operačního cyklu autonomní</a:t>
          </a:r>
          <a:endParaRPr lang="en-US" sz="2900" kern="1200"/>
        </a:p>
      </dsp:txBody>
      <dsp:txXfrm>
        <a:off x="3614737" y="2339975"/>
        <a:ext cx="3286125" cy="1971675"/>
      </dsp:txXfrm>
    </dsp:sp>
    <dsp:sp modelId="{274D9319-19E9-C848-875A-53E5301E7529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5. plní vojenské cíle</a:t>
          </a:r>
          <a:endParaRPr lang="en-US" sz="2900" kern="1200"/>
        </a:p>
      </dsp:txBody>
      <dsp:txXfrm>
        <a:off x="7229475" y="2339975"/>
        <a:ext cx="3286125" cy="19716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D545B-ABF9-D647-A74F-BDB8D1D0D954}">
      <dsp:nvSpPr>
        <dsp:cNvPr id="0" name=""/>
        <dsp:cNvSpPr/>
      </dsp:nvSpPr>
      <dsp:spPr>
        <a:xfrm>
          <a:off x="371445" y="0"/>
          <a:ext cx="5560839" cy="556083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526B0-C83B-2C49-8AD5-479360BEBAC5}">
      <dsp:nvSpPr>
        <dsp:cNvPr id="0" name=""/>
        <dsp:cNvSpPr/>
      </dsp:nvSpPr>
      <dsp:spPr>
        <a:xfrm>
          <a:off x="899724" y="528279"/>
          <a:ext cx="2168727" cy="21687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1. Nulová autonomie</a:t>
          </a:r>
          <a:endParaRPr lang="en-US" sz="2500" kern="1200"/>
        </a:p>
      </dsp:txBody>
      <dsp:txXfrm>
        <a:off x="1005593" y="634148"/>
        <a:ext cx="1956989" cy="1956989"/>
      </dsp:txXfrm>
    </dsp:sp>
    <dsp:sp modelId="{4D545CB7-1600-B647-B5E7-D2D93CE8A299}">
      <dsp:nvSpPr>
        <dsp:cNvPr id="0" name=""/>
        <dsp:cNvSpPr/>
      </dsp:nvSpPr>
      <dsp:spPr>
        <a:xfrm>
          <a:off x="3235277" y="528279"/>
          <a:ext cx="2168727" cy="21687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2. Minimální autonomie</a:t>
          </a:r>
          <a:endParaRPr lang="en-US" sz="2500" kern="1200"/>
        </a:p>
      </dsp:txBody>
      <dsp:txXfrm>
        <a:off x="3341146" y="634148"/>
        <a:ext cx="1956989" cy="1956989"/>
      </dsp:txXfrm>
    </dsp:sp>
    <dsp:sp modelId="{120BBE5F-76BF-4744-BA1A-068946E71506}">
      <dsp:nvSpPr>
        <dsp:cNvPr id="0" name=""/>
        <dsp:cNvSpPr/>
      </dsp:nvSpPr>
      <dsp:spPr>
        <a:xfrm>
          <a:off x="899724" y="2863832"/>
          <a:ext cx="2168727" cy="21687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3. Omezená autonomie</a:t>
          </a:r>
          <a:endParaRPr lang="en-US" sz="2500" kern="1200"/>
        </a:p>
      </dsp:txBody>
      <dsp:txXfrm>
        <a:off x="1005593" y="2969701"/>
        <a:ext cx="1956989" cy="1956989"/>
      </dsp:txXfrm>
    </dsp:sp>
    <dsp:sp modelId="{7F8AC8AB-B496-2A4A-A7E8-9691406B94EF}">
      <dsp:nvSpPr>
        <dsp:cNvPr id="0" name=""/>
        <dsp:cNvSpPr/>
      </dsp:nvSpPr>
      <dsp:spPr>
        <a:xfrm>
          <a:off x="3235277" y="2863832"/>
          <a:ext cx="2168727" cy="21687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4. Plná autonomie</a:t>
          </a:r>
          <a:endParaRPr lang="en-US" sz="2500" kern="1200"/>
        </a:p>
      </dsp:txBody>
      <dsp:txXfrm>
        <a:off x="3341146" y="2969701"/>
        <a:ext cx="1956989" cy="19569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1F70B-760D-3D4E-A857-0D0F5F9A74A3}">
      <dsp:nvSpPr>
        <dsp:cNvPr id="0" name=""/>
        <dsp:cNvSpPr/>
      </dsp:nvSpPr>
      <dsp:spPr>
        <a:xfrm>
          <a:off x="0" y="947"/>
          <a:ext cx="6291714" cy="13109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Humánnější vedení války</a:t>
          </a:r>
          <a:endParaRPr lang="en-US" sz="3300" kern="1200"/>
        </a:p>
      </dsp:txBody>
      <dsp:txXfrm>
        <a:off x="63994" y="64941"/>
        <a:ext cx="6163726" cy="1182942"/>
      </dsp:txXfrm>
    </dsp:sp>
    <dsp:sp modelId="{87CAB45D-87EA-5D44-BF28-50D20C3FC771}">
      <dsp:nvSpPr>
        <dsp:cNvPr id="0" name=""/>
        <dsp:cNvSpPr/>
      </dsp:nvSpPr>
      <dsp:spPr>
        <a:xfrm>
          <a:off x="0" y="1406917"/>
          <a:ext cx="6291714" cy="1310930"/>
        </a:xfrm>
        <a:prstGeom prst="roundRect">
          <a:avLst/>
        </a:prstGeom>
        <a:solidFill>
          <a:schemeClr val="accent5">
            <a:hueOff val="-4648525"/>
            <a:satOff val="4204"/>
            <a:lumOff val="-8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Méně obětí (kombatantů i civilistů)</a:t>
          </a:r>
          <a:endParaRPr lang="en-US" sz="3300" kern="1200"/>
        </a:p>
      </dsp:txBody>
      <dsp:txXfrm>
        <a:off x="63994" y="1470911"/>
        <a:ext cx="6163726" cy="1182942"/>
      </dsp:txXfrm>
    </dsp:sp>
    <dsp:sp modelId="{8C2F7969-B6B6-FF4F-9A38-A14B76322278}">
      <dsp:nvSpPr>
        <dsp:cNvPr id="0" name=""/>
        <dsp:cNvSpPr/>
      </dsp:nvSpPr>
      <dsp:spPr>
        <a:xfrm>
          <a:off x="0" y="2812887"/>
          <a:ext cx="6291714" cy="1310930"/>
        </a:xfrm>
        <a:prstGeom prst="roundRect">
          <a:avLst/>
        </a:prstGeom>
        <a:solidFill>
          <a:schemeClr val="accent5">
            <a:hueOff val="-9297050"/>
            <a:satOff val="8408"/>
            <a:lumOff val="-162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Finančně méně nákladné</a:t>
          </a:r>
          <a:endParaRPr lang="en-US" sz="3300" kern="1200"/>
        </a:p>
      </dsp:txBody>
      <dsp:txXfrm>
        <a:off x="63994" y="2876881"/>
        <a:ext cx="6163726" cy="1182942"/>
      </dsp:txXfrm>
    </dsp:sp>
    <dsp:sp modelId="{04F57DA3-ADC4-E345-88B5-B052CD76F892}">
      <dsp:nvSpPr>
        <dsp:cNvPr id="0" name=""/>
        <dsp:cNvSpPr/>
      </dsp:nvSpPr>
      <dsp:spPr>
        <a:xfrm>
          <a:off x="0" y="4218857"/>
          <a:ext cx="6291714" cy="1310930"/>
        </a:xfrm>
        <a:prstGeom prst="round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Nižší zátěž pro životní prostředí</a:t>
          </a:r>
          <a:endParaRPr lang="en-US" sz="3300" kern="1200"/>
        </a:p>
      </dsp:txBody>
      <dsp:txXfrm>
        <a:off x="63994" y="4282851"/>
        <a:ext cx="6163726" cy="118294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945D-A0D8-B443-BAC9-5E5BE1526092}">
      <dsp:nvSpPr>
        <dsp:cNvPr id="0" name=""/>
        <dsp:cNvSpPr/>
      </dsp:nvSpPr>
      <dsp:spPr>
        <a:xfrm>
          <a:off x="449742" y="3273"/>
          <a:ext cx="2779027" cy="16674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1. 10 % vojáků se chovalo nekorektně k civilistům (bití, kopání, ničení majetku)</a:t>
          </a:r>
          <a:endParaRPr lang="en-US" sz="2100" kern="1200" dirty="0"/>
        </a:p>
      </dsp:txBody>
      <dsp:txXfrm>
        <a:off x="449742" y="3273"/>
        <a:ext cx="2779027" cy="1667416"/>
      </dsp:txXfrm>
    </dsp:sp>
    <dsp:sp modelId="{D63398B9-52A2-EA4D-8B80-D5BF823FDD5C}">
      <dsp:nvSpPr>
        <dsp:cNvPr id="0" name=""/>
        <dsp:cNvSpPr/>
      </dsp:nvSpPr>
      <dsp:spPr>
        <a:xfrm>
          <a:off x="3506672" y="3273"/>
          <a:ext cx="2779027" cy="16674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2. Pouze 47 % (38 %) souhlasilo s tím, že k civilistům je třeba se chovat s úctou a respektem</a:t>
          </a:r>
          <a:endParaRPr lang="en-US" sz="2100" kern="1200" dirty="0"/>
        </a:p>
      </dsp:txBody>
      <dsp:txXfrm>
        <a:off x="3506672" y="3273"/>
        <a:ext cx="2779027" cy="1667416"/>
      </dsp:txXfrm>
    </dsp:sp>
    <dsp:sp modelId="{7F259DCA-D498-BE45-A611-9286E43FDB86}">
      <dsp:nvSpPr>
        <dsp:cNvPr id="0" name=""/>
        <dsp:cNvSpPr/>
      </dsp:nvSpPr>
      <dsp:spPr>
        <a:xfrm>
          <a:off x="449742" y="1948592"/>
          <a:ext cx="2779027" cy="16674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3. Více než 1/3 souhlasila s mučením</a:t>
          </a:r>
          <a:endParaRPr lang="en-US" sz="2100" kern="1200" dirty="0"/>
        </a:p>
      </dsp:txBody>
      <dsp:txXfrm>
        <a:off x="449742" y="1948592"/>
        <a:ext cx="2779027" cy="1667416"/>
      </dsp:txXfrm>
    </dsp:sp>
    <dsp:sp modelId="{DC18B06C-103A-4546-A6F7-6D0547124879}">
      <dsp:nvSpPr>
        <dsp:cNvPr id="0" name=""/>
        <dsp:cNvSpPr/>
      </dsp:nvSpPr>
      <dsp:spPr>
        <a:xfrm>
          <a:off x="3506672" y="1948592"/>
          <a:ext cx="2779027" cy="16674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4. 17 % se domnívala, že s civilisty je třeba jednat jako s povstalci</a:t>
          </a:r>
          <a:endParaRPr lang="en-US" sz="2100" kern="1200"/>
        </a:p>
      </dsp:txBody>
      <dsp:txXfrm>
        <a:off x="3506672" y="1948592"/>
        <a:ext cx="2779027" cy="1667416"/>
      </dsp:txXfrm>
    </dsp:sp>
    <dsp:sp modelId="{AC3F7B5B-7DB2-BC4E-85EC-7CBF0AAA5A7B}">
      <dsp:nvSpPr>
        <dsp:cNvPr id="0" name=""/>
        <dsp:cNvSpPr/>
      </dsp:nvSpPr>
      <dsp:spPr>
        <a:xfrm>
          <a:off x="449742" y="3893912"/>
          <a:ext cx="2779027" cy="16674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5. Třetina se domnívala, že nedostali jasný rozkaz chovat se k civilistům korektně</a:t>
          </a:r>
          <a:endParaRPr lang="en-US" sz="2100" kern="1200"/>
        </a:p>
      </dsp:txBody>
      <dsp:txXfrm>
        <a:off x="449742" y="3893912"/>
        <a:ext cx="2779027" cy="1667416"/>
      </dsp:txXfrm>
    </dsp:sp>
    <dsp:sp modelId="{0B3B92CC-A240-9F4E-82BF-6A73B81D47AF}">
      <dsp:nvSpPr>
        <dsp:cNvPr id="0" name=""/>
        <dsp:cNvSpPr/>
      </dsp:nvSpPr>
      <dsp:spPr>
        <a:xfrm>
          <a:off x="3506672" y="3893912"/>
          <a:ext cx="2779027" cy="16674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6. 30 % uvedlo, že se dostalo do situace, kdy nevěděli, jak se chovat</a:t>
          </a:r>
          <a:endParaRPr lang="en-US" sz="2100" kern="1200" dirty="0"/>
        </a:p>
      </dsp:txBody>
      <dsp:txXfrm>
        <a:off x="3506672" y="3893912"/>
        <a:ext cx="2779027" cy="16674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A5B9C-071D-684E-B0A5-02342B6D5470}">
      <dsp:nvSpPr>
        <dsp:cNvPr id="0" name=""/>
        <dsp:cNvSpPr/>
      </dsp:nvSpPr>
      <dsp:spPr>
        <a:xfrm>
          <a:off x="0" y="29907"/>
          <a:ext cx="6291714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Ztratili přátele ve válce a touží po pomstě</a:t>
          </a:r>
          <a:endParaRPr lang="en-US" sz="2600" kern="1200"/>
        </a:p>
      </dsp:txBody>
      <dsp:txXfrm>
        <a:off x="50489" y="80396"/>
        <a:ext cx="6190736" cy="933302"/>
      </dsp:txXfrm>
    </dsp:sp>
    <dsp:sp modelId="{DF457C4E-47E1-F345-9420-0EBEEE090EFC}">
      <dsp:nvSpPr>
        <dsp:cNvPr id="0" name=""/>
        <dsp:cNvSpPr/>
      </dsp:nvSpPr>
      <dsp:spPr>
        <a:xfrm>
          <a:off x="0" y="1139067"/>
          <a:ext cx="6291714" cy="1034280"/>
        </a:xfrm>
        <a:prstGeom prst="roundRect">
          <a:avLst/>
        </a:prstGeom>
        <a:solidFill>
          <a:schemeClr val="accent5">
            <a:hueOff val="-3486394"/>
            <a:satOff val="3153"/>
            <a:lumOff val="-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Soustavná dehumanizace nepřítel</a:t>
          </a:r>
          <a:endParaRPr lang="en-US" sz="2600" kern="1200"/>
        </a:p>
      </dsp:txBody>
      <dsp:txXfrm>
        <a:off x="50489" y="1189556"/>
        <a:ext cx="6190736" cy="933302"/>
      </dsp:txXfrm>
    </dsp:sp>
    <dsp:sp modelId="{4DC3278B-B735-A446-8EC7-8302A7AB4782}">
      <dsp:nvSpPr>
        <dsp:cNvPr id="0" name=""/>
        <dsp:cNvSpPr/>
      </dsp:nvSpPr>
      <dsp:spPr>
        <a:xfrm>
          <a:off x="0" y="2248227"/>
          <a:ext cx="6291714" cy="1034280"/>
        </a:xfrm>
        <a:prstGeom prst="roundRect">
          <a:avLst/>
        </a:prstGeom>
        <a:solidFill>
          <a:schemeClr val="accent5">
            <a:hueOff val="-6972787"/>
            <a:satOff val="6306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Nedostatečný výcvik</a:t>
          </a:r>
          <a:endParaRPr lang="en-US" sz="2600" kern="1200"/>
        </a:p>
      </dsp:txBody>
      <dsp:txXfrm>
        <a:off x="50489" y="2298716"/>
        <a:ext cx="6190736" cy="933302"/>
      </dsp:txXfrm>
    </dsp:sp>
    <dsp:sp modelId="{518E1E77-3876-874A-9CDB-0DBF031379AB}">
      <dsp:nvSpPr>
        <dsp:cNvPr id="0" name=""/>
        <dsp:cNvSpPr/>
      </dsp:nvSpPr>
      <dsp:spPr>
        <a:xfrm>
          <a:off x="0" y="3357387"/>
          <a:ext cx="6291714" cy="1034280"/>
        </a:xfrm>
        <a:prstGeom prst="roundRect">
          <a:avLst/>
        </a:prstGeom>
        <a:solidFill>
          <a:schemeClr val="accent5">
            <a:hueOff val="-10459180"/>
            <a:satOff val="9459"/>
            <a:lumOff val="-182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Deprese a rostoucí pocit frustrace</a:t>
          </a:r>
          <a:endParaRPr lang="en-US" sz="2600" kern="1200"/>
        </a:p>
      </dsp:txBody>
      <dsp:txXfrm>
        <a:off x="50489" y="3407876"/>
        <a:ext cx="6190736" cy="933302"/>
      </dsp:txXfrm>
    </dsp:sp>
    <dsp:sp modelId="{09CBC603-A3F8-BC4C-8D1E-FF1CFF09A712}">
      <dsp:nvSpPr>
        <dsp:cNvPr id="0" name=""/>
        <dsp:cNvSpPr/>
      </dsp:nvSpPr>
      <dsp:spPr>
        <a:xfrm>
          <a:off x="0" y="4466547"/>
          <a:ext cx="6291714" cy="1034280"/>
        </a:xfrm>
        <a:prstGeom prst="round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Potěšení ze zabíjení, pocitu nadvády</a:t>
          </a:r>
          <a:endParaRPr lang="en-US" sz="2600" kern="1200"/>
        </a:p>
      </dsp:txBody>
      <dsp:txXfrm>
        <a:off x="50489" y="4517036"/>
        <a:ext cx="6190736" cy="9333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C29CC-260A-A440-A8A2-9FC50BA8E1BE}">
      <dsp:nvSpPr>
        <dsp:cNvPr id="0" name=""/>
        <dsp:cNvSpPr/>
      </dsp:nvSpPr>
      <dsp:spPr>
        <a:xfrm>
          <a:off x="6222730" y="1594936"/>
          <a:ext cx="1929860" cy="669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934"/>
              </a:lnTo>
              <a:lnTo>
                <a:pt x="1929860" y="334934"/>
              </a:lnTo>
              <a:lnTo>
                <a:pt x="1929860" y="669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A61ED-6313-0340-B575-D29F12344CDC}">
      <dsp:nvSpPr>
        <dsp:cNvPr id="0" name=""/>
        <dsp:cNvSpPr/>
      </dsp:nvSpPr>
      <dsp:spPr>
        <a:xfrm>
          <a:off x="4292869" y="1594936"/>
          <a:ext cx="1929860" cy="669868"/>
        </a:xfrm>
        <a:custGeom>
          <a:avLst/>
          <a:gdLst/>
          <a:ahLst/>
          <a:cxnLst/>
          <a:rect l="0" t="0" r="0" b="0"/>
          <a:pathLst>
            <a:path>
              <a:moveTo>
                <a:pt x="1929860" y="0"/>
              </a:moveTo>
              <a:lnTo>
                <a:pt x="1929860" y="334934"/>
              </a:lnTo>
              <a:lnTo>
                <a:pt x="0" y="334934"/>
              </a:lnTo>
              <a:lnTo>
                <a:pt x="0" y="669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C2154-7B3A-874C-972D-A467804DD032}">
      <dsp:nvSpPr>
        <dsp:cNvPr id="0" name=""/>
        <dsp:cNvSpPr/>
      </dsp:nvSpPr>
      <dsp:spPr>
        <a:xfrm>
          <a:off x="768083" y="10"/>
          <a:ext cx="3189851" cy="1594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Morální trauma a morální degradace</a:t>
          </a:r>
        </a:p>
      </dsp:txBody>
      <dsp:txXfrm>
        <a:off x="768083" y="10"/>
        <a:ext cx="3189851" cy="1594925"/>
      </dsp:txXfrm>
    </dsp:sp>
    <dsp:sp modelId="{F44496D4-0C33-A34B-8582-127D207A0CEF}">
      <dsp:nvSpPr>
        <dsp:cNvPr id="0" name=""/>
        <dsp:cNvSpPr/>
      </dsp:nvSpPr>
      <dsp:spPr>
        <a:xfrm>
          <a:off x="4627804" y="10"/>
          <a:ext cx="3189851" cy="1594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Dehumanizace</a:t>
          </a:r>
        </a:p>
      </dsp:txBody>
      <dsp:txXfrm>
        <a:off x="4627804" y="10"/>
        <a:ext cx="3189851" cy="1594925"/>
      </dsp:txXfrm>
    </dsp:sp>
    <dsp:sp modelId="{222268AD-2A6C-7B40-B406-57D0F9B47F78}">
      <dsp:nvSpPr>
        <dsp:cNvPr id="0" name=""/>
        <dsp:cNvSpPr/>
      </dsp:nvSpPr>
      <dsp:spPr>
        <a:xfrm>
          <a:off x="2697943" y="2264805"/>
          <a:ext cx="3189851" cy="1594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Animalistická</a:t>
          </a:r>
        </a:p>
      </dsp:txBody>
      <dsp:txXfrm>
        <a:off x="2697943" y="2264805"/>
        <a:ext cx="3189851" cy="1594925"/>
      </dsp:txXfrm>
    </dsp:sp>
    <dsp:sp modelId="{B2054BC9-E504-BC41-A0EF-763DD480357E}">
      <dsp:nvSpPr>
        <dsp:cNvPr id="0" name=""/>
        <dsp:cNvSpPr/>
      </dsp:nvSpPr>
      <dsp:spPr>
        <a:xfrm>
          <a:off x="6557664" y="2264805"/>
          <a:ext cx="3189851" cy="1594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Mechanistická</a:t>
          </a:r>
        </a:p>
      </dsp:txBody>
      <dsp:txXfrm>
        <a:off x="6557664" y="2264805"/>
        <a:ext cx="3189851" cy="159492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E8576-7318-DD4B-9C70-98168826328D}">
      <dsp:nvSpPr>
        <dsp:cNvPr id="0" name=""/>
        <dsp:cNvSpPr/>
      </dsp:nvSpPr>
      <dsp:spPr>
        <a:xfrm>
          <a:off x="1228" y="668948"/>
          <a:ext cx="2620523" cy="15723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A se brání agresi B. Může se bránit způsoby Z</a:t>
          </a:r>
          <a:r>
            <a:rPr lang="cs-CZ" sz="1600" kern="1200" baseline="-25000"/>
            <a:t>1</a:t>
          </a:r>
          <a:r>
            <a:rPr lang="cs-CZ" sz="1600" kern="1200"/>
            <a:t>, …, Z</a:t>
          </a:r>
          <a:r>
            <a:rPr lang="cs-CZ" sz="1600" kern="1200" baseline="-25000"/>
            <a:t>n</a:t>
          </a:r>
          <a:r>
            <a:rPr lang="cs-CZ" sz="1600" kern="1200"/>
            <a:t>, z nichž každý zachovává proporcionalitu.</a:t>
          </a:r>
          <a:endParaRPr lang="en-US" sz="1600" kern="1200"/>
        </a:p>
      </dsp:txBody>
      <dsp:txXfrm>
        <a:off x="47280" y="715000"/>
        <a:ext cx="2528419" cy="1480210"/>
      </dsp:txXfrm>
    </dsp:sp>
    <dsp:sp modelId="{FC5FFAFD-147A-974B-9675-09C833339704}">
      <dsp:nvSpPr>
        <dsp:cNvPr id="0" name=""/>
        <dsp:cNvSpPr/>
      </dsp:nvSpPr>
      <dsp:spPr>
        <a:xfrm>
          <a:off x="2852358" y="1130160"/>
          <a:ext cx="555550" cy="649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852358" y="1260138"/>
        <a:ext cx="388885" cy="389933"/>
      </dsp:txXfrm>
    </dsp:sp>
    <dsp:sp modelId="{831A6D8C-C09F-3C4F-B0C6-A1D1BC8E91D2}">
      <dsp:nvSpPr>
        <dsp:cNvPr id="0" name=""/>
        <dsp:cNvSpPr/>
      </dsp:nvSpPr>
      <dsp:spPr>
        <a:xfrm>
          <a:off x="3669961" y="668948"/>
          <a:ext cx="2620523" cy="1572314"/>
        </a:xfrm>
        <a:prstGeom prst="roundRect">
          <a:avLst>
            <a:gd name="adj" fmla="val 10000"/>
          </a:avLst>
        </a:prstGeom>
        <a:solidFill>
          <a:schemeClr val="accent5">
            <a:hueOff val="-6972787"/>
            <a:satOff val="6306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Způsob Z</a:t>
          </a:r>
          <a:r>
            <a:rPr lang="cs-CZ" sz="1600" kern="1200" baseline="-25000"/>
            <a:t>i</a:t>
          </a:r>
          <a:r>
            <a:rPr lang="cs-CZ" sz="1600" kern="1200"/>
            <a:t> zahrnuje nejmenší riziko pro A.</a:t>
          </a:r>
          <a:endParaRPr lang="en-US" sz="1600" kern="1200"/>
        </a:p>
      </dsp:txBody>
      <dsp:txXfrm>
        <a:off x="3716013" y="715000"/>
        <a:ext cx="2528419" cy="1480210"/>
      </dsp:txXfrm>
    </dsp:sp>
    <dsp:sp modelId="{5B1069C3-61D8-3F4B-AC25-4ED4945D227B}">
      <dsp:nvSpPr>
        <dsp:cNvPr id="0" name=""/>
        <dsp:cNvSpPr/>
      </dsp:nvSpPr>
      <dsp:spPr>
        <a:xfrm rot="5400000">
          <a:off x="4702447" y="2424699"/>
          <a:ext cx="555550" cy="649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4785256" y="2471869"/>
        <a:ext cx="389933" cy="388885"/>
      </dsp:txXfrm>
    </dsp:sp>
    <dsp:sp modelId="{934BE224-B811-784C-BC7F-3E27422A7286}">
      <dsp:nvSpPr>
        <dsp:cNvPr id="0" name=""/>
        <dsp:cNvSpPr/>
      </dsp:nvSpPr>
      <dsp:spPr>
        <a:xfrm>
          <a:off x="3669961" y="3289472"/>
          <a:ext cx="2620523" cy="1572314"/>
        </a:xfrm>
        <a:prstGeom prst="roundRect">
          <a:avLst>
            <a:gd name="adj" fmla="val 10000"/>
          </a:avLst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A má právo zvolit Z</a:t>
          </a:r>
          <a:r>
            <a:rPr lang="cs-CZ" sz="1600" kern="1200" baseline="-25000"/>
            <a:t>i</a:t>
          </a:r>
          <a:r>
            <a:rPr lang="cs-CZ" sz="1600" kern="1200"/>
            <a:t>.</a:t>
          </a:r>
          <a:endParaRPr lang="en-US" sz="1600" kern="1200"/>
        </a:p>
      </dsp:txBody>
      <dsp:txXfrm>
        <a:off x="3716013" y="3335524"/>
        <a:ext cx="2528419" cy="148021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851DF-C2F4-8E47-ACD3-30D917A57FE4}">
      <dsp:nvSpPr>
        <dsp:cNvPr id="0" name=""/>
        <dsp:cNvSpPr/>
      </dsp:nvSpPr>
      <dsp:spPr>
        <a:xfrm>
          <a:off x="0" y="683419"/>
          <a:ext cx="6303729" cy="994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A rozkazuje B, aby provedl operaci umožňující dosažení legitimního cíle C.</a:t>
          </a:r>
          <a:endParaRPr lang="en-US" sz="2500" kern="1200"/>
        </a:p>
      </dsp:txBody>
      <dsp:txXfrm>
        <a:off x="48547" y="731966"/>
        <a:ext cx="6206635" cy="897406"/>
      </dsp:txXfrm>
    </dsp:sp>
    <dsp:sp modelId="{B3A7CF60-0BB3-8A4B-91F7-926CD0ECC505}">
      <dsp:nvSpPr>
        <dsp:cNvPr id="0" name=""/>
        <dsp:cNvSpPr/>
      </dsp:nvSpPr>
      <dsp:spPr>
        <a:xfrm>
          <a:off x="0" y="1749919"/>
          <a:ext cx="6303729" cy="994500"/>
        </a:xfrm>
        <a:prstGeom prst="roundRect">
          <a:avLst/>
        </a:prstGeom>
        <a:solidFill>
          <a:schemeClr val="accent5">
            <a:hueOff val="-4648525"/>
            <a:satOff val="4204"/>
            <a:lumOff val="-8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Cíle C je možné provést způsoby Z</a:t>
          </a:r>
          <a:r>
            <a:rPr lang="cs-CZ" sz="2500" kern="1200" baseline="-25000"/>
            <a:t>1</a:t>
          </a:r>
          <a:r>
            <a:rPr lang="cs-CZ" sz="2500" kern="1200"/>
            <a:t>, …, Z</a:t>
          </a:r>
          <a:r>
            <a:rPr lang="cs-CZ" sz="2500" kern="1200" baseline="-25000"/>
            <a:t>n.</a:t>
          </a:r>
          <a:endParaRPr lang="en-US" sz="2500" kern="1200"/>
        </a:p>
      </dsp:txBody>
      <dsp:txXfrm>
        <a:off x="48547" y="1798466"/>
        <a:ext cx="6206635" cy="897406"/>
      </dsp:txXfrm>
    </dsp:sp>
    <dsp:sp modelId="{87829BFF-31E3-9942-AC56-83A2BF5199B7}">
      <dsp:nvSpPr>
        <dsp:cNvPr id="0" name=""/>
        <dsp:cNvSpPr/>
      </dsp:nvSpPr>
      <dsp:spPr>
        <a:xfrm>
          <a:off x="0" y="2816419"/>
          <a:ext cx="6303729" cy="994500"/>
        </a:xfrm>
        <a:prstGeom prst="roundRect">
          <a:avLst/>
        </a:prstGeom>
        <a:solidFill>
          <a:schemeClr val="accent5">
            <a:hueOff val="-9297050"/>
            <a:satOff val="8408"/>
            <a:lumOff val="-162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Z</a:t>
          </a:r>
          <a:r>
            <a:rPr lang="cs-CZ" sz="2500" kern="1200" baseline="-25000"/>
            <a:t>i</a:t>
          </a:r>
          <a:r>
            <a:rPr lang="cs-CZ" sz="2500" kern="1200"/>
            <a:t> zahrnuje nejmenší rizika pro B.</a:t>
          </a:r>
          <a:endParaRPr lang="en-US" sz="2500" kern="1200"/>
        </a:p>
      </dsp:txBody>
      <dsp:txXfrm>
        <a:off x="48547" y="2864966"/>
        <a:ext cx="6206635" cy="897406"/>
      </dsp:txXfrm>
    </dsp:sp>
    <dsp:sp modelId="{6580B274-77F4-804A-9A85-18E7AD4DE577}">
      <dsp:nvSpPr>
        <dsp:cNvPr id="0" name=""/>
        <dsp:cNvSpPr/>
      </dsp:nvSpPr>
      <dsp:spPr>
        <a:xfrm>
          <a:off x="0" y="3882919"/>
          <a:ext cx="6303729" cy="994500"/>
        </a:xfrm>
        <a:prstGeom prst="round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A má povinnost přikázat B, aby dosáhl C prostředkem Z</a:t>
          </a:r>
          <a:r>
            <a:rPr lang="cs-CZ" sz="2500" kern="1200" baseline="-25000"/>
            <a:t>i</a:t>
          </a:r>
          <a:r>
            <a:rPr lang="cs-CZ" sz="2500" kern="1200"/>
            <a:t>.</a:t>
          </a:r>
          <a:endParaRPr lang="en-US" sz="2500" kern="1200"/>
        </a:p>
      </dsp:txBody>
      <dsp:txXfrm>
        <a:off x="48547" y="3931466"/>
        <a:ext cx="6206635" cy="89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DF39C-1714-D142-B7CE-47AE01CE7FA7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Spravedlivá příčina</a:t>
          </a:r>
          <a:endParaRPr lang="en-US" sz="2400" kern="1200"/>
        </a:p>
      </dsp:txBody>
      <dsp:txXfrm>
        <a:off x="3080" y="587032"/>
        <a:ext cx="2444055" cy="1466433"/>
      </dsp:txXfrm>
    </dsp:sp>
    <dsp:sp modelId="{4489E30D-2BCE-DF44-A05A-404591F28C3E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2">
            <a:hueOff val="633901"/>
            <a:satOff val="-12752"/>
            <a:lumOff val="-45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Proporcionalita</a:t>
          </a:r>
          <a:endParaRPr lang="en-US" sz="2400" kern="1200"/>
        </a:p>
      </dsp:txBody>
      <dsp:txXfrm>
        <a:off x="2691541" y="587032"/>
        <a:ext cx="2444055" cy="1466433"/>
      </dsp:txXfrm>
    </dsp:sp>
    <dsp:sp modelId="{502ED81D-EF40-1D41-96A3-368EEDA92266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2">
            <a:hueOff val="1267802"/>
            <a:satOff val="-25504"/>
            <a:lumOff val="-91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Rozumná naděje na úspěch</a:t>
          </a:r>
          <a:endParaRPr lang="en-US" sz="2400" kern="1200"/>
        </a:p>
      </dsp:txBody>
      <dsp:txXfrm>
        <a:off x="5380002" y="587032"/>
        <a:ext cx="2444055" cy="1466433"/>
      </dsp:txXfrm>
    </dsp:sp>
    <dsp:sp modelId="{1683BE29-DABD-1344-B38C-18741D10565B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2">
            <a:hueOff val="1901703"/>
            <a:satOff val="-38256"/>
            <a:lumOff val="-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Legitimní autorita</a:t>
          </a:r>
          <a:endParaRPr lang="en-US" sz="2400" kern="1200"/>
        </a:p>
      </dsp:txBody>
      <dsp:txXfrm>
        <a:off x="8068463" y="587032"/>
        <a:ext cx="2444055" cy="1466433"/>
      </dsp:txXfrm>
    </dsp:sp>
    <dsp:sp modelId="{79114C7C-CEBF-0346-BC14-CB0E0A024525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2">
            <a:hueOff val="2535604"/>
            <a:satOff val="-51007"/>
            <a:lumOff val="-183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Správný úmysl</a:t>
          </a:r>
          <a:endParaRPr lang="en-US" sz="2400" kern="1200"/>
        </a:p>
      </dsp:txBody>
      <dsp:txXfrm>
        <a:off x="1347311" y="2297871"/>
        <a:ext cx="2444055" cy="1466433"/>
      </dsp:txXfrm>
    </dsp:sp>
    <dsp:sp modelId="{99979C86-558F-5847-B712-E0AD841346A3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2">
            <a:hueOff val="3169504"/>
            <a:satOff val="-63759"/>
            <a:lumOff val="-2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Poslední východisko</a:t>
          </a:r>
          <a:endParaRPr lang="en-US" sz="2400" kern="1200"/>
        </a:p>
      </dsp:txBody>
      <dsp:txXfrm>
        <a:off x="4035772" y="2297871"/>
        <a:ext cx="2444055" cy="1466433"/>
      </dsp:txXfrm>
    </dsp:sp>
    <dsp:sp modelId="{D7457815-7EBA-6C44-B402-655EBCF5B26C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Veřejné vyhlášení</a:t>
          </a:r>
          <a:endParaRPr lang="en-US" sz="2400" kern="1200"/>
        </a:p>
      </dsp:txBody>
      <dsp:txXfrm>
        <a:off x="6724233" y="2297871"/>
        <a:ext cx="2444055" cy="146643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F883D-2F3A-434C-B686-801D1FE3AE6B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28618-B5FE-40F3-92FB-8480FF8179D0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/>
            <a:t>1. Subjektivní</a:t>
          </a:r>
          <a:endParaRPr lang="en-US" sz="5000" kern="1200"/>
        </a:p>
      </dsp:txBody>
      <dsp:txXfrm>
        <a:off x="559800" y="3022743"/>
        <a:ext cx="4320000" cy="720000"/>
      </dsp:txXfrm>
    </dsp:sp>
    <dsp:sp modelId="{91F7C078-CCCE-4C8A-90B8-FA5696F2EC2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69E35-476E-4E42-91E6-02CA6C0C724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/>
            <a:t>2. Objektivní</a:t>
          </a:r>
          <a:endParaRPr lang="en-US" sz="5000" kern="1200"/>
        </a:p>
      </dsp:txBody>
      <dsp:txXfrm>
        <a:off x="5635800" y="3022743"/>
        <a:ext cx="4320000" cy="7200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C540E-1823-5344-80B8-DE3BE8C77969}">
      <dsp:nvSpPr>
        <dsp:cNvPr id="0" name=""/>
        <dsp:cNvSpPr/>
      </dsp:nvSpPr>
      <dsp:spPr>
        <a:xfrm>
          <a:off x="0" y="2717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FB5C5-142E-E244-8E46-10B4EF4E821D}">
      <dsp:nvSpPr>
        <dsp:cNvPr id="0" name=""/>
        <dsp:cNvSpPr/>
      </dsp:nvSpPr>
      <dsp:spPr>
        <a:xfrm>
          <a:off x="0" y="2717"/>
          <a:ext cx="6735443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Rozpoznává X jako subjekt, nikoli jako objekt</a:t>
          </a:r>
          <a:endParaRPr lang="en-US" sz="4200" kern="1200"/>
        </a:p>
      </dsp:txBody>
      <dsp:txXfrm>
        <a:off x="0" y="2717"/>
        <a:ext cx="6735443" cy="1853055"/>
      </dsp:txXfrm>
    </dsp:sp>
    <dsp:sp modelId="{80E76418-DA6E-874B-804A-73D5F1A9EC6A}">
      <dsp:nvSpPr>
        <dsp:cNvPr id="0" name=""/>
        <dsp:cNvSpPr/>
      </dsp:nvSpPr>
      <dsp:spPr>
        <a:xfrm>
          <a:off x="0" y="1855773"/>
          <a:ext cx="6735443" cy="0"/>
        </a:xfrm>
        <a:prstGeom prst="line">
          <a:avLst/>
        </a:prstGeom>
        <a:solidFill>
          <a:schemeClr val="accent2">
            <a:hueOff val="1901703"/>
            <a:satOff val="-38256"/>
            <a:lumOff val="-13725"/>
            <a:alphaOff val="0"/>
          </a:schemeClr>
        </a:solidFill>
        <a:ln w="12700" cap="flat" cmpd="sng" algn="ctr">
          <a:solidFill>
            <a:schemeClr val="accent2">
              <a:hueOff val="1901703"/>
              <a:satOff val="-38256"/>
              <a:lumOff val="-13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B3E0D-3297-F543-8C10-092D5AF9D3BC}">
      <dsp:nvSpPr>
        <dsp:cNvPr id="0" name=""/>
        <dsp:cNvSpPr/>
      </dsp:nvSpPr>
      <dsp:spPr>
        <a:xfrm>
          <a:off x="0" y="1855773"/>
          <a:ext cx="6735443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Uvědomuje si vážnost smrti</a:t>
          </a:r>
          <a:endParaRPr lang="en-US" sz="4200" kern="1200"/>
        </a:p>
      </dsp:txBody>
      <dsp:txXfrm>
        <a:off x="0" y="1855773"/>
        <a:ext cx="6735443" cy="1853055"/>
      </dsp:txXfrm>
    </dsp:sp>
    <dsp:sp modelId="{8BCED86C-9B7B-4D46-8668-2B428F1ADEDD}">
      <dsp:nvSpPr>
        <dsp:cNvPr id="0" name=""/>
        <dsp:cNvSpPr/>
      </dsp:nvSpPr>
      <dsp:spPr>
        <a:xfrm>
          <a:off x="0" y="3708828"/>
          <a:ext cx="6735443" cy="0"/>
        </a:xfrm>
        <a:prstGeom prst="line">
          <a:avLst/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 w="12700" cap="flat" cmpd="sng" algn="ctr">
          <a:solidFill>
            <a:schemeClr val="accent2">
              <a:hueOff val="3803405"/>
              <a:satOff val="-76511"/>
              <a:lumOff val="-2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9557A-6CBB-DA43-96DB-E6237057076F}">
      <dsp:nvSpPr>
        <dsp:cNvPr id="0" name=""/>
        <dsp:cNvSpPr/>
      </dsp:nvSpPr>
      <dsp:spPr>
        <a:xfrm>
          <a:off x="0" y="3708828"/>
          <a:ext cx="6735443" cy="1853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200" kern="1200"/>
            <a:t>Může zvážit všechny důvody k zabití</a:t>
          </a:r>
          <a:endParaRPr lang="en-US" sz="4200" kern="1200"/>
        </a:p>
      </dsp:txBody>
      <dsp:txXfrm>
        <a:off x="0" y="3708828"/>
        <a:ext cx="6735443" cy="185305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4B9D3-0D9A-5A43-AFAE-8D12F0243662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Bolestivé umírání je v rozporu s lidskou důstojností.</a:t>
          </a:r>
          <a:endParaRPr lang="en-US" sz="2800" kern="1200"/>
        </a:p>
      </dsp:txBody>
      <dsp:txXfrm>
        <a:off x="1748064" y="2975"/>
        <a:ext cx="3342605" cy="2005563"/>
      </dsp:txXfrm>
    </dsp:sp>
    <dsp:sp modelId="{95082FE7-60C9-774F-BF85-4B0F98D02760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Nerespektování lidských přání je v rozporu s lidskou důstojností.</a:t>
          </a:r>
          <a:endParaRPr lang="en-US" sz="2800" kern="1200"/>
        </a:p>
      </dsp:txBody>
      <dsp:txXfrm>
        <a:off x="5424930" y="2975"/>
        <a:ext cx="3342605" cy="2005563"/>
      </dsp:txXfrm>
    </dsp:sp>
    <dsp:sp modelId="{6A649C3D-EC22-2740-A9AE-A9F07A73B22B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Eutanazie je v souladu s lidskou důstojností (důstojná smrt).</a:t>
          </a:r>
          <a:endParaRPr lang="en-US" sz="2800" kern="1200"/>
        </a:p>
      </dsp:txBody>
      <dsp:txXfrm>
        <a:off x="3586497" y="2342799"/>
        <a:ext cx="3342605" cy="200556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41A18-84AC-E54D-AD82-7635A3A4A2FC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Usmrcení lidské bytosti je v rozporu s lidskou důstojností.</a:t>
          </a:r>
          <a:endParaRPr lang="en-US" sz="2800" kern="1200"/>
        </a:p>
      </dsp:txBody>
      <dsp:txXfrm>
        <a:off x="1748064" y="2975"/>
        <a:ext cx="3342605" cy="2005563"/>
      </dsp:txXfrm>
    </dsp:sp>
    <dsp:sp modelId="{16119F58-C61F-414C-B111-35821EF20DCB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5">
            <a:hueOff val="-6972787"/>
            <a:satOff val="6306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Eutanazie představuje usmrcení lidské bytosti.</a:t>
          </a:r>
          <a:endParaRPr lang="en-US" sz="2800" kern="1200"/>
        </a:p>
      </dsp:txBody>
      <dsp:txXfrm>
        <a:off x="5424930" y="2975"/>
        <a:ext cx="3342605" cy="2005563"/>
      </dsp:txXfrm>
    </dsp:sp>
    <dsp:sp modelId="{4EB1C654-62E7-884A-8949-03879B939B60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Eutanazie je v rozporu s lidskou důstojností (nedůstojná smrt).</a:t>
          </a:r>
          <a:endParaRPr lang="en-US" sz="2800" kern="1200"/>
        </a:p>
      </dsp:txBody>
      <dsp:txXfrm>
        <a:off x="3586497" y="2342799"/>
        <a:ext cx="3342605" cy="200556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B82F3-2E29-F445-BD26-449CFAA62260}">
      <dsp:nvSpPr>
        <dsp:cNvPr id="0" name=""/>
        <dsp:cNvSpPr/>
      </dsp:nvSpPr>
      <dsp:spPr>
        <a:xfrm>
          <a:off x="0" y="64647"/>
          <a:ext cx="6291714" cy="1740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Třída kombatantů A nepředstavuje pro třídu kombatantů B riziko.</a:t>
          </a:r>
          <a:endParaRPr lang="en-US" sz="3100" kern="1200"/>
        </a:p>
      </dsp:txBody>
      <dsp:txXfrm>
        <a:off x="84987" y="149634"/>
        <a:ext cx="6121740" cy="1570986"/>
      </dsp:txXfrm>
    </dsp:sp>
    <dsp:sp modelId="{EF1BC65B-F76E-3D4C-86BA-B4ACF566683C}">
      <dsp:nvSpPr>
        <dsp:cNvPr id="0" name=""/>
        <dsp:cNvSpPr/>
      </dsp:nvSpPr>
      <dsp:spPr>
        <a:xfrm>
          <a:off x="0" y="1894887"/>
          <a:ext cx="6291714" cy="1740960"/>
        </a:xfrm>
        <a:prstGeom prst="roundRect">
          <a:avLst/>
        </a:prstGeom>
        <a:solidFill>
          <a:schemeClr val="accent5">
            <a:hueOff val="-6972787"/>
            <a:satOff val="6306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Pokud A nepředstavuje pro B riziko, neztrácí právo na život.</a:t>
          </a:r>
          <a:endParaRPr lang="en-US" sz="3100" kern="1200"/>
        </a:p>
      </dsp:txBody>
      <dsp:txXfrm>
        <a:off x="84987" y="1979874"/>
        <a:ext cx="6121740" cy="1570986"/>
      </dsp:txXfrm>
    </dsp:sp>
    <dsp:sp modelId="{F34F7C33-C1C4-4142-B096-11E4EFE261ED}">
      <dsp:nvSpPr>
        <dsp:cNvPr id="0" name=""/>
        <dsp:cNvSpPr/>
      </dsp:nvSpPr>
      <dsp:spPr>
        <a:xfrm>
          <a:off x="0" y="3725127"/>
          <a:ext cx="6291714" cy="1740960"/>
        </a:xfrm>
        <a:prstGeom prst="round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Pokud A neztrácí právo na život, není přípustné je zabít.</a:t>
          </a:r>
          <a:endParaRPr lang="en-US" sz="3100" kern="1200"/>
        </a:p>
      </dsp:txBody>
      <dsp:txXfrm>
        <a:off x="84987" y="3810114"/>
        <a:ext cx="6121740" cy="1570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96FC8-4C75-E040-A2B9-8343B0E07AF0}">
      <dsp:nvSpPr>
        <dsp:cNvPr id="0" name=""/>
        <dsp:cNvSpPr/>
      </dsp:nvSpPr>
      <dsp:spPr>
        <a:xfrm>
          <a:off x="0" y="3109"/>
          <a:ext cx="6303729" cy="17901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Vojenský skutek který narušuje státní suverenitu.</a:t>
          </a:r>
          <a:endParaRPr lang="en-US" sz="3200" kern="1200"/>
        </a:p>
      </dsp:txBody>
      <dsp:txXfrm>
        <a:off x="87385" y="90494"/>
        <a:ext cx="6128959" cy="1615330"/>
      </dsp:txXfrm>
    </dsp:sp>
    <dsp:sp modelId="{A4A732E6-E60D-564C-951F-3792341BC4DF}">
      <dsp:nvSpPr>
        <dsp:cNvPr id="0" name=""/>
        <dsp:cNvSpPr/>
      </dsp:nvSpPr>
      <dsp:spPr>
        <a:xfrm>
          <a:off x="0" y="1885369"/>
          <a:ext cx="6303729" cy="1790100"/>
        </a:xfrm>
        <a:prstGeom prst="roundRect">
          <a:avLst/>
        </a:prstGeom>
        <a:solidFill>
          <a:schemeClr val="accent5">
            <a:hueOff val="-6972787"/>
            <a:satOff val="6306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Státní suverenita – politická a teritoriální integrita dané země.</a:t>
          </a:r>
          <a:endParaRPr lang="en-US" sz="3200" kern="1200"/>
        </a:p>
      </dsp:txBody>
      <dsp:txXfrm>
        <a:off x="87385" y="1972754"/>
        <a:ext cx="6128959" cy="1615330"/>
      </dsp:txXfrm>
    </dsp:sp>
    <dsp:sp modelId="{F8B5BBD7-A2B4-8742-92ED-E91D06841994}">
      <dsp:nvSpPr>
        <dsp:cNvPr id="0" name=""/>
        <dsp:cNvSpPr/>
      </dsp:nvSpPr>
      <dsp:spPr>
        <a:xfrm>
          <a:off x="0" y="3767629"/>
          <a:ext cx="6303729" cy="1790100"/>
        </a:xfrm>
        <a:prstGeom prst="round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Agrese.</a:t>
          </a:r>
          <a:endParaRPr lang="en-US" sz="3200" kern="1200"/>
        </a:p>
      </dsp:txBody>
      <dsp:txXfrm>
        <a:off x="87385" y="3855014"/>
        <a:ext cx="6128959" cy="1615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75C93-4DD5-4105-9CE8-71FFC3C92A72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1D31A-EB64-4765-B05D-294033C6B684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8CF6A-5E5D-40E1-9B61-AB14DA3FD6DB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700" kern="1200"/>
            <a:t>Náklady („zlo“) nesmí převážit výhody („dobro“).</a:t>
          </a:r>
          <a:endParaRPr lang="en-US" sz="1700" kern="1200"/>
        </a:p>
      </dsp:txBody>
      <dsp:txXfrm>
        <a:off x="75768" y="3053169"/>
        <a:ext cx="3093750" cy="720000"/>
      </dsp:txXfrm>
    </dsp:sp>
    <dsp:sp modelId="{0D7D5C0A-C79B-4FC2-8D74-873BF97E3C38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36A59-BA67-49F3-AD62-F56D3B485536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5E114-CBB5-41E6-BCDC-6A14DA09DE11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700" kern="1200"/>
            <a:t>Epistemický problém.</a:t>
          </a:r>
          <a:endParaRPr lang="en-US" sz="1700" kern="1200"/>
        </a:p>
      </dsp:txBody>
      <dsp:txXfrm>
        <a:off x="3710925" y="3053169"/>
        <a:ext cx="3093750" cy="720000"/>
      </dsp:txXfrm>
    </dsp:sp>
    <dsp:sp modelId="{062C4226-0C30-4B61-80ED-91F4346463A4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01CD8-0198-4097-BC80-24AC8634F4E2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05423-1F1C-4831-846D-F4F4E7FA9BD2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700" kern="1200"/>
            <a:t>Narušení suverenity.</a:t>
          </a:r>
          <a:endParaRPr lang="en-US" sz="1700" kern="1200"/>
        </a:p>
      </dsp:txBody>
      <dsp:txXfrm>
        <a:off x="7346081" y="3053169"/>
        <a:ext cx="3093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84ABD-A6BB-524B-BFF7-86BA6B812861}">
      <dsp:nvSpPr>
        <dsp:cNvPr id="0" name=""/>
        <dsp:cNvSpPr/>
      </dsp:nvSpPr>
      <dsp:spPr>
        <a:xfrm>
          <a:off x="641" y="1512202"/>
          <a:ext cx="2336229" cy="1168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Normální zubař</a:t>
          </a:r>
          <a:endParaRPr lang="en-US" sz="3500" kern="1200"/>
        </a:p>
      </dsp:txBody>
      <dsp:txXfrm>
        <a:off x="34854" y="1546415"/>
        <a:ext cx="2267803" cy="1099688"/>
      </dsp:txXfrm>
    </dsp:sp>
    <dsp:sp modelId="{D9BEA898-0A7C-E34A-993B-6ABD186BBFE5}">
      <dsp:nvSpPr>
        <dsp:cNvPr id="0" name=""/>
        <dsp:cNvSpPr/>
      </dsp:nvSpPr>
      <dsp:spPr>
        <a:xfrm>
          <a:off x="2920928" y="1512202"/>
          <a:ext cx="2336229" cy="11681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Sadistický zubař</a:t>
          </a:r>
          <a:endParaRPr lang="en-US" sz="3500" kern="1200"/>
        </a:p>
      </dsp:txBody>
      <dsp:txXfrm>
        <a:off x="2955141" y="1546415"/>
        <a:ext cx="2267803" cy="1099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AA799-132D-A84B-A98C-E144E8326A0B}">
      <dsp:nvSpPr>
        <dsp:cNvPr id="0" name=""/>
        <dsp:cNvSpPr/>
      </dsp:nvSpPr>
      <dsp:spPr>
        <a:xfrm>
          <a:off x="0" y="30100"/>
          <a:ext cx="6735443" cy="1750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Legitimní cíle – rozlišování</a:t>
          </a:r>
          <a:endParaRPr lang="en-US" sz="4400" kern="1200"/>
        </a:p>
      </dsp:txBody>
      <dsp:txXfrm>
        <a:off x="85444" y="115544"/>
        <a:ext cx="6564555" cy="1579432"/>
      </dsp:txXfrm>
    </dsp:sp>
    <dsp:sp modelId="{0814439D-18DD-C742-BB3B-40C28DF25ACC}">
      <dsp:nvSpPr>
        <dsp:cNvPr id="0" name=""/>
        <dsp:cNvSpPr/>
      </dsp:nvSpPr>
      <dsp:spPr>
        <a:xfrm>
          <a:off x="0" y="1907140"/>
          <a:ext cx="6735443" cy="1750320"/>
        </a:xfrm>
        <a:prstGeom prst="roundRect">
          <a:avLst/>
        </a:prstGeom>
        <a:solidFill>
          <a:schemeClr val="accent5">
            <a:hueOff val="-6972787"/>
            <a:satOff val="6306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Vojenská nutnost</a:t>
          </a:r>
          <a:endParaRPr lang="en-US" sz="4400" kern="1200"/>
        </a:p>
      </dsp:txBody>
      <dsp:txXfrm>
        <a:off x="85444" y="1992584"/>
        <a:ext cx="6564555" cy="1579432"/>
      </dsp:txXfrm>
    </dsp:sp>
    <dsp:sp modelId="{0F80CC04-A559-4246-901E-28F9CF785C9E}">
      <dsp:nvSpPr>
        <dsp:cNvPr id="0" name=""/>
        <dsp:cNvSpPr/>
      </dsp:nvSpPr>
      <dsp:spPr>
        <a:xfrm>
          <a:off x="0" y="3784181"/>
          <a:ext cx="6735443" cy="1750320"/>
        </a:xfrm>
        <a:prstGeom prst="round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Proporcionalita</a:t>
          </a:r>
          <a:endParaRPr lang="en-US" sz="4400" kern="1200"/>
        </a:p>
      </dsp:txBody>
      <dsp:txXfrm>
        <a:off x="85444" y="3869625"/>
        <a:ext cx="6564555" cy="15794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201F3-C590-0B41-ACD1-F27FE42A750E}">
      <dsp:nvSpPr>
        <dsp:cNvPr id="0" name=""/>
        <dsp:cNvSpPr/>
      </dsp:nvSpPr>
      <dsp:spPr>
        <a:xfrm>
          <a:off x="0" y="1229494"/>
          <a:ext cx="6303729" cy="14630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/>
            <a:t>Individualismus</a:t>
          </a:r>
          <a:endParaRPr lang="en-US" sz="6100" kern="1200"/>
        </a:p>
      </dsp:txBody>
      <dsp:txXfrm>
        <a:off x="71422" y="1300916"/>
        <a:ext cx="6160885" cy="1320241"/>
      </dsp:txXfrm>
    </dsp:sp>
    <dsp:sp modelId="{B06C56C6-0707-184B-B11F-54EDC9E33490}">
      <dsp:nvSpPr>
        <dsp:cNvPr id="0" name=""/>
        <dsp:cNvSpPr/>
      </dsp:nvSpPr>
      <dsp:spPr>
        <a:xfrm>
          <a:off x="0" y="2868259"/>
          <a:ext cx="6303729" cy="1463085"/>
        </a:xfrm>
        <a:prstGeom prst="roundRect">
          <a:avLst/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/>
            <a:t>Kontinuita</a:t>
          </a:r>
          <a:endParaRPr lang="en-US" sz="6100" kern="1200"/>
        </a:p>
      </dsp:txBody>
      <dsp:txXfrm>
        <a:off x="71422" y="2939681"/>
        <a:ext cx="6160885" cy="13202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71FED-EE9E-0C4A-A1D8-D8F8423B5244}">
      <dsp:nvSpPr>
        <dsp:cNvPr id="0" name=""/>
        <dsp:cNvSpPr/>
      </dsp:nvSpPr>
      <dsp:spPr>
        <a:xfrm>
          <a:off x="1763689" y="110"/>
          <a:ext cx="2776349" cy="2776349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Logická závislost mezi </a:t>
          </a:r>
          <a:r>
            <a:rPr lang="cs-CZ" sz="1900" i="1" kern="1200"/>
            <a:t>ius ad bellum </a:t>
          </a:r>
          <a:r>
            <a:rPr lang="cs-CZ" sz="1900" kern="1200"/>
            <a:t>a </a:t>
          </a:r>
          <a:r>
            <a:rPr lang="cs-CZ" sz="1900" i="1" kern="1200"/>
            <a:t>ius in bello</a:t>
          </a:r>
          <a:endParaRPr lang="en-US" sz="1900" kern="1200"/>
        </a:p>
      </dsp:txBody>
      <dsp:txXfrm>
        <a:off x="2457776" y="110"/>
        <a:ext cx="1388175" cy="2290488"/>
      </dsp:txXfrm>
    </dsp:sp>
    <dsp:sp modelId="{8C93A0D3-433E-084D-B124-D65843DD4C3B}">
      <dsp:nvSpPr>
        <dsp:cNvPr id="0" name=""/>
        <dsp:cNvSpPr/>
      </dsp:nvSpPr>
      <dsp:spPr>
        <a:xfrm rot="7200000">
          <a:off x="3371188" y="2784379"/>
          <a:ext cx="2776349" cy="2776349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6972787"/>
            <a:satOff val="6306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Asymetrie mezi </a:t>
          </a:r>
          <a:r>
            <a:rPr lang="cs-CZ" sz="1900" kern="1200" dirty="0" err="1"/>
            <a:t>kombatanty</a:t>
          </a:r>
          <a:endParaRPr lang="en-US" sz="1900" kern="1200" dirty="0"/>
        </a:p>
      </dsp:txBody>
      <dsp:txXfrm rot="-5400000">
        <a:off x="3824503" y="3599931"/>
        <a:ext cx="2290488" cy="1388175"/>
      </dsp:txXfrm>
    </dsp:sp>
    <dsp:sp modelId="{0CC9A3B6-5B45-F44F-A484-09106D731003}">
      <dsp:nvSpPr>
        <dsp:cNvPr id="0" name=""/>
        <dsp:cNvSpPr/>
      </dsp:nvSpPr>
      <dsp:spPr>
        <a:xfrm rot="14400000">
          <a:off x="156191" y="2784379"/>
          <a:ext cx="2776349" cy="2776349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13945574"/>
            <a:satOff val="12612"/>
            <a:lumOff val="-243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Částečná symetrie mezi kombatanty a civilisty</a:t>
          </a:r>
          <a:endParaRPr lang="en-US" sz="1900" kern="1200"/>
        </a:p>
      </dsp:txBody>
      <dsp:txXfrm rot="5400000">
        <a:off x="188738" y="3599931"/>
        <a:ext cx="2290488" cy="13881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44EC6-2FE3-6E4D-88A5-C8E35FB2A05C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Představují hrozbu</a:t>
          </a:r>
          <a:endParaRPr lang="en-US" sz="1600" kern="1200"/>
        </a:p>
      </dsp:txBody>
      <dsp:txXfrm>
        <a:off x="1748064" y="2975"/>
        <a:ext cx="3342605" cy="2005563"/>
      </dsp:txXfrm>
    </dsp:sp>
    <dsp:sp modelId="{63AE6512-E810-094E-A3F0-74C5D5A95EB4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2">
            <a:hueOff val="1901703"/>
            <a:satOff val="-38256"/>
            <a:lumOff val="-1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Souhlas (box): vstupují do „hry“ s implicitním souhlasem</a:t>
          </a:r>
          <a:endParaRPr lang="en-US" sz="1600" kern="1200" dirty="0"/>
        </a:p>
      </dsp:txBody>
      <dsp:txXfrm>
        <a:off x="5424930" y="2975"/>
        <a:ext cx="3342605" cy="2005563"/>
      </dsp:txXfrm>
    </dsp:sp>
    <dsp:sp modelId="{1024CE0A-9D31-7C42-AEEF-762CD38E82E9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chemeClr val="accent2">
            <a:hueOff val="3803405"/>
            <a:satOff val="-76511"/>
            <a:lumOff val="-2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Thomas Hurka: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A souhlasí se službou v armádě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A souhlasí s tím, že bude bojovat v jakékoli válce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A souhlasí s tím, že bude muset bojovat v nespravedlivé válce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A souhlasí s tím, že bude muset zabíjet jakýkoli typ kombatanta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A souhlasí, že může být zabit</a:t>
          </a:r>
          <a:endParaRPr lang="en-US" sz="1200" kern="1200" dirty="0"/>
        </a:p>
      </dsp:txBody>
      <dsp:txXfrm>
        <a:off x="3586497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92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3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7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97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4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23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62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73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58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5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89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10/13/22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svg"/><Relationship Id="rId7" Type="http://schemas.openxmlformats.org/officeDocument/2006/relationships/diagramColors" Target="../diagrams/colors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E9AB5E-0C06-ED48-92C3-C92335D8E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cs-CZ" sz="5100" dirty="0"/>
              <a:t>Spravedlivá válka a roboti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46F8BA-B7F6-5C4E-84FA-E17C87EA8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David Černý</a:t>
            </a:r>
            <a:endParaRPr lang="cs-CZ"/>
          </a:p>
        </p:txBody>
      </p:sp>
      <p:pic>
        <p:nvPicPr>
          <p:cNvPr id="4" name="Picture 3" descr="Roztomilý žlutý robot">
            <a:extLst>
              <a:ext uri="{FF2B5EF4-FFF2-40B4-BE49-F238E27FC236}">
                <a16:creationId xmlns:a16="http://schemas.microsoft.com/office/drawing/2014/main" id="{7A113D07-FA14-4690-9219-F1C4C2B91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42" r="-2" b="-2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24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57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Zlatá medaile">
            <a:extLst>
              <a:ext uri="{FF2B5EF4-FFF2-40B4-BE49-F238E27FC236}">
                <a16:creationId xmlns:a16="http://schemas.microsoft.com/office/drawing/2014/main" id="{CE2E54A1-03BB-4FD5-93CC-4872250AA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948" b="-1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797DC2-17B1-9142-A31D-9ABD5AB5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Naděje na úspěch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60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Socha na střeše budovy">
            <a:extLst>
              <a:ext uri="{FF2B5EF4-FFF2-40B4-BE49-F238E27FC236}">
                <a16:creationId xmlns:a16="http://schemas.microsoft.com/office/drawing/2014/main" id="{6A429055-446A-43A2-BE92-FD9318987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7" r="7032" b="-1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6252A4-11FB-6648-8522-F133BA27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Legitimní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autorita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95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Zub">
            <a:extLst>
              <a:ext uri="{FF2B5EF4-FFF2-40B4-BE49-F238E27FC236}">
                <a16:creationId xmlns:a16="http://schemas.microsoft.com/office/drawing/2014/main" id="{110CD6AE-720E-43AC-BB70-FB7D38D14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127107-9655-B84D-8725-D4F91A50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cs-CZ" dirty="0"/>
              <a:t>Správný úmysl</a:t>
            </a: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C8F20816-E3FB-4E96-B952-1B0DD83DB5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1" y="1984443"/>
          <a:ext cx="5257800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144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ílá skládanka s jedním červeným dílkem">
            <a:extLst>
              <a:ext uri="{FF2B5EF4-FFF2-40B4-BE49-F238E27FC236}">
                <a16:creationId xmlns:a16="http://schemas.microsoft.com/office/drawing/2014/main" id="{CEC46FD4-CABC-48C1-86E2-7B651AD55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08" r="20104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56CCD5-168A-0846-9286-C3A49C74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Poslední východisko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1D4DDD-84CA-8940-AD24-CDF64B47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3686187"/>
            <a:ext cx="4092525" cy="22925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třeba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vyčerpat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jiné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možnosti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řešení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konfliktu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8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odrá exploze ohňostroje na nebi">
            <a:extLst>
              <a:ext uri="{FF2B5EF4-FFF2-40B4-BE49-F238E27FC236}">
                <a16:creationId xmlns:a16="http://schemas.microsoft.com/office/drawing/2014/main" id="{5F50ABB8-9ED6-4AE2-8373-5FC82DC3D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3" r="13145" b="-1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72C558-343D-AD43-8C94-71824996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Veřejné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vyhlášení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války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98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3E9803-04EF-324A-9169-540894FA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cs-CZ" i="1">
                <a:solidFill>
                  <a:srgbClr val="FFFFFF"/>
                </a:solidFill>
              </a:rPr>
              <a:t>Ius in bello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D186BBC-EA4D-4FEE-BF5B-3465919642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410912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229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29C697-2525-104B-AC6D-85AFD1F2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Nové paradigma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0ECCCFC-7F52-4DAF-9ECC-CA6E0EFB90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705432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77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8191FD-22EB-E248-8D64-E9574852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Důsledky nového paradigmatu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569B13F-9CF1-4377-B827-B14C6ED6BC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806181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7123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at v šachové partii">
            <a:extLst>
              <a:ext uri="{FF2B5EF4-FFF2-40B4-BE49-F238E27FC236}">
                <a16:creationId xmlns:a16="http://schemas.microsoft.com/office/drawing/2014/main" id="{6357CC93-1D9D-475C-B57A-6AF5FBA54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28" r="24441" b="2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7BEEB8-3D11-0E42-AC50-4DE32338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cs-CZ" dirty="0"/>
              <a:t>Morální rovnost </a:t>
            </a:r>
            <a:r>
              <a:rPr lang="cs-CZ" dirty="0" err="1"/>
              <a:t>kombatantů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D3E788-52B3-EB41-82B3-E517A8A51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 err="1"/>
              <a:t>Kombatant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Je součástí hierarchického systému s jasně určeným řetězcem velení</a:t>
            </a:r>
          </a:p>
          <a:p>
            <a:pPr lvl="1"/>
            <a:r>
              <a:rPr lang="cs-CZ" dirty="0"/>
              <a:t>Nosí zdálky rozeznatelný znak (uniformu)</a:t>
            </a:r>
          </a:p>
          <a:p>
            <a:pPr lvl="1"/>
            <a:r>
              <a:rPr lang="cs-CZ" dirty="0"/>
              <a:t>Otevřeně nosí zbraň</a:t>
            </a:r>
          </a:p>
          <a:p>
            <a:pPr lvl="1"/>
            <a:r>
              <a:rPr lang="cs-CZ" dirty="0"/>
              <a:t>Respektuje pravidla </a:t>
            </a:r>
            <a:r>
              <a:rPr lang="cs-CZ" i="1" dirty="0"/>
              <a:t>ius in </a:t>
            </a:r>
            <a:r>
              <a:rPr lang="cs-CZ" i="1" dirty="0" err="1"/>
              <a:t>bello</a:t>
            </a:r>
            <a:endParaRPr lang="cs-CZ" i="1" dirty="0"/>
          </a:p>
          <a:p>
            <a:pPr lvl="1"/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380884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AA5ED585-FEBB-4DAD-84C0-97BEE6C36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EF6AC352-A720-4DB3-87CA-A33B0607C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820704" y="36813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740" y="5694291"/>
            <a:ext cx="546100" cy="5461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608E05-8804-2640-891A-A9C2C31D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Morální rovnost kombatantů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C0ED898-A338-4BC5-BE5B-F5CCD5FCB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57742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72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B2D08C8-D661-CE41-8947-73A0E609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 čem přednáška bude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5BD517B-E4D1-42FB-945D-756C34940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951093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386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C55246-139A-BD49-86FC-0D00EE38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Thomas Hurka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9106ACB-18B1-4D12-AD65-BE9925E53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073381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2057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4E86AF-69A8-8D47-842C-13418A91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Imunita civilistů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8A6A59A-ECE4-4254-9CC0-9D3363E5B5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300906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073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562F3F-7F71-3C47-8013-2E0DE6AD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Vojenský robot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6EBD0BB-4F8A-4E9A-9D57-AC95F1DF2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42864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4354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3EDD05A-3C97-EC4F-9823-C8044CE5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Autonomie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2763A15-F842-49E9-B927-2AEB6F6D5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872971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230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3B32EA-D7E1-F144-B6D2-1338CDBC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2500">
                <a:solidFill>
                  <a:srgbClr val="FFFFFF"/>
                </a:solidFill>
              </a:rPr>
              <a:t>Konsekvencialismus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28FFA06-85CF-1749-B205-95F5486882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</p:spPr>
            <p:txBody>
              <a:bodyPr anchor="ctr">
                <a:normAutofit/>
              </a:bodyPr>
              <a:lstStyle/>
              <a:p>
                <a:r>
                  <a:rPr lang="cs-CZ" sz="3600" dirty="0"/>
                  <a:t>Mějme jednání </a:t>
                </a:r>
                <a14:m>
                  <m:oMath xmlns:m="http://schemas.openxmlformats.org/officeDocument/2006/math">
                    <m:r>
                      <a:rPr lang="cs-C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cs-C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3600" dirty="0"/>
                  <a:t> které má důsledky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36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cs-CZ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3600" dirty="0"/>
                  <a:t>. Etická teorie T je </a:t>
                </a:r>
                <a:r>
                  <a:rPr lang="cs-CZ" sz="3600" dirty="0" err="1"/>
                  <a:t>konsekvencialistická</a:t>
                </a:r>
                <a:r>
                  <a:rPr lang="cs-CZ" sz="3600" dirty="0"/>
                  <a:t>, pokud za morálně relevantní faktory určující morální kvalitu </a:t>
                </a:r>
                <a14:m>
                  <m:oMath xmlns:m="http://schemas.openxmlformats.org/officeDocument/2006/math">
                    <m:r>
                      <a:rPr lang="cs-CZ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cs-CZ" sz="3600" dirty="0"/>
                  <a:t> považuje pouze důsledky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36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cs-CZ" sz="3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3600" dirty="0"/>
                  <a:t>.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28FFA06-85CF-1749-B205-95F5486882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7308" y="591344"/>
                <a:ext cx="6906491" cy="5585619"/>
              </a:xfrm>
              <a:blipFill>
                <a:blip r:embed="rId2"/>
                <a:stretch>
                  <a:fillRect l="-2574" r="-40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98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021EE7-0F5C-464E-A975-31983D63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Pozitivní faktory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9DCD324-0FA1-4E8E-B4CC-274A063328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828024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9459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C75354-46EE-A34A-843F-E26BBE627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Empirický výzkum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91F26F7-E9F7-47B2-823B-35EDDFE04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501104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2618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C0DCFF-2E93-6645-B785-D25EB7F2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Důvody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2E63FAE-889A-4CB3-A465-B9ED6F6B0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462067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473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8CDA8-BFC9-170D-D39B-FF044491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Ad </a:t>
            </a:r>
            <a:r>
              <a:rPr lang="cs-CZ" i="1" dirty="0" err="1"/>
              <a:t>bellum</a:t>
            </a:r>
            <a:endParaRPr lang="cs-CZ" i="1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77C05C5-C5DB-E36F-13CF-5E83F8CE3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447660"/>
              </p:ext>
            </p:extLst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796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1FA3E7-D6A0-344B-AE19-1C732D82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Sebeobrana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4A0031B-67F4-4ED0-B910-BA8CB9B0B6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104264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504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08DC07-02FE-DD42-8926-F225EFF7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593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Války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20.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století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C0C329C1-C61C-1D41-8115-02240DB9EF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735212"/>
              </p:ext>
            </p:extLst>
          </p:nvPr>
        </p:nvGraphicFramePr>
        <p:xfrm>
          <a:off x="6198517" y="1374798"/>
          <a:ext cx="4158619" cy="48535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54819">
                  <a:extLst>
                    <a:ext uri="{9D8B030D-6E8A-4147-A177-3AD203B41FA5}">
                      <a16:colId xmlns:a16="http://schemas.microsoft.com/office/drawing/2014/main" val="2664848675"/>
                    </a:ext>
                  </a:extLst>
                </a:gridCol>
                <a:gridCol w="1603800">
                  <a:extLst>
                    <a:ext uri="{9D8B030D-6E8A-4147-A177-3AD203B41FA5}">
                      <a16:colId xmlns:a16="http://schemas.microsoft.com/office/drawing/2014/main" val="3009405711"/>
                    </a:ext>
                  </a:extLst>
                </a:gridCol>
              </a:tblGrid>
              <a:tr h="241027">
                <a:tc>
                  <a:txBody>
                    <a:bodyPr/>
                    <a:lstStyle/>
                    <a:p>
                      <a:r>
                        <a:rPr lang="cs-CZ" sz="1100"/>
                        <a:t>Mexická revoluce (1910-1920)</a:t>
                      </a:r>
                    </a:p>
                  </a:txBody>
                  <a:tcPr marL="54779" marR="54779" marT="27389" marB="27389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500.000-2.000.000</a:t>
                      </a:r>
                    </a:p>
                  </a:txBody>
                  <a:tcPr marL="54779" marR="54779" marT="27389" marB="27389"/>
                </a:tc>
                <a:extLst>
                  <a:ext uri="{0D108BD9-81ED-4DB2-BD59-A6C34878D82A}">
                    <a16:rowId xmlns:a16="http://schemas.microsoft.com/office/drawing/2014/main" val="738490150"/>
                  </a:ext>
                </a:extLst>
              </a:tr>
              <a:tr h="241027">
                <a:tc>
                  <a:txBody>
                    <a:bodyPr/>
                    <a:lstStyle/>
                    <a:p>
                      <a:r>
                        <a:rPr lang="cs-CZ" sz="1100"/>
                        <a:t>Ruská občanská válka (1917-1922)</a:t>
                      </a:r>
                    </a:p>
                  </a:txBody>
                  <a:tcPr marL="54779" marR="54779" marT="27389" marB="27389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5.000.000-9.000.000</a:t>
                      </a:r>
                    </a:p>
                  </a:txBody>
                  <a:tcPr marL="54779" marR="54779" marT="27389" marB="27389"/>
                </a:tc>
                <a:extLst>
                  <a:ext uri="{0D108BD9-81ED-4DB2-BD59-A6C34878D82A}">
                    <a16:rowId xmlns:a16="http://schemas.microsoft.com/office/drawing/2014/main" val="2012901514"/>
                  </a:ext>
                </a:extLst>
              </a:tr>
              <a:tr h="241027">
                <a:tc>
                  <a:txBody>
                    <a:bodyPr/>
                    <a:lstStyle/>
                    <a:p>
                      <a:r>
                        <a:rPr lang="cs-CZ" sz="1100"/>
                        <a:t>Čínská občanská válka (1927-1949)</a:t>
                      </a:r>
                    </a:p>
                  </a:txBody>
                  <a:tcPr marL="54779" marR="54779" marT="27389" marB="27389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8.000.000-11.700.000</a:t>
                      </a:r>
                    </a:p>
                  </a:txBody>
                  <a:tcPr marL="54779" marR="54779" marT="27389" marB="27389"/>
                </a:tc>
                <a:extLst>
                  <a:ext uri="{0D108BD9-81ED-4DB2-BD59-A6C34878D82A}">
                    <a16:rowId xmlns:a16="http://schemas.microsoft.com/office/drawing/2014/main" val="1375247908"/>
                  </a:ext>
                </a:extLst>
              </a:tr>
              <a:tr h="241027">
                <a:tc>
                  <a:txBody>
                    <a:bodyPr/>
                    <a:lstStyle/>
                    <a:p>
                      <a:r>
                        <a:rPr lang="cs-CZ" sz="1100"/>
                        <a:t>Španělská občanská válka (1936-1939)</a:t>
                      </a:r>
                    </a:p>
                  </a:txBody>
                  <a:tcPr marL="54779" marR="54779" marT="27389" marB="27389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500.000-1.000.000</a:t>
                      </a:r>
                    </a:p>
                  </a:txBody>
                  <a:tcPr marL="54779" marR="54779" marT="27389" marB="27389"/>
                </a:tc>
                <a:extLst>
                  <a:ext uri="{0D108BD9-81ED-4DB2-BD59-A6C34878D82A}">
                    <a16:rowId xmlns:a16="http://schemas.microsoft.com/office/drawing/2014/main" val="736874245"/>
                  </a:ext>
                </a:extLst>
              </a:tr>
              <a:tr h="405363">
                <a:tc>
                  <a:txBody>
                    <a:bodyPr/>
                    <a:lstStyle/>
                    <a:p>
                      <a:r>
                        <a:rPr lang="cs-CZ" sz="1100"/>
                        <a:t>Druhá čínsko-japonská válka (1937-1945)</a:t>
                      </a:r>
                    </a:p>
                  </a:txBody>
                  <a:tcPr marL="54779" marR="54779" marT="27389" marB="27389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20.000.000-25.000.000</a:t>
                      </a:r>
                    </a:p>
                  </a:txBody>
                  <a:tcPr marL="54779" marR="54779" marT="27389" marB="27389"/>
                </a:tc>
                <a:extLst>
                  <a:ext uri="{0D108BD9-81ED-4DB2-BD59-A6C34878D82A}">
                    <a16:rowId xmlns:a16="http://schemas.microsoft.com/office/drawing/2014/main" val="285565891"/>
                  </a:ext>
                </a:extLst>
              </a:tr>
              <a:tr h="241027">
                <a:tc>
                  <a:txBody>
                    <a:bodyPr/>
                    <a:lstStyle/>
                    <a:p>
                      <a:r>
                        <a:rPr lang="cs-CZ" sz="1100"/>
                        <a:t>Korejská válka (1950-1953)</a:t>
                      </a:r>
                    </a:p>
                  </a:txBody>
                  <a:tcPr marL="54779" marR="54779" marT="27389" marB="27389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1.500.000-4.500.000</a:t>
                      </a:r>
                    </a:p>
                  </a:txBody>
                  <a:tcPr marL="54779" marR="54779" marT="27389" marB="27389"/>
                </a:tc>
                <a:extLst>
                  <a:ext uri="{0D108BD9-81ED-4DB2-BD59-A6C34878D82A}">
                    <a16:rowId xmlns:a16="http://schemas.microsoft.com/office/drawing/2014/main" val="1894197243"/>
                  </a:ext>
                </a:extLst>
              </a:tr>
              <a:tr h="241027">
                <a:tc>
                  <a:txBody>
                    <a:bodyPr/>
                    <a:lstStyle/>
                    <a:p>
                      <a:r>
                        <a:rPr lang="cs-CZ" sz="1100"/>
                        <a:t>Vietnamská válka (1955-1975)</a:t>
                      </a:r>
                    </a:p>
                  </a:txBody>
                  <a:tcPr marL="54779" marR="54779" marT="27389" marB="27389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1.300.000-4.300.000</a:t>
                      </a:r>
                    </a:p>
                  </a:txBody>
                  <a:tcPr marL="54779" marR="54779" marT="27389" marB="27389"/>
                </a:tc>
                <a:extLst>
                  <a:ext uri="{0D108BD9-81ED-4DB2-BD59-A6C34878D82A}">
                    <a16:rowId xmlns:a16="http://schemas.microsoft.com/office/drawing/2014/main" val="3628308436"/>
                  </a:ext>
                </a:extLst>
              </a:tr>
              <a:tr h="241027">
                <a:tc>
                  <a:txBody>
                    <a:bodyPr/>
                    <a:lstStyle/>
                    <a:p>
                      <a:r>
                        <a:rPr lang="cs-CZ" sz="1100"/>
                        <a:t>Nigerijská občanská válka (1967-1970)</a:t>
                      </a:r>
                    </a:p>
                  </a:txBody>
                  <a:tcPr marL="54779" marR="54779" marT="27389" marB="27389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1.000.000-3.000.000</a:t>
                      </a:r>
                    </a:p>
                  </a:txBody>
                  <a:tcPr marL="54779" marR="54779" marT="27389" marB="27389"/>
                </a:tc>
                <a:extLst>
                  <a:ext uri="{0D108BD9-81ED-4DB2-BD59-A6C34878D82A}">
                    <a16:rowId xmlns:a16="http://schemas.microsoft.com/office/drawing/2014/main" val="19020463"/>
                  </a:ext>
                </a:extLst>
              </a:tr>
              <a:tr h="405363">
                <a:tc>
                  <a:txBody>
                    <a:bodyPr/>
                    <a:lstStyle/>
                    <a:p>
                      <a:r>
                        <a:rPr lang="cs-CZ" sz="1100"/>
                        <a:t>Válka za osvobození Bangladéše (1971)</a:t>
                      </a:r>
                    </a:p>
                  </a:txBody>
                  <a:tcPr marL="54779" marR="54779" marT="27389" marB="27389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Více než 3.000.000</a:t>
                      </a:r>
                    </a:p>
                  </a:txBody>
                  <a:tcPr marL="54779" marR="54779" marT="27389" marB="27389"/>
                </a:tc>
                <a:extLst>
                  <a:ext uri="{0D108BD9-81ED-4DB2-BD59-A6C34878D82A}">
                    <a16:rowId xmlns:a16="http://schemas.microsoft.com/office/drawing/2014/main" val="26514746"/>
                  </a:ext>
                </a:extLst>
              </a:tr>
              <a:tr h="241027">
                <a:tc>
                  <a:txBody>
                    <a:bodyPr/>
                    <a:lstStyle/>
                    <a:p>
                      <a:r>
                        <a:rPr lang="cs-CZ" sz="1100"/>
                        <a:t>Etiopská občanská válka (1974-1991)</a:t>
                      </a:r>
                    </a:p>
                  </a:txBody>
                  <a:tcPr marL="54779" marR="54779" marT="27389" marB="27389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500.000-1.500.000</a:t>
                      </a:r>
                    </a:p>
                  </a:txBody>
                  <a:tcPr marL="54779" marR="54779" marT="27389" marB="27389"/>
                </a:tc>
                <a:extLst>
                  <a:ext uri="{0D108BD9-81ED-4DB2-BD59-A6C34878D82A}">
                    <a16:rowId xmlns:a16="http://schemas.microsoft.com/office/drawing/2014/main" val="3881095603"/>
                  </a:ext>
                </a:extLst>
              </a:tr>
              <a:tr h="241027">
                <a:tc>
                  <a:txBody>
                    <a:bodyPr/>
                    <a:lstStyle/>
                    <a:p>
                      <a:r>
                        <a:rPr lang="cs-CZ" sz="1100"/>
                        <a:t>Válka v Afghánistánu (1978-dodnes)</a:t>
                      </a:r>
                    </a:p>
                  </a:txBody>
                  <a:tcPr marL="54779" marR="54779" marT="27389" marB="27389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1.240.000-2.000.000</a:t>
                      </a:r>
                    </a:p>
                  </a:txBody>
                  <a:tcPr marL="54779" marR="54779" marT="27389" marB="27389"/>
                </a:tc>
                <a:extLst>
                  <a:ext uri="{0D108BD9-81ED-4DB2-BD59-A6C34878D82A}">
                    <a16:rowId xmlns:a16="http://schemas.microsoft.com/office/drawing/2014/main" val="242417552"/>
                  </a:ext>
                </a:extLst>
              </a:tr>
              <a:tr h="241027">
                <a:tc>
                  <a:txBody>
                    <a:bodyPr/>
                    <a:lstStyle/>
                    <a:p>
                      <a:r>
                        <a:rPr lang="cs-CZ" sz="1100"/>
                        <a:t>Sovětsko-afghánská válka (1979-1989)</a:t>
                      </a:r>
                    </a:p>
                  </a:txBody>
                  <a:tcPr marL="54779" marR="54779" marT="27389" marB="27389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600.000-2.000.000</a:t>
                      </a:r>
                    </a:p>
                  </a:txBody>
                  <a:tcPr marL="54779" marR="54779" marT="27389" marB="27389"/>
                </a:tc>
                <a:extLst>
                  <a:ext uri="{0D108BD9-81ED-4DB2-BD59-A6C34878D82A}">
                    <a16:rowId xmlns:a16="http://schemas.microsoft.com/office/drawing/2014/main" val="3005297143"/>
                  </a:ext>
                </a:extLst>
              </a:tr>
              <a:tr h="241027">
                <a:tc>
                  <a:txBody>
                    <a:bodyPr/>
                    <a:lstStyle/>
                    <a:p>
                      <a:r>
                        <a:rPr lang="cs-CZ" sz="1100"/>
                        <a:t>Irácko-íránská válka (1980-1988)</a:t>
                      </a:r>
                    </a:p>
                  </a:txBody>
                  <a:tcPr marL="54779" marR="54779" marT="27389" marB="27389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289.000-1.100.000</a:t>
                      </a:r>
                    </a:p>
                  </a:txBody>
                  <a:tcPr marL="54779" marR="54779" marT="27389" marB="27389"/>
                </a:tc>
                <a:extLst>
                  <a:ext uri="{0D108BD9-81ED-4DB2-BD59-A6C34878D82A}">
                    <a16:rowId xmlns:a16="http://schemas.microsoft.com/office/drawing/2014/main" val="1797940534"/>
                  </a:ext>
                </a:extLst>
              </a:tr>
              <a:tr h="405363">
                <a:tc>
                  <a:txBody>
                    <a:bodyPr/>
                    <a:lstStyle/>
                    <a:p>
                      <a:r>
                        <a:rPr lang="cs-CZ" sz="1100"/>
                        <a:t>Druhá súdánská občanská válka (1983-2005)</a:t>
                      </a:r>
                    </a:p>
                  </a:txBody>
                  <a:tcPr marL="54779" marR="54779" marT="27389" marB="27389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1.000.000-2.000.000</a:t>
                      </a:r>
                    </a:p>
                  </a:txBody>
                  <a:tcPr marL="54779" marR="54779" marT="27389" marB="27389"/>
                </a:tc>
                <a:extLst>
                  <a:ext uri="{0D108BD9-81ED-4DB2-BD59-A6C34878D82A}">
                    <a16:rowId xmlns:a16="http://schemas.microsoft.com/office/drawing/2014/main" val="324220160"/>
                  </a:ext>
                </a:extLst>
              </a:tr>
              <a:tr h="241027">
                <a:tc>
                  <a:txBody>
                    <a:bodyPr/>
                    <a:lstStyle/>
                    <a:p>
                      <a:r>
                        <a:rPr lang="cs-CZ" sz="1100"/>
                        <a:t>Druhá konžská válka (1983-2003)</a:t>
                      </a:r>
                    </a:p>
                  </a:txBody>
                  <a:tcPr marL="54779" marR="54779" marT="27389" marB="27389"/>
                </a:tc>
                <a:tc>
                  <a:txBody>
                    <a:bodyPr/>
                    <a:lstStyle/>
                    <a:p>
                      <a:r>
                        <a:rPr lang="cs-CZ" sz="1100"/>
                        <a:t>2.500.000-5.400.000</a:t>
                      </a:r>
                    </a:p>
                  </a:txBody>
                  <a:tcPr marL="54779" marR="54779" marT="27389" marB="27389"/>
                </a:tc>
                <a:extLst>
                  <a:ext uri="{0D108BD9-81ED-4DB2-BD59-A6C34878D82A}">
                    <a16:rowId xmlns:a16="http://schemas.microsoft.com/office/drawing/2014/main" val="3497734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009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C8C1DB-1710-654B-B78B-CEDFF5DB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Princip minimálního rizika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486AB1FD-4D91-480F-BA8A-704ECAF1D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757431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631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35AD48-4705-784D-9D8A-84B1D5964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2" y="1122363"/>
            <a:ext cx="50876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Častější války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B1B3F87B-4141-6040-93B3-79FAE71E0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2678" y="830841"/>
            <a:ext cx="5051479" cy="5181005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4888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33E668-F9F4-B343-8036-DD82029B3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28022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Vítězná strategie</a:t>
            </a:r>
          </a:p>
        </p:txBody>
      </p:sp>
      <p:pic>
        <p:nvPicPr>
          <p:cNvPr id="4" name="Content Placeholder 3" descr="Basic Activity Diagram - Page 1-2.png">
            <a:extLst>
              <a:ext uri="{FF2B5EF4-FFF2-40B4-BE49-F238E27FC236}">
                <a16:creationId xmlns:a16="http://schemas.microsoft.com/office/drawing/2014/main" id="{5C2F0ADD-45C1-A040-B391-C277F028D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0" b="6059"/>
          <a:stretch/>
        </p:blipFill>
        <p:spPr>
          <a:xfrm>
            <a:off x="0" y="-656232"/>
            <a:ext cx="12191980" cy="752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43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2983">
            <a:off x="1556059" y="13179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AB8D3C-E4EA-2046-B5CD-E747A9C6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Vězňovo dilema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1D6AABA-3DCB-4F48-BE0C-92A6AD7E77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3156" y="643467"/>
            <a:ext cx="6520070" cy="6103896"/>
          </a:xfrm>
        </p:spPr>
      </p:pic>
    </p:spTree>
    <p:extLst>
      <p:ext uri="{BB962C8B-B14F-4D97-AF65-F5344CB8AC3E}">
        <p14:creationId xmlns:p14="http://schemas.microsoft.com/office/powerpoint/2010/main" val="4130576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80DB22-D5C2-5D43-A1A0-DC0C961F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Odpovědnost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BF0BC00-EC29-4AD9-944E-7404FE96C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22728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4706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58EAF6-16D3-284C-B8DB-F0D2860F8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Lidská důstojnost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495AA0F-4E03-4854-A6B4-F6E5E97C9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440909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201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2481C5-9B5C-084B-A094-25AD7C49B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Důstojnost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A508272F-E90A-4F8C-8320-AB435E684B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66206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859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C64226-C0E4-C049-8C86-BBDC4AFD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Důstojnost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75E8C60-C7B2-43A2-B80C-C4CCEEF43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723138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7939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E13B27-553F-1543-B2F8-37C94830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Asymetrie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5306064-B81A-4B64-A1BB-EEE82B816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908703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158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96FA2DFD-30AC-8745-A264-85447FF35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3539" y="654567"/>
            <a:ext cx="3683476" cy="555996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FE57282-B0F5-F740-BAF5-8EF998B7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2322864"/>
            <a:ext cx="549109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Přednáška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D.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Statmana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5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ACDF7C-41BF-5049-8212-6146D8120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Klasické paradigma spravedlivé války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AB00FA-7E1C-DE44-9CD4-19BC8A317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Ius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 bellum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ius</a:t>
            </a:r>
            <a:r>
              <a:rPr lang="en-US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bello 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65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0832E1-D1A7-2C4F-8579-BDF2409F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911F76-636E-AC49-B3A2-F57E156B0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lvl="1"/>
            <a:r>
              <a:rPr lang="cs-CZ" sz="6000" dirty="0"/>
              <a:t>Děkuji za pozornost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831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C299174-3215-CC4E-9F8B-EB60E5C7F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40" r="-1" b="566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7F21CF-A4C2-8446-8963-DD89E6F7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Válečné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právo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0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33E679-8183-0748-9EA5-17D39EFE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637046"/>
            <a:ext cx="5174207" cy="29714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Klasické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paradigma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8B0119-DB28-A643-96C9-171EAA381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08" y="3700594"/>
            <a:ext cx="5174207" cy="196348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4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Logická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nezávislost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mezi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4400" i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ius</a:t>
            </a:r>
            <a:r>
              <a:rPr lang="en-US" sz="4400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ad bellum a </a:t>
            </a:r>
            <a:r>
              <a:rPr lang="en-US" sz="4400" i="1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ius</a:t>
            </a:r>
            <a:r>
              <a:rPr lang="en-US" sz="4400" i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in bello</a:t>
            </a:r>
            <a:r>
              <a:rPr lang="en-US" sz="4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7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44B74E-6CE7-874F-B2B7-5E9C1C57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Ius ad bellum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E1E9354-A1FD-446E-BFD2-DE3655DD63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71231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77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635D07-93AA-1D4C-A757-156B8584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Spravedlivá příčina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C1024A2-AD80-4B61-909F-94541AA0A1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840520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835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112826-4D5D-6B49-9560-F9A1407C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cs-CZ">
                <a:solidFill>
                  <a:srgbClr val="FFFFFF"/>
                </a:solidFill>
              </a:rPr>
              <a:t>Proporcionalita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1434328-5DDB-415F-A03D-AF80002F13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19385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884390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14559</TotalTime>
  <Words>907</Words>
  <Application>Microsoft Macintosh PowerPoint</Application>
  <PresentationFormat>Širokoúhlá obrazovka</PresentationFormat>
  <Paragraphs>173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Calibri</vt:lpstr>
      <vt:lpstr>Cambria Math</vt:lpstr>
      <vt:lpstr>Century Gothic</vt:lpstr>
      <vt:lpstr>ShapesVTI</vt:lpstr>
      <vt:lpstr>Spravedlivá válka a roboti</vt:lpstr>
      <vt:lpstr>O čem přednáška bude</vt:lpstr>
      <vt:lpstr>Války ve 20. století</vt:lpstr>
      <vt:lpstr>Klasické paradigma spravedlivé války</vt:lpstr>
      <vt:lpstr>Válečné právo</vt:lpstr>
      <vt:lpstr>Klasické paradigma</vt:lpstr>
      <vt:lpstr>Ius ad bellum</vt:lpstr>
      <vt:lpstr>Spravedlivá příčina</vt:lpstr>
      <vt:lpstr>Proporcionalita</vt:lpstr>
      <vt:lpstr>Naděje na úspěch</vt:lpstr>
      <vt:lpstr>Legitimní autorita</vt:lpstr>
      <vt:lpstr>Správný úmysl</vt:lpstr>
      <vt:lpstr>Poslední východisko</vt:lpstr>
      <vt:lpstr>Veřejné vyhlášení války</vt:lpstr>
      <vt:lpstr>Ius in bello</vt:lpstr>
      <vt:lpstr>Nové paradigma</vt:lpstr>
      <vt:lpstr>Důsledky nového paradigmatu</vt:lpstr>
      <vt:lpstr>Morální rovnost kombatantů</vt:lpstr>
      <vt:lpstr>Morální rovnost kombatantů</vt:lpstr>
      <vt:lpstr>Thomas Hurka</vt:lpstr>
      <vt:lpstr>Imunita civilistů</vt:lpstr>
      <vt:lpstr>Vojenský robot</vt:lpstr>
      <vt:lpstr>Autonomie</vt:lpstr>
      <vt:lpstr>Konsekvencialismus</vt:lpstr>
      <vt:lpstr>Pozitivní faktory</vt:lpstr>
      <vt:lpstr>Empirický výzkum</vt:lpstr>
      <vt:lpstr>Důvody</vt:lpstr>
      <vt:lpstr>Ad bellum</vt:lpstr>
      <vt:lpstr>Sebeobrana</vt:lpstr>
      <vt:lpstr>Princip minimálního rizika</vt:lpstr>
      <vt:lpstr>Častější války</vt:lpstr>
      <vt:lpstr>Vítězná strategie</vt:lpstr>
      <vt:lpstr>Vězňovo dilema</vt:lpstr>
      <vt:lpstr>Odpovědnost</vt:lpstr>
      <vt:lpstr>Lidská důstojnost</vt:lpstr>
      <vt:lpstr>Důstojnost</vt:lpstr>
      <vt:lpstr>Důstojnost</vt:lpstr>
      <vt:lpstr>Asymetrie</vt:lpstr>
      <vt:lpstr>Přednáška D. Statmana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Autonomní vojenští roboti</dc:title>
  <dc:creator>David Černý</dc:creator>
  <cp:lastModifiedBy>David Černý</cp:lastModifiedBy>
  <cp:revision>22</cp:revision>
  <dcterms:created xsi:type="dcterms:W3CDTF">2021-05-20T09:38:11Z</dcterms:created>
  <dcterms:modified xsi:type="dcterms:W3CDTF">2022-10-16T09:33:24Z</dcterms:modified>
</cp:coreProperties>
</file>