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1753316"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3506633"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5259953"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7013269"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8766586" algn="l" defTabSz="3506633" rtl="0" eaLnBrk="1" latinLnBrk="0" hangingPunct="1"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10519902" algn="l" defTabSz="3506633" rtl="0" eaLnBrk="1" latinLnBrk="0" hangingPunct="1"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12273218" algn="l" defTabSz="3506633" rtl="0" eaLnBrk="1" latinLnBrk="0" hangingPunct="1"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14026535" algn="l" defTabSz="3506633" rtl="0" eaLnBrk="1" latinLnBrk="0" hangingPunct="1"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90" userDrawn="1">
          <p15:clr>
            <a:srgbClr val="A4A3A4"/>
          </p15:clr>
        </p15:guide>
        <p15:guide id="2" orient="horz" pos="7939" userDrawn="1">
          <p15:clr>
            <a:srgbClr val="A4A3A4"/>
          </p15:clr>
        </p15:guide>
        <p15:guide id="3" orient="horz" pos="4463" userDrawn="1">
          <p15:clr>
            <a:srgbClr val="A4A3A4"/>
          </p15:clr>
        </p15:guide>
        <p15:guide id="4" orient="horz" pos="24104" userDrawn="1">
          <p15:clr>
            <a:srgbClr val="A4A3A4"/>
          </p15:clr>
        </p15:guide>
        <p15:guide id="5" orient="horz" pos="24610" userDrawn="1">
          <p15:clr>
            <a:srgbClr val="A4A3A4"/>
          </p15:clr>
        </p15:guide>
        <p15:guide id="6" pos="1063" userDrawn="1">
          <p15:clr>
            <a:srgbClr val="A4A3A4"/>
          </p15:clr>
        </p15:guide>
        <p15:guide id="7" pos="17939" userDrawn="1">
          <p15:clr>
            <a:srgbClr val="A4A3A4"/>
          </p15:clr>
        </p15:guide>
        <p15:guide id="8" pos="2257" userDrawn="1">
          <p15:clr>
            <a:srgbClr val="A4A3A4"/>
          </p15:clr>
        </p15:guide>
        <p15:guide id="9" pos="9158" userDrawn="1">
          <p15:clr>
            <a:srgbClr val="A4A3A4"/>
          </p15:clr>
        </p15:guide>
        <p15:guide id="10" pos="98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>
        <p:scale>
          <a:sx n="72" d="100"/>
          <a:sy n="72" d="100"/>
        </p:scale>
        <p:origin x="-4302" y="54"/>
      </p:cViewPr>
      <p:guideLst>
        <p:guide orient="horz" pos="6990"/>
        <p:guide orient="horz" pos="7939"/>
        <p:guide orient="horz" pos="4463"/>
        <p:guide orient="horz" pos="24104"/>
        <p:guide orient="horz" pos="24610"/>
        <p:guide pos="1063"/>
        <p:guide pos="17939"/>
        <p:guide pos="2257"/>
        <p:guide pos="9158"/>
        <p:guide pos="98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6150" y="685800"/>
            <a:ext cx="2425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1pPr>
    <a:lvl2pPr marL="1753316"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2pPr>
    <a:lvl3pPr marL="3506633"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3pPr>
    <a:lvl4pPr marL="5259953"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4pPr>
    <a:lvl5pPr marL="7013269"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5pPr>
    <a:lvl6pPr marL="8766586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19902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3218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26535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9561" y="18102440"/>
            <a:ext cx="28213161" cy="7312341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47" y="2583976"/>
            <a:ext cx="3841374" cy="6662039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89561" y="25692285"/>
            <a:ext cx="28213161" cy="4359624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19" indent="0" algn="ctr">
              <a:buNone/>
              <a:defRPr sz="2000"/>
            </a:lvl2pPr>
            <a:lvl3pPr marL="914438" indent="0" algn="ctr">
              <a:buNone/>
              <a:defRPr sz="1799"/>
            </a:lvl3pPr>
            <a:lvl4pPr marL="1371658" indent="0" algn="ctr">
              <a:buNone/>
              <a:defRPr sz="1601"/>
            </a:lvl4pPr>
            <a:lvl5pPr marL="1828878" indent="0" algn="ctr">
              <a:buNone/>
              <a:defRPr sz="1601"/>
            </a:lvl5pPr>
            <a:lvl6pPr marL="2286098" indent="0" algn="ctr">
              <a:buNone/>
              <a:defRPr sz="1601"/>
            </a:lvl6pPr>
            <a:lvl7pPr marL="2743317" indent="0" algn="ctr">
              <a:buNone/>
              <a:defRPr sz="1601"/>
            </a:lvl7pPr>
            <a:lvl8pPr marL="3200536" indent="0" algn="ctr">
              <a:buNone/>
              <a:defRPr sz="1601"/>
            </a:lvl8pPr>
            <a:lvl9pPr marL="3657755" indent="0" algn="ctr">
              <a:buNone/>
              <a:defRPr sz="1601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179" userDrawn="1">
          <p15:clr>
            <a:srgbClr val="FBAE40"/>
          </p15:clr>
        </p15:guide>
        <p15:guide id="2" pos="5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787908" y="4485816"/>
            <a:ext cx="12962323" cy="1999756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7904" y="28086487"/>
            <a:ext cx="12962321" cy="8313573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9704" y="25390174"/>
            <a:ext cx="12962321" cy="2246923"/>
          </a:xfrm>
        </p:spPr>
        <p:txBody>
          <a:bodyPr/>
          <a:lstStyle>
            <a:lvl1pPr algn="l">
              <a:lnSpc>
                <a:spcPts val="1101"/>
              </a:lnSpc>
              <a:defRPr sz="1101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523193" y="28086487"/>
            <a:ext cx="12962321" cy="8313573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524993" y="25390174"/>
            <a:ext cx="12962321" cy="2246923"/>
          </a:xfrm>
        </p:spPr>
        <p:txBody>
          <a:bodyPr/>
          <a:lstStyle>
            <a:lvl1pPr algn="l">
              <a:lnSpc>
                <a:spcPts val="1101"/>
              </a:lnSpc>
              <a:defRPr sz="1101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5523202" y="4485816"/>
            <a:ext cx="12962323" cy="1999756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47" y="2583976"/>
            <a:ext cx="3841374" cy="6662039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9561" y="18102440"/>
            <a:ext cx="13028170" cy="7312341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89561" y="25692285"/>
            <a:ext cx="13028170" cy="4359624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19" indent="0" algn="ctr">
              <a:buNone/>
              <a:defRPr sz="2000"/>
            </a:lvl2pPr>
            <a:lvl3pPr marL="914438" indent="0" algn="ctr">
              <a:buNone/>
              <a:defRPr sz="1799"/>
            </a:lvl3pPr>
            <a:lvl4pPr marL="1371658" indent="0" algn="ctr">
              <a:buNone/>
              <a:defRPr sz="1601"/>
            </a:lvl4pPr>
            <a:lvl5pPr marL="1828878" indent="0" algn="ctr">
              <a:buNone/>
              <a:defRPr sz="1601"/>
            </a:lvl5pPr>
            <a:lvl6pPr marL="2286098" indent="0" algn="ctr">
              <a:buNone/>
              <a:defRPr sz="1601"/>
            </a:lvl6pPr>
            <a:lvl7pPr marL="2743317" indent="0" algn="ctr">
              <a:buNone/>
              <a:defRPr sz="1601"/>
            </a:lvl7pPr>
            <a:lvl8pPr marL="3200536" indent="0" algn="ctr">
              <a:buNone/>
              <a:defRPr sz="1601"/>
            </a:lvl8pPr>
            <a:lvl9pPr marL="3657755" indent="0" algn="ctr">
              <a:buNone/>
              <a:defRPr sz="1601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137606" y="18"/>
            <a:ext cx="15137607" cy="42803751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87906" y="38871674"/>
            <a:ext cx="12229825" cy="157284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179" userDrawn="1">
          <p15:clr>
            <a:srgbClr val="FBAE40"/>
          </p15:clr>
        </p15:guide>
        <p15:guide id="2" pos="581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9561" y="18102440"/>
            <a:ext cx="28213161" cy="7312341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89561" y="25692285"/>
            <a:ext cx="28213161" cy="4359624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19" indent="0" algn="ctr">
              <a:buNone/>
              <a:defRPr sz="2000"/>
            </a:lvl2pPr>
            <a:lvl3pPr marL="914438" indent="0" algn="ctr">
              <a:buNone/>
              <a:defRPr sz="1799"/>
            </a:lvl3pPr>
            <a:lvl4pPr marL="1371658" indent="0" algn="ctr">
              <a:buNone/>
              <a:defRPr sz="1601"/>
            </a:lvl4pPr>
            <a:lvl5pPr marL="1828878" indent="0" algn="ctr">
              <a:buNone/>
              <a:defRPr sz="1601"/>
            </a:lvl5pPr>
            <a:lvl6pPr marL="2286098" indent="0" algn="ctr">
              <a:buNone/>
              <a:defRPr sz="1601"/>
            </a:lvl6pPr>
            <a:lvl7pPr marL="2743317" indent="0" algn="ctr">
              <a:buNone/>
              <a:defRPr sz="1601"/>
            </a:lvl7pPr>
            <a:lvl8pPr marL="3200536" indent="0" algn="ctr">
              <a:buNone/>
              <a:defRPr sz="1601"/>
            </a:lvl8pPr>
            <a:lvl9pPr marL="3657755" indent="0" algn="ctr">
              <a:buNone/>
              <a:defRPr sz="1601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47" y="2589390"/>
            <a:ext cx="3841374" cy="665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179" userDrawn="1">
          <p15:clr>
            <a:srgbClr val="FBAE40"/>
          </p15:clr>
        </p15:guide>
        <p15:guide id="2" pos="58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9561" y="18102440"/>
            <a:ext cx="13028170" cy="7312341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89561" y="25692285"/>
            <a:ext cx="13028170" cy="4359624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19" indent="0" algn="ctr">
              <a:buNone/>
              <a:defRPr sz="2000"/>
            </a:lvl2pPr>
            <a:lvl3pPr marL="914438" indent="0" algn="ctr">
              <a:buNone/>
              <a:defRPr sz="1799"/>
            </a:lvl3pPr>
            <a:lvl4pPr marL="1371658" indent="0" algn="ctr">
              <a:buNone/>
              <a:defRPr sz="1601"/>
            </a:lvl4pPr>
            <a:lvl5pPr marL="1828878" indent="0" algn="ctr">
              <a:buNone/>
              <a:defRPr sz="1601"/>
            </a:lvl5pPr>
            <a:lvl6pPr marL="2286098" indent="0" algn="ctr">
              <a:buNone/>
              <a:defRPr sz="1601"/>
            </a:lvl6pPr>
            <a:lvl7pPr marL="2743317" indent="0" algn="ctr">
              <a:buNone/>
              <a:defRPr sz="1601"/>
            </a:lvl7pPr>
            <a:lvl8pPr marL="3200536" indent="0" algn="ctr">
              <a:buNone/>
              <a:defRPr sz="1601"/>
            </a:lvl8pPr>
            <a:lvl9pPr marL="3657755" indent="0" algn="ctr">
              <a:buNone/>
              <a:defRPr sz="1601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47" y="2589390"/>
            <a:ext cx="3841374" cy="6651198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137606" y="18"/>
            <a:ext cx="15137607" cy="42803751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87906" y="38871674"/>
            <a:ext cx="12229825" cy="15728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179" userDrawn="1">
          <p15:clr>
            <a:srgbClr val="FBAE40"/>
          </p15:clr>
        </p15:guide>
        <p15:guide id="2" pos="581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6"/>
            <a:ext cx="30275213" cy="36462465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30" y="37748509"/>
            <a:ext cx="2149011" cy="3729888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7906" y="37703250"/>
            <a:ext cx="21246227" cy="3188312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38" rtl="0" eaLnBrk="1" fontAlgn="base" latinLnBrk="0" hangingPunct="1">
              <a:lnSpc>
                <a:spcPts val="1799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281" y="12574307"/>
            <a:ext cx="10196665" cy="1765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659" y="14348660"/>
            <a:ext cx="21665997" cy="1410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787906" y="38871674"/>
            <a:ext cx="19666969" cy="1572848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87906" y="10560549"/>
            <a:ext cx="26702380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41" userDrawn="1">
          <p15:clr>
            <a:srgbClr val="FBAE40"/>
          </p15:clr>
        </p15:guide>
        <p15:guide id="2" pos="108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9707" y="8088916"/>
            <a:ext cx="26699743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87906" y="10560549"/>
            <a:ext cx="26702380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787906" y="10619843"/>
            <a:ext cx="12962316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15523198" y="10619843"/>
            <a:ext cx="12962316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825" userDrawn="1">
          <p15:clr>
            <a:srgbClr val="FBAE40"/>
          </p15:clr>
        </p15:guide>
        <p15:guide id="2" pos="1798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789706" y="8088916"/>
            <a:ext cx="12962321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7906" y="4493834"/>
            <a:ext cx="26702380" cy="2818482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5523193" y="8054682"/>
            <a:ext cx="12962321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787906" y="10619843"/>
            <a:ext cx="12962316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15523198" y="10619843"/>
            <a:ext cx="12962316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3" userDrawn="1">
          <p15:clr>
            <a:srgbClr val="FBAE40"/>
          </p15:clr>
        </p15:guide>
        <p15:guide id="2" pos="953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8245922" y="16208068"/>
            <a:ext cx="10244368" cy="20025277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11520" y="10393809"/>
            <a:ext cx="15415206" cy="25839523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9707" y="8088916"/>
            <a:ext cx="26699743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1025431" y="10560549"/>
            <a:ext cx="8223189" cy="13922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87904" y="27551387"/>
            <a:ext cx="8224369" cy="8911084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25422" y="27551387"/>
            <a:ext cx="8224369" cy="8911084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265918" y="27551387"/>
            <a:ext cx="8224369" cy="8911084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9715" y="25122626"/>
            <a:ext cx="8223189" cy="1348150"/>
          </a:xfrm>
        </p:spPr>
        <p:txBody>
          <a:bodyPr anchor="ctr"/>
          <a:lstStyle>
            <a:lvl1pPr>
              <a:lnSpc>
                <a:spcPts val="1101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026610" y="25122626"/>
            <a:ext cx="8223189" cy="1348150"/>
          </a:xfrm>
        </p:spPr>
        <p:txBody>
          <a:bodyPr anchor="ctr"/>
          <a:lstStyle>
            <a:lvl1pPr>
              <a:lnSpc>
                <a:spcPts val="1101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266513" y="25122626"/>
            <a:ext cx="8223189" cy="1348150"/>
          </a:xfrm>
        </p:spPr>
        <p:txBody>
          <a:bodyPr anchor="ctr"/>
          <a:lstStyle>
            <a:lvl1pPr>
              <a:lnSpc>
                <a:spcPts val="1101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787913" y="10560549"/>
            <a:ext cx="8223189" cy="13922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20262949" y="10560549"/>
            <a:ext cx="8223189" cy="13922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9707" y="8088916"/>
            <a:ext cx="26699743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7906" y="4493834"/>
            <a:ext cx="26702380" cy="2818482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554" userDrawn="1">
          <p15:clr>
            <a:srgbClr val="FBAE40"/>
          </p15:clr>
        </p15:guide>
        <p15:guide id="2" pos="953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787906" y="4320016"/>
            <a:ext cx="26702380" cy="32080041"/>
          </a:xfrm>
          <a:prstGeom prst="rect">
            <a:avLst/>
          </a:prstGeom>
        </p:spPr>
        <p:txBody>
          <a:bodyPr/>
          <a:lstStyle>
            <a:lvl1pPr marL="72004" indent="0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21" userDrawn="1">
          <p15:clr>
            <a:srgbClr val="FBAE40"/>
          </p15:clr>
        </p15:guide>
        <p15:guide id="2" pos="108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7906" y="4493834"/>
            <a:ext cx="26702380" cy="2818482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87906" y="38871674"/>
            <a:ext cx="19666969" cy="1572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8046" y="38871674"/>
            <a:ext cx="625767" cy="1572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7906" y="4493834"/>
            <a:ext cx="26702380" cy="28184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4927" y="11683995"/>
            <a:ext cx="26702380" cy="247160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38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1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38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58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78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38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38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58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78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707" indent="-22861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317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536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755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219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438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8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8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8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317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536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755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842" userDrawn="1">
          <p15:clr>
            <a:srgbClr val="F26B43"/>
          </p15:clr>
        </p15:guide>
        <p15:guide id="2" pos="1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ostudium.cz/pluginfile.php/7346/mod_resource/content/0/Jak%20ud%C4%9Blat%20poster_odemceny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01B3A5-9A37-45F0-A0D7-7E0437A592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4149" y="42356995"/>
            <a:ext cx="19666969" cy="288500"/>
          </a:xfrm>
        </p:spPr>
        <p:txBody>
          <a:bodyPr/>
          <a:lstStyle/>
          <a:p>
            <a:r>
              <a:rPr lang="cs-CZ" dirty="0"/>
              <a:t>Intenzivní ošetřovatelská péče v chirurgických oborech II (MIOC0332C), podzim 2022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B593D2-0F2F-42D9-A080-B864E6843F96}"/>
              </a:ext>
            </a:extLst>
          </p:cNvPr>
          <p:cNvSpPr txBox="1"/>
          <p:nvPr/>
        </p:nvSpPr>
        <p:spPr>
          <a:xfrm>
            <a:off x="7977809" y="3008243"/>
            <a:ext cx="107324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Milý studente,</a:t>
            </a:r>
          </a:p>
          <a:p>
            <a:pPr algn="l"/>
            <a:r>
              <a:rPr lang="cs-CZ" sz="2800" dirty="0">
                <a:latin typeface="+mn-lt"/>
              </a:rPr>
              <a:t>praktické rady pro tvorbu posteru naleznete např. zde: </a:t>
            </a:r>
            <a:r>
              <a:rPr lang="cs-CZ" sz="800" dirty="0">
                <a:hlinkClick r:id="rId2"/>
              </a:rPr>
              <a:t>Jak udělat poster.docx (postudium.cz)</a:t>
            </a:r>
            <a:r>
              <a:rPr lang="cs-CZ" sz="28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 (1)</Template>
  <TotalTime>8</TotalTime>
  <Words>35</Words>
  <Application>Microsoft Office PowerPoint</Application>
  <PresentationFormat>Vlastní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Prezentace_MU_CZ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Pospíšilová</dc:creator>
  <cp:lastModifiedBy>Alena Pospíšilová</cp:lastModifiedBy>
  <cp:revision>2</cp:revision>
  <cp:lastPrinted>1601-01-01T00:00:00Z</cp:lastPrinted>
  <dcterms:created xsi:type="dcterms:W3CDTF">2022-09-26T14:50:05Z</dcterms:created>
  <dcterms:modified xsi:type="dcterms:W3CDTF">2022-09-26T14:58:45Z</dcterms:modified>
</cp:coreProperties>
</file>