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6" r:id="rId3"/>
    <p:sldId id="269" r:id="rId4"/>
    <p:sldId id="270" r:id="rId5"/>
    <p:sldId id="257" r:id="rId6"/>
    <p:sldId id="258" r:id="rId7"/>
    <p:sldId id="267" r:id="rId8"/>
    <p:sldId id="26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3B5A-C5B3-4DB5-9C93-FD79F519622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67B1A-A39C-4DE5-B317-20AC9FC4C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607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87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3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7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11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85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90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5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5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9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8F73-BF62-42B8-AAFB-0A22D24D5A2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2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KOMUNITNÍ VÝŽIVA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 A VÝŽIVA V KOMUNITNÍ PÉČI</a:t>
            </a:r>
          </a:p>
        </p:txBody>
      </p:sp>
    </p:spTree>
    <p:extLst>
      <p:ext uri="{BB962C8B-B14F-4D97-AF65-F5344CB8AC3E}">
        <p14:creationId xmlns:p14="http://schemas.microsoft.com/office/powerpoint/2010/main" val="362386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KOMUNITNÍ PLÁNOVÁVNÍ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Komunitní plánování</a:t>
            </a:r>
            <a:r>
              <a:rPr lang="cs-CZ" dirty="0"/>
              <a:t> proces zjišťování potřeb členů komunity. Cílem je hledat řešení, která nejlépe odpovídají místním podmínkám a potřebám. A podle nich utvářet fungující systém zdravotních a sociálních služeb v komunitě. ( spolupráce uživatelů služeb, jejich poskytovatelů a zadavatelů)</a:t>
            </a:r>
          </a:p>
          <a:p>
            <a:pPr marL="0" indent="0">
              <a:buNone/>
            </a:pPr>
            <a:r>
              <a:rPr lang="cs-CZ" dirty="0"/>
              <a:t>1. Vyhledávání skupin  </a:t>
            </a:r>
          </a:p>
          <a:p>
            <a:pPr marL="0" indent="0">
              <a:buNone/>
            </a:pPr>
            <a:r>
              <a:rPr lang="cs-CZ" dirty="0"/>
              <a:t>2. Určení věkové struktury a stanovení potřeb</a:t>
            </a:r>
          </a:p>
          <a:p>
            <a:pPr marL="0" indent="0">
              <a:buNone/>
            </a:pPr>
            <a:r>
              <a:rPr lang="cs-CZ" dirty="0"/>
              <a:t>3. Zhodnocení stávajících služeb a možností :</a:t>
            </a:r>
          </a:p>
          <a:p>
            <a:pPr marL="0" indent="0">
              <a:buNone/>
            </a:pPr>
            <a:r>
              <a:rPr lang="cs-CZ" dirty="0"/>
              <a:t>    zdravotní, sociální a další nestátní subjekty</a:t>
            </a:r>
          </a:p>
          <a:p>
            <a:pPr marL="0" indent="0">
              <a:buNone/>
            </a:pPr>
            <a:r>
              <a:rPr lang="cs-CZ" dirty="0"/>
              <a:t>4. Posouzení situace a stanovení společné koncepce-multidisciplinární tým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2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základní modely komunitní péče</a:t>
            </a:r>
          </a:p>
          <a:p>
            <a:r>
              <a:rPr lang="cs-CZ" b="1" dirty="0"/>
              <a:t>Orientace na zdraví komunity</a:t>
            </a:r>
            <a:r>
              <a:rPr lang="cs-CZ" dirty="0"/>
              <a:t> (ochrana podpora zdraví) – obsahuje všechny prvky zdravotní péče</a:t>
            </a:r>
          </a:p>
          <a:p>
            <a:pPr marL="0" lvl="0" indent="0">
              <a:buNone/>
            </a:pPr>
            <a:r>
              <a:rPr lang="cs-CZ" dirty="0"/>
              <a:t>   primární – edukace, sekundární- </a:t>
            </a:r>
            <a:r>
              <a:rPr lang="cs-CZ" dirty="0" err="1"/>
              <a:t>screening</a:t>
            </a:r>
            <a:r>
              <a:rPr lang="cs-CZ" dirty="0"/>
              <a:t>, terciární- rehabilitace</a:t>
            </a:r>
          </a:p>
          <a:p>
            <a:r>
              <a:rPr lang="cs-CZ" b="1" dirty="0"/>
              <a:t>Orientace na komunitu </a:t>
            </a:r>
            <a:r>
              <a:rPr lang="cs-CZ" dirty="0"/>
              <a:t>péče o nemocné jednotlivce a jejich rodiny, péče při akutních a chronických onemocněních, péče v domácnosti nebo komunitních organizacích</a:t>
            </a:r>
          </a:p>
          <a:p>
            <a:r>
              <a:rPr lang="cs-CZ" dirty="0"/>
              <a:t>Přínos užitku celé komunitě i z pohledu klienta - </a:t>
            </a:r>
          </a:p>
          <a:p>
            <a:r>
              <a:rPr lang="cs-CZ" dirty="0"/>
              <a:t>Cíl zdraví komunity a spolupráce pro zdraví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901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Obecný cíl intervencí</a:t>
            </a:r>
            <a:r>
              <a:rPr lang="cs-CZ" dirty="0"/>
              <a:t> – zlepšení zdraví  populace celé komunity</a:t>
            </a:r>
          </a:p>
          <a:p>
            <a:r>
              <a:rPr lang="cs-CZ" dirty="0"/>
              <a:t>Komplexnost  procesu – intervence pravidelné, časté a na různých úrovních</a:t>
            </a:r>
          </a:p>
          <a:p>
            <a:r>
              <a:rPr lang="cs-CZ" dirty="0"/>
              <a:t> např. životní styl – kouření ne pouze jednotlivec, ale i ostatní členi komunity, politické a společenské tlaky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69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 </a:t>
            </a:r>
            <a:r>
              <a:rPr lang="cs-CZ" b="1" dirty="0"/>
              <a:t>Stav</a:t>
            </a:r>
            <a:r>
              <a:rPr lang="cs-CZ" dirty="0"/>
              <a:t> zdraví komunity – </a:t>
            </a:r>
            <a:r>
              <a:rPr lang="cs-CZ" b="1" dirty="0"/>
              <a:t>biologická dimenze</a:t>
            </a:r>
            <a:r>
              <a:rPr lang="cs-CZ" dirty="0"/>
              <a:t> ( mortalita, střední délka života, RF…</a:t>
            </a:r>
          </a:p>
          <a:p>
            <a:pPr marL="0" indent="0">
              <a:buNone/>
            </a:pPr>
            <a:r>
              <a:rPr lang="cs-CZ" dirty="0"/>
              <a:t>                                            -  </a:t>
            </a:r>
            <a:r>
              <a:rPr lang="cs-CZ" b="1" dirty="0"/>
              <a:t>psychická dimenze</a:t>
            </a:r>
            <a:r>
              <a:rPr lang="cs-CZ" dirty="0"/>
              <a:t> ( spokojenost klientů)</a:t>
            </a:r>
          </a:p>
          <a:p>
            <a:pPr marL="0" indent="0">
              <a:buNone/>
            </a:pPr>
            <a:r>
              <a:rPr lang="cs-CZ" dirty="0"/>
              <a:t>                                            -  </a:t>
            </a:r>
            <a:r>
              <a:rPr lang="cs-CZ" b="1" dirty="0"/>
              <a:t>sociální dimenze</a:t>
            </a:r>
            <a:r>
              <a:rPr lang="cs-CZ" dirty="0"/>
              <a:t> (funkční úroveň komunity, kriminalita…)</a:t>
            </a:r>
          </a:p>
          <a:p>
            <a:pPr marL="0" indent="0">
              <a:buNone/>
            </a:pPr>
            <a:r>
              <a:rPr lang="cs-CZ"/>
              <a:t>2  </a:t>
            </a:r>
            <a:r>
              <a:rPr lang="cs-CZ" b="1" dirty="0"/>
              <a:t>Struktura</a:t>
            </a:r>
            <a:r>
              <a:rPr lang="cs-CZ" dirty="0"/>
              <a:t>  - služby a zdroje komunity( počet lůžek.., demografická a socioekonomická data)</a:t>
            </a:r>
          </a:p>
          <a:p>
            <a:pPr marL="0" indent="0">
              <a:buNone/>
            </a:pPr>
            <a:r>
              <a:rPr lang="cs-CZ" dirty="0"/>
              <a:t> 3 </a:t>
            </a:r>
            <a:r>
              <a:rPr lang="cs-CZ" b="1" dirty="0"/>
              <a:t>Proces efektivní činnost komunity</a:t>
            </a:r>
            <a:r>
              <a:rPr lang="cs-CZ" dirty="0"/>
              <a:t> a řešení 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83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Šetření komunitního zdraví</a:t>
            </a:r>
            <a:r>
              <a:rPr lang="cs-CZ" dirty="0"/>
              <a:t> – epidemiologická data se vztahem ke zdraví a zdravotnímu stavu komunity a jejích členů.</a:t>
            </a:r>
          </a:p>
          <a:p>
            <a:r>
              <a:rPr lang="cs-CZ" dirty="0"/>
              <a:t> Hlavním šetřením je na základě sběru a analýzy dat popsat a vysvětlit </a:t>
            </a:r>
            <a:r>
              <a:rPr lang="cs-CZ" b="1" dirty="0"/>
              <a:t>zdravotní stav a zdravotní podmínky </a:t>
            </a:r>
            <a:r>
              <a:rPr lang="cs-CZ" dirty="0"/>
              <a:t>populace žijící v komunitě:</a:t>
            </a:r>
          </a:p>
          <a:p>
            <a:pPr marL="0" indent="0">
              <a:buNone/>
            </a:pPr>
            <a:r>
              <a:rPr lang="cs-CZ" dirty="0"/>
              <a:t> *popsat zdravotní stav populace</a:t>
            </a:r>
          </a:p>
          <a:p>
            <a:pPr marL="0" indent="0">
              <a:buNone/>
            </a:pPr>
            <a:r>
              <a:rPr lang="cs-CZ" dirty="0"/>
              <a:t>* vyhledat rizikové skupiny v kontextu  ohrožení zdraví</a:t>
            </a:r>
          </a:p>
          <a:p>
            <a:pPr marL="0" indent="0">
              <a:buNone/>
            </a:pPr>
            <a:r>
              <a:rPr lang="cs-CZ" dirty="0"/>
              <a:t>*  vysvětlit zdravotní stav populace v souvislostech a potenciální příčinnosti</a:t>
            </a:r>
          </a:p>
          <a:p>
            <a:pPr marL="0" indent="0">
              <a:buNone/>
            </a:pPr>
            <a:r>
              <a:rPr lang="cs-CZ" dirty="0"/>
              <a:t>*  zhodnotit intervence pro zlepšení zdraví populace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74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zaměřená na komunitu v oblasti výživy: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300" b="1" dirty="0"/>
              <a:t>Definovat nutriční problém</a:t>
            </a:r>
            <a:r>
              <a:rPr lang="cs-CZ" sz="4300" dirty="0"/>
              <a:t> dané komunity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Podílet se na formulaci vhodné </a:t>
            </a:r>
            <a:r>
              <a:rPr lang="cs-CZ" sz="4300" b="1" dirty="0"/>
              <a:t>nutriční politiky</a:t>
            </a:r>
            <a:r>
              <a:rPr lang="cs-CZ" sz="4300" dirty="0"/>
              <a:t> na různých úrovních – např. místní, národní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Plánovat, realizovat a hodnotit </a:t>
            </a:r>
            <a:r>
              <a:rPr lang="cs-CZ" sz="4300" b="1" dirty="0"/>
              <a:t>programy podporující zdraví</a:t>
            </a:r>
            <a:r>
              <a:rPr lang="cs-CZ" sz="4300" dirty="0"/>
              <a:t> zaměřené na výživu a potraviny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Poskytovat </a:t>
            </a:r>
            <a:r>
              <a:rPr lang="cs-CZ" sz="4300" b="1" dirty="0"/>
              <a:t>poradenskou činnost</a:t>
            </a:r>
            <a:endParaRPr lang="cs-CZ" sz="4300" dirty="0"/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Poskytovat </a:t>
            </a:r>
            <a:r>
              <a:rPr lang="cs-CZ" sz="4300" b="1" dirty="0"/>
              <a:t>nutriční vzdělání</a:t>
            </a:r>
            <a:r>
              <a:rPr lang="cs-CZ" sz="4300" dirty="0"/>
              <a:t> různým odborníkům, institucím</a:t>
            </a:r>
          </a:p>
          <a:p>
            <a:endParaRPr lang="cs-CZ" sz="4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19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Připravovat </a:t>
            </a:r>
            <a:r>
              <a:rPr lang="cs-CZ" b="1" dirty="0"/>
              <a:t>edukační materi</a:t>
            </a:r>
            <a:r>
              <a:rPr lang="cs-CZ" dirty="0"/>
              <a:t>ály s tématem zdraví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Účastnit se nebo vést </a:t>
            </a:r>
            <a:r>
              <a:rPr lang="cs-CZ" b="1" dirty="0"/>
              <a:t>výzkumnou činnost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Zabezpečit </a:t>
            </a:r>
            <a:r>
              <a:rPr lang="cs-CZ" b="1" dirty="0"/>
              <a:t>návaznost nutričních intervenc</a:t>
            </a:r>
            <a:r>
              <a:rPr lang="cs-CZ" dirty="0"/>
              <a:t>í na ostatní oblasti komunitní ho života – zdravotnictví, sociální péče, ekonomika, politika atd.)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 Zvyšovat svoji </a:t>
            </a:r>
            <a:r>
              <a:rPr lang="cs-CZ" b="1" dirty="0"/>
              <a:t>odbornou kvalifikaci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81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Roste význam primární péče odrážející</a:t>
            </a:r>
          </a:p>
          <a:p>
            <a:r>
              <a:rPr lang="cs-CZ" dirty="0"/>
              <a:t>demografické změny – populační stárnutí, měnící se rodinné struktury</a:t>
            </a:r>
          </a:p>
          <a:p>
            <a:r>
              <a:rPr lang="cs-CZ" dirty="0"/>
              <a:t>Změny struktury pacientů – nárůst chronicky nemocných</a:t>
            </a:r>
          </a:p>
          <a:p>
            <a:r>
              <a:rPr lang="cs-CZ" dirty="0"/>
              <a:t>Ekonomické faktory – drahá léčba na vysoké technologické úrovni – technika v terénní péči (peritoneální dialýza, parenterální výživa)</a:t>
            </a:r>
          </a:p>
          <a:p>
            <a:r>
              <a:rPr lang="cs-CZ" dirty="0"/>
              <a:t>Změny v postojích a chování příjemců zdravotní péče – náročnější a kritičtější veřejnost, informovaný klient – již není pasívní – vyhledává</a:t>
            </a:r>
          </a:p>
          <a:p>
            <a:pPr marL="0" indent="0">
              <a:buNone/>
            </a:pPr>
            <a:r>
              <a:rPr lang="cs-CZ" dirty="0"/>
              <a:t>   i alternativní péči</a:t>
            </a:r>
          </a:p>
          <a:p>
            <a:r>
              <a:rPr lang="cs-CZ" dirty="0"/>
              <a:t>Významný nárůst onemocnění  související se způsobem života</a:t>
            </a:r>
          </a:p>
        </p:txBody>
      </p:sp>
    </p:spTree>
    <p:extLst>
      <p:ext uri="{BB962C8B-B14F-4D97-AF65-F5344CB8AC3E}">
        <p14:creationId xmlns:p14="http://schemas.microsoft.com/office/powerpoint/2010/main" val="96595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Hlavní zdravotní problémy  české společnosti na základě rozboru příčin nemocnosti a úmrtnosti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Srdeční a cévní onemocnění </a:t>
            </a:r>
          </a:p>
          <a:p>
            <a:r>
              <a:rPr lang="cs-CZ" dirty="0"/>
              <a:t>Nádorová onemocnění</a:t>
            </a:r>
          </a:p>
          <a:p>
            <a:r>
              <a:rPr lang="cs-CZ" dirty="0"/>
              <a:t>Úrazy</a:t>
            </a:r>
          </a:p>
          <a:p>
            <a:r>
              <a:rPr lang="cs-CZ" dirty="0"/>
              <a:t>Narušování přirozené obměny populace</a:t>
            </a:r>
          </a:p>
          <a:p>
            <a:r>
              <a:rPr lang="cs-CZ" dirty="0"/>
              <a:t>Patologické změny imunity</a:t>
            </a:r>
          </a:p>
          <a:p>
            <a:r>
              <a:rPr lang="cs-CZ" dirty="0"/>
              <a:t>Drogové závislosti</a:t>
            </a:r>
          </a:p>
          <a:p>
            <a:r>
              <a:rPr lang="cs-CZ" dirty="0"/>
              <a:t>HIV/AIDS a jiné významné infekce</a:t>
            </a:r>
          </a:p>
          <a:p>
            <a:r>
              <a:rPr lang="cs-CZ" dirty="0"/>
              <a:t>Vrozené a systémové vady dětí</a:t>
            </a:r>
          </a:p>
        </p:txBody>
      </p:sp>
    </p:spTree>
    <p:extLst>
      <p:ext uri="{BB962C8B-B14F-4D97-AF65-F5344CB8AC3E}">
        <p14:creationId xmlns:p14="http://schemas.microsoft.com/office/powerpoint/2010/main" val="137643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PRIORITA – ZMĚNA ŽIVOTNÍHO STYLU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POZITIVNÍ ZMĚNY STRAVOVACÍCH ZVYKLOSTÍ</a:t>
            </a:r>
          </a:p>
          <a:p>
            <a:r>
              <a:rPr lang="cs-CZ" dirty="0"/>
              <a:t>SNIŽOVÁNÍ PREVALENCE KUŘÁCTVÍ</a:t>
            </a:r>
          </a:p>
          <a:p>
            <a:r>
              <a:rPr lang="cs-CZ" dirty="0"/>
              <a:t>OMEZOVÁNÍ A ZVLÁDÁNÍ NADMĚRNÉHO STRESU</a:t>
            </a:r>
          </a:p>
          <a:p>
            <a:r>
              <a:rPr lang="cs-CZ" dirty="0"/>
              <a:t>ZLEPŠENÍ REPRODUKČNÍHO ZDRAVÍ</a:t>
            </a:r>
          </a:p>
          <a:p>
            <a:r>
              <a:rPr lang="cs-CZ" dirty="0"/>
              <a:t>SNÍŽENÍ SPOTŘEBY ALKOHOLU</a:t>
            </a:r>
          </a:p>
          <a:p>
            <a:r>
              <a:rPr lang="cs-CZ" dirty="0"/>
              <a:t>OPTIMALIZACE POHYBOVÉ AKTIVITY</a:t>
            </a:r>
          </a:p>
        </p:txBody>
      </p:sp>
    </p:spTree>
    <p:extLst>
      <p:ext uri="{BB962C8B-B14F-4D97-AF65-F5344CB8AC3E}">
        <p14:creationId xmlns:p14="http://schemas.microsoft.com/office/powerpoint/2010/main" val="218836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b="1" dirty="0"/>
              <a:t>Komunita </a:t>
            </a:r>
            <a:r>
              <a:rPr lang="cs-CZ" sz="3200" dirty="0"/>
              <a:t>je definována jako souhrn osob, které žijí v určitém vymezeném prostoru, kde vykonávají každodenní aktivity, obvykle  tvoří autonomní jednotku. Je to typ organizace, kde jsou odstraněny vztahy nadřízenosti a podřízenosti, čímž se dosahuje lepší komunikace a spolupráce  (</a:t>
            </a:r>
            <a:r>
              <a:rPr lang="cs-CZ" sz="3200" dirty="0" err="1"/>
              <a:t>Encyklop</a:t>
            </a:r>
            <a:r>
              <a:rPr lang="cs-CZ" sz="3200" dirty="0"/>
              <a:t>. slovník).</a:t>
            </a:r>
          </a:p>
          <a:p>
            <a:r>
              <a:rPr lang="cs-CZ" sz="3200" dirty="0"/>
              <a:t>WHO -  </a:t>
            </a:r>
            <a:r>
              <a:rPr lang="cs-CZ" sz="3200" b="1" dirty="0"/>
              <a:t>komunita</a:t>
            </a:r>
            <a:r>
              <a:rPr lang="cs-CZ" sz="3200" dirty="0"/>
              <a:t> je sociální skupina determinována geografickými hranicemi a / nebo společnými hodnotami a zájmy. Její členové se vzájemně znají a vzájemně ovlivňují. Toto je realizováno uvnitř dílčích sociálních struktur a projevuje se normami, hodnotami a sociálními institucemi, které vytváří.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5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sz="11200" b="1" dirty="0"/>
              <a:t>Komunita</a:t>
            </a:r>
            <a:r>
              <a:rPr lang="cs-CZ" sz="11200" dirty="0"/>
              <a:t> je jednou ze 4 základních oblastí primární péče definovaných pracovní skupinou WHO pro primární péči. </a:t>
            </a:r>
            <a:r>
              <a:rPr lang="cs-CZ" sz="11200" b="1" dirty="0"/>
              <a:t>Komunita </a:t>
            </a:r>
            <a:r>
              <a:rPr lang="cs-CZ" sz="11200" dirty="0"/>
              <a:t>– zdraví celé komunity zahrnuje dobrovolnou  činnost jednotlivých členů komunity, skupin  i terénních pracovníků. Činnost je zaměřena na podporu zdraví, informování veřejnosti a plánování a realizaci zdravotnických aktivit komunity.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r>
              <a:rPr lang="cs-CZ" sz="11200" dirty="0"/>
              <a:t>3 společné prvky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lidé</a:t>
            </a:r>
            <a:r>
              <a:rPr lang="cs-CZ" sz="11200" dirty="0"/>
              <a:t> – členové komunity nebo obyvatele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místo</a:t>
            </a:r>
            <a:r>
              <a:rPr lang="cs-CZ" sz="11200" dirty="0"/>
              <a:t> – geografické nebo časové určení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funkce</a:t>
            </a:r>
            <a:r>
              <a:rPr lang="cs-CZ" sz="11200" dirty="0"/>
              <a:t> – cíle a aktivity komunity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19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b="1" dirty="0"/>
              <a:t>Komunitní výživa  se snaží předcházet nemocem a zlepšovat zdraví, výživu, pohodu osob nebo skupin v komunitě.</a:t>
            </a:r>
          </a:p>
          <a:p>
            <a:pPr marL="0" lvl="0" indent="0">
              <a:buNone/>
            </a:pPr>
            <a:r>
              <a:rPr lang="cs-CZ" sz="3200" dirty="0"/>
              <a:t>  </a:t>
            </a:r>
            <a:r>
              <a:rPr lang="cs-CZ" sz="3200" b="1" dirty="0"/>
              <a:t>Práce zabývající se vztahem mezi lidmi a jejich stravou tj.     shromažďování informací o konzumaci potravin a nutričním stavu, analýza příjmu potravin, změna stravovacích návyků, poradenství a nutriční výchova a vzdělávání, léčba nemocí aj. (v užším pojetí).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3200" b="1" dirty="0"/>
              <a:t>Práce spojená s plánováním, zaváděním a hodnocením projektů a programů, poradenství a konzultace institucím, skupinám a jednotlivcům v oblasti výživy, potravin a souvisejících zdravotních otázek - zaměřená na místní komunitu ( na skupinu či individuálně).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03014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VÝŽIVOVÁ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Výživová politika - komplex výchovných , ekonomických, technických a legislativních opatření cílených ke zlepšení výživy obyvatelstvy ve smyslu aktualizovaných vědeckých poznatků neboli  převedení odborných a vědeckých poznatků o výživě do praktických opatření ke zlepšení nutriční úrovně obyvatelstva.</a:t>
            </a:r>
          </a:p>
          <a:p>
            <a:r>
              <a:rPr lang="cs-CZ" sz="3200" b="1" dirty="0"/>
              <a:t>Lidé pracující v komunitní výživě na  různých úrovních společnosti jsou důležitými aktéry v provádění potravinové a výživové politiky.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4933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Komunitní péče</a:t>
            </a:r>
            <a:r>
              <a:rPr lang="cs-CZ" sz="3600" dirty="0"/>
              <a:t> je spektrem zdravotních, sociálních a dalších služeb, poskytovaných nemocným a zdravým občanům, rodinám,  skupinám určité komunity                ( geografické, etnické). Tyto služby doplňují primární péči. KP je orientovaná  více na skupiny a celé komunity, činnosti vycházející z potřeb komunity.</a:t>
            </a:r>
          </a:p>
          <a:p>
            <a:pPr marL="0" indent="0">
              <a:buNone/>
            </a:pP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35414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982</Words>
  <Application>Microsoft Office PowerPoint</Application>
  <PresentationFormat>Širokoúhlá obrazovka</PresentationFormat>
  <Paragraphs>95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KOMUNITNÍ VÝŽIVA</vt:lpstr>
      <vt:lpstr>Prezentace aplikace PowerPoint</vt:lpstr>
      <vt:lpstr>Hlavní zdravotní problémy  české společnosti na základě rozboru příčin nemocnosti a úmrtnosti</vt:lpstr>
      <vt:lpstr>PRIORITA – ZMĚNA ŽIVOTNÍHO STYLU</vt:lpstr>
      <vt:lpstr>Prezentace aplikace PowerPoint</vt:lpstr>
      <vt:lpstr>Prezentace aplikace PowerPoint</vt:lpstr>
      <vt:lpstr>KOMUNITNÍ VÝŽIVA</vt:lpstr>
      <vt:lpstr>VÝŽIVOVÁ POLITIKA</vt:lpstr>
      <vt:lpstr>KOMUNITNÍ PÉČE</vt:lpstr>
      <vt:lpstr>KOMUNITNÍ PLÁNOVÁVNÍ</vt:lpstr>
      <vt:lpstr>Prezentace aplikace PowerPoint</vt:lpstr>
      <vt:lpstr>Prezentace aplikace PowerPoint</vt:lpstr>
      <vt:lpstr>KOMUNITNÍ ZDRAVÍ</vt:lpstr>
      <vt:lpstr>Prezentace aplikace PowerPoint</vt:lpstr>
      <vt:lpstr>Práce zaměřená na komunitu v oblasti výživy: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VÝŽIVA</dc:title>
  <dc:creator>Halina Matějová</dc:creator>
  <cp:lastModifiedBy>Halina Matějová</cp:lastModifiedBy>
  <cp:revision>16</cp:revision>
  <cp:lastPrinted>2015-10-27T09:56:06Z</cp:lastPrinted>
  <dcterms:created xsi:type="dcterms:W3CDTF">2015-10-26T18:04:02Z</dcterms:created>
  <dcterms:modified xsi:type="dcterms:W3CDTF">2020-10-12T14:14:44Z</dcterms:modified>
</cp:coreProperties>
</file>