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1"/>
  </p:notesMasterIdLst>
  <p:sldIdLst>
    <p:sldId id="257" r:id="rId2"/>
    <p:sldId id="277" r:id="rId3"/>
    <p:sldId id="278" r:id="rId4"/>
    <p:sldId id="259" r:id="rId5"/>
    <p:sldId id="260" r:id="rId6"/>
    <p:sldId id="279" r:id="rId7"/>
    <p:sldId id="280" r:id="rId8"/>
    <p:sldId id="270" r:id="rId9"/>
    <p:sldId id="281" r:id="rId10"/>
    <p:sldId id="304" r:id="rId11"/>
    <p:sldId id="261" r:id="rId12"/>
    <p:sldId id="262" r:id="rId13"/>
    <p:sldId id="282" r:id="rId14"/>
    <p:sldId id="272" r:id="rId15"/>
    <p:sldId id="284" r:id="rId16"/>
    <p:sldId id="283" r:id="rId17"/>
    <p:sldId id="285" r:id="rId18"/>
    <p:sldId id="286" r:id="rId19"/>
    <p:sldId id="263" r:id="rId20"/>
    <p:sldId id="287" r:id="rId21"/>
    <p:sldId id="264" r:id="rId22"/>
    <p:sldId id="288" r:id="rId23"/>
    <p:sldId id="276" r:id="rId24"/>
    <p:sldId id="265" r:id="rId25"/>
    <p:sldId id="290" r:id="rId26"/>
    <p:sldId id="292" r:id="rId27"/>
    <p:sldId id="293" r:id="rId28"/>
    <p:sldId id="294" r:id="rId29"/>
    <p:sldId id="295" r:id="rId30"/>
    <p:sldId id="273" r:id="rId31"/>
    <p:sldId id="296" r:id="rId32"/>
    <p:sldId id="297" r:id="rId33"/>
    <p:sldId id="274" r:id="rId34"/>
    <p:sldId id="266" r:id="rId35"/>
    <p:sldId id="298" r:id="rId36"/>
    <p:sldId id="300" r:id="rId37"/>
    <p:sldId id="301" r:id="rId38"/>
    <p:sldId id="302" r:id="rId39"/>
    <p:sldId id="307" r:id="rId40"/>
  </p:sldIdLst>
  <p:sldSz cx="12192000" cy="6858000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Muni Bold" panose="00000500000000000000" pitchFamily="50" charset="-18"/>
      <p:regular r:id="rId46"/>
      <p:bold r:id="rId47"/>
    </p:embeddedFont>
    <p:embeddedFont>
      <p:font typeface="PT Sans" panose="020B0503020203020204" pitchFamily="34" charset="-18"/>
      <p:regular r:id="rId48"/>
      <p:bold r:id="rId49"/>
      <p:italic r:id="rId50"/>
      <p:boldItalic r:id="rId51"/>
    </p:embeddedFont>
    <p:embeddedFont>
      <p:font typeface="Tw Cen MT" panose="020B0602020104020603" pitchFamily="34" charset="-18"/>
      <p:regular r:id="rId52"/>
      <p:bold r:id="rId53"/>
      <p:italic r:id="rId54"/>
      <p:boldItalic r:id="rId55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05F9A432-F17F-4290-B66C-4A99C2EE646C}">
          <p14:sldIdLst>
            <p14:sldId id="257"/>
          </p14:sldIdLst>
        </p14:section>
        <p14:section name="Výchozí oddíl" id="{46111D5D-6010-4E89-9BCA-4ED9050B6021}">
          <p14:sldIdLst>
            <p14:sldId id="277"/>
            <p14:sldId id="278"/>
            <p14:sldId id="259"/>
            <p14:sldId id="260"/>
            <p14:sldId id="279"/>
            <p14:sldId id="280"/>
            <p14:sldId id="270"/>
            <p14:sldId id="281"/>
            <p14:sldId id="304"/>
            <p14:sldId id="261"/>
            <p14:sldId id="262"/>
            <p14:sldId id="282"/>
            <p14:sldId id="272"/>
            <p14:sldId id="284"/>
            <p14:sldId id="283"/>
            <p14:sldId id="285"/>
            <p14:sldId id="286"/>
            <p14:sldId id="263"/>
            <p14:sldId id="287"/>
            <p14:sldId id="264"/>
            <p14:sldId id="288"/>
            <p14:sldId id="276"/>
            <p14:sldId id="265"/>
            <p14:sldId id="290"/>
            <p14:sldId id="292"/>
            <p14:sldId id="293"/>
            <p14:sldId id="294"/>
            <p14:sldId id="295"/>
            <p14:sldId id="273"/>
            <p14:sldId id="296"/>
            <p14:sldId id="297"/>
            <p14:sldId id="274"/>
            <p14:sldId id="266"/>
            <p14:sldId id="298"/>
            <p14:sldId id="300"/>
            <p14:sldId id="301"/>
            <p14:sldId id="302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0000DC"/>
    <a:srgbClr val="910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26" y="4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26.svg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4" Type="http://schemas.openxmlformats.org/officeDocument/2006/relationships/image" Target="../media/image32.svg"/></Relationships>
</file>

<file path=ppt/diagrams/_rels/data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26.svg"/></Relationships>
</file>

<file path=ppt/diagrams/_rels/drawing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4" Type="http://schemas.openxmlformats.org/officeDocument/2006/relationships/image" Target="../media/image32.svg"/></Relationships>
</file>

<file path=ppt/diagrams/_rels/drawing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9888E9-1882-4E7B-994A-0BF45DADD6D5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5AFEAD0-1D84-44A2-9A38-EFEAFB48C2BE}">
      <dgm:prSet/>
      <dgm:spPr/>
      <dgm:t>
        <a:bodyPr/>
        <a:lstStyle/>
        <a:p>
          <a:pPr>
            <a:defRPr cap="all"/>
          </a:pPr>
          <a:r>
            <a:rPr lang="cs-CZ" b="1"/>
            <a:t>projekt</a:t>
          </a:r>
          <a:r>
            <a:rPr lang="cs-CZ"/>
            <a:t> – zpracovaný návrh nebo plán (stavebnictví atd.)</a:t>
          </a:r>
          <a:endParaRPr lang="en-US"/>
        </a:p>
      </dgm:t>
    </dgm:pt>
    <dgm:pt modelId="{07BCE683-5FD0-42C2-8987-BF8FC89CD76C}" type="parTrans" cxnId="{BE94D2B8-6A35-4A9B-812E-EBF8277A8204}">
      <dgm:prSet/>
      <dgm:spPr/>
      <dgm:t>
        <a:bodyPr/>
        <a:lstStyle/>
        <a:p>
          <a:endParaRPr lang="en-US"/>
        </a:p>
      </dgm:t>
    </dgm:pt>
    <dgm:pt modelId="{432E03D1-1DC1-4D2E-9403-F8A457CE21FD}" type="sibTrans" cxnId="{BE94D2B8-6A35-4A9B-812E-EBF8277A8204}">
      <dgm:prSet/>
      <dgm:spPr/>
      <dgm:t>
        <a:bodyPr/>
        <a:lstStyle/>
        <a:p>
          <a:endParaRPr lang="en-US"/>
        </a:p>
      </dgm:t>
    </dgm:pt>
    <dgm:pt modelId="{531484FE-1D41-4B80-95BD-5C92B4A081EF}">
      <dgm:prSet/>
      <dgm:spPr/>
      <dgm:t>
        <a:bodyPr/>
        <a:lstStyle/>
        <a:p>
          <a:pPr>
            <a:defRPr cap="all"/>
          </a:pPr>
          <a:r>
            <a:rPr lang="cs-CZ" b="1"/>
            <a:t>projekt</a:t>
          </a:r>
          <a:r>
            <a:rPr lang="cs-CZ"/>
            <a:t> – časově ohraničený proces za účelem vytvoření produktu /služby</a:t>
          </a:r>
          <a:endParaRPr lang="en-US"/>
        </a:p>
      </dgm:t>
    </dgm:pt>
    <dgm:pt modelId="{07CB7DC0-D334-471F-8D1D-E39B897C553C}" type="parTrans" cxnId="{3721BE1C-3863-4845-AB9F-805F27AF6EB3}">
      <dgm:prSet/>
      <dgm:spPr/>
      <dgm:t>
        <a:bodyPr/>
        <a:lstStyle/>
        <a:p>
          <a:endParaRPr lang="en-US"/>
        </a:p>
      </dgm:t>
    </dgm:pt>
    <dgm:pt modelId="{A3E66168-9E9A-408D-A033-732A361D9712}" type="sibTrans" cxnId="{3721BE1C-3863-4845-AB9F-805F27AF6EB3}">
      <dgm:prSet/>
      <dgm:spPr/>
      <dgm:t>
        <a:bodyPr/>
        <a:lstStyle/>
        <a:p>
          <a:endParaRPr lang="en-US"/>
        </a:p>
      </dgm:t>
    </dgm:pt>
    <dgm:pt modelId="{6E19EF82-CC30-4EB2-819C-3B645987EB86}" type="pres">
      <dgm:prSet presAssocID="{3A9888E9-1882-4E7B-994A-0BF45DADD6D5}" presName="root" presStyleCnt="0">
        <dgm:presLayoutVars>
          <dgm:dir/>
          <dgm:resizeHandles val="exact"/>
        </dgm:presLayoutVars>
      </dgm:prSet>
      <dgm:spPr/>
    </dgm:pt>
    <dgm:pt modelId="{CB82BAFF-946D-4754-B3A1-90D901D9FD6B}" type="pres">
      <dgm:prSet presAssocID="{05AFEAD0-1D84-44A2-9A38-EFEAFB48C2BE}" presName="compNode" presStyleCnt="0"/>
      <dgm:spPr/>
    </dgm:pt>
    <dgm:pt modelId="{0472A2AE-88A7-43FE-9C4C-8E529C080851}" type="pres">
      <dgm:prSet presAssocID="{05AFEAD0-1D84-44A2-9A38-EFEAFB48C2BE}" presName="iconBgRect" presStyleLbl="bgShp" presStyleIdx="0" presStyleCnt="2"/>
      <dgm:spPr/>
    </dgm:pt>
    <dgm:pt modelId="{699F3FBE-6F07-4C9A-8244-BA80D7B26359}" type="pres">
      <dgm:prSet presAssocID="{05AFEAD0-1D84-44A2-9A38-EFEAFB48C2B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dozer"/>
        </a:ext>
      </dgm:extLst>
    </dgm:pt>
    <dgm:pt modelId="{8DE4A087-7369-45B0-AD03-DF3AC78416E8}" type="pres">
      <dgm:prSet presAssocID="{05AFEAD0-1D84-44A2-9A38-EFEAFB48C2BE}" presName="spaceRect" presStyleCnt="0"/>
      <dgm:spPr/>
    </dgm:pt>
    <dgm:pt modelId="{FA0A720F-6500-4186-A579-21294433509C}" type="pres">
      <dgm:prSet presAssocID="{05AFEAD0-1D84-44A2-9A38-EFEAFB48C2BE}" presName="textRect" presStyleLbl="revTx" presStyleIdx="0" presStyleCnt="2">
        <dgm:presLayoutVars>
          <dgm:chMax val="1"/>
          <dgm:chPref val="1"/>
        </dgm:presLayoutVars>
      </dgm:prSet>
      <dgm:spPr/>
    </dgm:pt>
    <dgm:pt modelId="{C7CB28A8-8ED6-4943-AD1D-C20CD867EA8C}" type="pres">
      <dgm:prSet presAssocID="{432E03D1-1DC1-4D2E-9403-F8A457CE21FD}" presName="sibTrans" presStyleCnt="0"/>
      <dgm:spPr/>
    </dgm:pt>
    <dgm:pt modelId="{7295FE83-9B04-4C6E-95CD-4A678D0B53D0}" type="pres">
      <dgm:prSet presAssocID="{531484FE-1D41-4B80-95BD-5C92B4A081EF}" presName="compNode" presStyleCnt="0"/>
      <dgm:spPr/>
    </dgm:pt>
    <dgm:pt modelId="{98E5FBFA-E8B4-4B73-A3AC-F8C7D816A19A}" type="pres">
      <dgm:prSet presAssocID="{531484FE-1D41-4B80-95BD-5C92B4A081EF}" presName="iconBgRect" presStyleLbl="bgShp" presStyleIdx="1" presStyleCnt="2"/>
      <dgm:spPr/>
    </dgm:pt>
    <dgm:pt modelId="{9BB4D5CA-9738-4EE3-9B81-EB075269BAE7}" type="pres">
      <dgm:prSet presAssocID="{531484FE-1D41-4B80-95BD-5C92B4A081E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Žárovka"/>
        </a:ext>
      </dgm:extLst>
    </dgm:pt>
    <dgm:pt modelId="{C6CC7821-69C4-4117-839D-A7520D773F09}" type="pres">
      <dgm:prSet presAssocID="{531484FE-1D41-4B80-95BD-5C92B4A081EF}" presName="spaceRect" presStyleCnt="0"/>
      <dgm:spPr/>
    </dgm:pt>
    <dgm:pt modelId="{B52C477D-FC82-41B6-98C5-8119D0FDFAB7}" type="pres">
      <dgm:prSet presAssocID="{531484FE-1D41-4B80-95BD-5C92B4A081EF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3721BE1C-3863-4845-AB9F-805F27AF6EB3}" srcId="{3A9888E9-1882-4E7B-994A-0BF45DADD6D5}" destId="{531484FE-1D41-4B80-95BD-5C92B4A081EF}" srcOrd="1" destOrd="0" parTransId="{07CB7DC0-D334-471F-8D1D-E39B897C553C}" sibTransId="{A3E66168-9E9A-408D-A033-732A361D9712}"/>
    <dgm:cxn modelId="{615D032D-442E-4C35-BD4E-CD06CFB41615}" type="presOf" srcId="{05AFEAD0-1D84-44A2-9A38-EFEAFB48C2BE}" destId="{FA0A720F-6500-4186-A579-21294433509C}" srcOrd="0" destOrd="0" presId="urn:microsoft.com/office/officeart/2018/5/layout/IconCircleLabelList"/>
    <dgm:cxn modelId="{02E08F44-0717-4B61-9B47-ECE0CE55FBD8}" type="presOf" srcId="{3A9888E9-1882-4E7B-994A-0BF45DADD6D5}" destId="{6E19EF82-CC30-4EB2-819C-3B645987EB86}" srcOrd="0" destOrd="0" presId="urn:microsoft.com/office/officeart/2018/5/layout/IconCircleLabelList"/>
    <dgm:cxn modelId="{C2BE984D-2085-4538-B8E4-6FC421E30905}" type="presOf" srcId="{531484FE-1D41-4B80-95BD-5C92B4A081EF}" destId="{B52C477D-FC82-41B6-98C5-8119D0FDFAB7}" srcOrd="0" destOrd="0" presId="urn:microsoft.com/office/officeart/2018/5/layout/IconCircleLabelList"/>
    <dgm:cxn modelId="{BE94D2B8-6A35-4A9B-812E-EBF8277A8204}" srcId="{3A9888E9-1882-4E7B-994A-0BF45DADD6D5}" destId="{05AFEAD0-1D84-44A2-9A38-EFEAFB48C2BE}" srcOrd="0" destOrd="0" parTransId="{07BCE683-5FD0-42C2-8987-BF8FC89CD76C}" sibTransId="{432E03D1-1DC1-4D2E-9403-F8A457CE21FD}"/>
    <dgm:cxn modelId="{F17B09BF-A24E-403A-B4F0-593FE700C40E}" type="presParOf" srcId="{6E19EF82-CC30-4EB2-819C-3B645987EB86}" destId="{CB82BAFF-946D-4754-B3A1-90D901D9FD6B}" srcOrd="0" destOrd="0" presId="urn:microsoft.com/office/officeart/2018/5/layout/IconCircleLabelList"/>
    <dgm:cxn modelId="{17BD30DE-54A6-4863-80B7-40EB5065D550}" type="presParOf" srcId="{CB82BAFF-946D-4754-B3A1-90D901D9FD6B}" destId="{0472A2AE-88A7-43FE-9C4C-8E529C080851}" srcOrd="0" destOrd="0" presId="urn:microsoft.com/office/officeart/2018/5/layout/IconCircleLabelList"/>
    <dgm:cxn modelId="{7D2BB54E-1B1E-415E-9088-9C72F56EB4FD}" type="presParOf" srcId="{CB82BAFF-946D-4754-B3A1-90D901D9FD6B}" destId="{699F3FBE-6F07-4C9A-8244-BA80D7B26359}" srcOrd="1" destOrd="0" presId="urn:microsoft.com/office/officeart/2018/5/layout/IconCircleLabelList"/>
    <dgm:cxn modelId="{5F20157C-D10F-468E-9181-20DED7D8ECFB}" type="presParOf" srcId="{CB82BAFF-946D-4754-B3A1-90D901D9FD6B}" destId="{8DE4A087-7369-45B0-AD03-DF3AC78416E8}" srcOrd="2" destOrd="0" presId="urn:microsoft.com/office/officeart/2018/5/layout/IconCircleLabelList"/>
    <dgm:cxn modelId="{B3CEB137-BA4A-4215-B534-8EAE074D3510}" type="presParOf" srcId="{CB82BAFF-946D-4754-B3A1-90D901D9FD6B}" destId="{FA0A720F-6500-4186-A579-21294433509C}" srcOrd="3" destOrd="0" presId="urn:microsoft.com/office/officeart/2018/5/layout/IconCircleLabelList"/>
    <dgm:cxn modelId="{8064FDA3-DFC9-404D-81A3-479DCF4F4760}" type="presParOf" srcId="{6E19EF82-CC30-4EB2-819C-3B645987EB86}" destId="{C7CB28A8-8ED6-4943-AD1D-C20CD867EA8C}" srcOrd="1" destOrd="0" presId="urn:microsoft.com/office/officeart/2018/5/layout/IconCircleLabelList"/>
    <dgm:cxn modelId="{E5C50740-477E-4D88-8728-43DDDB07872E}" type="presParOf" srcId="{6E19EF82-CC30-4EB2-819C-3B645987EB86}" destId="{7295FE83-9B04-4C6E-95CD-4A678D0B53D0}" srcOrd="2" destOrd="0" presId="urn:microsoft.com/office/officeart/2018/5/layout/IconCircleLabelList"/>
    <dgm:cxn modelId="{AE9B1069-3B01-4929-ABCD-BE7BA1D2777F}" type="presParOf" srcId="{7295FE83-9B04-4C6E-95CD-4A678D0B53D0}" destId="{98E5FBFA-E8B4-4B73-A3AC-F8C7D816A19A}" srcOrd="0" destOrd="0" presId="urn:microsoft.com/office/officeart/2018/5/layout/IconCircleLabelList"/>
    <dgm:cxn modelId="{AD843233-8AEF-4886-BE03-3A42EF2C9A20}" type="presParOf" srcId="{7295FE83-9B04-4C6E-95CD-4A678D0B53D0}" destId="{9BB4D5CA-9738-4EE3-9B81-EB075269BAE7}" srcOrd="1" destOrd="0" presId="urn:microsoft.com/office/officeart/2018/5/layout/IconCircleLabelList"/>
    <dgm:cxn modelId="{70170430-1139-4BB5-B6E2-9AB8B946BDEB}" type="presParOf" srcId="{7295FE83-9B04-4C6E-95CD-4A678D0B53D0}" destId="{C6CC7821-69C4-4117-839D-A7520D773F09}" srcOrd="2" destOrd="0" presId="urn:microsoft.com/office/officeart/2018/5/layout/IconCircleLabelList"/>
    <dgm:cxn modelId="{78A75655-D3D5-48AC-A697-A778765667AB}" type="presParOf" srcId="{7295FE83-9B04-4C6E-95CD-4A678D0B53D0}" destId="{B52C477D-FC82-41B6-98C5-8119D0FDFAB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CB7FC12-DC36-4415-9ED7-1526E265D13B}" type="doc">
      <dgm:prSet loTypeId="urn:microsoft.com/office/officeart/2005/8/layout/process2" loCatId="process" qsTypeId="urn:microsoft.com/office/officeart/2005/8/quickstyle/simple1" qsCatId="simple" csTypeId="urn:microsoft.com/office/officeart/2005/8/colors/accent1_1" csCatId="accent1" phldr="1"/>
      <dgm:spPr/>
    </dgm:pt>
    <dgm:pt modelId="{A9D86AD0-FBBB-418A-8C26-8F88FB75E95D}">
      <dgm:prSet phldrT="[Text]"/>
      <dgm:spPr/>
      <dgm:t>
        <a:bodyPr/>
        <a:lstStyle/>
        <a:p>
          <a:r>
            <a:rPr lang="cs-CZ" dirty="0"/>
            <a:t>inicializace</a:t>
          </a:r>
        </a:p>
      </dgm:t>
    </dgm:pt>
    <dgm:pt modelId="{F652450A-2894-42F1-955E-F7F1E5B1B9EB}" type="parTrans" cxnId="{65F4E131-3E3D-4372-B348-56604C850C0A}">
      <dgm:prSet/>
      <dgm:spPr/>
      <dgm:t>
        <a:bodyPr/>
        <a:lstStyle/>
        <a:p>
          <a:endParaRPr lang="cs-CZ"/>
        </a:p>
      </dgm:t>
    </dgm:pt>
    <dgm:pt modelId="{6CBD3588-9E40-4448-82A6-6EE7BF571D9A}" type="sibTrans" cxnId="{65F4E131-3E3D-4372-B348-56604C850C0A}">
      <dgm:prSet/>
      <dgm:spPr/>
      <dgm:t>
        <a:bodyPr/>
        <a:lstStyle/>
        <a:p>
          <a:endParaRPr lang="cs-CZ"/>
        </a:p>
      </dgm:t>
    </dgm:pt>
    <dgm:pt modelId="{3DB9C2F2-455E-4CD4-95BC-B91675D7F6E0}">
      <dgm:prSet phldrT="[Text]"/>
      <dgm:spPr/>
      <dgm:t>
        <a:bodyPr/>
        <a:lstStyle/>
        <a:p>
          <a:r>
            <a:rPr lang="cs-CZ" dirty="0"/>
            <a:t>plánování</a:t>
          </a:r>
        </a:p>
      </dgm:t>
    </dgm:pt>
    <dgm:pt modelId="{30340C90-EA90-44C2-8766-864F11AEB128}" type="parTrans" cxnId="{19C4CADD-292C-45EA-ADC1-5B0A6588252C}">
      <dgm:prSet/>
      <dgm:spPr/>
      <dgm:t>
        <a:bodyPr/>
        <a:lstStyle/>
        <a:p>
          <a:endParaRPr lang="cs-CZ"/>
        </a:p>
      </dgm:t>
    </dgm:pt>
    <dgm:pt modelId="{82B1D14F-8BF0-4A8F-A2C6-78E86FA70EA1}" type="sibTrans" cxnId="{19C4CADD-292C-45EA-ADC1-5B0A6588252C}">
      <dgm:prSet/>
      <dgm:spPr/>
      <dgm:t>
        <a:bodyPr/>
        <a:lstStyle/>
        <a:p>
          <a:endParaRPr lang="cs-CZ"/>
        </a:p>
      </dgm:t>
    </dgm:pt>
    <dgm:pt modelId="{800416C3-B7A4-48A0-85A8-BB1F5D0FE958}">
      <dgm:prSet phldrT="[Text]"/>
      <dgm:spPr/>
      <dgm:t>
        <a:bodyPr/>
        <a:lstStyle/>
        <a:p>
          <a:r>
            <a:rPr lang="cs-CZ" dirty="0"/>
            <a:t>Realizace</a:t>
          </a:r>
        </a:p>
      </dgm:t>
    </dgm:pt>
    <dgm:pt modelId="{E919FA6C-EEB2-42B2-B435-FD198E818758}" type="parTrans" cxnId="{B0D7DFB4-5300-498E-9756-34B3E30F06DE}">
      <dgm:prSet/>
      <dgm:spPr/>
      <dgm:t>
        <a:bodyPr/>
        <a:lstStyle/>
        <a:p>
          <a:endParaRPr lang="cs-CZ"/>
        </a:p>
      </dgm:t>
    </dgm:pt>
    <dgm:pt modelId="{AB447F1D-D648-4600-9DE6-92E2781A633B}" type="sibTrans" cxnId="{B0D7DFB4-5300-498E-9756-34B3E30F06DE}">
      <dgm:prSet/>
      <dgm:spPr/>
      <dgm:t>
        <a:bodyPr/>
        <a:lstStyle/>
        <a:p>
          <a:endParaRPr lang="cs-CZ"/>
        </a:p>
      </dgm:t>
    </dgm:pt>
    <dgm:pt modelId="{02BBC487-CDBC-4C24-8CB4-C3FF7270563B}">
      <dgm:prSet phldrT="[Text]"/>
      <dgm:spPr/>
      <dgm:t>
        <a:bodyPr/>
        <a:lstStyle/>
        <a:p>
          <a:r>
            <a:rPr lang="cs-CZ" dirty="0"/>
            <a:t>ukončení</a:t>
          </a:r>
        </a:p>
      </dgm:t>
    </dgm:pt>
    <dgm:pt modelId="{497139EB-FDE5-47D3-BD2E-051485385545}" type="parTrans" cxnId="{FEE73CF0-9A53-47BD-A1DE-0C8BB2046559}">
      <dgm:prSet/>
      <dgm:spPr/>
      <dgm:t>
        <a:bodyPr/>
        <a:lstStyle/>
        <a:p>
          <a:endParaRPr lang="cs-CZ"/>
        </a:p>
      </dgm:t>
    </dgm:pt>
    <dgm:pt modelId="{E1F62AE1-F290-41CD-8732-BE97D5105AF0}" type="sibTrans" cxnId="{FEE73CF0-9A53-47BD-A1DE-0C8BB2046559}">
      <dgm:prSet/>
      <dgm:spPr/>
      <dgm:t>
        <a:bodyPr/>
        <a:lstStyle/>
        <a:p>
          <a:endParaRPr lang="cs-CZ"/>
        </a:p>
      </dgm:t>
    </dgm:pt>
    <dgm:pt modelId="{349CD4B9-A562-46F8-8FEE-2EEB25E208DD}" type="pres">
      <dgm:prSet presAssocID="{1CB7FC12-DC36-4415-9ED7-1526E265D13B}" presName="linearFlow" presStyleCnt="0">
        <dgm:presLayoutVars>
          <dgm:resizeHandles val="exact"/>
        </dgm:presLayoutVars>
      </dgm:prSet>
      <dgm:spPr/>
    </dgm:pt>
    <dgm:pt modelId="{01B69259-C07A-4223-B07A-B287C7A74A65}" type="pres">
      <dgm:prSet presAssocID="{A9D86AD0-FBBB-418A-8C26-8F88FB75E95D}" presName="node" presStyleLbl="node1" presStyleIdx="0" presStyleCnt="4">
        <dgm:presLayoutVars>
          <dgm:bulletEnabled val="1"/>
        </dgm:presLayoutVars>
      </dgm:prSet>
      <dgm:spPr/>
    </dgm:pt>
    <dgm:pt modelId="{FE093DAE-E4CA-4CA5-83DD-7CB969B8E16F}" type="pres">
      <dgm:prSet presAssocID="{6CBD3588-9E40-4448-82A6-6EE7BF571D9A}" presName="sibTrans" presStyleLbl="sibTrans2D1" presStyleIdx="0" presStyleCnt="3"/>
      <dgm:spPr/>
    </dgm:pt>
    <dgm:pt modelId="{4DA690F1-9CD6-44FA-8B04-E9C679730E77}" type="pres">
      <dgm:prSet presAssocID="{6CBD3588-9E40-4448-82A6-6EE7BF571D9A}" presName="connectorText" presStyleLbl="sibTrans2D1" presStyleIdx="0" presStyleCnt="3"/>
      <dgm:spPr/>
    </dgm:pt>
    <dgm:pt modelId="{80A48AEB-36AD-414A-8DBD-EB7B57DE65FA}" type="pres">
      <dgm:prSet presAssocID="{3DB9C2F2-455E-4CD4-95BC-B91675D7F6E0}" presName="node" presStyleLbl="node1" presStyleIdx="1" presStyleCnt="4">
        <dgm:presLayoutVars>
          <dgm:bulletEnabled val="1"/>
        </dgm:presLayoutVars>
      </dgm:prSet>
      <dgm:spPr/>
    </dgm:pt>
    <dgm:pt modelId="{88D1821C-4931-4183-9122-48E6A9BAAADE}" type="pres">
      <dgm:prSet presAssocID="{82B1D14F-8BF0-4A8F-A2C6-78E86FA70EA1}" presName="sibTrans" presStyleLbl="sibTrans2D1" presStyleIdx="1" presStyleCnt="3"/>
      <dgm:spPr/>
    </dgm:pt>
    <dgm:pt modelId="{18AA2241-8F65-45E5-8194-7A1D5BF224E4}" type="pres">
      <dgm:prSet presAssocID="{82B1D14F-8BF0-4A8F-A2C6-78E86FA70EA1}" presName="connectorText" presStyleLbl="sibTrans2D1" presStyleIdx="1" presStyleCnt="3"/>
      <dgm:spPr/>
    </dgm:pt>
    <dgm:pt modelId="{8C0729F8-5E67-4EFC-ACE9-339075526D5F}" type="pres">
      <dgm:prSet presAssocID="{800416C3-B7A4-48A0-85A8-BB1F5D0FE958}" presName="node" presStyleLbl="node1" presStyleIdx="2" presStyleCnt="4">
        <dgm:presLayoutVars>
          <dgm:bulletEnabled val="1"/>
        </dgm:presLayoutVars>
      </dgm:prSet>
      <dgm:spPr/>
    </dgm:pt>
    <dgm:pt modelId="{7060017F-D5AF-4F83-BD67-7C55FE794BD1}" type="pres">
      <dgm:prSet presAssocID="{AB447F1D-D648-4600-9DE6-92E2781A633B}" presName="sibTrans" presStyleLbl="sibTrans2D1" presStyleIdx="2" presStyleCnt="3"/>
      <dgm:spPr/>
    </dgm:pt>
    <dgm:pt modelId="{4302733E-4EC2-4B26-9AE0-6393849F49A5}" type="pres">
      <dgm:prSet presAssocID="{AB447F1D-D648-4600-9DE6-92E2781A633B}" presName="connectorText" presStyleLbl="sibTrans2D1" presStyleIdx="2" presStyleCnt="3"/>
      <dgm:spPr/>
    </dgm:pt>
    <dgm:pt modelId="{6152BB2F-F05F-4B1B-9E79-03805CD39DCB}" type="pres">
      <dgm:prSet presAssocID="{02BBC487-CDBC-4C24-8CB4-C3FF7270563B}" presName="node" presStyleLbl="node1" presStyleIdx="3" presStyleCnt="4">
        <dgm:presLayoutVars>
          <dgm:bulletEnabled val="1"/>
        </dgm:presLayoutVars>
      </dgm:prSet>
      <dgm:spPr/>
    </dgm:pt>
  </dgm:ptLst>
  <dgm:cxnLst>
    <dgm:cxn modelId="{65F4E131-3E3D-4372-B348-56604C850C0A}" srcId="{1CB7FC12-DC36-4415-9ED7-1526E265D13B}" destId="{A9D86AD0-FBBB-418A-8C26-8F88FB75E95D}" srcOrd="0" destOrd="0" parTransId="{F652450A-2894-42F1-955E-F7F1E5B1B9EB}" sibTransId="{6CBD3588-9E40-4448-82A6-6EE7BF571D9A}"/>
    <dgm:cxn modelId="{535B1561-FC5E-4FF1-8FE6-7B467BDB4910}" type="presOf" srcId="{AB447F1D-D648-4600-9DE6-92E2781A633B}" destId="{7060017F-D5AF-4F83-BD67-7C55FE794BD1}" srcOrd="0" destOrd="0" presId="urn:microsoft.com/office/officeart/2005/8/layout/process2"/>
    <dgm:cxn modelId="{67B4E950-F7E3-4293-A6EB-E1DAF1D70C5F}" type="presOf" srcId="{6CBD3588-9E40-4448-82A6-6EE7BF571D9A}" destId="{4DA690F1-9CD6-44FA-8B04-E9C679730E77}" srcOrd="1" destOrd="0" presId="urn:microsoft.com/office/officeart/2005/8/layout/process2"/>
    <dgm:cxn modelId="{21C1E57F-869A-4910-A9EC-41D44E0A798F}" type="presOf" srcId="{3DB9C2F2-455E-4CD4-95BC-B91675D7F6E0}" destId="{80A48AEB-36AD-414A-8DBD-EB7B57DE65FA}" srcOrd="0" destOrd="0" presId="urn:microsoft.com/office/officeart/2005/8/layout/process2"/>
    <dgm:cxn modelId="{83EA08AD-D478-422D-BD91-A3CB385402CA}" type="presOf" srcId="{82B1D14F-8BF0-4A8F-A2C6-78E86FA70EA1}" destId="{88D1821C-4931-4183-9122-48E6A9BAAADE}" srcOrd="0" destOrd="0" presId="urn:microsoft.com/office/officeart/2005/8/layout/process2"/>
    <dgm:cxn modelId="{A9B724B1-5999-4536-BFB2-13AD4872BB44}" type="presOf" srcId="{6CBD3588-9E40-4448-82A6-6EE7BF571D9A}" destId="{FE093DAE-E4CA-4CA5-83DD-7CB969B8E16F}" srcOrd="0" destOrd="0" presId="urn:microsoft.com/office/officeart/2005/8/layout/process2"/>
    <dgm:cxn modelId="{B0D7DFB4-5300-498E-9756-34B3E30F06DE}" srcId="{1CB7FC12-DC36-4415-9ED7-1526E265D13B}" destId="{800416C3-B7A4-48A0-85A8-BB1F5D0FE958}" srcOrd="2" destOrd="0" parTransId="{E919FA6C-EEB2-42B2-B435-FD198E818758}" sibTransId="{AB447F1D-D648-4600-9DE6-92E2781A633B}"/>
    <dgm:cxn modelId="{BC7F64BD-DAF5-40A4-8FDB-C926FCE3B00F}" type="presOf" srcId="{800416C3-B7A4-48A0-85A8-BB1F5D0FE958}" destId="{8C0729F8-5E67-4EFC-ACE9-339075526D5F}" srcOrd="0" destOrd="0" presId="urn:microsoft.com/office/officeart/2005/8/layout/process2"/>
    <dgm:cxn modelId="{69772BC0-BE2B-4EE5-B4CB-96C8668A779A}" type="presOf" srcId="{1CB7FC12-DC36-4415-9ED7-1526E265D13B}" destId="{349CD4B9-A562-46F8-8FEE-2EEB25E208DD}" srcOrd="0" destOrd="0" presId="urn:microsoft.com/office/officeart/2005/8/layout/process2"/>
    <dgm:cxn modelId="{96B5C1D6-A2F8-4A79-96BE-38C2A55725DE}" type="presOf" srcId="{A9D86AD0-FBBB-418A-8C26-8F88FB75E95D}" destId="{01B69259-C07A-4223-B07A-B287C7A74A65}" srcOrd="0" destOrd="0" presId="urn:microsoft.com/office/officeart/2005/8/layout/process2"/>
    <dgm:cxn modelId="{19C4CADD-292C-45EA-ADC1-5B0A6588252C}" srcId="{1CB7FC12-DC36-4415-9ED7-1526E265D13B}" destId="{3DB9C2F2-455E-4CD4-95BC-B91675D7F6E0}" srcOrd="1" destOrd="0" parTransId="{30340C90-EA90-44C2-8766-864F11AEB128}" sibTransId="{82B1D14F-8BF0-4A8F-A2C6-78E86FA70EA1}"/>
    <dgm:cxn modelId="{F59F00E2-4464-4BAF-96A3-56086E691A25}" type="presOf" srcId="{AB447F1D-D648-4600-9DE6-92E2781A633B}" destId="{4302733E-4EC2-4B26-9AE0-6393849F49A5}" srcOrd="1" destOrd="0" presId="urn:microsoft.com/office/officeart/2005/8/layout/process2"/>
    <dgm:cxn modelId="{31B95FE5-7111-41E5-BEDC-6DFDF83BC918}" type="presOf" srcId="{82B1D14F-8BF0-4A8F-A2C6-78E86FA70EA1}" destId="{18AA2241-8F65-45E5-8194-7A1D5BF224E4}" srcOrd="1" destOrd="0" presId="urn:microsoft.com/office/officeart/2005/8/layout/process2"/>
    <dgm:cxn modelId="{FEE73CF0-9A53-47BD-A1DE-0C8BB2046559}" srcId="{1CB7FC12-DC36-4415-9ED7-1526E265D13B}" destId="{02BBC487-CDBC-4C24-8CB4-C3FF7270563B}" srcOrd="3" destOrd="0" parTransId="{497139EB-FDE5-47D3-BD2E-051485385545}" sibTransId="{E1F62AE1-F290-41CD-8732-BE97D5105AF0}"/>
    <dgm:cxn modelId="{AD57DFF0-ED52-45A7-8329-0CF36945AD42}" type="presOf" srcId="{02BBC487-CDBC-4C24-8CB4-C3FF7270563B}" destId="{6152BB2F-F05F-4B1B-9E79-03805CD39DCB}" srcOrd="0" destOrd="0" presId="urn:microsoft.com/office/officeart/2005/8/layout/process2"/>
    <dgm:cxn modelId="{61899B6A-B444-4D03-9944-C9D81D0AC9F5}" type="presParOf" srcId="{349CD4B9-A562-46F8-8FEE-2EEB25E208DD}" destId="{01B69259-C07A-4223-B07A-B287C7A74A65}" srcOrd="0" destOrd="0" presId="urn:microsoft.com/office/officeart/2005/8/layout/process2"/>
    <dgm:cxn modelId="{83845201-3CA0-406D-BBD7-40A35385012D}" type="presParOf" srcId="{349CD4B9-A562-46F8-8FEE-2EEB25E208DD}" destId="{FE093DAE-E4CA-4CA5-83DD-7CB969B8E16F}" srcOrd="1" destOrd="0" presId="urn:microsoft.com/office/officeart/2005/8/layout/process2"/>
    <dgm:cxn modelId="{A20FD35A-43A4-4D24-A347-92803C671BDF}" type="presParOf" srcId="{FE093DAE-E4CA-4CA5-83DD-7CB969B8E16F}" destId="{4DA690F1-9CD6-44FA-8B04-E9C679730E77}" srcOrd="0" destOrd="0" presId="urn:microsoft.com/office/officeart/2005/8/layout/process2"/>
    <dgm:cxn modelId="{841042A4-95A9-4D08-A043-9DC150A0FDC4}" type="presParOf" srcId="{349CD4B9-A562-46F8-8FEE-2EEB25E208DD}" destId="{80A48AEB-36AD-414A-8DBD-EB7B57DE65FA}" srcOrd="2" destOrd="0" presId="urn:microsoft.com/office/officeart/2005/8/layout/process2"/>
    <dgm:cxn modelId="{66077587-FC87-4E88-8DE4-B8F67C29AAE9}" type="presParOf" srcId="{349CD4B9-A562-46F8-8FEE-2EEB25E208DD}" destId="{88D1821C-4931-4183-9122-48E6A9BAAADE}" srcOrd="3" destOrd="0" presId="urn:microsoft.com/office/officeart/2005/8/layout/process2"/>
    <dgm:cxn modelId="{124F20BD-68A6-4F87-AE19-E1E45ECE9518}" type="presParOf" srcId="{88D1821C-4931-4183-9122-48E6A9BAAADE}" destId="{18AA2241-8F65-45E5-8194-7A1D5BF224E4}" srcOrd="0" destOrd="0" presId="urn:microsoft.com/office/officeart/2005/8/layout/process2"/>
    <dgm:cxn modelId="{C33E93A7-A9AD-470E-AEC7-BD54D04AB108}" type="presParOf" srcId="{349CD4B9-A562-46F8-8FEE-2EEB25E208DD}" destId="{8C0729F8-5E67-4EFC-ACE9-339075526D5F}" srcOrd="4" destOrd="0" presId="urn:microsoft.com/office/officeart/2005/8/layout/process2"/>
    <dgm:cxn modelId="{1B55117B-F061-495A-B8F4-3C21619CDF9A}" type="presParOf" srcId="{349CD4B9-A562-46F8-8FEE-2EEB25E208DD}" destId="{7060017F-D5AF-4F83-BD67-7C55FE794BD1}" srcOrd="5" destOrd="0" presId="urn:microsoft.com/office/officeart/2005/8/layout/process2"/>
    <dgm:cxn modelId="{4A98A9CE-4EE5-42AC-8AA4-6AE779E4F00A}" type="presParOf" srcId="{7060017F-D5AF-4F83-BD67-7C55FE794BD1}" destId="{4302733E-4EC2-4B26-9AE0-6393849F49A5}" srcOrd="0" destOrd="0" presId="urn:microsoft.com/office/officeart/2005/8/layout/process2"/>
    <dgm:cxn modelId="{A70974D8-46AF-479B-BA1B-CFC23A3EC86A}" type="presParOf" srcId="{349CD4B9-A562-46F8-8FEE-2EEB25E208DD}" destId="{6152BB2F-F05F-4B1B-9E79-03805CD39DCB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8D6F319-5B9C-4513-99FC-B299D0D43864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405700B1-7B19-4462-82FD-524E679E0895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dirty="0"/>
            <a:t>předprojektová</a:t>
          </a:r>
        </a:p>
        <a:p>
          <a:r>
            <a:rPr lang="cs-CZ" dirty="0"/>
            <a:t>fáze</a:t>
          </a:r>
        </a:p>
      </dgm:t>
    </dgm:pt>
    <dgm:pt modelId="{CCB9A1BD-A6EB-4AE9-BBF6-5C9277A55A51}" type="parTrans" cxnId="{C9CBA529-897F-4DDB-8A90-0149B66558A3}">
      <dgm:prSet/>
      <dgm:spPr/>
      <dgm:t>
        <a:bodyPr/>
        <a:lstStyle/>
        <a:p>
          <a:endParaRPr lang="cs-CZ"/>
        </a:p>
      </dgm:t>
    </dgm:pt>
    <dgm:pt modelId="{20ECF64E-B4DA-41FB-BACA-834186BFEC8D}" type="sibTrans" cxnId="{C9CBA529-897F-4DDB-8A90-0149B66558A3}">
      <dgm:prSet/>
      <dgm:spPr/>
      <dgm:t>
        <a:bodyPr/>
        <a:lstStyle/>
        <a:p>
          <a:endParaRPr lang="cs-CZ"/>
        </a:p>
      </dgm:t>
    </dgm:pt>
    <dgm:pt modelId="{F290D3AE-6F9F-4985-BF55-A0E3DDCDA24E}">
      <dgm:prSet phldrT="[Text]"/>
      <dgm:spPr/>
      <dgm:t>
        <a:bodyPr/>
        <a:lstStyle/>
        <a:p>
          <a:r>
            <a:rPr lang="cs-CZ" dirty="0"/>
            <a:t>projektová</a:t>
          </a:r>
        </a:p>
        <a:p>
          <a:r>
            <a:rPr lang="cs-CZ" dirty="0"/>
            <a:t>fáze</a:t>
          </a:r>
        </a:p>
      </dgm:t>
    </dgm:pt>
    <dgm:pt modelId="{AAD90632-EE64-4F21-A86B-1D4DF838E95E}" type="parTrans" cxnId="{DC0505C3-EAAF-4E56-B4AE-7DDD3AE252ED}">
      <dgm:prSet/>
      <dgm:spPr/>
      <dgm:t>
        <a:bodyPr/>
        <a:lstStyle/>
        <a:p>
          <a:endParaRPr lang="cs-CZ"/>
        </a:p>
      </dgm:t>
    </dgm:pt>
    <dgm:pt modelId="{5B3C1ECB-32AC-4EDD-842A-E2B8E1A514D2}" type="sibTrans" cxnId="{DC0505C3-EAAF-4E56-B4AE-7DDD3AE252ED}">
      <dgm:prSet/>
      <dgm:spPr/>
      <dgm:t>
        <a:bodyPr/>
        <a:lstStyle/>
        <a:p>
          <a:endParaRPr lang="cs-CZ"/>
        </a:p>
      </dgm:t>
    </dgm:pt>
    <dgm:pt modelId="{D3ADC79C-D86A-472C-8539-20D76911F98E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dirty="0" err="1"/>
            <a:t>poprojektová</a:t>
          </a:r>
          <a:r>
            <a:rPr lang="cs-CZ" dirty="0"/>
            <a:t> fáze</a:t>
          </a:r>
        </a:p>
      </dgm:t>
    </dgm:pt>
    <dgm:pt modelId="{E74D43CD-3A8C-4476-AB48-0578C4760A01}" type="parTrans" cxnId="{81E8C57D-CCF8-46D4-ACD3-FA0657D297C1}">
      <dgm:prSet/>
      <dgm:spPr/>
      <dgm:t>
        <a:bodyPr/>
        <a:lstStyle/>
        <a:p>
          <a:endParaRPr lang="cs-CZ"/>
        </a:p>
      </dgm:t>
    </dgm:pt>
    <dgm:pt modelId="{90863CBC-D59B-4686-8D99-55E07332F735}" type="sibTrans" cxnId="{81E8C57D-CCF8-46D4-ACD3-FA0657D297C1}">
      <dgm:prSet/>
      <dgm:spPr/>
      <dgm:t>
        <a:bodyPr/>
        <a:lstStyle/>
        <a:p>
          <a:endParaRPr lang="cs-CZ"/>
        </a:p>
      </dgm:t>
    </dgm:pt>
    <dgm:pt modelId="{DE381741-C052-4AA2-9D7A-5BFB63DB7DC2}" type="pres">
      <dgm:prSet presAssocID="{18D6F319-5B9C-4513-99FC-B299D0D43864}" presName="Name0" presStyleCnt="0">
        <dgm:presLayoutVars>
          <dgm:dir/>
          <dgm:resizeHandles val="exact"/>
        </dgm:presLayoutVars>
      </dgm:prSet>
      <dgm:spPr/>
    </dgm:pt>
    <dgm:pt modelId="{3D518743-BF6D-4A3D-BC91-B6D6413F7420}" type="pres">
      <dgm:prSet presAssocID="{405700B1-7B19-4462-82FD-524E679E0895}" presName="node" presStyleLbl="node1" presStyleIdx="0" presStyleCnt="3">
        <dgm:presLayoutVars>
          <dgm:bulletEnabled val="1"/>
        </dgm:presLayoutVars>
      </dgm:prSet>
      <dgm:spPr/>
    </dgm:pt>
    <dgm:pt modelId="{4F741C51-7313-4B5E-988F-DBE0892A4458}" type="pres">
      <dgm:prSet presAssocID="{20ECF64E-B4DA-41FB-BACA-834186BFEC8D}" presName="sibTrans" presStyleLbl="sibTrans2D1" presStyleIdx="0" presStyleCnt="2"/>
      <dgm:spPr/>
    </dgm:pt>
    <dgm:pt modelId="{D7960FB6-4C26-4848-BA18-EB20793034D3}" type="pres">
      <dgm:prSet presAssocID="{20ECF64E-B4DA-41FB-BACA-834186BFEC8D}" presName="connectorText" presStyleLbl="sibTrans2D1" presStyleIdx="0" presStyleCnt="2"/>
      <dgm:spPr/>
    </dgm:pt>
    <dgm:pt modelId="{491261A5-9CD7-4C34-AEF3-CEE67E1CDA7E}" type="pres">
      <dgm:prSet presAssocID="{F290D3AE-6F9F-4985-BF55-A0E3DDCDA24E}" presName="node" presStyleLbl="node1" presStyleIdx="1" presStyleCnt="3">
        <dgm:presLayoutVars>
          <dgm:bulletEnabled val="1"/>
        </dgm:presLayoutVars>
      </dgm:prSet>
      <dgm:spPr/>
    </dgm:pt>
    <dgm:pt modelId="{81C2535C-AA92-41EC-ACA8-B5C839A41262}" type="pres">
      <dgm:prSet presAssocID="{5B3C1ECB-32AC-4EDD-842A-E2B8E1A514D2}" presName="sibTrans" presStyleLbl="sibTrans2D1" presStyleIdx="1" presStyleCnt="2" custLinFactNeighborX="19284"/>
      <dgm:spPr/>
    </dgm:pt>
    <dgm:pt modelId="{2B934316-0E0F-4686-B7EC-C5B772137D94}" type="pres">
      <dgm:prSet presAssocID="{5B3C1ECB-32AC-4EDD-842A-E2B8E1A514D2}" presName="connectorText" presStyleLbl="sibTrans2D1" presStyleIdx="1" presStyleCnt="2"/>
      <dgm:spPr/>
    </dgm:pt>
    <dgm:pt modelId="{2B5C6B9F-47A9-4827-956B-9FAEFDBE6688}" type="pres">
      <dgm:prSet presAssocID="{D3ADC79C-D86A-472C-8539-20D76911F98E}" presName="node" presStyleLbl="node1" presStyleIdx="2" presStyleCnt="3">
        <dgm:presLayoutVars>
          <dgm:bulletEnabled val="1"/>
        </dgm:presLayoutVars>
      </dgm:prSet>
      <dgm:spPr/>
    </dgm:pt>
  </dgm:ptLst>
  <dgm:cxnLst>
    <dgm:cxn modelId="{0B22EA15-0DF0-4D9F-9458-5D30462AC39D}" type="presOf" srcId="{20ECF64E-B4DA-41FB-BACA-834186BFEC8D}" destId="{4F741C51-7313-4B5E-988F-DBE0892A4458}" srcOrd="0" destOrd="0" presId="urn:microsoft.com/office/officeart/2005/8/layout/process1"/>
    <dgm:cxn modelId="{C9CBA529-897F-4DDB-8A90-0149B66558A3}" srcId="{18D6F319-5B9C-4513-99FC-B299D0D43864}" destId="{405700B1-7B19-4462-82FD-524E679E0895}" srcOrd="0" destOrd="0" parTransId="{CCB9A1BD-A6EB-4AE9-BBF6-5C9277A55A51}" sibTransId="{20ECF64E-B4DA-41FB-BACA-834186BFEC8D}"/>
    <dgm:cxn modelId="{D2F8013D-6417-4193-A655-1E28711694AE}" type="presOf" srcId="{20ECF64E-B4DA-41FB-BACA-834186BFEC8D}" destId="{D7960FB6-4C26-4848-BA18-EB20793034D3}" srcOrd="1" destOrd="0" presId="urn:microsoft.com/office/officeart/2005/8/layout/process1"/>
    <dgm:cxn modelId="{A0618F78-0B04-49A9-A325-CBF8CE47231F}" type="presOf" srcId="{F290D3AE-6F9F-4985-BF55-A0E3DDCDA24E}" destId="{491261A5-9CD7-4C34-AEF3-CEE67E1CDA7E}" srcOrd="0" destOrd="0" presId="urn:microsoft.com/office/officeart/2005/8/layout/process1"/>
    <dgm:cxn modelId="{81E8C57D-CCF8-46D4-ACD3-FA0657D297C1}" srcId="{18D6F319-5B9C-4513-99FC-B299D0D43864}" destId="{D3ADC79C-D86A-472C-8539-20D76911F98E}" srcOrd="2" destOrd="0" parTransId="{E74D43CD-3A8C-4476-AB48-0578C4760A01}" sibTransId="{90863CBC-D59B-4686-8D99-55E07332F735}"/>
    <dgm:cxn modelId="{88FCB185-232F-42A7-8C8A-3212BC5F1FFF}" type="presOf" srcId="{D3ADC79C-D86A-472C-8539-20D76911F98E}" destId="{2B5C6B9F-47A9-4827-956B-9FAEFDBE6688}" srcOrd="0" destOrd="0" presId="urn:microsoft.com/office/officeart/2005/8/layout/process1"/>
    <dgm:cxn modelId="{36501F8C-00BF-4217-8468-529B4D3CB95F}" type="presOf" srcId="{5B3C1ECB-32AC-4EDD-842A-E2B8E1A514D2}" destId="{81C2535C-AA92-41EC-ACA8-B5C839A41262}" srcOrd="0" destOrd="0" presId="urn:microsoft.com/office/officeart/2005/8/layout/process1"/>
    <dgm:cxn modelId="{A88F92A8-B12C-496B-86FD-FE1B20296A24}" type="presOf" srcId="{5B3C1ECB-32AC-4EDD-842A-E2B8E1A514D2}" destId="{2B934316-0E0F-4686-B7EC-C5B772137D94}" srcOrd="1" destOrd="0" presId="urn:microsoft.com/office/officeart/2005/8/layout/process1"/>
    <dgm:cxn modelId="{F0E568AD-2BF3-43FB-9B2F-F4798668EC7E}" type="presOf" srcId="{18D6F319-5B9C-4513-99FC-B299D0D43864}" destId="{DE381741-C052-4AA2-9D7A-5BFB63DB7DC2}" srcOrd="0" destOrd="0" presId="urn:microsoft.com/office/officeart/2005/8/layout/process1"/>
    <dgm:cxn modelId="{DC0505C3-EAAF-4E56-B4AE-7DDD3AE252ED}" srcId="{18D6F319-5B9C-4513-99FC-B299D0D43864}" destId="{F290D3AE-6F9F-4985-BF55-A0E3DDCDA24E}" srcOrd="1" destOrd="0" parTransId="{AAD90632-EE64-4F21-A86B-1D4DF838E95E}" sibTransId="{5B3C1ECB-32AC-4EDD-842A-E2B8E1A514D2}"/>
    <dgm:cxn modelId="{A664ADC8-88B8-458E-B9D6-AF9135EBDDB8}" type="presOf" srcId="{405700B1-7B19-4462-82FD-524E679E0895}" destId="{3D518743-BF6D-4A3D-BC91-B6D6413F7420}" srcOrd="0" destOrd="0" presId="urn:microsoft.com/office/officeart/2005/8/layout/process1"/>
    <dgm:cxn modelId="{6560BD8E-5C04-48FA-9457-C968009E2ADA}" type="presParOf" srcId="{DE381741-C052-4AA2-9D7A-5BFB63DB7DC2}" destId="{3D518743-BF6D-4A3D-BC91-B6D6413F7420}" srcOrd="0" destOrd="0" presId="urn:microsoft.com/office/officeart/2005/8/layout/process1"/>
    <dgm:cxn modelId="{85850133-8029-4498-BB28-8A1313E6D8CA}" type="presParOf" srcId="{DE381741-C052-4AA2-9D7A-5BFB63DB7DC2}" destId="{4F741C51-7313-4B5E-988F-DBE0892A4458}" srcOrd="1" destOrd="0" presId="urn:microsoft.com/office/officeart/2005/8/layout/process1"/>
    <dgm:cxn modelId="{CC0CA3BA-8699-4B62-A43C-FA46313C7320}" type="presParOf" srcId="{4F741C51-7313-4B5E-988F-DBE0892A4458}" destId="{D7960FB6-4C26-4848-BA18-EB20793034D3}" srcOrd="0" destOrd="0" presId="urn:microsoft.com/office/officeart/2005/8/layout/process1"/>
    <dgm:cxn modelId="{E456CFC3-9ADC-4369-9BF7-6074DC5DCD92}" type="presParOf" srcId="{DE381741-C052-4AA2-9D7A-5BFB63DB7DC2}" destId="{491261A5-9CD7-4C34-AEF3-CEE67E1CDA7E}" srcOrd="2" destOrd="0" presId="urn:microsoft.com/office/officeart/2005/8/layout/process1"/>
    <dgm:cxn modelId="{20DC146F-4123-4955-8D23-28A9467614D8}" type="presParOf" srcId="{DE381741-C052-4AA2-9D7A-5BFB63DB7DC2}" destId="{81C2535C-AA92-41EC-ACA8-B5C839A41262}" srcOrd="3" destOrd="0" presId="urn:microsoft.com/office/officeart/2005/8/layout/process1"/>
    <dgm:cxn modelId="{E0B0C424-5268-4193-A384-34188E1067F7}" type="presParOf" srcId="{81C2535C-AA92-41EC-ACA8-B5C839A41262}" destId="{2B934316-0E0F-4686-B7EC-C5B772137D94}" srcOrd="0" destOrd="0" presId="urn:microsoft.com/office/officeart/2005/8/layout/process1"/>
    <dgm:cxn modelId="{D7B3DC13-2376-49E2-A5FE-6143D78B671B}" type="presParOf" srcId="{DE381741-C052-4AA2-9D7A-5BFB63DB7DC2}" destId="{2B5C6B9F-47A9-4827-956B-9FAEFDBE668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A089362-D7AD-4D95-9188-34A6721D64DD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C6063C4A-59E5-49BB-B89A-D6F00235D095}">
      <dgm:prSet phldrT="[Text]"/>
      <dgm:spPr/>
      <dgm:t>
        <a:bodyPr/>
        <a:lstStyle/>
        <a:p>
          <a:r>
            <a:rPr lang="cs-CZ"/>
            <a:t>předprojektová</a:t>
          </a:r>
        </a:p>
      </dgm:t>
    </dgm:pt>
    <dgm:pt modelId="{3B172190-DF68-409F-8C1A-E0B9EAFB580B}" type="parTrans" cxnId="{E9C070DC-6406-4953-8AD1-1936E253CF81}">
      <dgm:prSet/>
      <dgm:spPr/>
      <dgm:t>
        <a:bodyPr/>
        <a:lstStyle/>
        <a:p>
          <a:endParaRPr lang="cs-CZ"/>
        </a:p>
      </dgm:t>
    </dgm:pt>
    <dgm:pt modelId="{30AC6EB4-EE29-4F68-816E-326CEB570751}" type="sibTrans" cxnId="{E9C070DC-6406-4953-8AD1-1936E253CF81}">
      <dgm:prSet/>
      <dgm:spPr/>
      <dgm:t>
        <a:bodyPr/>
        <a:lstStyle/>
        <a:p>
          <a:endParaRPr lang="cs-CZ"/>
        </a:p>
      </dgm:t>
    </dgm:pt>
    <dgm:pt modelId="{A4D98076-15DB-4815-B8B0-0616518B3DF4}">
      <dgm:prSet phldrT="[Text]"/>
      <dgm:spPr/>
      <dgm:t>
        <a:bodyPr/>
        <a:lstStyle/>
        <a:p>
          <a:r>
            <a:rPr lang="cs-CZ" dirty="0"/>
            <a:t>Co budeme dělat.</a:t>
          </a:r>
        </a:p>
      </dgm:t>
    </dgm:pt>
    <dgm:pt modelId="{2173C150-73A8-49A5-BFBB-802D55A1F6AC}" type="parTrans" cxnId="{ACA2B050-A191-418D-AF90-3044178F33D2}">
      <dgm:prSet/>
      <dgm:spPr/>
      <dgm:t>
        <a:bodyPr/>
        <a:lstStyle/>
        <a:p>
          <a:endParaRPr lang="cs-CZ"/>
        </a:p>
      </dgm:t>
    </dgm:pt>
    <dgm:pt modelId="{01948713-FB2C-4EE2-967D-09C493E5C427}" type="sibTrans" cxnId="{ACA2B050-A191-418D-AF90-3044178F33D2}">
      <dgm:prSet/>
      <dgm:spPr/>
      <dgm:t>
        <a:bodyPr/>
        <a:lstStyle/>
        <a:p>
          <a:endParaRPr lang="cs-CZ"/>
        </a:p>
      </dgm:t>
    </dgm:pt>
    <dgm:pt modelId="{F96287AE-1E25-4232-95A3-E364922F92C3}">
      <dgm:prSet phldrT="[Text]"/>
      <dgm:spPr/>
      <dgm:t>
        <a:bodyPr/>
        <a:lstStyle/>
        <a:p>
          <a:r>
            <a:rPr lang="cs-CZ"/>
            <a:t>projektová fáze</a:t>
          </a:r>
        </a:p>
      </dgm:t>
    </dgm:pt>
    <dgm:pt modelId="{B6CAE4BF-142C-4176-8954-19146D02E88F}" type="parTrans" cxnId="{0437C2F8-40C2-4A6C-887E-AC892187D84A}">
      <dgm:prSet/>
      <dgm:spPr/>
      <dgm:t>
        <a:bodyPr/>
        <a:lstStyle/>
        <a:p>
          <a:endParaRPr lang="cs-CZ"/>
        </a:p>
      </dgm:t>
    </dgm:pt>
    <dgm:pt modelId="{A67115CE-B2F0-4F67-A45A-091E2AEFCF4A}" type="sibTrans" cxnId="{0437C2F8-40C2-4A6C-887E-AC892187D84A}">
      <dgm:prSet/>
      <dgm:spPr/>
      <dgm:t>
        <a:bodyPr/>
        <a:lstStyle/>
        <a:p>
          <a:endParaRPr lang="cs-CZ"/>
        </a:p>
      </dgm:t>
    </dgm:pt>
    <dgm:pt modelId="{90B9AD2A-3005-4C66-A674-6172AB36A093}">
      <dgm:prSet phldrT="[Text]"/>
      <dgm:spPr/>
      <dgm:t>
        <a:bodyPr/>
        <a:lstStyle/>
        <a:p>
          <a:r>
            <a:rPr lang="cs-CZ" dirty="0"/>
            <a:t>Jak? </a:t>
          </a:r>
        </a:p>
      </dgm:t>
    </dgm:pt>
    <dgm:pt modelId="{09034FEF-B028-49DC-9F12-ECDA78F31A82}" type="parTrans" cxnId="{8B26565D-0421-4219-BA36-2A693CCD789F}">
      <dgm:prSet/>
      <dgm:spPr/>
      <dgm:t>
        <a:bodyPr/>
        <a:lstStyle/>
        <a:p>
          <a:endParaRPr lang="cs-CZ"/>
        </a:p>
      </dgm:t>
    </dgm:pt>
    <dgm:pt modelId="{98E7B30B-55F5-4483-A500-E880C9195034}" type="sibTrans" cxnId="{8B26565D-0421-4219-BA36-2A693CCD789F}">
      <dgm:prSet/>
      <dgm:spPr/>
      <dgm:t>
        <a:bodyPr/>
        <a:lstStyle/>
        <a:p>
          <a:endParaRPr lang="cs-CZ"/>
        </a:p>
      </dgm:t>
    </dgm:pt>
    <dgm:pt modelId="{0A3374E2-D3B8-4694-9C5C-4B4FF80101D8}">
      <dgm:prSet phldrT="[Text]"/>
      <dgm:spPr/>
      <dgm:t>
        <a:bodyPr/>
        <a:lstStyle/>
        <a:p>
          <a:r>
            <a:rPr lang="cs-CZ" dirty="0"/>
            <a:t>S kým?</a:t>
          </a:r>
        </a:p>
      </dgm:t>
    </dgm:pt>
    <dgm:pt modelId="{EEB71517-F9F5-4D8F-945F-CE2740E966CA}" type="parTrans" cxnId="{E1FFE8C0-EE95-4293-9534-03A8BF1C81F4}">
      <dgm:prSet/>
      <dgm:spPr/>
      <dgm:t>
        <a:bodyPr/>
        <a:lstStyle/>
        <a:p>
          <a:endParaRPr lang="cs-CZ"/>
        </a:p>
      </dgm:t>
    </dgm:pt>
    <dgm:pt modelId="{A4A94C99-C30C-4A1E-B395-ACF9660B8CAB}" type="sibTrans" cxnId="{E1FFE8C0-EE95-4293-9534-03A8BF1C81F4}">
      <dgm:prSet/>
      <dgm:spPr/>
      <dgm:t>
        <a:bodyPr/>
        <a:lstStyle/>
        <a:p>
          <a:endParaRPr lang="cs-CZ"/>
        </a:p>
      </dgm:t>
    </dgm:pt>
    <dgm:pt modelId="{B08AFA9A-30DE-4391-878C-09C11A4972ED}">
      <dgm:prSet phldrT="[Text]"/>
      <dgm:spPr/>
      <dgm:t>
        <a:bodyPr/>
        <a:lstStyle/>
        <a:p>
          <a:r>
            <a:rPr lang="cs-CZ" dirty="0"/>
            <a:t>Realizace.</a:t>
          </a:r>
        </a:p>
      </dgm:t>
    </dgm:pt>
    <dgm:pt modelId="{54FC4D2C-22A6-436F-BEFC-F21BBFDC087C}" type="parTrans" cxnId="{A658CEF1-5118-4C43-9664-875097428129}">
      <dgm:prSet/>
      <dgm:spPr/>
      <dgm:t>
        <a:bodyPr/>
        <a:lstStyle/>
        <a:p>
          <a:endParaRPr lang="cs-CZ"/>
        </a:p>
      </dgm:t>
    </dgm:pt>
    <dgm:pt modelId="{CD936AC4-BB5B-4D40-A931-4CA2D9FF836A}" type="sibTrans" cxnId="{A658CEF1-5118-4C43-9664-875097428129}">
      <dgm:prSet/>
      <dgm:spPr/>
      <dgm:t>
        <a:bodyPr/>
        <a:lstStyle/>
        <a:p>
          <a:endParaRPr lang="cs-CZ"/>
        </a:p>
      </dgm:t>
    </dgm:pt>
    <dgm:pt modelId="{F08A74AE-B4FC-4B8B-9F4E-BE96957F9430}">
      <dgm:prSet phldrT="[Text]"/>
      <dgm:spPr/>
      <dgm:t>
        <a:bodyPr/>
        <a:lstStyle/>
        <a:p>
          <a:r>
            <a:rPr lang="cs-CZ" dirty="0"/>
            <a:t>Předání</a:t>
          </a:r>
        </a:p>
      </dgm:t>
    </dgm:pt>
    <dgm:pt modelId="{466237BD-4FFC-4BBB-B312-8CCD1E658AAC}" type="parTrans" cxnId="{276E801B-29C7-4CB6-99B2-44BBE8A7C106}">
      <dgm:prSet/>
      <dgm:spPr/>
      <dgm:t>
        <a:bodyPr/>
        <a:lstStyle/>
        <a:p>
          <a:endParaRPr lang="cs-CZ"/>
        </a:p>
      </dgm:t>
    </dgm:pt>
    <dgm:pt modelId="{DCCB2F49-A99A-407E-B215-AFBD5777EB9C}" type="sibTrans" cxnId="{276E801B-29C7-4CB6-99B2-44BBE8A7C106}">
      <dgm:prSet/>
      <dgm:spPr/>
      <dgm:t>
        <a:bodyPr/>
        <a:lstStyle/>
        <a:p>
          <a:endParaRPr lang="cs-CZ"/>
        </a:p>
      </dgm:t>
    </dgm:pt>
    <dgm:pt modelId="{305F8831-1C4D-4994-B8AD-F607C5352791}" type="pres">
      <dgm:prSet presAssocID="{0A089362-D7AD-4D95-9188-34A6721D64DD}" presName="linear" presStyleCnt="0">
        <dgm:presLayoutVars>
          <dgm:dir/>
          <dgm:animLvl val="lvl"/>
          <dgm:resizeHandles val="exact"/>
        </dgm:presLayoutVars>
      </dgm:prSet>
      <dgm:spPr/>
    </dgm:pt>
    <dgm:pt modelId="{E191F3A3-7131-4DFF-AB14-AEEC75B8A5CE}" type="pres">
      <dgm:prSet presAssocID="{C6063C4A-59E5-49BB-B89A-D6F00235D095}" presName="parentLin" presStyleCnt="0"/>
      <dgm:spPr/>
    </dgm:pt>
    <dgm:pt modelId="{943DBAA8-3477-4890-8A19-53CBA3E9BCF2}" type="pres">
      <dgm:prSet presAssocID="{C6063C4A-59E5-49BB-B89A-D6F00235D095}" presName="parentLeftMargin" presStyleLbl="node1" presStyleIdx="0" presStyleCnt="2"/>
      <dgm:spPr/>
    </dgm:pt>
    <dgm:pt modelId="{2BAB0C9A-D59B-4F3B-A54E-26C0938226DC}" type="pres">
      <dgm:prSet presAssocID="{C6063C4A-59E5-49BB-B89A-D6F00235D09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4E5700C-E1D9-42C6-B111-420B599D15A6}" type="pres">
      <dgm:prSet presAssocID="{C6063C4A-59E5-49BB-B89A-D6F00235D095}" presName="negativeSpace" presStyleCnt="0"/>
      <dgm:spPr/>
    </dgm:pt>
    <dgm:pt modelId="{8008DE2F-51AC-4308-8114-B33DBA53C2AE}" type="pres">
      <dgm:prSet presAssocID="{C6063C4A-59E5-49BB-B89A-D6F00235D095}" presName="childText" presStyleLbl="conFgAcc1" presStyleIdx="0" presStyleCnt="2">
        <dgm:presLayoutVars>
          <dgm:bulletEnabled val="1"/>
        </dgm:presLayoutVars>
      </dgm:prSet>
      <dgm:spPr/>
    </dgm:pt>
    <dgm:pt modelId="{32A1E0E4-A9CF-41A3-A0D3-A764A59B7657}" type="pres">
      <dgm:prSet presAssocID="{30AC6EB4-EE29-4F68-816E-326CEB570751}" presName="spaceBetweenRectangles" presStyleCnt="0"/>
      <dgm:spPr/>
    </dgm:pt>
    <dgm:pt modelId="{5951A8A2-9E83-4FA6-A4DE-8F852D5C7B3C}" type="pres">
      <dgm:prSet presAssocID="{F96287AE-1E25-4232-95A3-E364922F92C3}" presName="parentLin" presStyleCnt="0"/>
      <dgm:spPr/>
    </dgm:pt>
    <dgm:pt modelId="{EBC7931C-5182-4250-B2BE-895EFA2F3970}" type="pres">
      <dgm:prSet presAssocID="{F96287AE-1E25-4232-95A3-E364922F92C3}" presName="parentLeftMargin" presStyleLbl="node1" presStyleIdx="0" presStyleCnt="2"/>
      <dgm:spPr/>
    </dgm:pt>
    <dgm:pt modelId="{DAC09F2A-2A8F-4309-8644-E882971BBF40}" type="pres">
      <dgm:prSet presAssocID="{F96287AE-1E25-4232-95A3-E364922F92C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07650AF-14D7-4EBA-B572-F8C7DC019183}" type="pres">
      <dgm:prSet presAssocID="{F96287AE-1E25-4232-95A3-E364922F92C3}" presName="negativeSpace" presStyleCnt="0"/>
      <dgm:spPr/>
    </dgm:pt>
    <dgm:pt modelId="{EEFA2F90-1F78-4272-83D2-230E86044093}" type="pres">
      <dgm:prSet presAssocID="{F96287AE-1E25-4232-95A3-E364922F92C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7443308-A07F-4596-8C11-B403F9C7595A}" type="presOf" srcId="{0A3374E2-D3B8-4694-9C5C-4B4FF80101D8}" destId="{EEFA2F90-1F78-4272-83D2-230E86044093}" srcOrd="0" destOrd="1" presId="urn:microsoft.com/office/officeart/2005/8/layout/list1"/>
    <dgm:cxn modelId="{276E801B-29C7-4CB6-99B2-44BBE8A7C106}" srcId="{F96287AE-1E25-4232-95A3-E364922F92C3}" destId="{F08A74AE-B4FC-4B8B-9F4E-BE96957F9430}" srcOrd="3" destOrd="0" parTransId="{466237BD-4FFC-4BBB-B312-8CCD1E658AAC}" sibTransId="{DCCB2F49-A99A-407E-B215-AFBD5777EB9C}"/>
    <dgm:cxn modelId="{A7AE741D-9445-4436-BAEE-679CEDD84894}" type="presOf" srcId="{A4D98076-15DB-4815-B8B0-0616518B3DF4}" destId="{8008DE2F-51AC-4308-8114-B33DBA53C2AE}" srcOrd="0" destOrd="0" presId="urn:microsoft.com/office/officeart/2005/8/layout/list1"/>
    <dgm:cxn modelId="{72A3C63A-2938-4BDA-A170-B7F38918D631}" type="presOf" srcId="{F96287AE-1E25-4232-95A3-E364922F92C3}" destId="{DAC09F2A-2A8F-4309-8644-E882971BBF40}" srcOrd="1" destOrd="0" presId="urn:microsoft.com/office/officeart/2005/8/layout/list1"/>
    <dgm:cxn modelId="{95C6493D-43B6-4293-8E56-7FA8BFEFA3AD}" type="presOf" srcId="{0A089362-D7AD-4D95-9188-34A6721D64DD}" destId="{305F8831-1C4D-4994-B8AD-F607C5352791}" srcOrd="0" destOrd="0" presId="urn:microsoft.com/office/officeart/2005/8/layout/list1"/>
    <dgm:cxn modelId="{8B26565D-0421-4219-BA36-2A693CCD789F}" srcId="{F96287AE-1E25-4232-95A3-E364922F92C3}" destId="{90B9AD2A-3005-4C66-A674-6172AB36A093}" srcOrd="0" destOrd="0" parTransId="{09034FEF-B028-49DC-9F12-ECDA78F31A82}" sibTransId="{98E7B30B-55F5-4483-A500-E880C9195034}"/>
    <dgm:cxn modelId="{ACA2B050-A191-418D-AF90-3044178F33D2}" srcId="{C6063C4A-59E5-49BB-B89A-D6F00235D095}" destId="{A4D98076-15DB-4815-B8B0-0616518B3DF4}" srcOrd="0" destOrd="0" parTransId="{2173C150-73A8-49A5-BFBB-802D55A1F6AC}" sibTransId="{01948713-FB2C-4EE2-967D-09C493E5C427}"/>
    <dgm:cxn modelId="{89B39E9D-660D-4573-B7B5-E4153D31D19B}" type="presOf" srcId="{90B9AD2A-3005-4C66-A674-6172AB36A093}" destId="{EEFA2F90-1F78-4272-83D2-230E86044093}" srcOrd="0" destOrd="0" presId="urn:microsoft.com/office/officeart/2005/8/layout/list1"/>
    <dgm:cxn modelId="{6E0971AB-2743-4FDB-AAF9-1167AC36AB65}" type="presOf" srcId="{F08A74AE-B4FC-4B8B-9F4E-BE96957F9430}" destId="{EEFA2F90-1F78-4272-83D2-230E86044093}" srcOrd="0" destOrd="3" presId="urn:microsoft.com/office/officeart/2005/8/layout/list1"/>
    <dgm:cxn modelId="{605C6FBB-F834-4780-8605-8699AA7C6C26}" type="presOf" srcId="{B08AFA9A-30DE-4391-878C-09C11A4972ED}" destId="{EEFA2F90-1F78-4272-83D2-230E86044093}" srcOrd="0" destOrd="2" presId="urn:microsoft.com/office/officeart/2005/8/layout/list1"/>
    <dgm:cxn modelId="{E1FFE8C0-EE95-4293-9534-03A8BF1C81F4}" srcId="{F96287AE-1E25-4232-95A3-E364922F92C3}" destId="{0A3374E2-D3B8-4694-9C5C-4B4FF80101D8}" srcOrd="1" destOrd="0" parTransId="{EEB71517-F9F5-4D8F-945F-CE2740E966CA}" sibTransId="{A4A94C99-C30C-4A1E-B395-ACF9660B8CAB}"/>
    <dgm:cxn modelId="{9B812ECC-5443-4E75-BDF9-A698E17F289E}" type="presOf" srcId="{F96287AE-1E25-4232-95A3-E364922F92C3}" destId="{EBC7931C-5182-4250-B2BE-895EFA2F3970}" srcOrd="0" destOrd="0" presId="urn:microsoft.com/office/officeart/2005/8/layout/list1"/>
    <dgm:cxn modelId="{E9C070DC-6406-4953-8AD1-1936E253CF81}" srcId="{0A089362-D7AD-4D95-9188-34A6721D64DD}" destId="{C6063C4A-59E5-49BB-B89A-D6F00235D095}" srcOrd="0" destOrd="0" parTransId="{3B172190-DF68-409F-8C1A-E0B9EAFB580B}" sibTransId="{30AC6EB4-EE29-4F68-816E-326CEB570751}"/>
    <dgm:cxn modelId="{A658CEF1-5118-4C43-9664-875097428129}" srcId="{F96287AE-1E25-4232-95A3-E364922F92C3}" destId="{B08AFA9A-30DE-4391-878C-09C11A4972ED}" srcOrd="2" destOrd="0" parTransId="{54FC4D2C-22A6-436F-BEFC-F21BBFDC087C}" sibTransId="{CD936AC4-BB5B-4D40-A931-4CA2D9FF836A}"/>
    <dgm:cxn modelId="{83E430F6-051E-46B9-9E10-6427F0F63B89}" type="presOf" srcId="{C6063C4A-59E5-49BB-B89A-D6F00235D095}" destId="{943DBAA8-3477-4890-8A19-53CBA3E9BCF2}" srcOrd="0" destOrd="0" presId="urn:microsoft.com/office/officeart/2005/8/layout/list1"/>
    <dgm:cxn modelId="{C46057F6-2AB1-4C61-95D5-72D45834B461}" type="presOf" srcId="{C6063C4A-59E5-49BB-B89A-D6F00235D095}" destId="{2BAB0C9A-D59B-4F3B-A54E-26C0938226DC}" srcOrd="1" destOrd="0" presId="urn:microsoft.com/office/officeart/2005/8/layout/list1"/>
    <dgm:cxn modelId="{0437C2F8-40C2-4A6C-887E-AC892187D84A}" srcId="{0A089362-D7AD-4D95-9188-34A6721D64DD}" destId="{F96287AE-1E25-4232-95A3-E364922F92C3}" srcOrd="1" destOrd="0" parTransId="{B6CAE4BF-142C-4176-8954-19146D02E88F}" sibTransId="{A67115CE-B2F0-4F67-A45A-091E2AEFCF4A}"/>
    <dgm:cxn modelId="{926201E3-CB6F-4037-AE9F-22662694ED3A}" type="presParOf" srcId="{305F8831-1C4D-4994-B8AD-F607C5352791}" destId="{E191F3A3-7131-4DFF-AB14-AEEC75B8A5CE}" srcOrd="0" destOrd="0" presId="urn:microsoft.com/office/officeart/2005/8/layout/list1"/>
    <dgm:cxn modelId="{3B56910D-EFFB-426E-A9EC-BA746F92E3A0}" type="presParOf" srcId="{E191F3A3-7131-4DFF-AB14-AEEC75B8A5CE}" destId="{943DBAA8-3477-4890-8A19-53CBA3E9BCF2}" srcOrd="0" destOrd="0" presId="urn:microsoft.com/office/officeart/2005/8/layout/list1"/>
    <dgm:cxn modelId="{13457DF5-8693-4AF7-A27B-111307261D3A}" type="presParOf" srcId="{E191F3A3-7131-4DFF-AB14-AEEC75B8A5CE}" destId="{2BAB0C9A-D59B-4F3B-A54E-26C0938226DC}" srcOrd="1" destOrd="0" presId="urn:microsoft.com/office/officeart/2005/8/layout/list1"/>
    <dgm:cxn modelId="{2DCAFD1C-AFDC-44AA-9B16-FC681FD4ED4C}" type="presParOf" srcId="{305F8831-1C4D-4994-B8AD-F607C5352791}" destId="{34E5700C-E1D9-42C6-B111-420B599D15A6}" srcOrd="1" destOrd="0" presId="urn:microsoft.com/office/officeart/2005/8/layout/list1"/>
    <dgm:cxn modelId="{AB1089A4-5D39-4ABA-B431-4968D1A05920}" type="presParOf" srcId="{305F8831-1C4D-4994-B8AD-F607C5352791}" destId="{8008DE2F-51AC-4308-8114-B33DBA53C2AE}" srcOrd="2" destOrd="0" presId="urn:microsoft.com/office/officeart/2005/8/layout/list1"/>
    <dgm:cxn modelId="{6ECF92BF-1114-4F0D-A7D2-CA8F4A4C8BA3}" type="presParOf" srcId="{305F8831-1C4D-4994-B8AD-F607C5352791}" destId="{32A1E0E4-A9CF-41A3-A0D3-A764A59B7657}" srcOrd="3" destOrd="0" presId="urn:microsoft.com/office/officeart/2005/8/layout/list1"/>
    <dgm:cxn modelId="{9D01643C-D4D8-4C5D-B6BC-71F210BBF057}" type="presParOf" srcId="{305F8831-1C4D-4994-B8AD-F607C5352791}" destId="{5951A8A2-9E83-4FA6-A4DE-8F852D5C7B3C}" srcOrd="4" destOrd="0" presId="urn:microsoft.com/office/officeart/2005/8/layout/list1"/>
    <dgm:cxn modelId="{DC296675-0AD7-47A6-9CCC-594AFB3E105D}" type="presParOf" srcId="{5951A8A2-9E83-4FA6-A4DE-8F852D5C7B3C}" destId="{EBC7931C-5182-4250-B2BE-895EFA2F3970}" srcOrd="0" destOrd="0" presId="urn:microsoft.com/office/officeart/2005/8/layout/list1"/>
    <dgm:cxn modelId="{B9C2B3E0-B301-4DD1-93B5-2846B74C52D9}" type="presParOf" srcId="{5951A8A2-9E83-4FA6-A4DE-8F852D5C7B3C}" destId="{DAC09F2A-2A8F-4309-8644-E882971BBF40}" srcOrd="1" destOrd="0" presId="urn:microsoft.com/office/officeart/2005/8/layout/list1"/>
    <dgm:cxn modelId="{BEC0B9C4-EF7A-434B-B422-DA5BEAAC2203}" type="presParOf" srcId="{305F8831-1C4D-4994-B8AD-F607C5352791}" destId="{707650AF-14D7-4EBA-B572-F8C7DC019183}" srcOrd="5" destOrd="0" presId="urn:microsoft.com/office/officeart/2005/8/layout/list1"/>
    <dgm:cxn modelId="{A34BE291-BF43-42F4-8621-3BD6A602FF33}" type="presParOf" srcId="{305F8831-1C4D-4994-B8AD-F607C5352791}" destId="{EEFA2F90-1F78-4272-83D2-230E8604409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23B84AC-DAEC-47AB-930A-60EC2AC949E0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9A3A6CE-23EA-4770-9586-C3A13E0635A8}">
      <dgm:prSet/>
      <dgm:spPr/>
      <dgm:t>
        <a:bodyPr/>
        <a:lstStyle/>
        <a:p>
          <a:pPr>
            <a:defRPr cap="all"/>
          </a:pPr>
          <a:r>
            <a:rPr lang="cs-CZ"/>
            <a:t>definování základních atributů projektu</a:t>
          </a:r>
          <a:endParaRPr lang="en-US"/>
        </a:p>
      </dgm:t>
    </dgm:pt>
    <dgm:pt modelId="{C1D201E8-E2A4-42C0-A737-A5EEB9E56B2A}" type="parTrans" cxnId="{8DE47F3F-77C2-4D5D-8298-548A33C3BE79}">
      <dgm:prSet/>
      <dgm:spPr/>
      <dgm:t>
        <a:bodyPr/>
        <a:lstStyle/>
        <a:p>
          <a:endParaRPr lang="en-US"/>
        </a:p>
      </dgm:t>
    </dgm:pt>
    <dgm:pt modelId="{3BCB9BBC-4A77-48F7-B5D5-9618D1F466EE}" type="sibTrans" cxnId="{8DE47F3F-77C2-4D5D-8298-548A33C3BE79}">
      <dgm:prSet/>
      <dgm:spPr/>
      <dgm:t>
        <a:bodyPr/>
        <a:lstStyle/>
        <a:p>
          <a:endParaRPr lang="en-US"/>
        </a:p>
      </dgm:t>
    </dgm:pt>
    <dgm:pt modelId="{D8BE8212-A9B4-4691-B306-6EFD169A5DCA}">
      <dgm:prSet/>
      <dgm:spPr/>
      <dgm:t>
        <a:bodyPr/>
        <a:lstStyle/>
        <a:p>
          <a:pPr>
            <a:defRPr cap="all"/>
          </a:pPr>
          <a:r>
            <a:rPr lang="cs-CZ"/>
            <a:t>sestavení projektového týmu</a:t>
          </a:r>
          <a:endParaRPr lang="en-US"/>
        </a:p>
      </dgm:t>
    </dgm:pt>
    <dgm:pt modelId="{9115A4F1-36A2-467C-A607-077AB5D4A3C1}" type="parTrans" cxnId="{63122354-2E93-455F-956B-35923B3B9FC1}">
      <dgm:prSet/>
      <dgm:spPr/>
      <dgm:t>
        <a:bodyPr/>
        <a:lstStyle/>
        <a:p>
          <a:endParaRPr lang="en-US"/>
        </a:p>
      </dgm:t>
    </dgm:pt>
    <dgm:pt modelId="{152CEC9A-3C62-4BC1-A454-C1A3A6BF4080}" type="sibTrans" cxnId="{63122354-2E93-455F-956B-35923B3B9FC1}">
      <dgm:prSet/>
      <dgm:spPr/>
      <dgm:t>
        <a:bodyPr/>
        <a:lstStyle/>
        <a:p>
          <a:endParaRPr lang="en-US"/>
        </a:p>
      </dgm:t>
    </dgm:pt>
    <dgm:pt modelId="{5EB5F043-69C8-4F92-A8A0-E63B3A9CE1CF}" type="pres">
      <dgm:prSet presAssocID="{723B84AC-DAEC-47AB-930A-60EC2AC949E0}" presName="root" presStyleCnt="0">
        <dgm:presLayoutVars>
          <dgm:dir/>
          <dgm:resizeHandles val="exact"/>
        </dgm:presLayoutVars>
      </dgm:prSet>
      <dgm:spPr/>
    </dgm:pt>
    <dgm:pt modelId="{1D28B924-BB93-486F-A511-1B6C76C6FBB6}" type="pres">
      <dgm:prSet presAssocID="{19A3A6CE-23EA-4770-9586-C3A13E0635A8}" presName="compNode" presStyleCnt="0"/>
      <dgm:spPr/>
    </dgm:pt>
    <dgm:pt modelId="{694F7E83-B00A-48C4-91CD-ECB3B2B17B97}" type="pres">
      <dgm:prSet presAssocID="{19A3A6CE-23EA-4770-9586-C3A13E0635A8}" presName="iconBgRect" presStyleLbl="bgShp" presStyleIdx="0" presStyleCnt="2"/>
      <dgm:spPr/>
    </dgm:pt>
    <dgm:pt modelId="{D7A6A8CC-F504-455D-82EC-747AAE4288E1}" type="pres">
      <dgm:prSet presAssocID="{19A3A6CE-23EA-4770-9586-C3A13E0635A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vý týmový projekt"/>
        </a:ext>
      </dgm:extLst>
    </dgm:pt>
    <dgm:pt modelId="{03713F99-5A7B-4BFA-884A-4AE7D414DB98}" type="pres">
      <dgm:prSet presAssocID="{19A3A6CE-23EA-4770-9586-C3A13E0635A8}" presName="spaceRect" presStyleCnt="0"/>
      <dgm:spPr/>
    </dgm:pt>
    <dgm:pt modelId="{2A5BAC58-4C31-43E9-BA41-A5D83D3947F9}" type="pres">
      <dgm:prSet presAssocID="{19A3A6CE-23EA-4770-9586-C3A13E0635A8}" presName="textRect" presStyleLbl="revTx" presStyleIdx="0" presStyleCnt="2">
        <dgm:presLayoutVars>
          <dgm:chMax val="1"/>
          <dgm:chPref val="1"/>
        </dgm:presLayoutVars>
      </dgm:prSet>
      <dgm:spPr/>
    </dgm:pt>
    <dgm:pt modelId="{552D7B6A-C9B9-479F-95A8-085D34DF5C62}" type="pres">
      <dgm:prSet presAssocID="{3BCB9BBC-4A77-48F7-B5D5-9618D1F466EE}" presName="sibTrans" presStyleCnt="0"/>
      <dgm:spPr/>
    </dgm:pt>
    <dgm:pt modelId="{6074746A-DD66-4C0C-BD86-DB433BBA37C4}" type="pres">
      <dgm:prSet presAssocID="{D8BE8212-A9B4-4691-B306-6EFD169A5DCA}" presName="compNode" presStyleCnt="0"/>
      <dgm:spPr/>
    </dgm:pt>
    <dgm:pt modelId="{7129A1F6-2AB7-4654-8AE8-5357FD1482EA}" type="pres">
      <dgm:prSet presAssocID="{D8BE8212-A9B4-4691-B306-6EFD169A5DCA}" presName="iconBgRect" presStyleLbl="bgShp" presStyleIdx="1" presStyleCnt="2"/>
      <dgm:spPr/>
    </dgm:pt>
    <dgm:pt modelId="{93457792-5026-4FF1-A69C-0C97F0230079}" type="pres">
      <dgm:prSet presAssocID="{D8BE8212-A9B4-4691-B306-6EFD169A5DC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lbum"/>
        </a:ext>
      </dgm:extLst>
    </dgm:pt>
    <dgm:pt modelId="{D89573F4-EEB6-4AA0-B545-F3D1EC25662D}" type="pres">
      <dgm:prSet presAssocID="{D8BE8212-A9B4-4691-B306-6EFD169A5DCA}" presName="spaceRect" presStyleCnt="0"/>
      <dgm:spPr/>
    </dgm:pt>
    <dgm:pt modelId="{46EE86E7-198D-4B3F-8761-8FD36AE3A5E8}" type="pres">
      <dgm:prSet presAssocID="{D8BE8212-A9B4-4691-B306-6EFD169A5DCA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A7B8292A-595F-45E9-93BC-99A67B8EAAA0}" type="presOf" srcId="{19A3A6CE-23EA-4770-9586-C3A13E0635A8}" destId="{2A5BAC58-4C31-43E9-BA41-A5D83D3947F9}" srcOrd="0" destOrd="0" presId="urn:microsoft.com/office/officeart/2018/5/layout/IconCircleLabelList"/>
    <dgm:cxn modelId="{8DE47F3F-77C2-4D5D-8298-548A33C3BE79}" srcId="{723B84AC-DAEC-47AB-930A-60EC2AC949E0}" destId="{19A3A6CE-23EA-4770-9586-C3A13E0635A8}" srcOrd="0" destOrd="0" parTransId="{C1D201E8-E2A4-42C0-A737-A5EEB9E56B2A}" sibTransId="{3BCB9BBC-4A77-48F7-B5D5-9618D1F466EE}"/>
    <dgm:cxn modelId="{C1226571-BA1E-4F3F-BD6B-0015B98EF966}" type="presOf" srcId="{723B84AC-DAEC-47AB-930A-60EC2AC949E0}" destId="{5EB5F043-69C8-4F92-A8A0-E63B3A9CE1CF}" srcOrd="0" destOrd="0" presId="urn:microsoft.com/office/officeart/2018/5/layout/IconCircleLabelList"/>
    <dgm:cxn modelId="{63122354-2E93-455F-956B-35923B3B9FC1}" srcId="{723B84AC-DAEC-47AB-930A-60EC2AC949E0}" destId="{D8BE8212-A9B4-4691-B306-6EFD169A5DCA}" srcOrd="1" destOrd="0" parTransId="{9115A4F1-36A2-467C-A607-077AB5D4A3C1}" sibTransId="{152CEC9A-3C62-4BC1-A454-C1A3A6BF4080}"/>
    <dgm:cxn modelId="{07EDCE9B-2B07-41E4-8A86-29BD9D5D0A8E}" type="presOf" srcId="{D8BE8212-A9B4-4691-B306-6EFD169A5DCA}" destId="{46EE86E7-198D-4B3F-8761-8FD36AE3A5E8}" srcOrd="0" destOrd="0" presId="urn:microsoft.com/office/officeart/2018/5/layout/IconCircleLabelList"/>
    <dgm:cxn modelId="{7B4E4844-66FD-48D4-9644-F947EFDAB47C}" type="presParOf" srcId="{5EB5F043-69C8-4F92-A8A0-E63B3A9CE1CF}" destId="{1D28B924-BB93-486F-A511-1B6C76C6FBB6}" srcOrd="0" destOrd="0" presId="urn:microsoft.com/office/officeart/2018/5/layout/IconCircleLabelList"/>
    <dgm:cxn modelId="{7E6E0521-3462-4494-8125-B7771A9F645E}" type="presParOf" srcId="{1D28B924-BB93-486F-A511-1B6C76C6FBB6}" destId="{694F7E83-B00A-48C4-91CD-ECB3B2B17B97}" srcOrd="0" destOrd="0" presId="urn:microsoft.com/office/officeart/2018/5/layout/IconCircleLabelList"/>
    <dgm:cxn modelId="{09038A0D-4A6B-4537-B391-F54092D15D4C}" type="presParOf" srcId="{1D28B924-BB93-486F-A511-1B6C76C6FBB6}" destId="{D7A6A8CC-F504-455D-82EC-747AAE4288E1}" srcOrd="1" destOrd="0" presId="urn:microsoft.com/office/officeart/2018/5/layout/IconCircleLabelList"/>
    <dgm:cxn modelId="{B16B29B6-9041-4C4D-BDCB-560142219B47}" type="presParOf" srcId="{1D28B924-BB93-486F-A511-1B6C76C6FBB6}" destId="{03713F99-5A7B-4BFA-884A-4AE7D414DB98}" srcOrd="2" destOrd="0" presId="urn:microsoft.com/office/officeart/2018/5/layout/IconCircleLabelList"/>
    <dgm:cxn modelId="{9EC38E89-C6E6-4977-88C5-A179177C9E42}" type="presParOf" srcId="{1D28B924-BB93-486F-A511-1B6C76C6FBB6}" destId="{2A5BAC58-4C31-43E9-BA41-A5D83D3947F9}" srcOrd="3" destOrd="0" presId="urn:microsoft.com/office/officeart/2018/5/layout/IconCircleLabelList"/>
    <dgm:cxn modelId="{751D2BF6-C809-498D-BF1F-FA6F73B9E34D}" type="presParOf" srcId="{5EB5F043-69C8-4F92-A8A0-E63B3A9CE1CF}" destId="{552D7B6A-C9B9-479F-95A8-085D34DF5C62}" srcOrd="1" destOrd="0" presId="urn:microsoft.com/office/officeart/2018/5/layout/IconCircleLabelList"/>
    <dgm:cxn modelId="{5A682888-3E67-4169-857E-E482FAF81E0B}" type="presParOf" srcId="{5EB5F043-69C8-4F92-A8A0-E63B3A9CE1CF}" destId="{6074746A-DD66-4C0C-BD86-DB433BBA37C4}" srcOrd="2" destOrd="0" presId="urn:microsoft.com/office/officeart/2018/5/layout/IconCircleLabelList"/>
    <dgm:cxn modelId="{CEA69F8E-1AEF-476E-BD5D-5E8BE200DEDE}" type="presParOf" srcId="{6074746A-DD66-4C0C-BD86-DB433BBA37C4}" destId="{7129A1F6-2AB7-4654-8AE8-5357FD1482EA}" srcOrd="0" destOrd="0" presId="urn:microsoft.com/office/officeart/2018/5/layout/IconCircleLabelList"/>
    <dgm:cxn modelId="{9DC57341-C12B-4A22-B433-212C813F5CB8}" type="presParOf" srcId="{6074746A-DD66-4C0C-BD86-DB433BBA37C4}" destId="{93457792-5026-4FF1-A69C-0C97F0230079}" srcOrd="1" destOrd="0" presId="urn:microsoft.com/office/officeart/2018/5/layout/IconCircleLabelList"/>
    <dgm:cxn modelId="{D782E65F-1ADC-4573-BA90-034CDF703452}" type="presParOf" srcId="{6074746A-DD66-4C0C-BD86-DB433BBA37C4}" destId="{D89573F4-EEB6-4AA0-B545-F3D1EC25662D}" srcOrd="2" destOrd="0" presId="urn:microsoft.com/office/officeart/2018/5/layout/IconCircleLabelList"/>
    <dgm:cxn modelId="{BE01D141-1658-4FAC-8C12-65AA15628682}" type="presParOf" srcId="{6074746A-DD66-4C0C-BD86-DB433BBA37C4}" destId="{46EE86E7-198D-4B3F-8761-8FD36AE3A5E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E1D89E1-11E9-4D75-8158-9CF40E53898D}" type="doc">
      <dgm:prSet loTypeId="urn:microsoft.com/office/officeart/2008/layout/LinedLis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CCAC59E8-044E-48EF-9632-34FA13B438A5}">
      <dgm:prSet phldrT="[Text]"/>
      <dgm:spPr/>
      <dgm:t>
        <a:bodyPr/>
        <a:lstStyle/>
        <a:p>
          <a:r>
            <a:rPr lang="cs-CZ" dirty="0"/>
            <a:t>OBSAH</a:t>
          </a:r>
        </a:p>
      </dgm:t>
    </dgm:pt>
    <dgm:pt modelId="{A8D5CF73-B196-49AC-9210-D203E6FD59AC}" type="parTrans" cxnId="{C436E793-A2CB-41AE-945C-302A4181E953}">
      <dgm:prSet/>
      <dgm:spPr/>
      <dgm:t>
        <a:bodyPr/>
        <a:lstStyle/>
        <a:p>
          <a:endParaRPr lang="cs-CZ"/>
        </a:p>
      </dgm:t>
    </dgm:pt>
    <dgm:pt modelId="{2A6B83E5-7AF1-4BBF-85D2-2DC3D5834B94}" type="sibTrans" cxnId="{C436E793-A2CB-41AE-945C-302A4181E953}">
      <dgm:prSet/>
      <dgm:spPr/>
      <dgm:t>
        <a:bodyPr/>
        <a:lstStyle/>
        <a:p>
          <a:endParaRPr lang="cs-CZ"/>
        </a:p>
      </dgm:t>
    </dgm:pt>
    <dgm:pt modelId="{9E9FBD3C-5AD4-44F3-A2D9-FE096100011B}">
      <dgm:prSet phldrT="[Text]"/>
      <dgm:spPr/>
      <dgm:t>
        <a:bodyPr/>
        <a:lstStyle/>
        <a:p>
          <a:r>
            <a:rPr lang="cs-CZ"/>
            <a:t>název projektu, organizace</a:t>
          </a:r>
        </a:p>
      </dgm:t>
    </dgm:pt>
    <dgm:pt modelId="{688C313A-A067-471E-A695-AE576032DE39}" type="parTrans" cxnId="{093BD3C1-4993-4BE6-AA3C-F4998EC29801}">
      <dgm:prSet/>
      <dgm:spPr/>
      <dgm:t>
        <a:bodyPr/>
        <a:lstStyle/>
        <a:p>
          <a:endParaRPr lang="cs-CZ"/>
        </a:p>
      </dgm:t>
    </dgm:pt>
    <dgm:pt modelId="{E586A11F-B242-43C4-8492-859F908D9623}" type="sibTrans" cxnId="{093BD3C1-4993-4BE6-AA3C-F4998EC29801}">
      <dgm:prSet/>
      <dgm:spPr/>
      <dgm:t>
        <a:bodyPr/>
        <a:lstStyle/>
        <a:p>
          <a:endParaRPr lang="cs-CZ"/>
        </a:p>
      </dgm:t>
    </dgm:pt>
    <dgm:pt modelId="{8A548A06-421A-48D1-BA15-E03652E83DB6}">
      <dgm:prSet/>
      <dgm:spPr/>
      <dgm:t>
        <a:bodyPr/>
        <a:lstStyle/>
        <a:p>
          <a:r>
            <a:rPr lang="cs-CZ"/>
            <a:t>datum vyhotovení zprávy, </a:t>
          </a:r>
        </a:p>
      </dgm:t>
    </dgm:pt>
    <dgm:pt modelId="{E6EEABC1-D84F-415F-8E1F-21F61F4849C3}" type="parTrans" cxnId="{E131696C-B20F-46C8-9515-60DA796920CA}">
      <dgm:prSet/>
      <dgm:spPr/>
      <dgm:t>
        <a:bodyPr/>
        <a:lstStyle/>
        <a:p>
          <a:endParaRPr lang="cs-CZ"/>
        </a:p>
      </dgm:t>
    </dgm:pt>
    <dgm:pt modelId="{B47F629B-54F2-4C9E-8929-5B55C8CB0AAC}" type="sibTrans" cxnId="{E131696C-B20F-46C8-9515-60DA796920CA}">
      <dgm:prSet/>
      <dgm:spPr/>
      <dgm:t>
        <a:bodyPr/>
        <a:lstStyle/>
        <a:p>
          <a:endParaRPr lang="cs-CZ"/>
        </a:p>
      </dgm:t>
    </dgm:pt>
    <dgm:pt modelId="{0E569D26-B591-4FE7-BF2F-863E4816770F}">
      <dgm:prSet/>
      <dgm:spPr/>
      <dgm:t>
        <a:bodyPr/>
        <a:lstStyle/>
        <a:p>
          <a:r>
            <a:rPr lang="cs-CZ"/>
            <a:t>popis projektu,</a:t>
          </a:r>
        </a:p>
      </dgm:t>
    </dgm:pt>
    <dgm:pt modelId="{35077C43-82A4-4B8B-8124-D80032FF78BF}" type="parTrans" cxnId="{B37B143C-76F8-4657-9293-EC31AE066725}">
      <dgm:prSet/>
      <dgm:spPr/>
      <dgm:t>
        <a:bodyPr/>
        <a:lstStyle/>
        <a:p>
          <a:endParaRPr lang="cs-CZ"/>
        </a:p>
      </dgm:t>
    </dgm:pt>
    <dgm:pt modelId="{BDDCA07E-7E8A-4149-9629-9ACF7851FBCB}" type="sibTrans" cxnId="{B37B143C-76F8-4657-9293-EC31AE066725}">
      <dgm:prSet/>
      <dgm:spPr/>
      <dgm:t>
        <a:bodyPr/>
        <a:lstStyle/>
        <a:p>
          <a:endParaRPr lang="cs-CZ"/>
        </a:p>
      </dgm:t>
    </dgm:pt>
    <dgm:pt modelId="{53323B14-AD39-4F7F-B701-FA9A762A6B94}">
      <dgm:prSet/>
      <dgm:spPr/>
      <dgm:t>
        <a:bodyPr/>
        <a:lstStyle/>
        <a:p>
          <a:r>
            <a:rPr lang="cs-CZ"/>
            <a:t>cíl projektu, účel projektu, </a:t>
          </a:r>
        </a:p>
      </dgm:t>
    </dgm:pt>
    <dgm:pt modelId="{544A1D1C-40B4-4B60-B8B1-BC06437667E8}" type="parTrans" cxnId="{EB400194-C483-446C-93FA-60D42822B66D}">
      <dgm:prSet/>
      <dgm:spPr/>
      <dgm:t>
        <a:bodyPr/>
        <a:lstStyle/>
        <a:p>
          <a:endParaRPr lang="cs-CZ"/>
        </a:p>
      </dgm:t>
    </dgm:pt>
    <dgm:pt modelId="{48644B13-6496-416F-8D9E-0187DA6DC2FE}" type="sibTrans" cxnId="{EB400194-C483-446C-93FA-60D42822B66D}">
      <dgm:prSet/>
      <dgm:spPr/>
      <dgm:t>
        <a:bodyPr/>
        <a:lstStyle/>
        <a:p>
          <a:endParaRPr lang="cs-CZ"/>
        </a:p>
      </dgm:t>
    </dgm:pt>
    <dgm:pt modelId="{9FF15C9F-D639-4C99-B732-F7E6BFBB9385}">
      <dgm:prSet/>
      <dgm:spPr/>
      <dgm:t>
        <a:bodyPr/>
        <a:lstStyle/>
        <a:p>
          <a:r>
            <a:rPr lang="cs-CZ"/>
            <a:t>sponzor projektu, rozpočet</a:t>
          </a:r>
        </a:p>
      </dgm:t>
    </dgm:pt>
    <dgm:pt modelId="{EEA04C9B-53C4-473A-BCA6-9AA63427617C}" type="parTrans" cxnId="{2D18BFAD-4304-4C03-9A6E-05F18C83B1E4}">
      <dgm:prSet/>
      <dgm:spPr/>
      <dgm:t>
        <a:bodyPr/>
        <a:lstStyle/>
        <a:p>
          <a:endParaRPr lang="cs-CZ"/>
        </a:p>
      </dgm:t>
    </dgm:pt>
    <dgm:pt modelId="{5E7EC8F6-3011-48B5-A261-CB24718CFA39}" type="sibTrans" cxnId="{2D18BFAD-4304-4C03-9A6E-05F18C83B1E4}">
      <dgm:prSet/>
      <dgm:spPr/>
      <dgm:t>
        <a:bodyPr/>
        <a:lstStyle/>
        <a:p>
          <a:endParaRPr lang="cs-CZ"/>
        </a:p>
      </dgm:t>
    </dgm:pt>
    <dgm:pt modelId="{3F2BFC82-34C4-4A20-9043-832D59AF8D57}">
      <dgm:prSet/>
      <dgm:spPr/>
      <dgm:t>
        <a:bodyPr/>
        <a:lstStyle/>
        <a:p>
          <a:r>
            <a:rPr lang="cs-CZ"/>
            <a:t>projektový manažer a vymezení jeho kompetencí,</a:t>
          </a:r>
        </a:p>
      </dgm:t>
    </dgm:pt>
    <dgm:pt modelId="{6AA9C71B-7FAC-4D42-840E-782D00C3CDEC}" type="parTrans" cxnId="{A7F60623-B691-47E4-91E7-8CEE0009095C}">
      <dgm:prSet/>
      <dgm:spPr/>
      <dgm:t>
        <a:bodyPr/>
        <a:lstStyle/>
        <a:p>
          <a:endParaRPr lang="cs-CZ"/>
        </a:p>
      </dgm:t>
    </dgm:pt>
    <dgm:pt modelId="{112964BC-5E40-428C-BF1A-FF67B866C57D}" type="sibTrans" cxnId="{A7F60623-B691-47E4-91E7-8CEE0009095C}">
      <dgm:prSet/>
      <dgm:spPr/>
      <dgm:t>
        <a:bodyPr/>
        <a:lstStyle/>
        <a:p>
          <a:endParaRPr lang="cs-CZ"/>
        </a:p>
      </dgm:t>
    </dgm:pt>
    <dgm:pt modelId="{EBBB56B2-62A0-493A-84B8-A2B55DA9E720}">
      <dgm:prSet/>
      <dgm:spPr/>
      <dgm:t>
        <a:bodyPr/>
        <a:lstStyle/>
        <a:p>
          <a:r>
            <a:rPr lang="cs-CZ"/>
            <a:t>seznam členů projektového týmu včetně organizační struktury týmu a kontaktů,</a:t>
          </a:r>
        </a:p>
      </dgm:t>
    </dgm:pt>
    <dgm:pt modelId="{35C186F2-28BE-4FD8-8FDF-17BD40B66EEB}" type="parTrans" cxnId="{8C69F0E1-A6E4-46BB-9718-2176DCF65298}">
      <dgm:prSet/>
      <dgm:spPr/>
      <dgm:t>
        <a:bodyPr/>
        <a:lstStyle/>
        <a:p>
          <a:endParaRPr lang="cs-CZ"/>
        </a:p>
      </dgm:t>
    </dgm:pt>
    <dgm:pt modelId="{AF160458-605E-4A1A-A6FF-240AC2C20076}" type="sibTrans" cxnId="{8C69F0E1-A6E4-46BB-9718-2176DCF65298}">
      <dgm:prSet/>
      <dgm:spPr/>
      <dgm:t>
        <a:bodyPr/>
        <a:lstStyle/>
        <a:p>
          <a:endParaRPr lang="cs-CZ"/>
        </a:p>
      </dgm:t>
    </dgm:pt>
    <dgm:pt modelId="{D7F618F0-15D9-4875-9119-0BD5BF5640E4}">
      <dgm:prSet/>
      <dgm:spPr/>
      <dgm:t>
        <a:bodyPr/>
        <a:lstStyle/>
        <a:p>
          <a:r>
            <a:rPr lang="cs-CZ"/>
            <a:t>datum zahájení a předpokládaného ukončení projektu včetně zásadních milníků projektu.</a:t>
          </a:r>
        </a:p>
      </dgm:t>
    </dgm:pt>
    <dgm:pt modelId="{ACD55BC8-6C9B-49BC-99CA-B663D9D92630}" type="parTrans" cxnId="{C217D91E-8766-49E1-BE8C-C5405DEA0C5F}">
      <dgm:prSet/>
      <dgm:spPr/>
      <dgm:t>
        <a:bodyPr/>
        <a:lstStyle/>
        <a:p>
          <a:endParaRPr lang="cs-CZ"/>
        </a:p>
      </dgm:t>
    </dgm:pt>
    <dgm:pt modelId="{14A6F9F6-2D6B-414E-8338-2AB3CC41DE7F}" type="sibTrans" cxnId="{C217D91E-8766-49E1-BE8C-C5405DEA0C5F}">
      <dgm:prSet/>
      <dgm:spPr/>
      <dgm:t>
        <a:bodyPr/>
        <a:lstStyle/>
        <a:p>
          <a:endParaRPr lang="cs-CZ"/>
        </a:p>
      </dgm:t>
    </dgm:pt>
    <dgm:pt modelId="{D038D552-9DF3-4AF4-BE2B-03BD7A7461AA}">
      <dgm:prSet/>
      <dgm:spPr/>
      <dgm:t>
        <a:bodyPr/>
        <a:lstStyle/>
        <a:p>
          <a:r>
            <a:rPr lang="cs-CZ"/>
            <a:t>ve velkých organizacích to bývá většinou vedoucí oddělení, pro které je projekt řešen, a které ze svého rozpočtu hradí náklady.</a:t>
          </a:r>
        </a:p>
      </dgm:t>
    </dgm:pt>
    <dgm:pt modelId="{72E53DDD-E25C-4C59-A12C-9B1FA19AE735}" type="parTrans" cxnId="{D41E76C3-39DC-49BA-87DA-C78CFAA89C03}">
      <dgm:prSet/>
      <dgm:spPr/>
      <dgm:t>
        <a:bodyPr/>
        <a:lstStyle/>
        <a:p>
          <a:endParaRPr lang="cs-CZ"/>
        </a:p>
      </dgm:t>
    </dgm:pt>
    <dgm:pt modelId="{500ED53C-B906-47BB-B822-273836287988}" type="sibTrans" cxnId="{D41E76C3-39DC-49BA-87DA-C78CFAA89C03}">
      <dgm:prSet/>
      <dgm:spPr/>
      <dgm:t>
        <a:bodyPr/>
        <a:lstStyle/>
        <a:p>
          <a:endParaRPr lang="cs-CZ"/>
        </a:p>
      </dgm:t>
    </dgm:pt>
    <dgm:pt modelId="{F32FAA9D-98E3-4A49-8350-A7BD98F2507D}" type="pres">
      <dgm:prSet presAssocID="{BE1D89E1-11E9-4D75-8158-9CF40E53898D}" presName="vert0" presStyleCnt="0">
        <dgm:presLayoutVars>
          <dgm:dir/>
          <dgm:animOne val="branch"/>
          <dgm:animLvl val="lvl"/>
        </dgm:presLayoutVars>
      </dgm:prSet>
      <dgm:spPr/>
    </dgm:pt>
    <dgm:pt modelId="{3FF04380-42D1-4707-995E-D46DE8DC5BEC}" type="pres">
      <dgm:prSet presAssocID="{CCAC59E8-044E-48EF-9632-34FA13B438A5}" presName="thickLine" presStyleLbl="alignNode1" presStyleIdx="0" presStyleCnt="1"/>
      <dgm:spPr/>
    </dgm:pt>
    <dgm:pt modelId="{2AAE581C-27AD-4907-B64A-E47A8F8261A8}" type="pres">
      <dgm:prSet presAssocID="{CCAC59E8-044E-48EF-9632-34FA13B438A5}" presName="horz1" presStyleCnt="0"/>
      <dgm:spPr/>
    </dgm:pt>
    <dgm:pt modelId="{840AF190-3193-44F1-9905-FBC9F7AAD066}" type="pres">
      <dgm:prSet presAssocID="{CCAC59E8-044E-48EF-9632-34FA13B438A5}" presName="tx1" presStyleLbl="revTx" presStyleIdx="0" presStyleCnt="10"/>
      <dgm:spPr/>
    </dgm:pt>
    <dgm:pt modelId="{831FDD6C-DB64-4005-AAC1-4CC777042D40}" type="pres">
      <dgm:prSet presAssocID="{CCAC59E8-044E-48EF-9632-34FA13B438A5}" presName="vert1" presStyleCnt="0"/>
      <dgm:spPr/>
    </dgm:pt>
    <dgm:pt modelId="{2556ABA7-49FE-4B45-90B2-39CFE33C0726}" type="pres">
      <dgm:prSet presAssocID="{9E9FBD3C-5AD4-44F3-A2D9-FE096100011B}" presName="vertSpace2a" presStyleCnt="0"/>
      <dgm:spPr/>
    </dgm:pt>
    <dgm:pt modelId="{1DB0C2D4-D1DA-45CB-9FB6-357B72B8FFDF}" type="pres">
      <dgm:prSet presAssocID="{9E9FBD3C-5AD4-44F3-A2D9-FE096100011B}" presName="horz2" presStyleCnt="0"/>
      <dgm:spPr/>
    </dgm:pt>
    <dgm:pt modelId="{53E7357B-621D-414D-AB4E-5008B6A65A09}" type="pres">
      <dgm:prSet presAssocID="{9E9FBD3C-5AD4-44F3-A2D9-FE096100011B}" presName="horzSpace2" presStyleCnt="0"/>
      <dgm:spPr/>
    </dgm:pt>
    <dgm:pt modelId="{FEE9750E-B72C-4847-921B-B00DFC8D8E4C}" type="pres">
      <dgm:prSet presAssocID="{9E9FBD3C-5AD4-44F3-A2D9-FE096100011B}" presName="tx2" presStyleLbl="revTx" presStyleIdx="1" presStyleCnt="10"/>
      <dgm:spPr/>
    </dgm:pt>
    <dgm:pt modelId="{63FFAE88-A769-4BC5-82ED-768B4ECE65BE}" type="pres">
      <dgm:prSet presAssocID="{9E9FBD3C-5AD4-44F3-A2D9-FE096100011B}" presName="vert2" presStyleCnt="0"/>
      <dgm:spPr/>
    </dgm:pt>
    <dgm:pt modelId="{DB2B9569-1160-40B3-9FA5-C1953F75D715}" type="pres">
      <dgm:prSet presAssocID="{9E9FBD3C-5AD4-44F3-A2D9-FE096100011B}" presName="thinLine2b" presStyleLbl="callout" presStyleIdx="0" presStyleCnt="9"/>
      <dgm:spPr/>
    </dgm:pt>
    <dgm:pt modelId="{CE6F73C5-A826-42D8-A5A7-1E1A049FF6B4}" type="pres">
      <dgm:prSet presAssocID="{9E9FBD3C-5AD4-44F3-A2D9-FE096100011B}" presName="vertSpace2b" presStyleCnt="0"/>
      <dgm:spPr/>
    </dgm:pt>
    <dgm:pt modelId="{5A57B275-638B-4567-9ADD-6FB2857634CF}" type="pres">
      <dgm:prSet presAssocID="{8A548A06-421A-48D1-BA15-E03652E83DB6}" presName="horz2" presStyleCnt="0"/>
      <dgm:spPr/>
    </dgm:pt>
    <dgm:pt modelId="{5F5F5B63-75D4-43BC-A566-D4963E8294A7}" type="pres">
      <dgm:prSet presAssocID="{8A548A06-421A-48D1-BA15-E03652E83DB6}" presName="horzSpace2" presStyleCnt="0"/>
      <dgm:spPr/>
    </dgm:pt>
    <dgm:pt modelId="{624446B8-F717-4E50-9B7F-43813F935A33}" type="pres">
      <dgm:prSet presAssocID="{8A548A06-421A-48D1-BA15-E03652E83DB6}" presName="tx2" presStyleLbl="revTx" presStyleIdx="2" presStyleCnt="10"/>
      <dgm:spPr/>
    </dgm:pt>
    <dgm:pt modelId="{CDF57B65-9C4E-4F76-B1C9-1ABB6B07CCFD}" type="pres">
      <dgm:prSet presAssocID="{8A548A06-421A-48D1-BA15-E03652E83DB6}" presName="vert2" presStyleCnt="0"/>
      <dgm:spPr/>
    </dgm:pt>
    <dgm:pt modelId="{1A4CA456-F86E-40B8-864E-B2D2A85E68FC}" type="pres">
      <dgm:prSet presAssocID="{8A548A06-421A-48D1-BA15-E03652E83DB6}" presName="thinLine2b" presStyleLbl="callout" presStyleIdx="1" presStyleCnt="9"/>
      <dgm:spPr/>
    </dgm:pt>
    <dgm:pt modelId="{1B32CD60-3D11-46EA-9F50-AF61BDA53034}" type="pres">
      <dgm:prSet presAssocID="{8A548A06-421A-48D1-BA15-E03652E83DB6}" presName="vertSpace2b" presStyleCnt="0"/>
      <dgm:spPr/>
    </dgm:pt>
    <dgm:pt modelId="{AB5679BF-E1DD-48F3-9139-9983070EB643}" type="pres">
      <dgm:prSet presAssocID="{0E569D26-B591-4FE7-BF2F-863E4816770F}" presName="horz2" presStyleCnt="0"/>
      <dgm:spPr/>
    </dgm:pt>
    <dgm:pt modelId="{0417545B-E4B6-471F-89DC-88F91DACE584}" type="pres">
      <dgm:prSet presAssocID="{0E569D26-B591-4FE7-BF2F-863E4816770F}" presName="horzSpace2" presStyleCnt="0"/>
      <dgm:spPr/>
    </dgm:pt>
    <dgm:pt modelId="{0A98638F-81E5-4BCE-80C4-E69A02E11A28}" type="pres">
      <dgm:prSet presAssocID="{0E569D26-B591-4FE7-BF2F-863E4816770F}" presName="tx2" presStyleLbl="revTx" presStyleIdx="3" presStyleCnt="10"/>
      <dgm:spPr/>
    </dgm:pt>
    <dgm:pt modelId="{2AE8498B-B091-4F99-826F-5E89952F887E}" type="pres">
      <dgm:prSet presAssocID="{0E569D26-B591-4FE7-BF2F-863E4816770F}" presName="vert2" presStyleCnt="0"/>
      <dgm:spPr/>
    </dgm:pt>
    <dgm:pt modelId="{51D7F7AA-BA00-470F-AA7E-1232232D8B34}" type="pres">
      <dgm:prSet presAssocID="{0E569D26-B591-4FE7-BF2F-863E4816770F}" presName="thinLine2b" presStyleLbl="callout" presStyleIdx="2" presStyleCnt="9"/>
      <dgm:spPr/>
    </dgm:pt>
    <dgm:pt modelId="{F7BF82A3-0370-4D35-95D8-6D4669E9E7FA}" type="pres">
      <dgm:prSet presAssocID="{0E569D26-B591-4FE7-BF2F-863E4816770F}" presName="vertSpace2b" presStyleCnt="0"/>
      <dgm:spPr/>
    </dgm:pt>
    <dgm:pt modelId="{AB81E7A4-28A1-4443-B68E-117501A68027}" type="pres">
      <dgm:prSet presAssocID="{53323B14-AD39-4F7F-B701-FA9A762A6B94}" presName="horz2" presStyleCnt="0"/>
      <dgm:spPr/>
    </dgm:pt>
    <dgm:pt modelId="{8A3542D5-D158-4FE7-8A95-FF22D74E7AFE}" type="pres">
      <dgm:prSet presAssocID="{53323B14-AD39-4F7F-B701-FA9A762A6B94}" presName="horzSpace2" presStyleCnt="0"/>
      <dgm:spPr/>
    </dgm:pt>
    <dgm:pt modelId="{5A046A29-C514-4C0E-87E0-4BDE453FDED1}" type="pres">
      <dgm:prSet presAssocID="{53323B14-AD39-4F7F-B701-FA9A762A6B94}" presName="tx2" presStyleLbl="revTx" presStyleIdx="4" presStyleCnt="10"/>
      <dgm:spPr/>
    </dgm:pt>
    <dgm:pt modelId="{C2C331F8-B2FB-4787-BD76-C39862F4CE68}" type="pres">
      <dgm:prSet presAssocID="{53323B14-AD39-4F7F-B701-FA9A762A6B94}" presName="vert2" presStyleCnt="0"/>
      <dgm:spPr/>
    </dgm:pt>
    <dgm:pt modelId="{DEE0D419-12C6-4696-A219-54868562F65D}" type="pres">
      <dgm:prSet presAssocID="{53323B14-AD39-4F7F-B701-FA9A762A6B94}" presName="thinLine2b" presStyleLbl="callout" presStyleIdx="3" presStyleCnt="9"/>
      <dgm:spPr/>
    </dgm:pt>
    <dgm:pt modelId="{D0BDDBC1-6BE1-4C2A-8648-0EE0F41CEB09}" type="pres">
      <dgm:prSet presAssocID="{53323B14-AD39-4F7F-B701-FA9A762A6B94}" presName="vertSpace2b" presStyleCnt="0"/>
      <dgm:spPr/>
    </dgm:pt>
    <dgm:pt modelId="{05681B0E-1EB2-44A9-AA6C-FFF4DBA4EBD1}" type="pres">
      <dgm:prSet presAssocID="{9FF15C9F-D639-4C99-B732-F7E6BFBB9385}" presName="horz2" presStyleCnt="0"/>
      <dgm:spPr/>
    </dgm:pt>
    <dgm:pt modelId="{55F07C75-27CA-41B6-A435-9998DE236648}" type="pres">
      <dgm:prSet presAssocID="{9FF15C9F-D639-4C99-B732-F7E6BFBB9385}" presName="horzSpace2" presStyleCnt="0"/>
      <dgm:spPr/>
    </dgm:pt>
    <dgm:pt modelId="{269CF2F4-5591-476A-82CE-8C6BF4AD89AB}" type="pres">
      <dgm:prSet presAssocID="{9FF15C9F-D639-4C99-B732-F7E6BFBB9385}" presName="tx2" presStyleLbl="revTx" presStyleIdx="5" presStyleCnt="10"/>
      <dgm:spPr/>
    </dgm:pt>
    <dgm:pt modelId="{A1A7577C-F075-407D-846B-6B99F8167C75}" type="pres">
      <dgm:prSet presAssocID="{9FF15C9F-D639-4C99-B732-F7E6BFBB9385}" presName="vert2" presStyleCnt="0"/>
      <dgm:spPr/>
    </dgm:pt>
    <dgm:pt modelId="{55116A01-44BD-4EAC-8C3E-1E50FDB366FC}" type="pres">
      <dgm:prSet presAssocID="{9FF15C9F-D639-4C99-B732-F7E6BFBB9385}" presName="thinLine2b" presStyleLbl="callout" presStyleIdx="4" presStyleCnt="9"/>
      <dgm:spPr/>
    </dgm:pt>
    <dgm:pt modelId="{43016B7E-4793-4187-9693-01B3AD114569}" type="pres">
      <dgm:prSet presAssocID="{9FF15C9F-D639-4C99-B732-F7E6BFBB9385}" presName="vertSpace2b" presStyleCnt="0"/>
      <dgm:spPr/>
    </dgm:pt>
    <dgm:pt modelId="{33CAC30C-A77D-482A-804D-4407EE72DB44}" type="pres">
      <dgm:prSet presAssocID="{3F2BFC82-34C4-4A20-9043-832D59AF8D57}" presName="horz2" presStyleCnt="0"/>
      <dgm:spPr/>
    </dgm:pt>
    <dgm:pt modelId="{B002E534-5A1B-4023-9992-98C66CA55D50}" type="pres">
      <dgm:prSet presAssocID="{3F2BFC82-34C4-4A20-9043-832D59AF8D57}" presName="horzSpace2" presStyleCnt="0"/>
      <dgm:spPr/>
    </dgm:pt>
    <dgm:pt modelId="{147FCBAB-80EB-40BA-887A-E35B6A7B0A99}" type="pres">
      <dgm:prSet presAssocID="{3F2BFC82-34C4-4A20-9043-832D59AF8D57}" presName="tx2" presStyleLbl="revTx" presStyleIdx="6" presStyleCnt="10"/>
      <dgm:spPr/>
    </dgm:pt>
    <dgm:pt modelId="{CE67881E-F8C1-42E1-B2C1-4BA336D5FA12}" type="pres">
      <dgm:prSet presAssocID="{3F2BFC82-34C4-4A20-9043-832D59AF8D57}" presName="vert2" presStyleCnt="0"/>
      <dgm:spPr/>
    </dgm:pt>
    <dgm:pt modelId="{2AF087E0-612E-4549-9E96-944ECE00A7DE}" type="pres">
      <dgm:prSet presAssocID="{3F2BFC82-34C4-4A20-9043-832D59AF8D57}" presName="thinLine2b" presStyleLbl="callout" presStyleIdx="5" presStyleCnt="9"/>
      <dgm:spPr/>
    </dgm:pt>
    <dgm:pt modelId="{6AAF83CE-08A3-4355-99EF-313638BCA745}" type="pres">
      <dgm:prSet presAssocID="{3F2BFC82-34C4-4A20-9043-832D59AF8D57}" presName="vertSpace2b" presStyleCnt="0"/>
      <dgm:spPr/>
    </dgm:pt>
    <dgm:pt modelId="{ACAA2E63-9412-40BC-888D-AA2FF848FBC1}" type="pres">
      <dgm:prSet presAssocID="{EBBB56B2-62A0-493A-84B8-A2B55DA9E720}" presName="horz2" presStyleCnt="0"/>
      <dgm:spPr/>
    </dgm:pt>
    <dgm:pt modelId="{4D8D8CB4-40BF-44AD-B2CE-33844FD54F7D}" type="pres">
      <dgm:prSet presAssocID="{EBBB56B2-62A0-493A-84B8-A2B55DA9E720}" presName="horzSpace2" presStyleCnt="0"/>
      <dgm:spPr/>
    </dgm:pt>
    <dgm:pt modelId="{E5D6BDEA-5120-49CC-A423-0F6654461DCC}" type="pres">
      <dgm:prSet presAssocID="{EBBB56B2-62A0-493A-84B8-A2B55DA9E720}" presName="tx2" presStyleLbl="revTx" presStyleIdx="7" presStyleCnt="10"/>
      <dgm:spPr/>
    </dgm:pt>
    <dgm:pt modelId="{234A3C3E-E015-4689-8501-7BD9D21DE1B1}" type="pres">
      <dgm:prSet presAssocID="{EBBB56B2-62A0-493A-84B8-A2B55DA9E720}" presName="vert2" presStyleCnt="0"/>
      <dgm:spPr/>
    </dgm:pt>
    <dgm:pt modelId="{1F6E88B1-61AC-41B8-A35E-5FC62B0E2E55}" type="pres">
      <dgm:prSet presAssocID="{EBBB56B2-62A0-493A-84B8-A2B55DA9E720}" presName="thinLine2b" presStyleLbl="callout" presStyleIdx="6" presStyleCnt="9"/>
      <dgm:spPr/>
    </dgm:pt>
    <dgm:pt modelId="{0AED0DF1-33ED-4912-ADED-F00F8DCF1B4C}" type="pres">
      <dgm:prSet presAssocID="{EBBB56B2-62A0-493A-84B8-A2B55DA9E720}" presName="vertSpace2b" presStyleCnt="0"/>
      <dgm:spPr/>
    </dgm:pt>
    <dgm:pt modelId="{EBD3930E-1D11-4AC2-8422-629EF76F7F6F}" type="pres">
      <dgm:prSet presAssocID="{D7F618F0-15D9-4875-9119-0BD5BF5640E4}" presName="horz2" presStyleCnt="0"/>
      <dgm:spPr/>
    </dgm:pt>
    <dgm:pt modelId="{8634A0BE-154D-4AB9-9EFD-81ADCBECDE41}" type="pres">
      <dgm:prSet presAssocID="{D7F618F0-15D9-4875-9119-0BD5BF5640E4}" presName="horzSpace2" presStyleCnt="0"/>
      <dgm:spPr/>
    </dgm:pt>
    <dgm:pt modelId="{9529B4EE-FE79-4E7B-8D46-4FC05F0BF1B3}" type="pres">
      <dgm:prSet presAssocID="{D7F618F0-15D9-4875-9119-0BD5BF5640E4}" presName="tx2" presStyleLbl="revTx" presStyleIdx="8" presStyleCnt="10"/>
      <dgm:spPr/>
    </dgm:pt>
    <dgm:pt modelId="{E904AD7B-B166-4035-ABD3-D8C8AFAAB74D}" type="pres">
      <dgm:prSet presAssocID="{D7F618F0-15D9-4875-9119-0BD5BF5640E4}" presName="vert2" presStyleCnt="0"/>
      <dgm:spPr/>
    </dgm:pt>
    <dgm:pt modelId="{6D8BA212-878F-42D4-9E58-B8673D1AA92C}" type="pres">
      <dgm:prSet presAssocID="{D7F618F0-15D9-4875-9119-0BD5BF5640E4}" presName="thinLine2b" presStyleLbl="callout" presStyleIdx="7" presStyleCnt="9"/>
      <dgm:spPr/>
    </dgm:pt>
    <dgm:pt modelId="{17154924-0009-4F0A-B334-B20EF06A39BC}" type="pres">
      <dgm:prSet presAssocID="{D7F618F0-15D9-4875-9119-0BD5BF5640E4}" presName="vertSpace2b" presStyleCnt="0"/>
      <dgm:spPr/>
    </dgm:pt>
    <dgm:pt modelId="{5E766A89-AB81-45F0-B1B5-79E3ED156F56}" type="pres">
      <dgm:prSet presAssocID="{D038D552-9DF3-4AF4-BE2B-03BD7A7461AA}" presName="horz2" presStyleCnt="0"/>
      <dgm:spPr/>
    </dgm:pt>
    <dgm:pt modelId="{E4EC519A-2A8B-455D-9B1D-B1B234AC4833}" type="pres">
      <dgm:prSet presAssocID="{D038D552-9DF3-4AF4-BE2B-03BD7A7461AA}" presName="horzSpace2" presStyleCnt="0"/>
      <dgm:spPr/>
    </dgm:pt>
    <dgm:pt modelId="{57FE6914-3AE0-4052-97F7-220C00BF0149}" type="pres">
      <dgm:prSet presAssocID="{D038D552-9DF3-4AF4-BE2B-03BD7A7461AA}" presName="tx2" presStyleLbl="revTx" presStyleIdx="9" presStyleCnt="10"/>
      <dgm:spPr/>
    </dgm:pt>
    <dgm:pt modelId="{D33FED85-EF76-4CCA-AD30-E77C8992C7C3}" type="pres">
      <dgm:prSet presAssocID="{D038D552-9DF3-4AF4-BE2B-03BD7A7461AA}" presName="vert2" presStyleCnt="0"/>
      <dgm:spPr/>
    </dgm:pt>
    <dgm:pt modelId="{8D9F128E-F8B3-4911-85FC-B89AB9C4F50C}" type="pres">
      <dgm:prSet presAssocID="{D038D552-9DF3-4AF4-BE2B-03BD7A7461AA}" presName="thinLine2b" presStyleLbl="callout" presStyleIdx="8" presStyleCnt="9"/>
      <dgm:spPr/>
    </dgm:pt>
    <dgm:pt modelId="{9A7119F9-04B1-46BF-BC8E-B5DC3FC1F995}" type="pres">
      <dgm:prSet presAssocID="{D038D552-9DF3-4AF4-BE2B-03BD7A7461AA}" presName="vertSpace2b" presStyleCnt="0"/>
      <dgm:spPr/>
    </dgm:pt>
  </dgm:ptLst>
  <dgm:cxnLst>
    <dgm:cxn modelId="{CF19A11A-4946-4E79-BC7C-EB4D954E61D2}" type="presOf" srcId="{0E569D26-B591-4FE7-BF2F-863E4816770F}" destId="{0A98638F-81E5-4BCE-80C4-E69A02E11A28}" srcOrd="0" destOrd="0" presId="urn:microsoft.com/office/officeart/2008/layout/LinedList"/>
    <dgm:cxn modelId="{C217D91E-8766-49E1-BE8C-C5405DEA0C5F}" srcId="{CCAC59E8-044E-48EF-9632-34FA13B438A5}" destId="{D7F618F0-15D9-4875-9119-0BD5BF5640E4}" srcOrd="7" destOrd="0" parTransId="{ACD55BC8-6C9B-49BC-99CA-B663D9D92630}" sibTransId="{14A6F9F6-2D6B-414E-8338-2AB3CC41DE7F}"/>
    <dgm:cxn modelId="{A7F60623-B691-47E4-91E7-8CEE0009095C}" srcId="{CCAC59E8-044E-48EF-9632-34FA13B438A5}" destId="{3F2BFC82-34C4-4A20-9043-832D59AF8D57}" srcOrd="5" destOrd="0" parTransId="{6AA9C71B-7FAC-4D42-840E-782D00C3CDEC}" sibTransId="{112964BC-5E40-428C-BF1A-FF67B866C57D}"/>
    <dgm:cxn modelId="{230A462A-6DA0-4525-9C48-B2AC8581BC8B}" type="presOf" srcId="{D038D552-9DF3-4AF4-BE2B-03BD7A7461AA}" destId="{57FE6914-3AE0-4052-97F7-220C00BF0149}" srcOrd="0" destOrd="0" presId="urn:microsoft.com/office/officeart/2008/layout/LinedList"/>
    <dgm:cxn modelId="{B5CADD2B-53EE-41CB-B2DA-59EE7D6E4831}" type="presOf" srcId="{EBBB56B2-62A0-493A-84B8-A2B55DA9E720}" destId="{E5D6BDEA-5120-49CC-A423-0F6654461DCC}" srcOrd="0" destOrd="0" presId="urn:microsoft.com/office/officeart/2008/layout/LinedList"/>
    <dgm:cxn modelId="{B37B143C-76F8-4657-9293-EC31AE066725}" srcId="{CCAC59E8-044E-48EF-9632-34FA13B438A5}" destId="{0E569D26-B591-4FE7-BF2F-863E4816770F}" srcOrd="2" destOrd="0" parTransId="{35077C43-82A4-4B8B-8124-D80032FF78BF}" sibTransId="{BDDCA07E-7E8A-4149-9629-9ACF7851FBCB}"/>
    <dgm:cxn modelId="{A1FF8D3E-5219-4275-84B0-F74F4ACE3784}" type="presOf" srcId="{8A548A06-421A-48D1-BA15-E03652E83DB6}" destId="{624446B8-F717-4E50-9B7F-43813F935A33}" srcOrd="0" destOrd="0" presId="urn:microsoft.com/office/officeart/2008/layout/LinedList"/>
    <dgm:cxn modelId="{E131696C-B20F-46C8-9515-60DA796920CA}" srcId="{CCAC59E8-044E-48EF-9632-34FA13B438A5}" destId="{8A548A06-421A-48D1-BA15-E03652E83DB6}" srcOrd="1" destOrd="0" parTransId="{E6EEABC1-D84F-415F-8E1F-21F61F4849C3}" sibTransId="{B47F629B-54F2-4C9E-8929-5B55C8CB0AAC}"/>
    <dgm:cxn modelId="{89E25E4D-2B98-4271-8F67-A71BB375016C}" type="presOf" srcId="{53323B14-AD39-4F7F-B701-FA9A762A6B94}" destId="{5A046A29-C514-4C0E-87E0-4BDE453FDED1}" srcOrd="0" destOrd="0" presId="urn:microsoft.com/office/officeart/2008/layout/LinedList"/>
    <dgm:cxn modelId="{59500152-B7FD-4B6F-8034-1A3E89AF2925}" type="presOf" srcId="{3F2BFC82-34C4-4A20-9043-832D59AF8D57}" destId="{147FCBAB-80EB-40BA-887A-E35B6A7B0A99}" srcOrd="0" destOrd="0" presId="urn:microsoft.com/office/officeart/2008/layout/LinedList"/>
    <dgm:cxn modelId="{C436E793-A2CB-41AE-945C-302A4181E953}" srcId="{BE1D89E1-11E9-4D75-8158-9CF40E53898D}" destId="{CCAC59E8-044E-48EF-9632-34FA13B438A5}" srcOrd="0" destOrd="0" parTransId="{A8D5CF73-B196-49AC-9210-D203E6FD59AC}" sibTransId="{2A6B83E5-7AF1-4BBF-85D2-2DC3D5834B94}"/>
    <dgm:cxn modelId="{EB400194-C483-446C-93FA-60D42822B66D}" srcId="{CCAC59E8-044E-48EF-9632-34FA13B438A5}" destId="{53323B14-AD39-4F7F-B701-FA9A762A6B94}" srcOrd="3" destOrd="0" parTransId="{544A1D1C-40B4-4B60-B8B1-BC06437667E8}" sibTransId="{48644B13-6496-416F-8D9E-0187DA6DC2FE}"/>
    <dgm:cxn modelId="{2D18BFAD-4304-4C03-9A6E-05F18C83B1E4}" srcId="{CCAC59E8-044E-48EF-9632-34FA13B438A5}" destId="{9FF15C9F-D639-4C99-B732-F7E6BFBB9385}" srcOrd="4" destOrd="0" parTransId="{EEA04C9B-53C4-473A-BCA6-9AA63427617C}" sibTransId="{5E7EC8F6-3011-48B5-A261-CB24718CFA39}"/>
    <dgm:cxn modelId="{A4E318C1-84B6-4F67-8D56-790719778330}" type="presOf" srcId="{CCAC59E8-044E-48EF-9632-34FA13B438A5}" destId="{840AF190-3193-44F1-9905-FBC9F7AAD066}" srcOrd="0" destOrd="0" presId="urn:microsoft.com/office/officeart/2008/layout/LinedList"/>
    <dgm:cxn modelId="{093BD3C1-4993-4BE6-AA3C-F4998EC29801}" srcId="{CCAC59E8-044E-48EF-9632-34FA13B438A5}" destId="{9E9FBD3C-5AD4-44F3-A2D9-FE096100011B}" srcOrd="0" destOrd="0" parTransId="{688C313A-A067-471E-A695-AE576032DE39}" sibTransId="{E586A11F-B242-43C4-8492-859F908D9623}"/>
    <dgm:cxn modelId="{D41E76C3-39DC-49BA-87DA-C78CFAA89C03}" srcId="{CCAC59E8-044E-48EF-9632-34FA13B438A5}" destId="{D038D552-9DF3-4AF4-BE2B-03BD7A7461AA}" srcOrd="8" destOrd="0" parTransId="{72E53DDD-E25C-4C59-A12C-9B1FA19AE735}" sibTransId="{500ED53C-B906-47BB-B822-273836287988}"/>
    <dgm:cxn modelId="{9D0331CB-1501-4CA8-9A05-C0E6BF039FEC}" type="presOf" srcId="{BE1D89E1-11E9-4D75-8158-9CF40E53898D}" destId="{F32FAA9D-98E3-4A49-8350-A7BD98F2507D}" srcOrd="0" destOrd="0" presId="urn:microsoft.com/office/officeart/2008/layout/LinedList"/>
    <dgm:cxn modelId="{6790F1CD-80AA-499B-AE8D-0C7FF5F27AA5}" type="presOf" srcId="{D7F618F0-15D9-4875-9119-0BD5BF5640E4}" destId="{9529B4EE-FE79-4E7B-8D46-4FC05F0BF1B3}" srcOrd="0" destOrd="0" presId="urn:microsoft.com/office/officeart/2008/layout/LinedList"/>
    <dgm:cxn modelId="{5D773DCE-4F6F-469C-A9F8-B96F04F4B769}" type="presOf" srcId="{9E9FBD3C-5AD4-44F3-A2D9-FE096100011B}" destId="{FEE9750E-B72C-4847-921B-B00DFC8D8E4C}" srcOrd="0" destOrd="0" presId="urn:microsoft.com/office/officeart/2008/layout/LinedList"/>
    <dgm:cxn modelId="{8C69F0E1-A6E4-46BB-9718-2176DCF65298}" srcId="{CCAC59E8-044E-48EF-9632-34FA13B438A5}" destId="{EBBB56B2-62A0-493A-84B8-A2B55DA9E720}" srcOrd="6" destOrd="0" parTransId="{35C186F2-28BE-4FD8-8FDF-17BD40B66EEB}" sibTransId="{AF160458-605E-4A1A-A6FF-240AC2C20076}"/>
    <dgm:cxn modelId="{2C168CEF-2D53-41F8-906E-9696C2F2B65E}" type="presOf" srcId="{9FF15C9F-D639-4C99-B732-F7E6BFBB9385}" destId="{269CF2F4-5591-476A-82CE-8C6BF4AD89AB}" srcOrd="0" destOrd="0" presId="urn:microsoft.com/office/officeart/2008/layout/LinedList"/>
    <dgm:cxn modelId="{AFEAE08C-C826-4915-8AC3-799004791B67}" type="presParOf" srcId="{F32FAA9D-98E3-4A49-8350-A7BD98F2507D}" destId="{3FF04380-42D1-4707-995E-D46DE8DC5BEC}" srcOrd="0" destOrd="0" presId="urn:microsoft.com/office/officeart/2008/layout/LinedList"/>
    <dgm:cxn modelId="{86D52E3C-5F76-4AF4-B6A0-7D53794F56F1}" type="presParOf" srcId="{F32FAA9D-98E3-4A49-8350-A7BD98F2507D}" destId="{2AAE581C-27AD-4907-B64A-E47A8F8261A8}" srcOrd="1" destOrd="0" presId="urn:microsoft.com/office/officeart/2008/layout/LinedList"/>
    <dgm:cxn modelId="{5FE5EC4E-7CB4-45DD-BCAD-78592385679A}" type="presParOf" srcId="{2AAE581C-27AD-4907-B64A-E47A8F8261A8}" destId="{840AF190-3193-44F1-9905-FBC9F7AAD066}" srcOrd="0" destOrd="0" presId="urn:microsoft.com/office/officeart/2008/layout/LinedList"/>
    <dgm:cxn modelId="{52C40BC7-9708-4384-BB1E-921937F189DA}" type="presParOf" srcId="{2AAE581C-27AD-4907-B64A-E47A8F8261A8}" destId="{831FDD6C-DB64-4005-AAC1-4CC777042D40}" srcOrd="1" destOrd="0" presId="urn:microsoft.com/office/officeart/2008/layout/LinedList"/>
    <dgm:cxn modelId="{F957CCD6-A212-467F-A7B5-6F8BB87CD382}" type="presParOf" srcId="{831FDD6C-DB64-4005-AAC1-4CC777042D40}" destId="{2556ABA7-49FE-4B45-90B2-39CFE33C0726}" srcOrd="0" destOrd="0" presId="urn:microsoft.com/office/officeart/2008/layout/LinedList"/>
    <dgm:cxn modelId="{8C374572-F867-4A59-A380-B19D6E5EBAD9}" type="presParOf" srcId="{831FDD6C-DB64-4005-AAC1-4CC777042D40}" destId="{1DB0C2D4-D1DA-45CB-9FB6-357B72B8FFDF}" srcOrd="1" destOrd="0" presId="urn:microsoft.com/office/officeart/2008/layout/LinedList"/>
    <dgm:cxn modelId="{DB09CA21-C4E8-4768-9172-A5A1E4D3EB7B}" type="presParOf" srcId="{1DB0C2D4-D1DA-45CB-9FB6-357B72B8FFDF}" destId="{53E7357B-621D-414D-AB4E-5008B6A65A09}" srcOrd="0" destOrd="0" presId="urn:microsoft.com/office/officeart/2008/layout/LinedList"/>
    <dgm:cxn modelId="{336E6830-23D6-4A38-BFCA-ACA8AB91791B}" type="presParOf" srcId="{1DB0C2D4-D1DA-45CB-9FB6-357B72B8FFDF}" destId="{FEE9750E-B72C-4847-921B-B00DFC8D8E4C}" srcOrd="1" destOrd="0" presId="urn:microsoft.com/office/officeart/2008/layout/LinedList"/>
    <dgm:cxn modelId="{0523B985-C351-4490-9D6E-64D89E48FD83}" type="presParOf" srcId="{1DB0C2D4-D1DA-45CB-9FB6-357B72B8FFDF}" destId="{63FFAE88-A769-4BC5-82ED-768B4ECE65BE}" srcOrd="2" destOrd="0" presId="urn:microsoft.com/office/officeart/2008/layout/LinedList"/>
    <dgm:cxn modelId="{DA3D4D2A-39CA-492B-BAFA-9DDBE4A4F5F2}" type="presParOf" srcId="{831FDD6C-DB64-4005-AAC1-4CC777042D40}" destId="{DB2B9569-1160-40B3-9FA5-C1953F75D715}" srcOrd="2" destOrd="0" presId="urn:microsoft.com/office/officeart/2008/layout/LinedList"/>
    <dgm:cxn modelId="{082BBBDD-B820-491D-8E9F-08762351A2A2}" type="presParOf" srcId="{831FDD6C-DB64-4005-AAC1-4CC777042D40}" destId="{CE6F73C5-A826-42D8-A5A7-1E1A049FF6B4}" srcOrd="3" destOrd="0" presId="urn:microsoft.com/office/officeart/2008/layout/LinedList"/>
    <dgm:cxn modelId="{DA53EF21-309D-4E3E-9BDB-F3363202F34C}" type="presParOf" srcId="{831FDD6C-DB64-4005-AAC1-4CC777042D40}" destId="{5A57B275-638B-4567-9ADD-6FB2857634CF}" srcOrd="4" destOrd="0" presId="urn:microsoft.com/office/officeart/2008/layout/LinedList"/>
    <dgm:cxn modelId="{B5BD1BE9-E43D-41E2-882D-997CCB1084BB}" type="presParOf" srcId="{5A57B275-638B-4567-9ADD-6FB2857634CF}" destId="{5F5F5B63-75D4-43BC-A566-D4963E8294A7}" srcOrd="0" destOrd="0" presId="urn:microsoft.com/office/officeart/2008/layout/LinedList"/>
    <dgm:cxn modelId="{812F1154-C83C-4F06-A5F5-E3EC175315F5}" type="presParOf" srcId="{5A57B275-638B-4567-9ADD-6FB2857634CF}" destId="{624446B8-F717-4E50-9B7F-43813F935A33}" srcOrd="1" destOrd="0" presId="urn:microsoft.com/office/officeart/2008/layout/LinedList"/>
    <dgm:cxn modelId="{2A67381F-CEDD-4A91-AA34-BFA4CC0089A9}" type="presParOf" srcId="{5A57B275-638B-4567-9ADD-6FB2857634CF}" destId="{CDF57B65-9C4E-4F76-B1C9-1ABB6B07CCFD}" srcOrd="2" destOrd="0" presId="urn:microsoft.com/office/officeart/2008/layout/LinedList"/>
    <dgm:cxn modelId="{5EADD42D-A123-426D-A608-C1928C779089}" type="presParOf" srcId="{831FDD6C-DB64-4005-AAC1-4CC777042D40}" destId="{1A4CA456-F86E-40B8-864E-B2D2A85E68FC}" srcOrd="5" destOrd="0" presId="urn:microsoft.com/office/officeart/2008/layout/LinedList"/>
    <dgm:cxn modelId="{A31DE80F-A081-412D-AA29-EFDAC064A413}" type="presParOf" srcId="{831FDD6C-DB64-4005-AAC1-4CC777042D40}" destId="{1B32CD60-3D11-46EA-9F50-AF61BDA53034}" srcOrd="6" destOrd="0" presId="urn:microsoft.com/office/officeart/2008/layout/LinedList"/>
    <dgm:cxn modelId="{D7DD0D60-3714-4AB1-A1F0-D4D0A5218E6D}" type="presParOf" srcId="{831FDD6C-DB64-4005-AAC1-4CC777042D40}" destId="{AB5679BF-E1DD-48F3-9139-9983070EB643}" srcOrd="7" destOrd="0" presId="urn:microsoft.com/office/officeart/2008/layout/LinedList"/>
    <dgm:cxn modelId="{19D89F58-C09F-4095-961D-E472F104BBBC}" type="presParOf" srcId="{AB5679BF-E1DD-48F3-9139-9983070EB643}" destId="{0417545B-E4B6-471F-89DC-88F91DACE584}" srcOrd="0" destOrd="0" presId="urn:microsoft.com/office/officeart/2008/layout/LinedList"/>
    <dgm:cxn modelId="{7E34D0BA-6E90-4DBE-BA8C-9E098E5DAE44}" type="presParOf" srcId="{AB5679BF-E1DD-48F3-9139-9983070EB643}" destId="{0A98638F-81E5-4BCE-80C4-E69A02E11A28}" srcOrd="1" destOrd="0" presId="urn:microsoft.com/office/officeart/2008/layout/LinedList"/>
    <dgm:cxn modelId="{19CCFFBF-6CAF-487F-A6DA-DFBFB51069FE}" type="presParOf" srcId="{AB5679BF-E1DD-48F3-9139-9983070EB643}" destId="{2AE8498B-B091-4F99-826F-5E89952F887E}" srcOrd="2" destOrd="0" presId="urn:microsoft.com/office/officeart/2008/layout/LinedList"/>
    <dgm:cxn modelId="{CE139A0F-7096-41FE-9635-16DD2093201F}" type="presParOf" srcId="{831FDD6C-DB64-4005-AAC1-4CC777042D40}" destId="{51D7F7AA-BA00-470F-AA7E-1232232D8B34}" srcOrd="8" destOrd="0" presId="urn:microsoft.com/office/officeart/2008/layout/LinedList"/>
    <dgm:cxn modelId="{63A65F38-C8EB-4C0A-8520-77C7A6B839C8}" type="presParOf" srcId="{831FDD6C-DB64-4005-AAC1-4CC777042D40}" destId="{F7BF82A3-0370-4D35-95D8-6D4669E9E7FA}" srcOrd="9" destOrd="0" presId="urn:microsoft.com/office/officeart/2008/layout/LinedList"/>
    <dgm:cxn modelId="{E29FDC3C-3B0A-4FA3-82EC-DA34AB7D564E}" type="presParOf" srcId="{831FDD6C-DB64-4005-AAC1-4CC777042D40}" destId="{AB81E7A4-28A1-4443-B68E-117501A68027}" srcOrd="10" destOrd="0" presId="urn:microsoft.com/office/officeart/2008/layout/LinedList"/>
    <dgm:cxn modelId="{FFAF3748-AC41-44E5-8A64-FFE400342D2E}" type="presParOf" srcId="{AB81E7A4-28A1-4443-B68E-117501A68027}" destId="{8A3542D5-D158-4FE7-8A95-FF22D74E7AFE}" srcOrd="0" destOrd="0" presId="urn:microsoft.com/office/officeart/2008/layout/LinedList"/>
    <dgm:cxn modelId="{A91080DB-293E-482F-A872-EB710AD5DC79}" type="presParOf" srcId="{AB81E7A4-28A1-4443-B68E-117501A68027}" destId="{5A046A29-C514-4C0E-87E0-4BDE453FDED1}" srcOrd="1" destOrd="0" presId="urn:microsoft.com/office/officeart/2008/layout/LinedList"/>
    <dgm:cxn modelId="{0D04901D-D05D-4975-9E32-537C48019010}" type="presParOf" srcId="{AB81E7A4-28A1-4443-B68E-117501A68027}" destId="{C2C331F8-B2FB-4787-BD76-C39862F4CE68}" srcOrd="2" destOrd="0" presId="urn:microsoft.com/office/officeart/2008/layout/LinedList"/>
    <dgm:cxn modelId="{5440FDFB-281F-4424-9AC2-85234B113B65}" type="presParOf" srcId="{831FDD6C-DB64-4005-AAC1-4CC777042D40}" destId="{DEE0D419-12C6-4696-A219-54868562F65D}" srcOrd="11" destOrd="0" presId="urn:microsoft.com/office/officeart/2008/layout/LinedList"/>
    <dgm:cxn modelId="{E7BEA997-C449-4B37-BACA-DE9AB4685F5E}" type="presParOf" srcId="{831FDD6C-DB64-4005-AAC1-4CC777042D40}" destId="{D0BDDBC1-6BE1-4C2A-8648-0EE0F41CEB09}" srcOrd="12" destOrd="0" presId="urn:microsoft.com/office/officeart/2008/layout/LinedList"/>
    <dgm:cxn modelId="{78D18387-BC5E-43CE-B68B-F74CECCC81C6}" type="presParOf" srcId="{831FDD6C-DB64-4005-AAC1-4CC777042D40}" destId="{05681B0E-1EB2-44A9-AA6C-FFF4DBA4EBD1}" srcOrd="13" destOrd="0" presId="urn:microsoft.com/office/officeart/2008/layout/LinedList"/>
    <dgm:cxn modelId="{B97C9375-035D-4422-A128-1234B6FD8454}" type="presParOf" srcId="{05681B0E-1EB2-44A9-AA6C-FFF4DBA4EBD1}" destId="{55F07C75-27CA-41B6-A435-9998DE236648}" srcOrd="0" destOrd="0" presId="urn:microsoft.com/office/officeart/2008/layout/LinedList"/>
    <dgm:cxn modelId="{E40DC26F-5A4D-4AB0-BF56-E79C026EE0E7}" type="presParOf" srcId="{05681B0E-1EB2-44A9-AA6C-FFF4DBA4EBD1}" destId="{269CF2F4-5591-476A-82CE-8C6BF4AD89AB}" srcOrd="1" destOrd="0" presId="urn:microsoft.com/office/officeart/2008/layout/LinedList"/>
    <dgm:cxn modelId="{A5A637A2-4A31-4D09-AA59-A15CC31D2336}" type="presParOf" srcId="{05681B0E-1EB2-44A9-AA6C-FFF4DBA4EBD1}" destId="{A1A7577C-F075-407D-846B-6B99F8167C75}" srcOrd="2" destOrd="0" presId="urn:microsoft.com/office/officeart/2008/layout/LinedList"/>
    <dgm:cxn modelId="{BD3D7B1F-3A26-4E9D-8B2C-A7C4FC527FCE}" type="presParOf" srcId="{831FDD6C-DB64-4005-AAC1-4CC777042D40}" destId="{55116A01-44BD-4EAC-8C3E-1E50FDB366FC}" srcOrd="14" destOrd="0" presId="urn:microsoft.com/office/officeart/2008/layout/LinedList"/>
    <dgm:cxn modelId="{DF0144E4-4F75-4736-9969-449CC19888CD}" type="presParOf" srcId="{831FDD6C-DB64-4005-AAC1-4CC777042D40}" destId="{43016B7E-4793-4187-9693-01B3AD114569}" srcOrd="15" destOrd="0" presId="urn:microsoft.com/office/officeart/2008/layout/LinedList"/>
    <dgm:cxn modelId="{5FE6FBB4-FE49-4B88-93D5-0D3142D761C0}" type="presParOf" srcId="{831FDD6C-DB64-4005-AAC1-4CC777042D40}" destId="{33CAC30C-A77D-482A-804D-4407EE72DB44}" srcOrd="16" destOrd="0" presId="urn:microsoft.com/office/officeart/2008/layout/LinedList"/>
    <dgm:cxn modelId="{B340923B-4B15-4A77-8634-0A10E7EDA17F}" type="presParOf" srcId="{33CAC30C-A77D-482A-804D-4407EE72DB44}" destId="{B002E534-5A1B-4023-9992-98C66CA55D50}" srcOrd="0" destOrd="0" presId="urn:microsoft.com/office/officeart/2008/layout/LinedList"/>
    <dgm:cxn modelId="{17FE0B45-D6C4-4678-A626-C44497CA1C08}" type="presParOf" srcId="{33CAC30C-A77D-482A-804D-4407EE72DB44}" destId="{147FCBAB-80EB-40BA-887A-E35B6A7B0A99}" srcOrd="1" destOrd="0" presId="urn:microsoft.com/office/officeart/2008/layout/LinedList"/>
    <dgm:cxn modelId="{FD6C5954-EB6E-439E-81EF-7D39C9E2604A}" type="presParOf" srcId="{33CAC30C-A77D-482A-804D-4407EE72DB44}" destId="{CE67881E-F8C1-42E1-B2C1-4BA336D5FA12}" srcOrd="2" destOrd="0" presId="urn:microsoft.com/office/officeart/2008/layout/LinedList"/>
    <dgm:cxn modelId="{6ED96735-11BB-41E9-A193-0A4A961165C4}" type="presParOf" srcId="{831FDD6C-DB64-4005-AAC1-4CC777042D40}" destId="{2AF087E0-612E-4549-9E96-944ECE00A7DE}" srcOrd="17" destOrd="0" presId="urn:microsoft.com/office/officeart/2008/layout/LinedList"/>
    <dgm:cxn modelId="{D7101D48-857C-4AB7-8190-439353A74098}" type="presParOf" srcId="{831FDD6C-DB64-4005-AAC1-4CC777042D40}" destId="{6AAF83CE-08A3-4355-99EF-313638BCA745}" srcOrd="18" destOrd="0" presId="urn:microsoft.com/office/officeart/2008/layout/LinedList"/>
    <dgm:cxn modelId="{F1903DD0-F089-4C50-9CD8-98E33497502F}" type="presParOf" srcId="{831FDD6C-DB64-4005-AAC1-4CC777042D40}" destId="{ACAA2E63-9412-40BC-888D-AA2FF848FBC1}" srcOrd="19" destOrd="0" presId="urn:microsoft.com/office/officeart/2008/layout/LinedList"/>
    <dgm:cxn modelId="{B0F7A419-4FEB-474B-83B5-C690BF69197A}" type="presParOf" srcId="{ACAA2E63-9412-40BC-888D-AA2FF848FBC1}" destId="{4D8D8CB4-40BF-44AD-B2CE-33844FD54F7D}" srcOrd="0" destOrd="0" presId="urn:microsoft.com/office/officeart/2008/layout/LinedList"/>
    <dgm:cxn modelId="{250F6033-6D6E-4EF1-B421-8C50289A5B35}" type="presParOf" srcId="{ACAA2E63-9412-40BC-888D-AA2FF848FBC1}" destId="{E5D6BDEA-5120-49CC-A423-0F6654461DCC}" srcOrd="1" destOrd="0" presId="urn:microsoft.com/office/officeart/2008/layout/LinedList"/>
    <dgm:cxn modelId="{5E79691B-790A-4A37-8FB3-DE30DDAB2D75}" type="presParOf" srcId="{ACAA2E63-9412-40BC-888D-AA2FF848FBC1}" destId="{234A3C3E-E015-4689-8501-7BD9D21DE1B1}" srcOrd="2" destOrd="0" presId="urn:microsoft.com/office/officeart/2008/layout/LinedList"/>
    <dgm:cxn modelId="{B8ADE5EC-16BD-448B-83B3-43F3627CCF5A}" type="presParOf" srcId="{831FDD6C-DB64-4005-AAC1-4CC777042D40}" destId="{1F6E88B1-61AC-41B8-A35E-5FC62B0E2E55}" srcOrd="20" destOrd="0" presId="urn:microsoft.com/office/officeart/2008/layout/LinedList"/>
    <dgm:cxn modelId="{5C11646D-EB3E-49D2-85D1-6B02298F0310}" type="presParOf" srcId="{831FDD6C-DB64-4005-AAC1-4CC777042D40}" destId="{0AED0DF1-33ED-4912-ADED-F00F8DCF1B4C}" srcOrd="21" destOrd="0" presId="urn:microsoft.com/office/officeart/2008/layout/LinedList"/>
    <dgm:cxn modelId="{30A01AA7-F7B1-454A-8CBE-D19AE27CC10A}" type="presParOf" srcId="{831FDD6C-DB64-4005-AAC1-4CC777042D40}" destId="{EBD3930E-1D11-4AC2-8422-629EF76F7F6F}" srcOrd="22" destOrd="0" presId="urn:microsoft.com/office/officeart/2008/layout/LinedList"/>
    <dgm:cxn modelId="{73615202-B15B-4B50-B828-E112A93DDA48}" type="presParOf" srcId="{EBD3930E-1D11-4AC2-8422-629EF76F7F6F}" destId="{8634A0BE-154D-4AB9-9EFD-81ADCBECDE41}" srcOrd="0" destOrd="0" presId="urn:microsoft.com/office/officeart/2008/layout/LinedList"/>
    <dgm:cxn modelId="{FA34C5A4-12B2-4061-9C44-D17CF0E8E6C6}" type="presParOf" srcId="{EBD3930E-1D11-4AC2-8422-629EF76F7F6F}" destId="{9529B4EE-FE79-4E7B-8D46-4FC05F0BF1B3}" srcOrd="1" destOrd="0" presId="urn:microsoft.com/office/officeart/2008/layout/LinedList"/>
    <dgm:cxn modelId="{3E84BA99-1F42-4FB3-80CD-CDED2130F675}" type="presParOf" srcId="{EBD3930E-1D11-4AC2-8422-629EF76F7F6F}" destId="{E904AD7B-B166-4035-ABD3-D8C8AFAAB74D}" srcOrd="2" destOrd="0" presId="urn:microsoft.com/office/officeart/2008/layout/LinedList"/>
    <dgm:cxn modelId="{FD5AF3B0-C9C9-4838-9629-20B065E23272}" type="presParOf" srcId="{831FDD6C-DB64-4005-AAC1-4CC777042D40}" destId="{6D8BA212-878F-42D4-9E58-B8673D1AA92C}" srcOrd="23" destOrd="0" presId="urn:microsoft.com/office/officeart/2008/layout/LinedList"/>
    <dgm:cxn modelId="{787B268C-BD1D-43C6-AEA1-549B57E41565}" type="presParOf" srcId="{831FDD6C-DB64-4005-AAC1-4CC777042D40}" destId="{17154924-0009-4F0A-B334-B20EF06A39BC}" srcOrd="24" destOrd="0" presId="urn:microsoft.com/office/officeart/2008/layout/LinedList"/>
    <dgm:cxn modelId="{3DE46769-CC43-4DC4-9EED-CE61E799591E}" type="presParOf" srcId="{831FDD6C-DB64-4005-AAC1-4CC777042D40}" destId="{5E766A89-AB81-45F0-B1B5-79E3ED156F56}" srcOrd="25" destOrd="0" presId="urn:microsoft.com/office/officeart/2008/layout/LinedList"/>
    <dgm:cxn modelId="{132B9338-F165-454D-8AD7-1EC56E9D1045}" type="presParOf" srcId="{5E766A89-AB81-45F0-B1B5-79E3ED156F56}" destId="{E4EC519A-2A8B-455D-9B1D-B1B234AC4833}" srcOrd="0" destOrd="0" presId="urn:microsoft.com/office/officeart/2008/layout/LinedList"/>
    <dgm:cxn modelId="{B82F1CDB-2CF9-4C25-A68D-1A221E17015A}" type="presParOf" srcId="{5E766A89-AB81-45F0-B1B5-79E3ED156F56}" destId="{57FE6914-3AE0-4052-97F7-220C00BF0149}" srcOrd="1" destOrd="0" presId="urn:microsoft.com/office/officeart/2008/layout/LinedList"/>
    <dgm:cxn modelId="{FA1568F5-BD83-4484-AB64-1D7CAA723C51}" type="presParOf" srcId="{5E766A89-AB81-45F0-B1B5-79E3ED156F56}" destId="{D33FED85-EF76-4CCA-AD30-E77C8992C7C3}" srcOrd="2" destOrd="0" presId="urn:microsoft.com/office/officeart/2008/layout/LinedList"/>
    <dgm:cxn modelId="{EA7533F9-C59D-421D-84F7-BE39204F8455}" type="presParOf" srcId="{831FDD6C-DB64-4005-AAC1-4CC777042D40}" destId="{8D9F128E-F8B3-4911-85FC-B89AB9C4F50C}" srcOrd="26" destOrd="0" presId="urn:microsoft.com/office/officeart/2008/layout/LinedList"/>
    <dgm:cxn modelId="{3BC5315A-5EB5-4124-A7C6-BC5D9093CCB5}" type="presParOf" srcId="{831FDD6C-DB64-4005-AAC1-4CC777042D40}" destId="{9A7119F9-04B1-46BF-BC8E-B5DC3FC1F995}" srcOrd="27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A1F468C-A096-42C6-973B-D6542D7A45D1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90E14619-DDFA-49E9-874B-4E6E3DFEF252}">
      <dgm:prSet phldrT="[Text]"/>
      <dgm:spPr/>
      <dgm:t>
        <a:bodyPr/>
        <a:lstStyle/>
        <a:p>
          <a:r>
            <a:rPr lang="cs-CZ" dirty="0"/>
            <a:t>Tým</a:t>
          </a:r>
        </a:p>
      </dgm:t>
    </dgm:pt>
    <dgm:pt modelId="{E227A117-F70C-4AB7-BF68-E3C2EB6286E8}" type="parTrans" cxnId="{5DEAB9E6-5EBF-4AA0-B3CB-9C2119BB28BA}">
      <dgm:prSet/>
      <dgm:spPr/>
      <dgm:t>
        <a:bodyPr/>
        <a:lstStyle/>
        <a:p>
          <a:endParaRPr lang="cs-CZ"/>
        </a:p>
      </dgm:t>
    </dgm:pt>
    <dgm:pt modelId="{4AF167E0-5320-4B48-AAE2-80170BD84446}" type="sibTrans" cxnId="{5DEAB9E6-5EBF-4AA0-B3CB-9C2119BB28BA}">
      <dgm:prSet/>
      <dgm:spPr/>
      <dgm:t>
        <a:bodyPr/>
        <a:lstStyle/>
        <a:p>
          <a:endParaRPr lang="cs-CZ"/>
        </a:p>
      </dgm:t>
    </dgm:pt>
    <dgm:pt modelId="{456BBB95-FBDE-4E46-9F7F-584531F54B14}">
      <dgm:prSet phldrT="[Text]"/>
      <dgm:spPr/>
      <dgm:t>
        <a:bodyPr/>
        <a:lstStyle/>
        <a:p>
          <a:r>
            <a:rPr lang="cs-CZ" dirty="0"/>
            <a:t>životní fáze</a:t>
          </a:r>
        </a:p>
      </dgm:t>
    </dgm:pt>
    <dgm:pt modelId="{65AF2D95-76F5-430B-AB1D-C74FB5AC2BF1}" type="parTrans" cxnId="{2B9B9578-CDD5-495C-B201-4F02826FC5E3}">
      <dgm:prSet/>
      <dgm:spPr/>
      <dgm:t>
        <a:bodyPr/>
        <a:lstStyle/>
        <a:p>
          <a:endParaRPr lang="cs-CZ"/>
        </a:p>
      </dgm:t>
    </dgm:pt>
    <dgm:pt modelId="{702C3941-0B7A-473B-A273-E4D1FCEC0E7E}" type="sibTrans" cxnId="{2B9B9578-CDD5-495C-B201-4F02826FC5E3}">
      <dgm:prSet/>
      <dgm:spPr/>
      <dgm:t>
        <a:bodyPr/>
        <a:lstStyle/>
        <a:p>
          <a:endParaRPr lang="cs-CZ"/>
        </a:p>
      </dgm:t>
    </dgm:pt>
    <dgm:pt modelId="{B95A42CD-F634-48C3-9B07-2F8362294CD0}">
      <dgm:prSet phldrT="[Text]"/>
      <dgm:spPr/>
      <dgm:t>
        <a:bodyPr/>
        <a:lstStyle/>
        <a:p>
          <a:r>
            <a:rPr lang="cs-CZ" dirty="0"/>
            <a:t>motivace</a:t>
          </a:r>
        </a:p>
      </dgm:t>
    </dgm:pt>
    <dgm:pt modelId="{3BF60CCC-0C69-4195-A481-025226F6B27B}" type="parTrans" cxnId="{94CCF23D-E449-45FD-988E-378FC9715157}">
      <dgm:prSet/>
      <dgm:spPr/>
      <dgm:t>
        <a:bodyPr/>
        <a:lstStyle/>
        <a:p>
          <a:endParaRPr lang="cs-CZ"/>
        </a:p>
      </dgm:t>
    </dgm:pt>
    <dgm:pt modelId="{2E444F9A-B1F9-47F9-9AC8-10CF25653E67}" type="sibTrans" cxnId="{94CCF23D-E449-45FD-988E-378FC9715157}">
      <dgm:prSet/>
      <dgm:spPr/>
      <dgm:t>
        <a:bodyPr/>
        <a:lstStyle/>
        <a:p>
          <a:endParaRPr lang="cs-CZ"/>
        </a:p>
      </dgm:t>
    </dgm:pt>
    <dgm:pt modelId="{EB8EF3E5-CCE6-4C64-B3E4-DA3AC5DA15DC}">
      <dgm:prSet phldrT="[Text]"/>
      <dgm:spPr/>
      <dgm:t>
        <a:bodyPr/>
        <a:lstStyle/>
        <a:p>
          <a:r>
            <a:rPr lang="cs-CZ" dirty="0"/>
            <a:t>týmové role</a:t>
          </a:r>
        </a:p>
      </dgm:t>
    </dgm:pt>
    <dgm:pt modelId="{A14A2EAB-9F52-4F23-9CC4-2D833C3FA357}" type="parTrans" cxnId="{E3704706-457F-4614-9A42-4875289CA11D}">
      <dgm:prSet/>
      <dgm:spPr/>
      <dgm:t>
        <a:bodyPr/>
        <a:lstStyle/>
        <a:p>
          <a:endParaRPr lang="cs-CZ"/>
        </a:p>
      </dgm:t>
    </dgm:pt>
    <dgm:pt modelId="{B19CDAC3-C0DB-4E4B-A7CB-77C36E0666D3}" type="sibTrans" cxnId="{E3704706-457F-4614-9A42-4875289CA11D}">
      <dgm:prSet/>
      <dgm:spPr/>
      <dgm:t>
        <a:bodyPr/>
        <a:lstStyle/>
        <a:p>
          <a:endParaRPr lang="cs-CZ"/>
        </a:p>
      </dgm:t>
    </dgm:pt>
    <dgm:pt modelId="{B73397BD-3808-4912-B7C1-58FB8B4F9918}">
      <dgm:prSet phldrT="[Text]"/>
      <dgm:spPr/>
      <dgm:t>
        <a:bodyPr/>
        <a:lstStyle/>
        <a:p>
          <a:r>
            <a:rPr lang="cs-CZ" dirty="0"/>
            <a:t>MBTI</a:t>
          </a:r>
        </a:p>
      </dgm:t>
    </dgm:pt>
    <dgm:pt modelId="{340E6D12-687D-4D91-9351-8A0EDB992EF9}" type="parTrans" cxnId="{7D41D231-CC0D-4DF7-8CC6-C8BF9CD4F8B0}">
      <dgm:prSet/>
      <dgm:spPr/>
      <dgm:t>
        <a:bodyPr/>
        <a:lstStyle/>
        <a:p>
          <a:endParaRPr lang="cs-CZ"/>
        </a:p>
      </dgm:t>
    </dgm:pt>
    <dgm:pt modelId="{1B6DFA19-E1D7-4BF4-A6DE-856AEC3D0B28}" type="sibTrans" cxnId="{7D41D231-CC0D-4DF7-8CC6-C8BF9CD4F8B0}">
      <dgm:prSet/>
      <dgm:spPr/>
      <dgm:t>
        <a:bodyPr/>
        <a:lstStyle/>
        <a:p>
          <a:endParaRPr lang="cs-CZ"/>
        </a:p>
      </dgm:t>
    </dgm:pt>
    <dgm:pt modelId="{F6657033-9C48-4B4D-9342-5348D135C45D}">
      <dgm:prSet phldrT="[Text]"/>
      <dgm:spPr/>
      <dgm:t>
        <a:bodyPr/>
        <a:lstStyle/>
        <a:p>
          <a:r>
            <a:rPr lang="cs-CZ" dirty="0" err="1"/>
            <a:t>Belbín</a:t>
          </a:r>
          <a:endParaRPr lang="cs-CZ" dirty="0"/>
        </a:p>
      </dgm:t>
    </dgm:pt>
    <dgm:pt modelId="{650BFD42-6FAE-4758-B6F3-9883F7A1AB82}" type="parTrans" cxnId="{461673CF-1C80-4BF7-B3CF-0A025C9CE178}">
      <dgm:prSet/>
      <dgm:spPr/>
      <dgm:t>
        <a:bodyPr/>
        <a:lstStyle/>
        <a:p>
          <a:endParaRPr lang="cs-CZ"/>
        </a:p>
      </dgm:t>
    </dgm:pt>
    <dgm:pt modelId="{6740A244-D912-4D34-8D27-497A1A1DF216}" type="sibTrans" cxnId="{461673CF-1C80-4BF7-B3CF-0A025C9CE178}">
      <dgm:prSet/>
      <dgm:spPr/>
      <dgm:t>
        <a:bodyPr/>
        <a:lstStyle/>
        <a:p>
          <a:endParaRPr lang="cs-CZ"/>
        </a:p>
      </dgm:t>
    </dgm:pt>
    <dgm:pt modelId="{052C4993-F431-4CE4-BB87-A9B62345CAAC}">
      <dgm:prSet phldrT="[Text]"/>
      <dgm:spPr/>
      <dgm:t>
        <a:bodyPr/>
        <a:lstStyle/>
        <a:p>
          <a:r>
            <a:rPr lang="cs-CZ" dirty="0"/>
            <a:t>typy lidí</a:t>
          </a:r>
        </a:p>
      </dgm:t>
    </dgm:pt>
    <dgm:pt modelId="{941904F3-2F32-407A-A9AE-99CCA440B41B}" type="parTrans" cxnId="{0A2A85CF-AA74-41E7-B38A-7DDFA0F6962F}">
      <dgm:prSet/>
      <dgm:spPr/>
      <dgm:t>
        <a:bodyPr/>
        <a:lstStyle/>
        <a:p>
          <a:endParaRPr lang="cs-CZ"/>
        </a:p>
      </dgm:t>
    </dgm:pt>
    <dgm:pt modelId="{B3C9832C-7773-4196-A308-66426D868879}" type="sibTrans" cxnId="{0A2A85CF-AA74-41E7-B38A-7DDFA0F6962F}">
      <dgm:prSet/>
      <dgm:spPr/>
      <dgm:t>
        <a:bodyPr/>
        <a:lstStyle/>
        <a:p>
          <a:endParaRPr lang="cs-CZ"/>
        </a:p>
      </dgm:t>
    </dgm:pt>
    <dgm:pt modelId="{A7E7C1A4-A41A-472B-BD97-98FA1CF7ED7B}">
      <dgm:prSet phldrT="[Text]"/>
      <dgm:spPr/>
      <dgm:t>
        <a:bodyPr/>
        <a:lstStyle/>
        <a:p>
          <a:r>
            <a:rPr lang="cs-CZ" dirty="0"/>
            <a:t>motivační faktory</a:t>
          </a:r>
        </a:p>
      </dgm:t>
    </dgm:pt>
    <dgm:pt modelId="{6ED33DB5-0DD8-46BB-B004-59CD77AF087F}" type="parTrans" cxnId="{5DFFB77E-6FAD-425C-B67C-D014180818BB}">
      <dgm:prSet/>
      <dgm:spPr/>
      <dgm:t>
        <a:bodyPr/>
        <a:lstStyle/>
        <a:p>
          <a:endParaRPr lang="cs-CZ"/>
        </a:p>
      </dgm:t>
    </dgm:pt>
    <dgm:pt modelId="{49C1DD90-6730-4BEB-B766-A80286068D07}" type="sibTrans" cxnId="{5DFFB77E-6FAD-425C-B67C-D014180818BB}">
      <dgm:prSet/>
      <dgm:spPr/>
      <dgm:t>
        <a:bodyPr/>
        <a:lstStyle/>
        <a:p>
          <a:endParaRPr lang="cs-CZ"/>
        </a:p>
      </dgm:t>
    </dgm:pt>
    <dgm:pt modelId="{4A962F2E-63C7-4DAC-9F76-C91BC82C228B}">
      <dgm:prSet phldrT="[Text]"/>
      <dgm:spPr/>
      <dgm:t>
        <a:bodyPr/>
        <a:lstStyle/>
        <a:p>
          <a:r>
            <a:rPr lang="cs-CZ" dirty="0"/>
            <a:t>vedení</a:t>
          </a:r>
        </a:p>
      </dgm:t>
    </dgm:pt>
    <dgm:pt modelId="{7854356D-CC06-4D95-B79D-AC3475EC0174}" type="parTrans" cxnId="{D1BE132F-F4E1-41E2-9AD0-A911024AFC6B}">
      <dgm:prSet/>
      <dgm:spPr/>
      <dgm:t>
        <a:bodyPr/>
        <a:lstStyle/>
        <a:p>
          <a:endParaRPr lang="cs-CZ"/>
        </a:p>
      </dgm:t>
    </dgm:pt>
    <dgm:pt modelId="{34BC8A35-C414-48D0-940D-373C80C483BE}" type="sibTrans" cxnId="{D1BE132F-F4E1-41E2-9AD0-A911024AFC6B}">
      <dgm:prSet/>
      <dgm:spPr/>
      <dgm:t>
        <a:bodyPr/>
        <a:lstStyle/>
        <a:p>
          <a:endParaRPr lang="cs-CZ"/>
        </a:p>
      </dgm:t>
    </dgm:pt>
    <dgm:pt modelId="{74E02B19-0C52-4B16-94F7-2DFC53C11125}">
      <dgm:prSet phldrT="[Text]"/>
      <dgm:spPr/>
      <dgm:t>
        <a:bodyPr/>
        <a:lstStyle/>
        <a:p>
          <a:r>
            <a:rPr lang="cs-CZ" dirty="0"/>
            <a:t>odměňování</a:t>
          </a:r>
        </a:p>
      </dgm:t>
    </dgm:pt>
    <dgm:pt modelId="{34848E3A-2D6E-4C7D-B243-C6E7767BACD8}" type="parTrans" cxnId="{629E10A4-6DD6-4732-B6EF-49E6A9600E9C}">
      <dgm:prSet/>
      <dgm:spPr/>
      <dgm:t>
        <a:bodyPr/>
        <a:lstStyle/>
        <a:p>
          <a:endParaRPr lang="cs-CZ"/>
        </a:p>
      </dgm:t>
    </dgm:pt>
    <dgm:pt modelId="{94AC1B8C-25A6-4853-8F1B-918CF80A6D0C}" type="sibTrans" cxnId="{629E10A4-6DD6-4732-B6EF-49E6A9600E9C}">
      <dgm:prSet/>
      <dgm:spPr/>
      <dgm:t>
        <a:bodyPr/>
        <a:lstStyle/>
        <a:p>
          <a:endParaRPr lang="cs-CZ"/>
        </a:p>
      </dgm:t>
    </dgm:pt>
    <dgm:pt modelId="{7DED9A7D-6A0B-4BE0-A083-81763986A423}">
      <dgm:prSet phldrT="[Text]"/>
      <dgm:spPr/>
      <dgm:t>
        <a:bodyPr/>
        <a:lstStyle/>
        <a:p>
          <a:r>
            <a:rPr lang="cs-CZ" dirty="0"/>
            <a:t>delegování</a:t>
          </a:r>
        </a:p>
      </dgm:t>
    </dgm:pt>
    <dgm:pt modelId="{4BB1B437-B38D-48CD-9653-DAD953AB68BC}" type="parTrans" cxnId="{BF025675-E83C-42D7-A275-A1C26ABDB408}">
      <dgm:prSet/>
      <dgm:spPr/>
      <dgm:t>
        <a:bodyPr/>
        <a:lstStyle/>
        <a:p>
          <a:endParaRPr lang="cs-CZ"/>
        </a:p>
      </dgm:t>
    </dgm:pt>
    <dgm:pt modelId="{3115BF22-B1C0-4B50-BD3B-487F865CACEF}" type="sibTrans" cxnId="{BF025675-E83C-42D7-A275-A1C26ABDB408}">
      <dgm:prSet/>
      <dgm:spPr/>
      <dgm:t>
        <a:bodyPr/>
        <a:lstStyle/>
        <a:p>
          <a:endParaRPr lang="cs-CZ"/>
        </a:p>
      </dgm:t>
    </dgm:pt>
    <dgm:pt modelId="{4351700F-6EF4-4365-8F1B-B800E5F04024}">
      <dgm:prSet phldrT="[Text]"/>
      <dgm:spPr/>
      <dgm:t>
        <a:bodyPr/>
        <a:lstStyle/>
        <a:p>
          <a:r>
            <a:rPr lang="cs-CZ" dirty="0"/>
            <a:t>kritika / chvála</a:t>
          </a:r>
        </a:p>
      </dgm:t>
    </dgm:pt>
    <dgm:pt modelId="{CC801B97-471A-43D1-869C-23AAC6A14609}" type="parTrans" cxnId="{5EB57A7B-A3F8-400D-ACD6-6B77E5CC522C}">
      <dgm:prSet/>
      <dgm:spPr/>
      <dgm:t>
        <a:bodyPr/>
        <a:lstStyle/>
        <a:p>
          <a:endParaRPr lang="cs-CZ"/>
        </a:p>
      </dgm:t>
    </dgm:pt>
    <dgm:pt modelId="{ED56F8D7-AC6B-4503-9C6E-EC09EE762674}" type="sibTrans" cxnId="{5EB57A7B-A3F8-400D-ACD6-6B77E5CC522C}">
      <dgm:prSet/>
      <dgm:spPr/>
      <dgm:t>
        <a:bodyPr/>
        <a:lstStyle/>
        <a:p>
          <a:endParaRPr lang="cs-CZ"/>
        </a:p>
      </dgm:t>
    </dgm:pt>
    <dgm:pt modelId="{EE78F2F6-39CF-49A3-AEDD-43D3F3CF5970}">
      <dgm:prSet phldrT="[Text]"/>
      <dgm:spPr/>
      <dgm:t>
        <a:bodyPr/>
        <a:lstStyle/>
        <a:p>
          <a:r>
            <a:rPr lang="cs-CZ" dirty="0"/>
            <a:t>respekt</a:t>
          </a:r>
        </a:p>
      </dgm:t>
    </dgm:pt>
    <dgm:pt modelId="{2D103CC8-477E-4086-AC3F-7527539C9E10}" type="parTrans" cxnId="{49A8BC97-1FF6-463A-A50B-AD307C2A7B51}">
      <dgm:prSet/>
      <dgm:spPr/>
      <dgm:t>
        <a:bodyPr/>
        <a:lstStyle/>
        <a:p>
          <a:endParaRPr lang="cs-CZ"/>
        </a:p>
      </dgm:t>
    </dgm:pt>
    <dgm:pt modelId="{FAE651AD-11B5-4A51-B6C0-06A5B3077D5C}" type="sibTrans" cxnId="{49A8BC97-1FF6-463A-A50B-AD307C2A7B51}">
      <dgm:prSet/>
      <dgm:spPr/>
      <dgm:t>
        <a:bodyPr/>
        <a:lstStyle/>
        <a:p>
          <a:endParaRPr lang="cs-CZ"/>
        </a:p>
      </dgm:t>
    </dgm:pt>
    <dgm:pt modelId="{C8BA1385-A724-4F7C-98BE-00CD019A3A29}" type="pres">
      <dgm:prSet presAssocID="{1A1F468C-A096-42C6-973B-D6542D7A45D1}" presName="Name0" presStyleCnt="0">
        <dgm:presLayoutVars>
          <dgm:chMax/>
          <dgm:chPref/>
          <dgm:dir/>
          <dgm:animLvl val="lvl"/>
        </dgm:presLayoutVars>
      </dgm:prSet>
      <dgm:spPr/>
    </dgm:pt>
    <dgm:pt modelId="{53933054-052A-4C8B-984B-B1F874D07C05}" type="pres">
      <dgm:prSet presAssocID="{90E14619-DDFA-49E9-874B-4E6E3DFEF252}" presName="composite" presStyleCnt="0"/>
      <dgm:spPr/>
    </dgm:pt>
    <dgm:pt modelId="{94D4884F-276D-4E41-A1E1-1EE37E4C83A1}" type="pres">
      <dgm:prSet presAssocID="{90E14619-DDFA-49E9-874B-4E6E3DFEF252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</dgm:pt>
    <dgm:pt modelId="{56560984-B35F-4382-AFA4-8655D656445F}" type="pres">
      <dgm:prSet presAssocID="{90E14619-DDFA-49E9-874B-4E6E3DFEF252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A7AD45CC-86C4-46AC-9452-6CC313C6BB21}" type="pres">
      <dgm:prSet presAssocID="{90E14619-DDFA-49E9-874B-4E6E3DFEF252}" presName="BalanceSpacing" presStyleCnt="0"/>
      <dgm:spPr/>
    </dgm:pt>
    <dgm:pt modelId="{4F5F35B5-B7EF-4A38-B2C9-0BBD14D35008}" type="pres">
      <dgm:prSet presAssocID="{90E14619-DDFA-49E9-874B-4E6E3DFEF252}" presName="BalanceSpacing1" presStyleCnt="0"/>
      <dgm:spPr/>
    </dgm:pt>
    <dgm:pt modelId="{54BD45FC-E2D5-45FF-A71A-712BC4C1995E}" type="pres">
      <dgm:prSet presAssocID="{4AF167E0-5320-4B48-AAE2-80170BD84446}" presName="Accent1Text" presStyleLbl="node1" presStyleIdx="1" presStyleCnt="8"/>
      <dgm:spPr/>
    </dgm:pt>
    <dgm:pt modelId="{E02D49F3-E13F-4857-B828-14D03139CBA9}" type="pres">
      <dgm:prSet presAssocID="{4AF167E0-5320-4B48-AAE2-80170BD84446}" presName="spaceBetweenRectangles" presStyleCnt="0"/>
      <dgm:spPr/>
    </dgm:pt>
    <dgm:pt modelId="{1DAA4816-04FB-4C43-990B-A041A0A82297}" type="pres">
      <dgm:prSet presAssocID="{B95A42CD-F634-48C3-9B07-2F8362294CD0}" presName="composite" presStyleCnt="0"/>
      <dgm:spPr/>
    </dgm:pt>
    <dgm:pt modelId="{7267DA27-C163-4929-9EEA-FA3C7A976C66}" type="pres">
      <dgm:prSet presAssocID="{B95A42CD-F634-48C3-9B07-2F8362294CD0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BBF11E01-8789-4927-9893-FE3F0408EEFC}" type="pres">
      <dgm:prSet presAssocID="{B95A42CD-F634-48C3-9B07-2F8362294CD0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81B5EBDA-AB0F-4673-AF94-EE39990CBDEE}" type="pres">
      <dgm:prSet presAssocID="{B95A42CD-F634-48C3-9B07-2F8362294CD0}" presName="BalanceSpacing" presStyleCnt="0"/>
      <dgm:spPr/>
    </dgm:pt>
    <dgm:pt modelId="{B06A8FF6-F90D-4C68-83CA-8A16218E7B9E}" type="pres">
      <dgm:prSet presAssocID="{B95A42CD-F634-48C3-9B07-2F8362294CD0}" presName="BalanceSpacing1" presStyleCnt="0"/>
      <dgm:spPr/>
    </dgm:pt>
    <dgm:pt modelId="{E39BE09F-6CD5-4F8F-B2B6-7BA548F8AFCE}" type="pres">
      <dgm:prSet presAssocID="{2E444F9A-B1F9-47F9-9AC8-10CF25653E67}" presName="Accent1Text" presStyleLbl="node1" presStyleIdx="3" presStyleCnt="8"/>
      <dgm:spPr/>
    </dgm:pt>
    <dgm:pt modelId="{3E8C7063-C774-41AC-8795-57997AE88C78}" type="pres">
      <dgm:prSet presAssocID="{2E444F9A-B1F9-47F9-9AC8-10CF25653E67}" presName="spaceBetweenRectangles" presStyleCnt="0"/>
      <dgm:spPr/>
    </dgm:pt>
    <dgm:pt modelId="{CA9D7D4F-C495-4215-9674-2DFB070507C2}" type="pres">
      <dgm:prSet presAssocID="{EB8EF3E5-CCE6-4C64-B3E4-DA3AC5DA15DC}" presName="composite" presStyleCnt="0"/>
      <dgm:spPr/>
    </dgm:pt>
    <dgm:pt modelId="{54EB2600-B6F0-4B13-97A4-2C15C1482171}" type="pres">
      <dgm:prSet presAssocID="{EB8EF3E5-CCE6-4C64-B3E4-DA3AC5DA15DC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0F0FE53A-2AF5-4D30-B792-28F14412AA1D}" type="pres">
      <dgm:prSet presAssocID="{EB8EF3E5-CCE6-4C64-B3E4-DA3AC5DA15DC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E0975F59-D673-4ECA-9DA1-D56E22348DA2}" type="pres">
      <dgm:prSet presAssocID="{EB8EF3E5-CCE6-4C64-B3E4-DA3AC5DA15DC}" presName="BalanceSpacing" presStyleCnt="0"/>
      <dgm:spPr/>
    </dgm:pt>
    <dgm:pt modelId="{21158CE9-152F-4B18-98EC-F0AA65A19838}" type="pres">
      <dgm:prSet presAssocID="{EB8EF3E5-CCE6-4C64-B3E4-DA3AC5DA15DC}" presName="BalanceSpacing1" presStyleCnt="0"/>
      <dgm:spPr/>
    </dgm:pt>
    <dgm:pt modelId="{8DEB17EF-EE75-46D3-B37F-A0FB75062A85}" type="pres">
      <dgm:prSet presAssocID="{B19CDAC3-C0DB-4E4B-A7CB-77C36E0666D3}" presName="Accent1Text" presStyleLbl="node1" presStyleIdx="5" presStyleCnt="8"/>
      <dgm:spPr/>
    </dgm:pt>
    <dgm:pt modelId="{21F1354A-1ABD-4C22-A749-980F1D8E7ADF}" type="pres">
      <dgm:prSet presAssocID="{B19CDAC3-C0DB-4E4B-A7CB-77C36E0666D3}" presName="spaceBetweenRectangles" presStyleCnt="0"/>
      <dgm:spPr/>
    </dgm:pt>
    <dgm:pt modelId="{0F6BFF0B-6EC2-4C8E-9060-688792C5074E}" type="pres">
      <dgm:prSet presAssocID="{4A962F2E-63C7-4DAC-9F76-C91BC82C228B}" presName="composite" presStyleCnt="0"/>
      <dgm:spPr/>
    </dgm:pt>
    <dgm:pt modelId="{B5023DED-0701-4CCA-A45D-A22896DF483A}" type="pres">
      <dgm:prSet presAssocID="{4A962F2E-63C7-4DAC-9F76-C91BC82C228B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</dgm:pt>
    <dgm:pt modelId="{E6228BA0-21D3-4437-AFE0-D72EB5A0A1C8}" type="pres">
      <dgm:prSet presAssocID="{4A962F2E-63C7-4DAC-9F76-C91BC82C228B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93A2333C-D987-439E-963C-E2C767B1FCF7}" type="pres">
      <dgm:prSet presAssocID="{4A962F2E-63C7-4DAC-9F76-C91BC82C228B}" presName="BalanceSpacing" presStyleCnt="0"/>
      <dgm:spPr/>
    </dgm:pt>
    <dgm:pt modelId="{EAF52C5E-7B5D-43A9-823C-C5130F1E17C2}" type="pres">
      <dgm:prSet presAssocID="{4A962F2E-63C7-4DAC-9F76-C91BC82C228B}" presName="BalanceSpacing1" presStyleCnt="0"/>
      <dgm:spPr/>
    </dgm:pt>
    <dgm:pt modelId="{7EFA91B1-67F8-4A1A-AA2F-A4672E9B3188}" type="pres">
      <dgm:prSet presAssocID="{34BC8A35-C414-48D0-940D-373C80C483BE}" presName="Accent1Text" presStyleLbl="node1" presStyleIdx="7" presStyleCnt="8"/>
      <dgm:spPr/>
    </dgm:pt>
  </dgm:ptLst>
  <dgm:cxnLst>
    <dgm:cxn modelId="{6E1CCD01-8BF1-4946-ABCB-3037FC9E773B}" type="presOf" srcId="{EE78F2F6-39CF-49A3-AEDD-43D3F3CF5970}" destId="{E6228BA0-21D3-4437-AFE0-D72EB5A0A1C8}" srcOrd="0" destOrd="2" presId="urn:microsoft.com/office/officeart/2008/layout/AlternatingHexagons"/>
    <dgm:cxn modelId="{E3704706-457F-4614-9A42-4875289CA11D}" srcId="{1A1F468C-A096-42C6-973B-D6542D7A45D1}" destId="{EB8EF3E5-CCE6-4C64-B3E4-DA3AC5DA15DC}" srcOrd="2" destOrd="0" parTransId="{A14A2EAB-9F52-4F23-9CC4-2D833C3FA357}" sibTransId="{B19CDAC3-C0DB-4E4B-A7CB-77C36E0666D3}"/>
    <dgm:cxn modelId="{D1BE132F-F4E1-41E2-9AD0-A911024AFC6B}" srcId="{1A1F468C-A096-42C6-973B-D6542D7A45D1}" destId="{4A962F2E-63C7-4DAC-9F76-C91BC82C228B}" srcOrd="3" destOrd="0" parTransId="{7854356D-CC06-4D95-B79D-AC3475EC0174}" sibTransId="{34BC8A35-C414-48D0-940D-373C80C483BE}"/>
    <dgm:cxn modelId="{7D41D231-CC0D-4DF7-8CC6-C8BF9CD4F8B0}" srcId="{EB8EF3E5-CCE6-4C64-B3E4-DA3AC5DA15DC}" destId="{B73397BD-3808-4912-B7C1-58FB8B4F9918}" srcOrd="0" destOrd="0" parTransId="{340E6D12-687D-4D91-9351-8A0EDB992EF9}" sibTransId="{1B6DFA19-E1D7-4BF4-A6DE-856AEC3D0B28}"/>
    <dgm:cxn modelId="{94CCF23D-E449-45FD-988E-378FC9715157}" srcId="{1A1F468C-A096-42C6-973B-D6542D7A45D1}" destId="{B95A42CD-F634-48C3-9B07-2F8362294CD0}" srcOrd="1" destOrd="0" parTransId="{3BF60CCC-0C69-4195-A481-025226F6B27B}" sibTransId="{2E444F9A-B1F9-47F9-9AC8-10CF25653E67}"/>
    <dgm:cxn modelId="{9B5BA15C-5D1E-49E4-A7BF-D105B0820286}" type="presOf" srcId="{74E02B19-0C52-4B16-94F7-2DFC53C11125}" destId="{56560984-B35F-4382-AFA4-8655D656445F}" srcOrd="0" destOrd="1" presId="urn:microsoft.com/office/officeart/2008/layout/AlternatingHexagons"/>
    <dgm:cxn modelId="{034E844B-214D-447C-8798-32538FB9B555}" type="presOf" srcId="{4A962F2E-63C7-4DAC-9F76-C91BC82C228B}" destId="{B5023DED-0701-4CCA-A45D-A22896DF483A}" srcOrd="0" destOrd="0" presId="urn:microsoft.com/office/officeart/2008/layout/AlternatingHexagons"/>
    <dgm:cxn modelId="{BF025675-E83C-42D7-A275-A1C26ABDB408}" srcId="{4A962F2E-63C7-4DAC-9F76-C91BC82C228B}" destId="{7DED9A7D-6A0B-4BE0-A083-81763986A423}" srcOrd="0" destOrd="0" parTransId="{4BB1B437-B38D-48CD-9653-DAD953AB68BC}" sibTransId="{3115BF22-B1C0-4B50-BD3B-487F865CACEF}"/>
    <dgm:cxn modelId="{F3C69375-6F10-47BA-B9E8-BB2C35E17A5A}" type="presOf" srcId="{7DED9A7D-6A0B-4BE0-A083-81763986A423}" destId="{E6228BA0-21D3-4437-AFE0-D72EB5A0A1C8}" srcOrd="0" destOrd="0" presId="urn:microsoft.com/office/officeart/2008/layout/AlternatingHexagons"/>
    <dgm:cxn modelId="{2B9B9578-CDD5-495C-B201-4F02826FC5E3}" srcId="{90E14619-DDFA-49E9-874B-4E6E3DFEF252}" destId="{456BBB95-FBDE-4E46-9F7F-584531F54B14}" srcOrd="0" destOrd="0" parTransId="{65AF2D95-76F5-430B-AB1D-C74FB5AC2BF1}" sibTransId="{702C3941-0B7A-473B-A273-E4D1FCEC0E7E}"/>
    <dgm:cxn modelId="{5EB57A7B-A3F8-400D-ACD6-6B77E5CC522C}" srcId="{4A962F2E-63C7-4DAC-9F76-C91BC82C228B}" destId="{4351700F-6EF4-4365-8F1B-B800E5F04024}" srcOrd="1" destOrd="0" parTransId="{CC801B97-471A-43D1-869C-23AAC6A14609}" sibTransId="{ED56F8D7-AC6B-4503-9C6E-EC09EE762674}"/>
    <dgm:cxn modelId="{5DFFB77E-6FAD-425C-B67C-D014180818BB}" srcId="{B95A42CD-F634-48C3-9B07-2F8362294CD0}" destId="{A7E7C1A4-A41A-472B-BD97-98FA1CF7ED7B}" srcOrd="1" destOrd="0" parTransId="{6ED33DB5-0DD8-46BB-B004-59CD77AF087F}" sibTransId="{49C1DD90-6730-4BEB-B766-A80286068D07}"/>
    <dgm:cxn modelId="{BC3DAF82-8846-4E8F-B548-9CA98E35312D}" type="presOf" srcId="{052C4993-F431-4CE4-BB87-A9B62345CAAC}" destId="{BBF11E01-8789-4927-9893-FE3F0408EEFC}" srcOrd="0" destOrd="0" presId="urn:microsoft.com/office/officeart/2008/layout/AlternatingHexagons"/>
    <dgm:cxn modelId="{F2C30383-FF06-4FD0-B222-E77802A06529}" type="presOf" srcId="{2E444F9A-B1F9-47F9-9AC8-10CF25653E67}" destId="{E39BE09F-6CD5-4F8F-B2B6-7BA548F8AFCE}" srcOrd="0" destOrd="0" presId="urn:microsoft.com/office/officeart/2008/layout/AlternatingHexagons"/>
    <dgm:cxn modelId="{7888FF86-667E-4ACD-B8C5-7D6926D80F8C}" type="presOf" srcId="{F6657033-9C48-4B4D-9342-5348D135C45D}" destId="{0F0FE53A-2AF5-4D30-B792-28F14412AA1D}" srcOrd="0" destOrd="1" presId="urn:microsoft.com/office/officeart/2008/layout/AlternatingHexagons"/>
    <dgm:cxn modelId="{49A8BC97-1FF6-463A-A50B-AD307C2A7B51}" srcId="{4A962F2E-63C7-4DAC-9F76-C91BC82C228B}" destId="{EE78F2F6-39CF-49A3-AEDD-43D3F3CF5970}" srcOrd="2" destOrd="0" parTransId="{2D103CC8-477E-4086-AC3F-7527539C9E10}" sibTransId="{FAE651AD-11B5-4A51-B6C0-06A5B3077D5C}"/>
    <dgm:cxn modelId="{54D79998-EE9E-463B-BB9B-84D6F39CEF0C}" type="presOf" srcId="{90E14619-DDFA-49E9-874B-4E6E3DFEF252}" destId="{94D4884F-276D-4E41-A1E1-1EE37E4C83A1}" srcOrd="0" destOrd="0" presId="urn:microsoft.com/office/officeart/2008/layout/AlternatingHexagons"/>
    <dgm:cxn modelId="{6FC3D89D-13A1-4E7D-A88F-9AF26538CABB}" type="presOf" srcId="{B73397BD-3808-4912-B7C1-58FB8B4F9918}" destId="{0F0FE53A-2AF5-4D30-B792-28F14412AA1D}" srcOrd="0" destOrd="0" presId="urn:microsoft.com/office/officeart/2008/layout/AlternatingHexagons"/>
    <dgm:cxn modelId="{629E10A4-6DD6-4732-B6EF-49E6A9600E9C}" srcId="{90E14619-DDFA-49E9-874B-4E6E3DFEF252}" destId="{74E02B19-0C52-4B16-94F7-2DFC53C11125}" srcOrd="1" destOrd="0" parTransId="{34848E3A-2D6E-4C7D-B243-C6E7767BACD8}" sibTransId="{94AC1B8C-25A6-4853-8F1B-918CF80A6D0C}"/>
    <dgm:cxn modelId="{15431DAA-CC70-4C71-87B8-6D4A36972BA0}" type="presOf" srcId="{1A1F468C-A096-42C6-973B-D6542D7A45D1}" destId="{C8BA1385-A724-4F7C-98BE-00CD019A3A29}" srcOrd="0" destOrd="0" presId="urn:microsoft.com/office/officeart/2008/layout/AlternatingHexagons"/>
    <dgm:cxn modelId="{EB257DB9-A777-47C8-9802-AA8E3B1D47E3}" type="presOf" srcId="{EB8EF3E5-CCE6-4C64-B3E4-DA3AC5DA15DC}" destId="{54EB2600-B6F0-4B13-97A4-2C15C1482171}" srcOrd="0" destOrd="0" presId="urn:microsoft.com/office/officeart/2008/layout/AlternatingHexagons"/>
    <dgm:cxn modelId="{55151BBC-66E7-4A72-89BB-37955CF954E4}" type="presOf" srcId="{34BC8A35-C414-48D0-940D-373C80C483BE}" destId="{7EFA91B1-67F8-4A1A-AA2F-A4672E9B3188}" srcOrd="0" destOrd="0" presId="urn:microsoft.com/office/officeart/2008/layout/AlternatingHexagons"/>
    <dgm:cxn modelId="{461673CF-1C80-4BF7-B3CF-0A025C9CE178}" srcId="{EB8EF3E5-CCE6-4C64-B3E4-DA3AC5DA15DC}" destId="{F6657033-9C48-4B4D-9342-5348D135C45D}" srcOrd="1" destOrd="0" parTransId="{650BFD42-6FAE-4758-B6F3-9883F7A1AB82}" sibTransId="{6740A244-D912-4D34-8D27-497A1A1DF216}"/>
    <dgm:cxn modelId="{0A2A85CF-AA74-41E7-B38A-7DDFA0F6962F}" srcId="{B95A42CD-F634-48C3-9B07-2F8362294CD0}" destId="{052C4993-F431-4CE4-BB87-A9B62345CAAC}" srcOrd="0" destOrd="0" parTransId="{941904F3-2F32-407A-A9AE-99CCA440B41B}" sibTransId="{B3C9832C-7773-4196-A308-66426D868879}"/>
    <dgm:cxn modelId="{8784F1DB-F567-4CEB-9018-EFE2D4962074}" type="presOf" srcId="{A7E7C1A4-A41A-472B-BD97-98FA1CF7ED7B}" destId="{BBF11E01-8789-4927-9893-FE3F0408EEFC}" srcOrd="0" destOrd="1" presId="urn:microsoft.com/office/officeart/2008/layout/AlternatingHexagons"/>
    <dgm:cxn modelId="{06A23EDE-156F-4346-9A6F-69E7CB4C3BA2}" type="presOf" srcId="{456BBB95-FBDE-4E46-9F7F-584531F54B14}" destId="{56560984-B35F-4382-AFA4-8655D656445F}" srcOrd="0" destOrd="0" presId="urn:microsoft.com/office/officeart/2008/layout/AlternatingHexagons"/>
    <dgm:cxn modelId="{A9F9A4E0-C395-4116-B023-9FB16C8EDF00}" type="presOf" srcId="{4351700F-6EF4-4365-8F1B-B800E5F04024}" destId="{E6228BA0-21D3-4437-AFE0-D72EB5A0A1C8}" srcOrd="0" destOrd="1" presId="urn:microsoft.com/office/officeart/2008/layout/AlternatingHexagons"/>
    <dgm:cxn modelId="{5DEAB9E6-5EBF-4AA0-B3CB-9C2119BB28BA}" srcId="{1A1F468C-A096-42C6-973B-D6542D7A45D1}" destId="{90E14619-DDFA-49E9-874B-4E6E3DFEF252}" srcOrd="0" destOrd="0" parTransId="{E227A117-F70C-4AB7-BF68-E3C2EB6286E8}" sibTransId="{4AF167E0-5320-4B48-AAE2-80170BD84446}"/>
    <dgm:cxn modelId="{D5BEA6EC-C541-4F2D-B7CB-B90F2460C412}" type="presOf" srcId="{4AF167E0-5320-4B48-AAE2-80170BD84446}" destId="{54BD45FC-E2D5-45FF-A71A-712BC4C1995E}" srcOrd="0" destOrd="0" presId="urn:microsoft.com/office/officeart/2008/layout/AlternatingHexagons"/>
    <dgm:cxn modelId="{006BF1F6-9325-4B93-951E-6FA53C92ABAF}" type="presOf" srcId="{B95A42CD-F634-48C3-9B07-2F8362294CD0}" destId="{7267DA27-C163-4929-9EEA-FA3C7A976C66}" srcOrd="0" destOrd="0" presId="urn:microsoft.com/office/officeart/2008/layout/AlternatingHexagons"/>
    <dgm:cxn modelId="{801252FA-BB50-4FEE-BF42-9580B79D82DF}" type="presOf" srcId="{B19CDAC3-C0DB-4E4B-A7CB-77C36E0666D3}" destId="{8DEB17EF-EE75-46D3-B37F-A0FB75062A85}" srcOrd="0" destOrd="0" presId="urn:microsoft.com/office/officeart/2008/layout/AlternatingHexagons"/>
    <dgm:cxn modelId="{09B9120F-4377-4AEF-8999-B37CE3BB6AC4}" type="presParOf" srcId="{C8BA1385-A724-4F7C-98BE-00CD019A3A29}" destId="{53933054-052A-4C8B-984B-B1F874D07C05}" srcOrd="0" destOrd="0" presId="urn:microsoft.com/office/officeart/2008/layout/AlternatingHexagons"/>
    <dgm:cxn modelId="{7D567AAA-F4C2-4672-8F38-7DA8A29E16CB}" type="presParOf" srcId="{53933054-052A-4C8B-984B-B1F874D07C05}" destId="{94D4884F-276D-4E41-A1E1-1EE37E4C83A1}" srcOrd="0" destOrd="0" presId="urn:microsoft.com/office/officeart/2008/layout/AlternatingHexagons"/>
    <dgm:cxn modelId="{131CCB99-ED7B-4AF1-AE04-0918C55A8FAC}" type="presParOf" srcId="{53933054-052A-4C8B-984B-B1F874D07C05}" destId="{56560984-B35F-4382-AFA4-8655D656445F}" srcOrd="1" destOrd="0" presId="urn:microsoft.com/office/officeart/2008/layout/AlternatingHexagons"/>
    <dgm:cxn modelId="{1E36836A-C9E6-41A2-852E-7AB1D3F830E0}" type="presParOf" srcId="{53933054-052A-4C8B-984B-B1F874D07C05}" destId="{A7AD45CC-86C4-46AC-9452-6CC313C6BB21}" srcOrd="2" destOrd="0" presId="urn:microsoft.com/office/officeart/2008/layout/AlternatingHexagons"/>
    <dgm:cxn modelId="{C788BD48-320B-494D-A75D-8DF2E107934B}" type="presParOf" srcId="{53933054-052A-4C8B-984B-B1F874D07C05}" destId="{4F5F35B5-B7EF-4A38-B2C9-0BBD14D35008}" srcOrd="3" destOrd="0" presId="urn:microsoft.com/office/officeart/2008/layout/AlternatingHexagons"/>
    <dgm:cxn modelId="{369DB1B6-49FF-42A4-928C-37298739D0D6}" type="presParOf" srcId="{53933054-052A-4C8B-984B-B1F874D07C05}" destId="{54BD45FC-E2D5-45FF-A71A-712BC4C1995E}" srcOrd="4" destOrd="0" presId="urn:microsoft.com/office/officeart/2008/layout/AlternatingHexagons"/>
    <dgm:cxn modelId="{16A5FE9B-9880-4B21-90BC-4F586E131D03}" type="presParOf" srcId="{C8BA1385-A724-4F7C-98BE-00CD019A3A29}" destId="{E02D49F3-E13F-4857-B828-14D03139CBA9}" srcOrd="1" destOrd="0" presId="urn:microsoft.com/office/officeart/2008/layout/AlternatingHexagons"/>
    <dgm:cxn modelId="{31D99095-BBC5-4246-8713-324BA2112220}" type="presParOf" srcId="{C8BA1385-A724-4F7C-98BE-00CD019A3A29}" destId="{1DAA4816-04FB-4C43-990B-A041A0A82297}" srcOrd="2" destOrd="0" presId="urn:microsoft.com/office/officeart/2008/layout/AlternatingHexagons"/>
    <dgm:cxn modelId="{6B9D09B7-0B14-46E5-B439-3B3802A2A2DC}" type="presParOf" srcId="{1DAA4816-04FB-4C43-990B-A041A0A82297}" destId="{7267DA27-C163-4929-9EEA-FA3C7A976C66}" srcOrd="0" destOrd="0" presId="urn:microsoft.com/office/officeart/2008/layout/AlternatingHexagons"/>
    <dgm:cxn modelId="{F0D1360B-94D3-4397-881F-07D66F58F264}" type="presParOf" srcId="{1DAA4816-04FB-4C43-990B-A041A0A82297}" destId="{BBF11E01-8789-4927-9893-FE3F0408EEFC}" srcOrd="1" destOrd="0" presId="urn:microsoft.com/office/officeart/2008/layout/AlternatingHexagons"/>
    <dgm:cxn modelId="{01C3B981-4A2A-43DE-97B2-FBF4712ABAB2}" type="presParOf" srcId="{1DAA4816-04FB-4C43-990B-A041A0A82297}" destId="{81B5EBDA-AB0F-4673-AF94-EE39990CBDEE}" srcOrd="2" destOrd="0" presId="urn:microsoft.com/office/officeart/2008/layout/AlternatingHexagons"/>
    <dgm:cxn modelId="{6F79F5D1-B317-4904-B387-036AB1B379AC}" type="presParOf" srcId="{1DAA4816-04FB-4C43-990B-A041A0A82297}" destId="{B06A8FF6-F90D-4C68-83CA-8A16218E7B9E}" srcOrd="3" destOrd="0" presId="urn:microsoft.com/office/officeart/2008/layout/AlternatingHexagons"/>
    <dgm:cxn modelId="{9E1BB88B-A26A-4DEF-A1F6-282A40FE16CF}" type="presParOf" srcId="{1DAA4816-04FB-4C43-990B-A041A0A82297}" destId="{E39BE09F-6CD5-4F8F-B2B6-7BA548F8AFCE}" srcOrd="4" destOrd="0" presId="urn:microsoft.com/office/officeart/2008/layout/AlternatingHexagons"/>
    <dgm:cxn modelId="{8ED98006-9337-4004-AC1B-A4EE1CF37AB4}" type="presParOf" srcId="{C8BA1385-A724-4F7C-98BE-00CD019A3A29}" destId="{3E8C7063-C774-41AC-8795-57997AE88C78}" srcOrd="3" destOrd="0" presId="urn:microsoft.com/office/officeart/2008/layout/AlternatingHexagons"/>
    <dgm:cxn modelId="{27DE8D68-FD0E-43E3-A27F-6D9B37F2E95C}" type="presParOf" srcId="{C8BA1385-A724-4F7C-98BE-00CD019A3A29}" destId="{CA9D7D4F-C495-4215-9674-2DFB070507C2}" srcOrd="4" destOrd="0" presId="urn:microsoft.com/office/officeart/2008/layout/AlternatingHexagons"/>
    <dgm:cxn modelId="{B3ECD4AE-887F-4F31-AFCB-6104EB568CDF}" type="presParOf" srcId="{CA9D7D4F-C495-4215-9674-2DFB070507C2}" destId="{54EB2600-B6F0-4B13-97A4-2C15C1482171}" srcOrd="0" destOrd="0" presId="urn:microsoft.com/office/officeart/2008/layout/AlternatingHexagons"/>
    <dgm:cxn modelId="{EE2AF5AA-2A9C-4651-8751-0D3E05651360}" type="presParOf" srcId="{CA9D7D4F-C495-4215-9674-2DFB070507C2}" destId="{0F0FE53A-2AF5-4D30-B792-28F14412AA1D}" srcOrd="1" destOrd="0" presId="urn:microsoft.com/office/officeart/2008/layout/AlternatingHexagons"/>
    <dgm:cxn modelId="{80C6786C-6E17-4B4A-BC2D-187BE6299835}" type="presParOf" srcId="{CA9D7D4F-C495-4215-9674-2DFB070507C2}" destId="{E0975F59-D673-4ECA-9DA1-D56E22348DA2}" srcOrd="2" destOrd="0" presId="urn:microsoft.com/office/officeart/2008/layout/AlternatingHexagons"/>
    <dgm:cxn modelId="{EFAD0BC5-C2E9-4089-A2F3-00A0C535F139}" type="presParOf" srcId="{CA9D7D4F-C495-4215-9674-2DFB070507C2}" destId="{21158CE9-152F-4B18-98EC-F0AA65A19838}" srcOrd="3" destOrd="0" presId="urn:microsoft.com/office/officeart/2008/layout/AlternatingHexagons"/>
    <dgm:cxn modelId="{098E0316-CC80-4754-BC1E-CEA35FCD90BE}" type="presParOf" srcId="{CA9D7D4F-C495-4215-9674-2DFB070507C2}" destId="{8DEB17EF-EE75-46D3-B37F-A0FB75062A85}" srcOrd="4" destOrd="0" presId="urn:microsoft.com/office/officeart/2008/layout/AlternatingHexagons"/>
    <dgm:cxn modelId="{BEEE612F-A62D-4A1B-9EAA-CFEF4BBE8D69}" type="presParOf" srcId="{C8BA1385-A724-4F7C-98BE-00CD019A3A29}" destId="{21F1354A-1ABD-4C22-A749-980F1D8E7ADF}" srcOrd="5" destOrd="0" presId="urn:microsoft.com/office/officeart/2008/layout/AlternatingHexagons"/>
    <dgm:cxn modelId="{5FA6B967-9D87-45F8-99A6-F37EEAA90526}" type="presParOf" srcId="{C8BA1385-A724-4F7C-98BE-00CD019A3A29}" destId="{0F6BFF0B-6EC2-4C8E-9060-688792C5074E}" srcOrd="6" destOrd="0" presId="urn:microsoft.com/office/officeart/2008/layout/AlternatingHexagons"/>
    <dgm:cxn modelId="{E6CEE453-1DF3-4229-8632-61A9A6D87C8D}" type="presParOf" srcId="{0F6BFF0B-6EC2-4C8E-9060-688792C5074E}" destId="{B5023DED-0701-4CCA-A45D-A22896DF483A}" srcOrd="0" destOrd="0" presId="urn:microsoft.com/office/officeart/2008/layout/AlternatingHexagons"/>
    <dgm:cxn modelId="{4846F5F8-9BD6-41B7-80C6-17CFC60306F6}" type="presParOf" srcId="{0F6BFF0B-6EC2-4C8E-9060-688792C5074E}" destId="{E6228BA0-21D3-4437-AFE0-D72EB5A0A1C8}" srcOrd="1" destOrd="0" presId="urn:microsoft.com/office/officeart/2008/layout/AlternatingHexagons"/>
    <dgm:cxn modelId="{C00A3B80-96AA-4128-98D5-BE5684025414}" type="presParOf" srcId="{0F6BFF0B-6EC2-4C8E-9060-688792C5074E}" destId="{93A2333C-D987-439E-963C-E2C767B1FCF7}" srcOrd="2" destOrd="0" presId="urn:microsoft.com/office/officeart/2008/layout/AlternatingHexagons"/>
    <dgm:cxn modelId="{B9EED81F-FC14-4309-8C4A-A05F3B13DB48}" type="presParOf" srcId="{0F6BFF0B-6EC2-4C8E-9060-688792C5074E}" destId="{EAF52C5E-7B5D-43A9-823C-C5130F1E17C2}" srcOrd="3" destOrd="0" presId="urn:microsoft.com/office/officeart/2008/layout/AlternatingHexagons"/>
    <dgm:cxn modelId="{D672B590-10F1-47CD-B1C0-C3E41A35AEEE}" type="presParOf" srcId="{0F6BFF0B-6EC2-4C8E-9060-688792C5074E}" destId="{7EFA91B1-67F8-4A1A-AA2F-A4672E9B318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F5D186A-F42C-45F1-94AF-96F6875BF83D}" type="doc">
      <dgm:prSet loTypeId="urn:microsoft.com/office/officeart/2005/8/layout/pyramid2" loCatId="pyramid" qsTypeId="urn:microsoft.com/office/officeart/2005/8/quickstyle/simple4" qsCatId="simple" csTypeId="urn:microsoft.com/office/officeart/2005/8/colors/accent1_2" csCatId="accent1" phldr="1"/>
      <dgm:spPr/>
    </dgm:pt>
    <dgm:pt modelId="{973F98CB-E934-4E2C-A9FF-A76944ADC16E}">
      <dgm:prSet phldrT="[Text]"/>
      <dgm:spPr/>
      <dgm:t>
        <a:bodyPr/>
        <a:lstStyle/>
        <a:p>
          <a:r>
            <a:rPr lang="cs-CZ" dirty="0"/>
            <a:t>kvalita (rozsah)</a:t>
          </a:r>
        </a:p>
      </dgm:t>
    </dgm:pt>
    <dgm:pt modelId="{A7995AF4-F2E6-49C8-A055-7B3DF0BA6C84}" type="parTrans" cxnId="{1A990D90-C556-432A-A1CA-86CAAEF665FD}">
      <dgm:prSet/>
      <dgm:spPr/>
      <dgm:t>
        <a:bodyPr/>
        <a:lstStyle/>
        <a:p>
          <a:endParaRPr lang="cs-CZ"/>
        </a:p>
      </dgm:t>
    </dgm:pt>
    <dgm:pt modelId="{6B8097CF-C7CD-41CB-A335-F866ECA42FA9}" type="sibTrans" cxnId="{1A990D90-C556-432A-A1CA-86CAAEF665FD}">
      <dgm:prSet/>
      <dgm:spPr/>
      <dgm:t>
        <a:bodyPr/>
        <a:lstStyle/>
        <a:p>
          <a:endParaRPr lang="cs-CZ"/>
        </a:p>
      </dgm:t>
    </dgm:pt>
    <dgm:pt modelId="{569AC6ED-7895-4DBD-9287-001C26BA91E1}">
      <dgm:prSet phldrT="[Text]"/>
      <dgm:spPr/>
      <dgm:t>
        <a:bodyPr/>
        <a:lstStyle/>
        <a:p>
          <a:r>
            <a:rPr lang="cs-CZ"/>
            <a:t>zdroje (náklady)</a:t>
          </a:r>
        </a:p>
      </dgm:t>
    </dgm:pt>
    <dgm:pt modelId="{0C8493BB-EA03-44A4-9D31-40A49D893894}" type="parTrans" cxnId="{55D50128-D2CA-479D-B8F9-625291168A6D}">
      <dgm:prSet/>
      <dgm:spPr/>
      <dgm:t>
        <a:bodyPr/>
        <a:lstStyle/>
        <a:p>
          <a:endParaRPr lang="cs-CZ"/>
        </a:p>
      </dgm:t>
    </dgm:pt>
    <dgm:pt modelId="{D0ACA22D-FE39-4CCC-A4F5-B0BCC135FF52}" type="sibTrans" cxnId="{55D50128-D2CA-479D-B8F9-625291168A6D}">
      <dgm:prSet/>
      <dgm:spPr/>
      <dgm:t>
        <a:bodyPr/>
        <a:lstStyle/>
        <a:p>
          <a:endParaRPr lang="cs-CZ"/>
        </a:p>
      </dgm:t>
    </dgm:pt>
    <dgm:pt modelId="{F6A70314-D7D9-4BF6-B143-A0C4427503DB}">
      <dgm:prSet phldrT="[Text]"/>
      <dgm:spPr/>
      <dgm:t>
        <a:bodyPr/>
        <a:lstStyle/>
        <a:p>
          <a:r>
            <a:rPr lang="cs-CZ"/>
            <a:t>čas (harmonogram)</a:t>
          </a:r>
        </a:p>
      </dgm:t>
    </dgm:pt>
    <dgm:pt modelId="{64541C3E-1615-4948-BD64-D3327D1C885B}" type="parTrans" cxnId="{74013DF1-4FA7-49B6-9351-80D8467B1590}">
      <dgm:prSet/>
      <dgm:spPr/>
      <dgm:t>
        <a:bodyPr/>
        <a:lstStyle/>
        <a:p>
          <a:endParaRPr lang="cs-CZ"/>
        </a:p>
      </dgm:t>
    </dgm:pt>
    <dgm:pt modelId="{ACAA5435-C3AA-4D04-B526-4975E80D1C8B}" type="sibTrans" cxnId="{74013DF1-4FA7-49B6-9351-80D8467B1590}">
      <dgm:prSet/>
      <dgm:spPr/>
      <dgm:t>
        <a:bodyPr/>
        <a:lstStyle/>
        <a:p>
          <a:endParaRPr lang="cs-CZ"/>
        </a:p>
      </dgm:t>
    </dgm:pt>
    <dgm:pt modelId="{16417C3B-485F-433B-8C61-F4E5F9450682}" type="pres">
      <dgm:prSet presAssocID="{5F5D186A-F42C-45F1-94AF-96F6875BF83D}" presName="compositeShape" presStyleCnt="0">
        <dgm:presLayoutVars>
          <dgm:dir/>
          <dgm:resizeHandles/>
        </dgm:presLayoutVars>
      </dgm:prSet>
      <dgm:spPr/>
    </dgm:pt>
    <dgm:pt modelId="{FA03648C-064B-4479-8479-1D663F9D248D}" type="pres">
      <dgm:prSet presAssocID="{5F5D186A-F42C-45F1-94AF-96F6875BF83D}" presName="pyramid" presStyleLbl="node1" presStyleIdx="0" presStyleCnt="1"/>
      <dgm:spPr/>
    </dgm:pt>
    <dgm:pt modelId="{91EA4383-CB30-4521-816D-C038E2A406EE}" type="pres">
      <dgm:prSet presAssocID="{5F5D186A-F42C-45F1-94AF-96F6875BF83D}" presName="theList" presStyleCnt="0"/>
      <dgm:spPr/>
    </dgm:pt>
    <dgm:pt modelId="{1B271921-F6A4-48AE-B605-8ADE23E79012}" type="pres">
      <dgm:prSet presAssocID="{973F98CB-E934-4E2C-A9FF-A76944ADC16E}" presName="aNode" presStyleLbl="fgAcc1" presStyleIdx="0" presStyleCnt="3" custLinFactY="-31447" custLinFactNeighborX="-50240" custLinFactNeighborY="-100000">
        <dgm:presLayoutVars>
          <dgm:bulletEnabled val="1"/>
        </dgm:presLayoutVars>
      </dgm:prSet>
      <dgm:spPr/>
    </dgm:pt>
    <dgm:pt modelId="{0F2AABFF-889B-46B4-99E9-C962FA7CCF03}" type="pres">
      <dgm:prSet presAssocID="{973F98CB-E934-4E2C-A9FF-A76944ADC16E}" presName="aSpace" presStyleCnt="0"/>
      <dgm:spPr/>
    </dgm:pt>
    <dgm:pt modelId="{4CF1DFFA-73F7-4F5B-B3C7-A229F4517A53}" type="pres">
      <dgm:prSet presAssocID="{569AC6ED-7895-4DBD-9287-001C26BA91E1}" presName="aNode" presStyleLbl="fgAcc1" presStyleIdx="1" presStyleCnt="3" custLinFactX="-16808" custLinFactY="174645" custLinFactNeighborX="-100000" custLinFactNeighborY="200000">
        <dgm:presLayoutVars>
          <dgm:bulletEnabled val="1"/>
        </dgm:presLayoutVars>
      </dgm:prSet>
      <dgm:spPr/>
    </dgm:pt>
    <dgm:pt modelId="{043DC08E-06B4-4402-9ED5-58FA38DBEB25}" type="pres">
      <dgm:prSet presAssocID="{569AC6ED-7895-4DBD-9287-001C26BA91E1}" presName="aSpace" presStyleCnt="0"/>
      <dgm:spPr/>
    </dgm:pt>
    <dgm:pt modelId="{B2783B48-D550-4AE3-AAAC-B07DC63B6875}" type="pres">
      <dgm:prSet presAssocID="{F6A70314-D7D9-4BF6-B143-A0C4427503DB}" presName="aNode" presStyleLbl="fgAcc1" presStyleIdx="2" presStyleCnt="3" custLinFactY="42471" custLinFactNeighborX="29059" custLinFactNeighborY="100000">
        <dgm:presLayoutVars>
          <dgm:bulletEnabled val="1"/>
        </dgm:presLayoutVars>
      </dgm:prSet>
      <dgm:spPr/>
    </dgm:pt>
    <dgm:pt modelId="{0869F708-B2D8-430E-A10B-ADD558E004B4}" type="pres">
      <dgm:prSet presAssocID="{F6A70314-D7D9-4BF6-B143-A0C4427503DB}" presName="aSpace" presStyleCnt="0"/>
      <dgm:spPr/>
    </dgm:pt>
  </dgm:ptLst>
  <dgm:cxnLst>
    <dgm:cxn modelId="{55D50128-D2CA-479D-B8F9-625291168A6D}" srcId="{5F5D186A-F42C-45F1-94AF-96F6875BF83D}" destId="{569AC6ED-7895-4DBD-9287-001C26BA91E1}" srcOrd="1" destOrd="0" parTransId="{0C8493BB-EA03-44A4-9D31-40A49D893894}" sibTransId="{D0ACA22D-FE39-4CCC-A4F5-B0BCC135FF52}"/>
    <dgm:cxn modelId="{44A6862E-3AEB-4679-BFE4-7A3D19535E11}" type="presOf" srcId="{F6A70314-D7D9-4BF6-B143-A0C4427503DB}" destId="{B2783B48-D550-4AE3-AAAC-B07DC63B6875}" srcOrd="0" destOrd="0" presId="urn:microsoft.com/office/officeart/2005/8/layout/pyramid2"/>
    <dgm:cxn modelId="{1A990D90-C556-432A-A1CA-86CAAEF665FD}" srcId="{5F5D186A-F42C-45F1-94AF-96F6875BF83D}" destId="{973F98CB-E934-4E2C-A9FF-A76944ADC16E}" srcOrd="0" destOrd="0" parTransId="{A7995AF4-F2E6-49C8-A055-7B3DF0BA6C84}" sibTransId="{6B8097CF-C7CD-41CB-A335-F866ECA42FA9}"/>
    <dgm:cxn modelId="{C0297BB2-495F-40E3-9708-CE112D77C179}" type="presOf" srcId="{973F98CB-E934-4E2C-A9FF-A76944ADC16E}" destId="{1B271921-F6A4-48AE-B605-8ADE23E79012}" srcOrd="0" destOrd="0" presId="urn:microsoft.com/office/officeart/2005/8/layout/pyramid2"/>
    <dgm:cxn modelId="{8F13A4B5-099E-4FBC-A7D2-31FF2BDE4668}" type="presOf" srcId="{5F5D186A-F42C-45F1-94AF-96F6875BF83D}" destId="{16417C3B-485F-433B-8C61-F4E5F9450682}" srcOrd="0" destOrd="0" presId="urn:microsoft.com/office/officeart/2005/8/layout/pyramid2"/>
    <dgm:cxn modelId="{EAEC49E4-A984-4828-8633-9748EEBE8C66}" type="presOf" srcId="{569AC6ED-7895-4DBD-9287-001C26BA91E1}" destId="{4CF1DFFA-73F7-4F5B-B3C7-A229F4517A53}" srcOrd="0" destOrd="0" presId="urn:microsoft.com/office/officeart/2005/8/layout/pyramid2"/>
    <dgm:cxn modelId="{74013DF1-4FA7-49B6-9351-80D8467B1590}" srcId="{5F5D186A-F42C-45F1-94AF-96F6875BF83D}" destId="{F6A70314-D7D9-4BF6-B143-A0C4427503DB}" srcOrd="2" destOrd="0" parTransId="{64541C3E-1615-4948-BD64-D3327D1C885B}" sibTransId="{ACAA5435-C3AA-4D04-B526-4975E80D1C8B}"/>
    <dgm:cxn modelId="{B0366A95-34C0-4BA7-B914-7A63387D0CD3}" type="presParOf" srcId="{16417C3B-485F-433B-8C61-F4E5F9450682}" destId="{FA03648C-064B-4479-8479-1D663F9D248D}" srcOrd="0" destOrd="0" presId="urn:microsoft.com/office/officeart/2005/8/layout/pyramid2"/>
    <dgm:cxn modelId="{873B23F9-6329-4760-B6F5-4767A07240F5}" type="presParOf" srcId="{16417C3B-485F-433B-8C61-F4E5F9450682}" destId="{91EA4383-CB30-4521-816D-C038E2A406EE}" srcOrd="1" destOrd="0" presId="urn:microsoft.com/office/officeart/2005/8/layout/pyramid2"/>
    <dgm:cxn modelId="{92CFB60D-2990-4B32-B985-4FA9F16C66AE}" type="presParOf" srcId="{91EA4383-CB30-4521-816D-C038E2A406EE}" destId="{1B271921-F6A4-48AE-B605-8ADE23E79012}" srcOrd="0" destOrd="0" presId="urn:microsoft.com/office/officeart/2005/8/layout/pyramid2"/>
    <dgm:cxn modelId="{9D0B3C1D-6CF2-4791-BEF2-6544E4174AB6}" type="presParOf" srcId="{91EA4383-CB30-4521-816D-C038E2A406EE}" destId="{0F2AABFF-889B-46B4-99E9-C962FA7CCF03}" srcOrd="1" destOrd="0" presId="urn:microsoft.com/office/officeart/2005/8/layout/pyramid2"/>
    <dgm:cxn modelId="{31391193-47A5-44BF-B923-681E7810BD54}" type="presParOf" srcId="{91EA4383-CB30-4521-816D-C038E2A406EE}" destId="{4CF1DFFA-73F7-4F5B-B3C7-A229F4517A53}" srcOrd="2" destOrd="0" presId="urn:microsoft.com/office/officeart/2005/8/layout/pyramid2"/>
    <dgm:cxn modelId="{C727ED98-190B-49A2-A607-B9D032A597B4}" type="presParOf" srcId="{91EA4383-CB30-4521-816D-C038E2A406EE}" destId="{043DC08E-06B4-4402-9ED5-58FA38DBEB25}" srcOrd="3" destOrd="0" presId="urn:microsoft.com/office/officeart/2005/8/layout/pyramid2"/>
    <dgm:cxn modelId="{37C05BAA-284C-4E03-847E-47B215C172E2}" type="presParOf" srcId="{91EA4383-CB30-4521-816D-C038E2A406EE}" destId="{B2783B48-D550-4AE3-AAAC-B07DC63B6875}" srcOrd="4" destOrd="0" presId="urn:microsoft.com/office/officeart/2005/8/layout/pyramid2"/>
    <dgm:cxn modelId="{3A11F4D3-33F1-4502-8F00-A7658DF0C124}" type="presParOf" srcId="{91EA4383-CB30-4521-816D-C038E2A406EE}" destId="{0869F708-B2D8-430E-A10B-ADD558E004B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323C6CF-7F4C-4DAA-8FB4-12110130DDC9}" type="doc">
      <dgm:prSet loTypeId="urn:microsoft.com/office/officeart/2005/8/layout/hierarchy2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B5DCDC0-98DE-4F46-B891-3153B66548C3}">
      <dgm:prSet phldrT="[Text]"/>
      <dgm:spPr/>
      <dgm:t>
        <a:bodyPr/>
        <a:lstStyle/>
        <a:p>
          <a:r>
            <a:rPr lang="cs-CZ" dirty="0">
              <a:latin typeface="+mn-lt"/>
            </a:rPr>
            <a:t>Nová pobočka poradny</a:t>
          </a:r>
        </a:p>
      </dgm:t>
    </dgm:pt>
    <dgm:pt modelId="{14CB530C-8C0B-40B3-84C9-838AEF34E83B}" type="parTrans" cxnId="{EC20B1C9-2D3D-45C5-A453-52ADA9983515}">
      <dgm:prSet/>
      <dgm:spPr/>
      <dgm:t>
        <a:bodyPr/>
        <a:lstStyle/>
        <a:p>
          <a:endParaRPr lang="cs-CZ"/>
        </a:p>
      </dgm:t>
    </dgm:pt>
    <dgm:pt modelId="{85068892-2A30-4939-8D5D-99EFD469C798}" type="sibTrans" cxnId="{EC20B1C9-2D3D-45C5-A453-52ADA9983515}">
      <dgm:prSet/>
      <dgm:spPr/>
      <dgm:t>
        <a:bodyPr/>
        <a:lstStyle/>
        <a:p>
          <a:endParaRPr lang="cs-CZ"/>
        </a:p>
      </dgm:t>
    </dgm:pt>
    <dgm:pt modelId="{27EA9027-99BD-49B0-AE09-4A2EE188950D}">
      <dgm:prSet phldrT="[Text]"/>
      <dgm:spPr/>
      <dgm:t>
        <a:bodyPr/>
        <a:lstStyle/>
        <a:p>
          <a:r>
            <a:rPr lang="cs-CZ">
              <a:latin typeface="+mn-lt"/>
            </a:rPr>
            <a:t>1.  zajištění prostor</a:t>
          </a:r>
        </a:p>
      </dgm:t>
    </dgm:pt>
    <dgm:pt modelId="{658B97E5-97B4-42A7-8732-3568546F111A}" type="parTrans" cxnId="{72CF2A9E-882E-4EAE-BABD-D8DFA8C79BBA}">
      <dgm:prSet/>
      <dgm:spPr/>
      <dgm:t>
        <a:bodyPr/>
        <a:lstStyle/>
        <a:p>
          <a:endParaRPr lang="cs-CZ"/>
        </a:p>
      </dgm:t>
    </dgm:pt>
    <dgm:pt modelId="{12A44A53-75E4-47EF-9884-AA91775A05D9}" type="sibTrans" cxnId="{72CF2A9E-882E-4EAE-BABD-D8DFA8C79BBA}">
      <dgm:prSet/>
      <dgm:spPr/>
      <dgm:t>
        <a:bodyPr/>
        <a:lstStyle/>
        <a:p>
          <a:endParaRPr lang="cs-CZ"/>
        </a:p>
      </dgm:t>
    </dgm:pt>
    <dgm:pt modelId="{A5AB74A1-951E-450B-97AF-704212E66D1A}">
      <dgm:prSet phldrT="[Text]"/>
      <dgm:spPr/>
      <dgm:t>
        <a:bodyPr/>
        <a:lstStyle/>
        <a:p>
          <a:r>
            <a:rPr lang="cs-CZ" dirty="0">
              <a:latin typeface="+mn-lt"/>
            </a:rPr>
            <a:t>3. zaměstnanci</a:t>
          </a:r>
        </a:p>
      </dgm:t>
    </dgm:pt>
    <dgm:pt modelId="{B0115592-C405-4CD6-9CE9-DE951B029596}" type="parTrans" cxnId="{A02B6F34-AA87-4DA3-B749-012AFFA7E422}">
      <dgm:prSet/>
      <dgm:spPr/>
      <dgm:t>
        <a:bodyPr/>
        <a:lstStyle/>
        <a:p>
          <a:endParaRPr lang="cs-CZ"/>
        </a:p>
      </dgm:t>
    </dgm:pt>
    <dgm:pt modelId="{DD8827CE-D12C-4525-8992-399D44D573A2}" type="sibTrans" cxnId="{A02B6F34-AA87-4DA3-B749-012AFFA7E422}">
      <dgm:prSet/>
      <dgm:spPr/>
      <dgm:t>
        <a:bodyPr/>
        <a:lstStyle/>
        <a:p>
          <a:endParaRPr lang="cs-CZ"/>
        </a:p>
      </dgm:t>
    </dgm:pt>
    <dgm:pt modelId="{8E5C83F8-3B0C-4162-95A0-B42C7C47F2D1}">
      <dgm:prSet phldrT="[Text]"/>
      <dgm:spPr/>
      <dgm:t>
        <a:bodyPr/>
        <a:lstStyle/>
        <a:p>
          <a:r>
            <a:rPr lang="cs-CZ">
              <a:latin typeface="+mn-lt"/>
            </a:rPr>
            <a:t>2. vybavení</a:t>
          </a:r>
        </a:p>
      </dgm:t>
    </dgm:pt>
    <dgm:pt modelId="{30E607BA-1F2C-4FF8-9DC6-B9D4F4E227CD}" type="parTrans" cxnId="{B54432D8-72D6-4563-A4BC-7820D385E680}">
      <dgm:prSet/>
      <dgm:spPr/>
      <dgm:t>
        <a:bodyPr/>
        <a:lstStyle/>
        <a:p>
          <a:endParaRPr lang="cs-CZ"/>
        </a:p>
      </dgm:t>
    </dgm:pt>
    <dgm:pt modelId="{9EE7796D-611E-4355-849C-BA0F9F1AD312}" type="sibTrans" cxnId="{B54432D8-72D6-4563-A4BC-7820D385E680}">
      <dgm:prSet/>
      <dgm:spPr/>
      <dgm:t>
        <a:bodyPr/>
        <a:lstStyle/>
        <a:p>
          <a:endParaRPr lang="cs-CZ"/>
        </a:p>
      </dgm:t>
    </dgm:pt>
    <dgm:pt modelId="{3772D6EB-A31D-4E0E-8B2E-DDD560BDA340}">
      <dgm:prSet phldrT="[Text]"/>
      <dgm:spPr/>
      <dgm:t>
        <a:bodyPr/>
        <a:lstStyle/>
        <a:p>
          <a:r>
            <a:rPr lang="cs-CZ">
              <a:latin typeface="+mn-lt"/>
            </a:rPr>
            <a:t>2.1. nový nábytek zakoupen</a:t>
          </a:r>
        </a:p>
      </dgm:t>
    </dgm:pt>
    <dgm:pt modelId="{DAA99F91-5BB6-4823-A134-E01AC1422AA4}" type="parTrans" cxnId="{F2C4DC83-9357-4111-9A24-59ECEDF1CA92}">
      <dgm:prSet/>
      <dgm:spPr/>
      <dgm:t>
        <a:bodyPr/>
        <a:lstStyle/>
        <a:p>
          <a:endParaRPr lang="cs-CZ"/>
        </a:p>
      </dgm:t>
    </dgm:pt>
    <dgm:pt modelId="{1476009B-6D4C-4DA4-9A84-687863DF10C6}" type="sibTrans" cxnId="{F2C4DC83-9357-4111-9A24-59ECEDF1CA92}">
      <dgm:prSet/>
      <dgm:spPr/>
      <dgm:t>
        <a:bodyPr/>
        <a:lstStyle/>
        <a:p>
          <a:endParaRPr lang="cs-CZ"/>
        </a:p>
      </dgm:t>
    </dgm:pt>
    <dgm:pt modelId="{66CF5666-2747-405F-8EE0-3E360AD57ED2}">
      <dgm:prSet phldrT="[Text]"/>
      <dgm:spPr/>
      <dgm:t>
        <a:bodyPr/>
        <a:lstStyle/>
        <a:p>
          <a:r>
            <a:rPr lang="cs-CZ">
              <a:latin typeface="+mn-lt"/>
            </a:rPr>
            <a:t>2.2.  přestěhováno stávající vybavení</a:t>
          </a:r>
        </a:p>
      </dgm:t>
    </dgm:pt>
    <dgm:pt modelId="{4765D200-0E7D-4CB6-B99B-D02E5B2CEA23}" type="parTrans" cxnId="{E33DF869-D5D0-4DD7-A0BA-75A367FF8028}">
      <dgm:prSet/>
      <dgm:spPr/>
      <dgm:t>
        <a:bodyPr/>
        <a:lstStyle/>
        <a:p>
          <a:endParaRPr lang="cs-CZ"/>
        </a:p>
      </dgm:t>
    </dgm:pt>
    <dgm:pt modelId="{D8BE507D-CB53-47C5-82EB-9DF7047D3979}" type="sibTrans" cxnId="{E33DF869-D5D0-4DD7-A0BA-75A367FF8028}">
      <dgm:prSet/>
      <dgm:spPr/>
      <dgm:t>
        <a:bodyPr/>
        <a:lstStyle/>
        <a:p>
          <a:endParaRPr lang="cs-CZ"/>
        </a:p>
      </dgm:t>
    </dgm:pt>
    <dgm:pt modelId="{BC4963E5-1A48-4E65-B3D6-2F7639C71B14}">
      <dgm:prSet phldrT="[Text]"/>
      <dgm:spPr/>
      <dgm:t>
        <a:bodyPr/>
        <a:lstStyle/>
        <a:p>
          <a:r>
            <a:rPr lang="cs-CZ">
              <a:latin typeface="+mn-lt"/>
            </a:rPr>
            <a:t>2.3 bezpečnostní prvky instalovány</a:t>
          </a:r>
        </a:p>
      </dgm:t>
    </dgm:pt>
    <dgm:pt modelId="{3E0E742D-ED46-4F61-9685-57649BA1B6BB}" type="parTrans" cxnId="{90C484B9-8F33-4562-88AF-88C929A046D2}">
      <dgm:prSet/>
      <dgm:spPr/>
      <dgm:t>
        <a:bodyPr/>
        <a:lstStyle/>
        <a:p>
          <a:endParaRPr lang="cs-CZ"/>
        </a:p>
      </dgm:t>
    </dgm:pt>
    <dgm:pt modelId="{10967849-E2FA-4D72-89EA-7531CEC003FF}" type="sibTrans" cxnId="{90C484B9-8F33-4562-88AF-88C929A046D2}">
      <dgm:prSet/>
      <dgm:spPr/>
      <dgm:t>
        <a:bodyPr/>
        <a:lstStyle/>
        <a:p>
          <a:endParaRPr lang="cs-CZ"/>
        </a:p>
      </dgm:t>
    </dgm:pt>
    <dgm:pt modelId="{D04A3478-8AD5-4793-981F-AD06FBDA3472}" type="pres">
      <dgm:prSet presAssocID="{6323C6CF-7F4C-4DAA-8FB4-12110130DDC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087AE1E-F3F5-4024-8FF1-57A8B640F8E2}" type="pres">
      <dgm:prSet presAssocID="{1B5DCDC0-98DE-4F46-B891-3153B66548C3}" presName="root1" presStyleCnt="0"/>
      <dgm:spPr/>
    </dgm:pt>
    <dgm:pt modelId="{12BD9A62-D550-48BF-93D2-EDC38BD5262B}" type="pres">
      <dgm:prSet presAssocID="{1B5DCDC0-98DE-4F46-B891-3153B66548C3}" presName="LevelOneTextNode" presStyleLbl="node0" presStyleIdx="0" presStyleCnt="1">
        <dgm:presLayoutVars>
          <dgm:chPref val="3"/>
        </dgm:presLayoutVars>
      </dgm:prSet>
      <dgm:spPr/>
    </dgm:pt>
    <dgm:pt modelId="{74FB5578-3858-4B41-BECF-2C4BFC39DD97}" type="pres">
      <dgm:prSet presAssocID="{1B5DCDC0-98DE-4F46-B891-3153B66548C3}" presName="level2hierChild" presStyleCnt="0"/>
      <dgm:spPr/>
    </dgm:pt>
    <dgm:pt modelId="{9247F3EE-FDEA-45EA-829A-D3EE8CB6FB9B}" type="pres">
      <dgm:prSet presAssocID="{658B97E5-97B4-42A7-8732-3568546F111A}" presName="conn2-1" presStyleLbl="parChTrans1D2" presStyleIdx="0" presStyleCnt="3"/>
      <dgm:spPr/>
    </dgm:pt>
    <dgm:pt modelId="{AED4B44B-6412-43A6-A599-1D66540CBE94}" type="pres">
      <dgm:prSet presAssocID="{658B97E5-97B4-42A7-8732-3568546F111A}" presName="connTx" presStyleLbl="parChTrans1D2" presStyleIdx="0" presStyleCnt="3"/>
      <dgm:spPr/>
    </dgm:pt>
    <dgm:pt modelId="{A38A7967-497C-4C0E-89C9-62E37103693A}" type="pres">
      <dgm:prSet presAssocID="{27EA9027-99BD-49B0-AE09-4A2EE188950D}" presName="root2" presStyleCnt="0"/>
      <dgm:spPr/>
    </dgm:pt>
    <dgm:pt modelId="{E029D950-A4CD-4682-A9EF-7C73E8D62E72}" type="pres">
      <dgm:prSet presAssocID="{27EA9027-99BD-49B0-AE09-4A2EE188950D}" presName="LevelTwoTextNode" presStyleLbl="node2" presStyleIdx="0" presStyleCnt="3">
        <dgm:presLayoutVars>
          <dgm:chPref val="3"/>
        </dgm:presLayoutVars>
      </dgm:prSet>
      <dgm:spPr/>
    </dgm:pt>
    <dgm:pt modelId="{0D8D42D5-F14A-4D46-8B62-DA4BC2128ABF}" type="pres">
      <dgm:prSet presAssocID="{27EA9027-99BD-49B0-AE09-4A2EE188950D}" presName="level3hierChild" presStyleCnt="0"/>
      <dgm:spPr/>
    </dgm:pt>
    <dgm:pt modelId="{80E71A3E-64E2-47EB-BFD8-2004EB44CC4D}" type="pres">
      <dgm:prSet presAssocID="{30E607BA-1F2C-4FF8-9DC6-B9D4F4E227CD}" presName="conn2-1" presStyleLbl="parChTrans1D2" presStyleIdx="1" presStyleCnt="3"/>
      <dgm:spPr/>
    </dgm:pt>
    <dgm:pt modelId="{30D7C855-4C68-48D0-AB8F-F29FD339B298}" type="pres">
      <dgm:prSet presAssocID="{30E607BA-1F2C-4FF8-9DC6-B9D4F4E227CD}" presName="connTx" presStyleLbl="parChTrans1D2" presStyleIdx="1" presStyleCnt="3"/>
      <dgm:spPr/>
    </dgm:pt>
    <dgm:pt modelId="{D76BB898-1048-46EA-BDCE-F08B83AE2AD0}" type="pres">
      <dgm:prSet presAssocID="{8E5C83F8-3B0C-4162-95A0-B42C7C47F2D1}" presName="root2" presStyleCnt="0"/>
      <dgm:spPr/>
    </dgm:pt>
    <dgm:pt modelId="{B8358365-F45D-4A8D-B9D4-C0CE6099D266}" type="pres">
      <dgm:prSet presAssocID="{8E5C83F8-3B0C-4162-95A0-B42C7C47F2D1}" presName="LevelTwoTextNode" presStyleLbl="node2" presStyleIdx="1" presStyleCnt="3">
        <dgm:presLayoutVars>
          <dgm:chPref val="3"/>
        </dgm:presLayoutVars>
      </dgm:prSet>
      <dgm:spPr/>
    </dgm:pt>
    <dgm:pt modelId="{1A9174E8-E5FD-4F65-AC06-A5D574AF9E25}" type="pres">
      <dgm:prSet presAssocID="{8E5C83F8-3B0C-4162-95A0-B42C7C47F2D1}" presName="level3hierChild" presStyleCnt="0"/>
      <dgm:spPr/>
    </dgm:pt>
    <dgm:pt modelId="{71C7821D-5411-44B1-AAAB-108103F60BD3}" type="pres">
      <dgm:prSet presAssocID="{DAA99F91-5BB6-4823-A134-E01AC1422AA4}" presName="conn2-1" presStyleLbl="parChTrans1D3" presStyleIdx="0" presStyleCnt="3"/>
      <dgm:spPr/>
    </dgm:pt>
    <dgm:pt modelId="{06C00DFE-C266-44FE-AFC6-F35076D8A46E}" type="pres">
      <dgm:prSet presAssocID="{DAA99F91-5BB6-4823-A134-E01AC1422AA4}" presName="connTx" presStyleLbl="parChTrans1D3" presStyleIdx="0" presStyleCnt="3"/>
      <dgm:spPr/>
    </dgm:pt>
    <dgm:pt modelId="{D1843D3A-8955-4636-A65F-1D697EBB83F6}" type="pres">
      <dgm:prSet presAssocID="{3772D6EB-A31D-4E0E-8B2E-DDD560BDA340}" presName="root2" presStyleCnt="0"/>
      <dgm:spPr/>
    </dgm:pt>
    <dgm:pt modelId="{E9CCF5FE-855F-4DB4-9112-2E063EA74FBD}" type="pres">
      <dgm:prSet presAssocID="{3772D6EB-A31D-4E0E-8B2E-DDD560BDA340}" presName="LevelTwoTextNode" presStyleLbl="node3" presStyleIdx="0" presStyleCnt="3">
        <dgm:presLayoutVars>
          <dgm:chPref val="3"/>
        </dgm:presLayoutVars>
      </dgm:prSet>
      <dgm:spPr/>
    </dgm:pt>
    <dgm:pt modelId="{95F3CA9D-ABC5-4AA8-BA90-B91D5F099077}" type="pres">
      <dgm:prSet presAssocID="{3772D6EB-A31D-4E0E-8B2E-DDD560BDA340}" presName="level3hierChild" presStyleCnt="0"/>
      <dgm:spPr/>
    </dgm:pt>
    <dgm:pt modelId="{0E3097A2-C542-4960-850E-951934CD5B06}" type="pres">
      <dgm:prSet presAssocID="{4765D200-0E7D-4CB6-B99B-D02E5B2CEA23}" presName="conn2-1" presStyleLbl="parChTrans1D3" presStyleIdx="1" presStyleCnt="3"/>
      <dgm:spPr/>
    </dgm:pt>
    <dgm:pt modelId="{B460172F-E7A0-4A63-A2CA-F45179AF5501}" type="pres">
      <dgm:prSet presAssocID="{4765D200-0E7D-4CB6-B99B-D02E5B2CEA23}" presName="connTx" presStyleLbl="parChTrans1D3" presStyleIdx="1" presStyleCnt="3"/>
      <dgm:spPr/>
    </dgm:pt>
    <dgm:pt modelId="{D0D43FF7-45AB-4C4C-A262-D674CC6DC413}" type="pres">
      <dgm:prSet presAssocID="{66CF5666-2747-405F-8EE0-3E360AD57ED2}" presName="root2" presStyleCnt="0"/>
      <dgm:spPr/>
    </dgm:pt>
    <dgm:pt modelId="{1E021243-FA10-4129-A446-90364C25B834}" type="pres">
      <dgm:prSet presAssocID="{66CF5666-2747-405F-8EE0-3E360AD57ED2}" presName="LevelTwoTextNode" presStyleLbl="node3" presStyleIdx="1" presStyleCnt="3">
        <dgm:presLayoutVars>
          <dgm:chPref val="3"/>
        </dgm:presLayoutVars>
      </dgm:prSet>
      <dgm:spPr/>
    </dgm:pt>
    <dgm:pt modelId="{A0A70AA5-9A86-4B14-9422-B4941E156DB4}" type="pres">
      <dgm:prSet presAssocID="{66CF5666-2747-405F-8EE0-3E360AD57ED2}" presName="level3hierChild" presStyleCnt="0"/>
      <dgm:spPr/>
    </dgm:pt>
    <dgm:pt modelId="{104AA610-B30B-46E7-8854-21DDE80C0D86}" type="pres">
      <dgm:prSet presAssocID="{3E0E742D-ED46-4F61-9685-57649BA1B6BB}" presName="conn2-1" presStyleLbl="parChTrans1D3" presStyleIdx="2" presStyleCnt="3"/>
      <dgm:spPr/>
    </dgm:pt>
    <dgm:pt modelId="{6C9D8735-D7C2-4B04-904E-B287EC42C2E0}" type="pres">
      <dgm:prSet presAssocID="{3E0E742D-ED46-4F61-9685-57649BA1B6BB}" presName="connTx" presStyleLbl="parChTrans1D3" presStyleIdx="2" presStyleCnt="3"/>
      <dgm:spPr/>
    </dgm:pt>
    <dgm:pt modelId="{2C0A8857-9D0C-423C-80EF-5BD7E13B0DAD}" type="pres">
      <dgm:prSet presAssocID="{BC4963E5-1A48-4E65-B3D6-2F7639C71B14}" presName="root2" presStyleCnt="0"/>
      <dgm:spPr/>
    </dgm:pt>
    <dgm:pt modelId="{2EF71D77-E5A3-4F42-87B3-5C3E616F7C76}" type="pres">
      <dgm:prSet presAssocID="{BC4963E5-1A48-4E65-B3D6-2F7639C71B14}" presName="LevelTwoTextNode" presStyleLbl="node3" presStyleIdx="2" presStyleCnt="3">
        <dgm:presLayoutVars>
          <dgm:chPref val="3"/>
        </dgm:presLayoutVars>
      </dgm:prSet>
      <dgm:spPr/>
    </dgm:pt>
    <dgm:pt modelId="{8EA501A6-A998-4E71-AEB7-A4198117CCDE}" type="pres">
      <dgm:prSet presAssocID="{BC4963E5-1A48-4E65-B3D6-2F7639C71B14}" presName="level3hierChild" presStyleCnt="0"/>
      <dgm:spPr/>
    </dgm:pt>
    <dgm:pt modelId="{CD3992B9-EB81-42B4-907F-4AFC6CCA0F6E}" type="pres">
      <dgm:prSet presAssocID="{B0115592-C405-4CD6-9CE9-DE951B029596}" presName="conn2-1" presStyleLbl="parChTrans1D2" presStyleIdx="2" presStyleCnt="3"/>
      <dgm:spPr/>
    </dgm:pt>
    <dgm:pt modelId="{BC2B9436-EE55-46CC-A21A-B7167A2B9AB0}" type="pres">
      <dgm:prSet presAssocID="{B0115592-C405-4CD6-9CE9-DE951B029596}" presName="connTx" presStyleLbl="parChTrans1D2" presStyleIdx="2" presStyleCnt="3"/>
      <dgm:spPr/>
    </dgm:pt>
    <dgm:pt modelId="{2000A950-841B-45C7-9183-B70898EADE3D}" type="pres">
      <dgm:prSet presAssocID="{A5AB74A1-951E-450B-97AF-704212E66D1A}" presName="root2" presStyleCnt="0"/>
      <dgm:spPr/>
    </dgm:pt>
    <dgm:pt modelId="{893229BF-1D03-4654-8620-317132D6FC83}" type="pres">
      <dgm:prSet presAssocID="{A5AB74A1-951E-450B-97AF-704212E66D1A}" presName="LevelTwoTextNode" presStyleLbl="node2" presStyleIdx="2" presStyleCnt="3">
        <dgm:presLayoutVars>
          <dgm:chPref val="3"/>
        </dgm:presLayoutVars>
      </dgm:prSet>
      <dgm:spPr/>
    </dgm:pt>
    <dgm:pt modelId="{A6DFA74C-D1CC-4A29-9C2B-F18C26EDB956}" type="pres">
      <dgm:prSet presAssocID="{A5AB74A1-951E-450B-97AF-704212E66D1A}" presName="level3hierChild" presStyleCnt="0"/>
      <dgm:spPr/>
    </dgm:pt>
  </dgm:ptLst>
  <dgm:cxnLst>
    <dgm:cxn modelId="{5C1E3C0E-F305-472B-9BFF-B7712281E69C}" type="presOf" srcId="{3E0E742D-ED46-4F61-9685-57649BA1B6BB}" destId="{104AA610-B30B-46E7-8854-21DDE80C0D86}" srcOrd="0" destOrd="0" presId="urn:microsoft.com/office/officeart/2005/8/layout/hierarchy2"/>
    <dgm:cxn modelId="{779B7A13-E11B-45DD-8890-D0ECA3FC2E04}" type="presOf" srcId="{658B97E5-97B4-42A7-8732-3568546F111A}" destId="{9247F3EE-FDEA-45EA-829A-D3EE8CB6FB9B}" srcOrd="0" destOrd="0" presId="urn:microsoft.com/office/officeart/2005/8/layout/hierarchy2"/>
    <dgm:cxn modelId="{77A0EC29-56C2-4D5C-AB88-E5E34FC4C17D}" type="presOf" srcId="{27EA9027-99BD-49B0-AE09-4A2EE188950D}" destId="{E029D950-A4CD-4682-A9EF-7C73E8D62E72}" srcOrd="0" destOrd="0" presId="urn:microsoft.com/office/officeart/2005/8/layout/hierarchy2"/>
    <dgm:cxn modelId="{A02B6F34-AA87-4DA3-B749-012AFFA7E422}" srcId="{1B5DCDC0-98DE-4F46-B891-3153B66548C3}" destId="{A5AB74A1-951E-450B-97AF-704212E66D1A}" srcOrd="2" destOrd="0" parTransId="{B0115592-C405-4CD6-9CE9-DE951B029596}" sibTransId="{DD8827CE-D12C-4525-8992-399D44D573A2}"/>
    <dgm:cxn modelId="{6DBFA03C-1494-4937-9B71-1E421B511B65}" type="presOf" srcId="{30E607BA-1F2C-4FF8-9DC6-B9D4F4E227CD}" destId="{80E71A3E-64E2-47EB-BFD8-2004EB44CC4D}" srcOrd="0" destOrd="0" presId="urn:microsoft.com/office/officeart/2005/8/layout/hierarchy2"/>
    <dgm:cxn modelId="{FA807863-29B0-498A-AE21-1B318879C6F4}" type="presOf" srcId="{3772D6EB-A31D-4E0E-8B2E-DDD560BDA340}" destId="{E9CCF5FE-855F-4DB4-9112-2E063EA74FBD}" srcOrd="0" destOrd="0" presId="urn:microsoft.com/office/officeart/2005/8/layout/hierarchy2"/>
    <dgm:cxn modelId="{E715D243-203B-45B8-B287-542FDBD75827}" type="presOf" srcId="{6323C6CF-7F4C-4DAA-8FB4-12110130DDC9}" destId="{D04A3478-8AD5-4793-981F-AD06FBDA3472}" srcOrd="0" destOrd="0" presId="urn:microsoft.com/office/officeart/2005/8/layout/hierarchy2"/>
    <dgm:cxn modelId="{0B6A5748-B242-4B52-AEF7-73EC75EECC10}" type="presOf" srcId="{658B97E5-97B4-42A7-8732-3568546F111A}" destId="{AED4B44B-6412-43A6-A599-1D66540CBE94}" srcOrd="1" destOrd="0" presId="urn:microsoft.com/office/officeart/2005/8/layout/hierarchy2"/>
    <dgm:cxn modelId="{A62FBD69-9FD9-49ED-9B87-AFB534E9ADA7}" type="presOf" srcId="{DAA99F91-5BB6-4823-A134-E01AC1422AA4}" destId="{06C00DFE-C266-44FE-AFC6-F35076D8A46E}" srcOrd="1" destOrd="0" presId="urn:microsoft.com/office/officeart/2005/8/layout/hierarchy2"/>
    <dgm:cxn modelId="{E33DF869-D5D0-4DD7-A0BA-75A367FF8028}" srcId="{8E5C83F8-3B0C-4162-95A0-B42C7C47F2D1}" destId="{66CF5666-2747-405F-8EE0-3E360AD57ED2}" srcOrd="1" destOrd="0" parTransId="{4765D200-0E7D-4CB6-B99B-D02E5B2CEA23}" sibTransId="{D8BE507D-CB53-47C5-82EB-9DF7047D3979}"/>
    <dgm:cxn modelId="{1F68116A-7A2A-46D8-8B60-B621BCB24533}" type="presOf" srcId="{4765D200-0E7D-4CB6-B99B-D02E5B2CEA23}" destId="{0E3097A2-C542-4960-850E-951934CD5B06}" srcOrd="0" destOrd="0" presId="urn:microsoft.com/office/officeart/2005/8/layout/hierarchy2"/>
    <dgm:cxn modelId="{9746106B-48DE-4AC9-A22B-DFC63BE11B35}" type="presOf" srcId="{3E0E742D-ED46-4F61-9685-57649BA1B6BB}" destId="{6C9D8735-D7C2-4B04-904E-B287EC42C2E0}" srcOrd="1" destOrd="0" presId="urn:microsoft.com/office/officeart/2005/8/layout/hierarchy2"/>
    <dgm:cxn modelId="{452C566E-9F94-41CB-B965-8875A9D6381A}" type="presOf" srcId="{30E607BA-1F2C-4FF8-9DC6-B9D4F4E227CD}" destId="{30D7C855-4C68-48D0-AB8F-F29FD339B298}" srcOrd="1" destOrd="0" presId="urn:microsoft.com/office/officeart/2005/8/layout/hierarchy2"/>
    <dgm:cxn modelId="{F2C4DC83-9357-4111-9A24-59ECEDF1CA92}" srcId="{8E5C83F8-3B0C-4162-95A0-B42C7C47F2D1}" destId="{3772D6EB-A31D-4E0E-8B2E-DDD560BDA340}" srcOrd="0" destOrd="0" parTransId="{DAA99F91-5BB6-4823-A134-E01AC1422AA4}" sibTransId="{1476009B-6D4C-4DA4-9A84-687863DF10C6}"/>
    <dgm:cxn modelId="{205F9487-4BED-4F29-88C4-E35B146BBF2B}" type="presOf" srcId="{66CF5666-2747-405F-8EE0-3E360AD57ED2}" destId="{1E021243-FA10-4129-A446-90364C25B834}" srcOrd="0" destOrd="0" presId="urn:microsoft.com/office/officeart/2005/8/layout/hierarchy2"/>
    <dgm:cxn modelId="{44BCC28D-725E-4252-9553-58222312FAF3}" type="presOf" srcId="{A5AB74A1-951E-450B-97AF-704212E66D1A}" destId="{893229BF-1D03-4654-8620-317132D6FC83}" srcOrd="0" destOrd="0" presId="urn:microsoft.com/office/officeart/2005/8/layout/hierarchy2"/>
    <dgm:cxn modelId="{72CF2A9E-882E-4EAE-BABD-D8DFA8C79BBA}" srcId="{1B5DCDC0-98DE-4F46-B891-3153B66548C3}" destId="{27EA9027-99BD-49B0-AE09-4A2EE188950D}" srcOrd="0" destOrd="0" parTransId="{658B97E5-97B4-42A7-8732-3568546F111A}" sibTransId="{12A44A53-75E4-47EF-9884-AA91775A05D9}"/>
    <dgm:cxn modelId="{3CA497A0-BCD4-4E04-A6E4-07AEEF62102F}" type="presOf" srcId="{4765D200-0E7D-4CB6-B99B-D02E5B2CEA23}" destId="{B460172F-E7A0-4A63-A2CA-F45179AF5501}" srcOrd="1" destOrd="0" presId="urn:microsoft.com/office/officeart/2005/8/layout/hierarchy2"/>
    <dgm:cxn modelId="{3D23B8B8-68A7-40E0-BE54-8553446C1FFB}" type="presOf" srcId="{B0115592-C405-4CD6-9CE9-DE951B029596}" destId="{BC2B9436-EE55-46CC-A21A-B7167A2B9AB0}" srcOrd="1" destOrd="0" presId="urn:microsoft.com/office/officeart/2005/8/layout/hierarchy2"/>
    <dgm:cxn modelId="{90C484B9-8F33-4562-88AF-88C929A046D2}" srcId="{8E5C83F8-3B0C-4162-95A0-B42C7C47F2D1}" destId="{BC4963E5-1A48-4E65-B3D6-2F7639C71B14}" srcOrd="2" destOrd="0" parTransId="{3E0E742D-ED46-4F61-9685-57649BA1B6BB}" sibTransId="{10967849-E2FA-4D72-89EA-7531CEC003FF}"/>
    <dgm:cxn modelId="{19F0B0B9-BE01-406F-B1A5-FBA7BD45E922}" type="presOf" srcId="{BC4963E5-1A48-4E65-B3D6-2F7639C71B14}" destId="{2EF71D77-E5A3-4F42-87B3-5C3E616F7C76}" srcOrd="0" destOrd="0" presId="urn:microsoft.com/office/officeart/2005/8/layout/hierarchy2"/>
    <dgm:cxn modelId="{DC958AC7-A715-499F-A7D8-2D5F0A343BD5}" type="presOf" srcId="{DAA99F91-5BB6-4823-A134-E01AC1422AA4}" destId="{71C7821D-5411-44B1-AAAB-108103F60BD3}" srcOrd="0" destOrd="0" presId="urn:microsoft.com/office/officeart/2005/8/layout/hierarchy2"/>
    <dgm:cxn modelId="{EC20B1C9-2D3D-45C5-A453-52ADA9983515}" srcId="{6323C6CF-7F4C-4DAA-8FB4-12110130DDC9}" destId="{1B5DCDC0-98DE-4F46-B891-3153B66548C3}" srcOrd="0" destOrd="0" parTransId="{14CB530C-8C0B-40B3-84C9-838AEF34E83B}" sibTransId="{85068892-2A30-4939-8D5D-99EFD469C798}"/>
    <dgm:cxn modelId="{4DB0EECD-78FA-4EE4-AED5-0F1BD3035D1E}" type="presOf" srcId="{8E5C83F8-3B0C-4162-95A0-B42C7C47F2D1}" destId="{B8358365-F45D-4A8D-B9D4-C0CE6099D266}" srcOrd="0" destOrd="0" presId="urn:microsoft.com/office/officeart/2005/8/layout/hierarchy2"/>
    <dgm:cxn modelId="{B54432D8-72D6-4563-A4BC-7820D385E680}" srcId="{1B5DCDC0-98DE-4F46-B891-3153B66548C3}" destId="{8E5C83F8-3B0C-4162-95A0-B42C7C47F2D1}" srcOrd="1" destOrd="0" parTransId="{30E607BA-1F2C-4FF8-9DC6-B9D4F4E227CD}" sibTransId="{9EE7796D-611E-4355-849C-BA0F9F1AD312}"/>
    <dgm:cxn modelId="{BD7000DA-C834-4961-9F18-49AEBFFC41F4}" type="presOf" srcId="{1B5DCDC0-98DE-4F46-B891-3153B66548C3}" destId="{12BD9A62-D550-48BF-93D2-EDC38BD5262B}" srcOrd="0" destOrd="0" presId="urn:microsoft.com/office/officeart/2005/8/layout/hierarchy2"/>
    <dgm:cxn modelId="{AF2D67FD-7BFD-46CC-AFDC-573EA6B3EA94}" type="presOf" srcId="{B0115592-C405-4CD6-9CE9-DE951B029596}" destId="{CD3992B9-EB81-42B4-907F-4AFC6CCA0F6E}" srcOrd="0" destOrd="0" presId="urn:microsoft.com/office/officeart/2005/8/layout/hierarchy2"/>
    <dgm:cxn modelId="{93669C26-F744-4085-BE9F-40FFD455177D}" type="presParOf" srcId="{D04A3478-8AD5-4793-981F-AD06FBDA3472}" destId="{A087AE1E-F3F5-4024-8FF1-57A8B640F8E2}" srcOrd="0" destOrd="0" presId="urn:microsoft.com/office/officeart/2005/8/layout/hierarchy2"/>
    <dgm:cxn modelId="{254ADB1A-B3B6-41DC-B9E1-5FF976A16C8E}" type="presParOf" srcId="{A087AE1E-F3F5-4024-8FF1-57A8B640F8E2}" destId="{12BD9A62-D550-48BF-93D2-EDC38BD5262B}" srcOrd="0" destOrd="0" presId="urn:microsoft.com/office/officeart/2005/8/layout/hierarchy2"/>
    <dgm:cxn modelId="{DB851177-D151-4354-AD2D-6A800602ED1A}" type="presParOf" srcId="{A087AE1E-F3F5-4024-8FF1-57A8B640F8E2}" destId="{74FB5578-3858-4B41-BECF-2C4BFC39DD97}" srcOrd="1" destOrd="0" presId="urn:microsoft.com/office/officeart/2005/8/layout/hierarchy2"/>
    <dgm:cxn modelId="{31D1D140-33BF-4F62-A987-087B9AB6ACDD}" type="presParOf" srcId="{74FB5578-3858-4B41-BECF-2C4BFC39DD97}" destId="{9247F3EE-FDEA-45EA-829A-D3EE8CB6FB9B}" srcOrd="0" destOrd="0" presId="urn:microsoft.com/office/officeart/2005/8/layout/hierarchy2"/>
    <dgm:cxn modelId="{54A6DA50-6FBD-42FF-9E6C-F35F663B75C8}" type="presParOf" srcId="{9247F3EE-FDEA-45EA-829A-D3EE8CB6FB9B}" destId="{AED4B44B-6412-43A6-A599-1D66540CBE94}" srcOrd="0" destOrd="0" presId="urn:microsoft.com/office/officeart/2005/8/layout/hierarchy2"/>
    <dgm:cxn modelId="{98AAC7A4-3481-4146-BC24-7E7951566F3F}" type="presParOf" srcId="{74FB5578-3858-4B41-BECF-2C4BFC39DD97}" destId="{A38A7967-497C-4C0E-89C9-62E37103693A}" srcOrd="1" destOrd="0" presId="urn:microsoft.com/office/officeart/2005/8/layout/hierarchy2"/>
    <dgm:cxn modelId="{34756719-DF76-4E60-8916-F7EFEC19722A}" type="presParOf" srcId="{A38A7967-497C-4C0E-89C9-62E37103693A}" destId="{E029D950-A4CD-4682-A9EF-7C73E8D62E72}" srcOrd="0" destOrd="0" presId="urn:microsoft.com/office/officeart/2005/8/layout/hierarchy2"/>
    <dgm:cxn modelId="{6F919627-1BCF-4468-83FC-3785E362E9A3}" type="presParOf" srcId="{A38A7967-497C-4C0E-89C9-62E37103693A}" destId="{0D8D42D5-F14A-4D46-8B62-DA4BC2128ABF}" srcOrd="1" destOrd="0" presId="urn:microsoft.com/office/officeart/2005/8/layout/hierarchy2"/>
    <dgm:cxn modelId="{7DF30820-F80D-461A-957B-FDEA7CC6D783}" type="presParOf" srcId="{74FB5578-3858-4B41-BECF-2C4BFC39DD97}" destId="{80E71A3E-64E2-47EB-BFD8-2004EB44CC4D}" srcOrd="2" destOrd="0" presId="urn:microsoft.com/office/officeart/2005/8/layout/hierarchy2"/>
    <dgm:cxn modelId="{358554D3-9A8F-4516-B7AD-B4DDC7D52977}" type="presParOf" srcId="{80E71A3E-64E2-47EB-BFD8-2004EB44CC4D}" destId="{30D7C855-4C68-48D0-AB8F-F29FD339B298}" srcOrd="0" destOrd="0" presId="urn:microsoft.com/office/officeart/2005/8/layout/hierarchy2"/>
    <dgm:cxn modelId="{755B9070-1AF0-4D3F-8560-8398C0046C8F}" type="presParOf" srcId="{74FB5578-3858-4B41-BECF-2C4BFC39DD97}" destId="{D76BB898-1048-46EA-BDCE-F08B83AE2AD0}" srcOrd="3" destOrd="0" presId="urn:microsoft.com/office/officeart/2005/8/layout/hierarchy2"/>
    <dgm:cxn modelId="{000BF4B7-CE08-4CC7-BC2C-0B7C512B754E}" type="presParOf" srcId="{D76BB898-1048-46EA-BDCE-F08B83AE2AD0}" destId="{B8358365-F45D-4A8D-B9D4-C0CE6099D266}" srcOrd="0" destOrd="0" presId="urn:microsoft.com/office/officeart/2005/8/layout/hierarchy2"/>
    <dgm:cxn modelId="{EDB55E95-53D8-4DBC-8804-45673318D914}" type="presParOf" srcId="{D76BB898-1048-46EA-BDCE-F08B83AE2AD0}" destId="{1A9174E8-E5FD-4F65-AC06-A5D574AF9E25}" srcOrd="1" destOrd="0" presId="urn:microsoft.com/office/officeart/2005/8/layout/hierarchy2"/>
    <dgm:cxn modelId="{8251B883-DD3C-4F11-8370-719E69EA8D97}" type="presParOf" srcId="{1A9174E8-E5FD-4F65-AC06-A5D574AF9E25}" destId="{71C7821D-5411-44B1-AAAB-108103F60BD3}" srcOrd="0" destOrd="0" presId="urn:microsoft.com/office/officeart/2005/8/layout/hierarchy2"/>
    <dgm:cxn modelId="{76CCCEB1-0D29-4F1A-B234-8F59926C927C}" type="presParOf" srcId="{71C7821D-5411-44B1-AAAB-108103F60BD3}" destId="{06C00DFE-C266-44FE-AFC6-F35076D8A46E}" srcOrd="0" destOrd="0" presId="urn:microsoft.com/office/officeart/2005/8/layout/hierarchy2"/>
    <dgm:cxn modelId="{E05BBA48-CC60-43C7-96D7-C92F216DE3A1}" type="presParOf" srcId="{1A9174E8-E5FD-4F65-AC06-A5D574AF9E25}" destId="{D1843D3A-8955-4636-A65F-1D697EBB83F6}" srcOrd="1" destOrd="0" presId="urn:microsoft.com/office/officeart/2005/8/layout/hierarchy2"/>
    <dgm:cxn modelId="{3FAFECBB-2BC0-464B-B93E-A3B5BA9F13A5}" type="presParOf" srcId="{D1843D3A-8955-4636-A65F-1D697EBB83F6}" destId="{E9CCF5FE-855F-4DB4-9112-2E063EA74FBD}" srcOrd="0" destOrd="0" presId="urn:microsoft.com/office/officeart/2005/8/layout/hierarchy2"/>
    <dgm:cxn modelId="{A4A41A58-FA10-4ED5-A3AE-17924F9FE47B}" type="presParOf" srcId="{D1843D3A-8955-4636-A65F-1D697EBB83F6}" destId="{95F3CA9D-ABC5-4AA8-BA90-B91D5F099077}" srcOrd="1" destOrd="0" presId="urn:microsoft.com/office/officeart/2005/8/layout/hierarchy2"/>
    <dgm:cxn modelId="{300BD791-DF57-4CE3-B776-ECA3606C8232}" type="presParOf" srcId="{1A9174E8-E5FD-4F65-AC06-A5D574AF9E25}" destId="{0E3097A2-C542-4960-850E-951934CD5B06}" srcOrd="2" destOrd="0" presId="urn:microsoft.com/office/officeart/2005/8/layout/hierarchy2"/>
    <dgm:cxn modelId="{48B398D7-CB9C-448E-A779-BF082379A51B}" type="presParOf" srcId="{0E3097A2-C542-4960-850E-951934CD5B06}" destId="{B460172F-E7A0-4A63-A2CA-F45179AF5501}" srcOrd="0" destOrd="0" presId="urn:microsoft.com/office/officeart/2005/8/layout/hierarchy2"/>
    <dgm:cxn modelId="{972F2555-0FB9-41EE-8960-5A8A92C9669F}" type="presParOf" srcId="{1A9174E8-E5FD-4F65-AC06-A5D574AF9E25}" destId="{D0D43FF7-45AB-4C4C-A262-D674CC6DC413}" srcOrd="3" destOrd="0" presId="urn:microsoft.com/office/officeart/2005/8/layout/hierarchy2"/>
    <dgm:cxn modelId="{CE82FC7D-4718-452C-B1A9-15FF39B7E332}" type="presParOf" srcId="{D0D43FF7-45AB-4C4C-A262-D674CC6DC413}" destId="{1E021243-FA10-4129-A446-90364C25B834}" srcOrd="0" destOrd="0" presId="urn:microsoft.com/office/officeart/2005/8/layout/hierarchy2"/>
    <dgm:cxn modelId="{18EC61DE-DB97-4EC4-BE35-72C96F4F5783}" type="presParOf" srcId="{D0D43FF7-45AB-4C4C-A262-D674CC6DC413}" destId="{A0A70AA5-9A86-4B14-9422-B4941E156DB4}" srcOrd="1" destOrd="0" presId="urn:microsoft.com/office/officeart/2005/8/layout/hierarchy2"/>
    <dgm:cxn modelId="{33021108-9C29-41CE-8739-82FA696F4164}" type="presParOf" srcId="{1A9174E8-E5FD-4F65-AC06-A5D574AF9E25}" destId="{104AA610-B30B-46E7-8854-21DDE80C0D86}" srcOrd="4" destOrd="0" presId="urn:microsoft.com/office/officeart/2005/8/layout/hierarchy2"/>
    <dgm:cxn modelId="{FCAB9ADC-9366-41D5-820A-1B437A6C66BB}" type="presParOf" srcId="{104AA610-B30B-46E7-8854-21DDE80C0D86}" destId="{6C9D8735-D7C2-4B04-904E-B287EC42C2E0}" srcOrd="0" destOrd="0" presId="urn:microsoft.com/office/officeart/2005/8/layout/hierarchy2"/>
    <dgm:cxn modelId="{7DA86713-1EFD-40B3-B150-9B2EE6E7543E}" type="presParOf" srcId="{1A9174E8-E5FD-4F65-AC06-A5D574AF9E25}" destId="{2C0A8857-9D0C-423C-80EF-5BD7E13B0DAD}" srcOrd="5" destOrd="0" presId="urn:microsoft.com/office/officeart/2005/8/layout/hierarchy2"/>
    <dgm:cxn modelId="{E032229C-2018-427E-915B-746A849BBA02}" type="presParOf" srcId="{2C0A8857-9D0C-423C-80EF-5BD7E13B0DAD}" destId="{2EF71D77-E5A3-4F42-87B3-5C3E616F7C76}" srcOrd="0" destOrd="0" presId="urn:microsoft.com/office/officeart/2005/8/layout/hierarchy2"/>
    <dgm:cxn modelId="{1807D31E-DC63-42E3-BF19-D1C33C53687C}" type="presParOf" srcId="{2C0A8857-9D0C-423C-80EF-5BD7E13B0DAD}" destId="{8EA501A6-A998-4E71-AEB7-A4198117CCDE}" srcOrd="1" destOrd="0" presId="urn:microsoft.com/office/officeart/2005/8/layout/hierarchy2"/>
    <dgm:cxn modelId="{F833B866-52F9-4E84-A51D-1EA6EA98A6C3}" type="presParOf" srcId="{74FB5578-3858-4B41-BECF-2C4BFC39DD97}" destId="{CD3992B9-EB81-42B4-907F-4AFC6CCA0F6E}" srcOrd="4" destOrd="0" presId="urn:microsoft.com/office/officeart/2005/8/layout/hierarchy2"/>
    <dgm:cxn modelId="{70DCE9D6-EA80-4207-A05C-C5DFCF8500C8}" type="presParOf" srcId="{CD3992B9-EB81-42B4-907F-4AFC6CCA0F6E}" destId="{BC2B9436-EE55-46CC-A21A-B7167A2B9AB0}" srcOrd="0" destOrd="0" presId="urn:microsoft.com/office/officeart/2005/8/layout/hierarchy2"/>
    <dgm:cxn modelId="{B8A0A1E1-4F2F-47FB-A435-33D90C62B124}" type="presParOf" srcId="{74FB5578-3858-4B41-BECF-2C4BFC39DD97}" destId="{2000A950-841B-45C7-9183-B70898EADE3D}" srcOrd="5" destOrd="0" presId="urn:microsoft.com/office/officeart/2005/8/layout/hierarchy2"/>
    <dgm:cxn modelId="{92BEE310-F136-4B85-843F-FA42795F0B64}" type="presParOf" srcId="{2000A950-841B-45C7-9183-B70898EADE3D}" destId="{893229BF-1D03-4654-8620-317132D6FC83}" srcOrd="0" destOrd="0" presId="urn:microsoft.com/office/officeart/2005/8/layout/hierarchy2"/>
    <dgm:cxn modelId="{CBDC567D-7A39-47CA-A7AA-3D0B4EF346C1}" type="presParOf" srcId="{2000A950-841B-45C7-9183-B70898EADE3D}" destId="{A6DFA74C-D1CC-4A29-9C2B-F18C26EDB95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EBAF755-DC48-4F33-8A6A-E641B2931A92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D82B184-AD71-4833-A626-B8C123172FA4}">
      <dgm:prSet phldrT="[Text]"/>
      <dgm:spPr/>
      <dgm:t>
        <a:bodyPr/>
        <a:lstStyle/>
        <a:p>
          <a:r>
            <a:rPr lang="cs-CZ">
              <a:latin typeface="+mn-lt"/>
            </a:rPr>
            <a:t>manažer projektu</a:t>
          </a:r>
        </a:p>
      </dgm:t>
    </dgm:pt>
    <dgm:pt modelId="{6887ADAD-C7C6-4AEE-8DA6-EE20BFEA2DD2}" type="parTrans" cxnId="{DC1296D6-5363-43A7-9C69-17E8D4E96A6B}">
      <dgm:prSet/>
      <dgm:spPr/>
      <dgm:t>
        <a:bodyPr/>
        <a:lstStyle/>
        <a:p>
          <a:endParaRPr lang="cs-CZ"/>
        </a:p>
      </dgm:t>
    </dgm:pt>
    <dgm:pt modelId="{2276F5AE-7767-4F03-9751-B651B64FA143}" type="sibTrans" cxnId="{DC1296D6-5363-43A7-9C69-17E8D4E96A6B}">
      <dgm:prSet/>
      <dgm:spPr/>
      <dgm:t>
        <a:bodyPr/>
        <a:lstStyle/>
        <a:p>
          <a:endParaRPr lang="cs-CZ"/>
        </a:p>
      </dgm:t>
    </dgm:pt>
    <dgm:pt modelId="{64371549-D625-402F-B3B8-E54C4290D3A8}">
      <dgm:prSet phldrT="[Text]"/>
      <dgm:spPr/>
      <dgm:t>
        <a:bodyPr/>
        <a:lstStyle/>
        <a:p>
          <a:r>
            <a:rPr lang="cs-CZ">
              <a:latin typeface="+mn-lt"/>
            </a:rPr>
            <a:t>garant služeb a fondu</a:t>
          </a:r>
        </a:p>
      </dgm:t>
    </dgm:pt>
    <dgm:pt modelId="{AADCEEC5-4C71-4AA0-BA51-6770068A6371}" type="parTrans" cxnId="{CEDD9B34-3EA2-455B-8E78-B42B544296E5}">
      <dgm:prSet/>
      <dgm:spPr/>
      <dgm:t>
        <a:bodyPr/>
        <a:lstStyle/>
        <a:p>
          <a:endParaRPr lang="cs-CZ"/>
        </a:p>
      </dgm:t>
    </dgm:pt>
    <dgm:pt modelId="{7A748B0F-C729-4620-AFCE-C0545CEAB487}" type="sibTrans" cxnId="{CEDD9B34-3EA2-455B-8E78-B42B544296E5}">
      <dgm:prSet/>
      <dgm:spPr/>
      <dgm:t>
        <a:bodyPr/>
        <a:lstStyle/>
        <a:p>
          <a:endParaRPr lang="cs-CZ"/>
        </a:p>
      </dgm:t>
    </dgm:pt>
    <dgm:pt modelId="{91786B46-D83A-4126-8021-3B703C42E8FC}">
      <dgm:prSet phldrT="[Text]"/>
      <dgm:spPr/>
      <dgm:t>
        <a:bodyPr/>
        <a:lstStyle/>
        <a:p>
          <a:r>
            <a:rPr lang="cs-CZ" i="0">
              <a:latin typeface="+mn-lt"/>
            </a:rPr>
            <a:t>právník</a:t>
          </a:r>
        </a:p>
      </dgm:t>
    </dgm:pt>
    <dgm:pt modelId="{44A48F94-7AC9-4D9C-8EBE-7A55DEEF7BF6}" type="parTrans" cxnId="{672C67FA-37BD-48D7-B8D9-4EC75E2BA11D}">
      <dgm:prSet/>
      <dgm:spPr/>
      <dgm:t>
        <a:bodyPr/>
        <a:lstStyle/>
        <a:p>
          <a:endParaRPr lang="cs-CZ"/>
        </a:p>
      </dgm:t>
    </dgm:pt>
    <dgm:pt modelId="{CE800CC5-A0C4-466D-87D6-D55A5E98D7AE}" type="sibTrans" cxnId="{672C67FA-37BD-48D7-B8D9-4EC75E2BA11D}">
      <dgm:prSet/>
      <dgm:spPr/>
      <dgm:t>
        <a:bodyPr/>
        <a:lstStyle/>
        <a:p>
          <a:endParaRPr lang="cs-CZ"/>
        </a:p>
      </dgm:t>
    </dgm:pt>
    <dgm:pt modelId="{4BA86F67-2BDB-4BAB-80BA-990B6C54F503}">
      <dgm:prSet phldrT="[Text]"/>
      <dgm:spPr/>
      <dgm:t>
        <a:bodyPr/>
        <a:lstStyle/>
        <a:p>
          <a:r>
            <a:rPr lang="cs-CZ">
              <a:latin typeface="+mn-lt"/>
            </a:rPr>
            <a:t>administrativní pracovník</a:t>
          </a:r>
        </a:p>
      </dgm:t>
    </dgm:pt>
    <dgm:pt modelId="{CAE953B6-19B2-462E-A425-8ECC27A9FC3D}" type="parTrans" cxnId="{C3BB2966-2715-4FE0-BF16-106599825541}">
      <dgm:prSet/>
      <dgm:spPr/>
      <dgm:t>
        <a:bodyPr/>
        <a:lstStyle/>
        <a:p>
          <a:endParaRPr lang="cs-CZ"/>
        </a:p>
      </dgm:t>
    </dgm:pt>
    <dgm:pt modelId="{732D91A6-36DC-437C-9A13-A299505EBDED}" type="sibTrans" cxnId="{C3BB2966-2715-4FE0-BF16-106599825541}">
      <dgm:prSet/>
      <dgm:spPr/>
      <dgm:t>
        <a:bodyPr/>
        <a:lstStyle/>
        <a:p>
          <a:endParaRPr lang="cs-CZ"/>
        </a:p>
      </dgm:t>
    </dgm:pt>
    <dgm:pt modelId="{FEB76F15-03AA-4396-A6C3-3A155E670EDB}">
      <dgm:prSet phldrT="[Text]"/>
      <dgm:spPr/>
      <dgm:t>
        <a:bodyPr/>
        <a:lstStyle/>
        <a:p>
          <a:r>
            <a:rPr lang="cs-CZ">
              <a:latin typeface="+mn-lt"/>
            </a:rPr>
            <a:t>architekt, designer</a:t>
          </a:r>
        </a:p>
      </dgm:t>
    </dgm:pt>
    <dgm:pt modelId="{CB8C462C-06FF-469C-B23B-5D340084851E}" type="parTrans" cxnId="{E6F9FD18-461F-44DF-82A5-5BB4A714DAA2}">
      <dgm:prSet/>
      <dgm:spPr/>
      <dgm:t>
        <a:bodyPr/>
        <a:lstStyle/>
        <a:p>
          <a:endParaRPr lang="cs-CZ"/>
        </a:p>
      </dgm:t>
    </dgm:pt>
    <dgm:pt modelId="{88F39C87-A485-44A6-90E8-F7A5860C738D}" type="sibTrans" cxnId="{E6F9FD18-461F-44DF-82A5-5BB4A714DAA2}">
      <dgm:prSet/>
      <dgm:spPr/>
      <dgm:t>
        <a:bodyPr/>
        <a:lstStyle/>
        <a:p>
          <a:endParaRPr lang="cs-CZ"/>
        </a:p>
      </dgm:t>
    </dgm:pt>
    <dgm:pt modelId="{99D143ED-1D34-41E3-8104-AFB65F6EC5F0}" type="pres">
      <dgm:prSet presAssocID="{CEBAF755-DC48-4F33-8A6A-E641B2931A9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E00AA74-B85F-4A3A-953B-D74DF521861A}" type="pres">
      <dgm:prSet presAssocID="{1D82B184-AD71-4833-A626-B8C123172FA4}" presName="hierRoot1" presStyleCnt="0">
        <dgm:presLayoutVars>
          <dgm:hierBranch val="init"/>
        </dgm:presLayoutVars>
      </dgm:prSet>
      <dgm:spPr/>
    </dgm:pt>
    <dgm:pt modelId="{CA519328-0A47-4251-AFA7-C7E4A2B4540F}" type="pres">
      <dgm:prSet presAssocID="{1D82B184-AD71-4833-A626-B8C123172FA4}" presName="rootComposite1" presStyleCnt="0"/>
      <dgm:spPr/>
    </dgm:pt>
    <dgm:pt modelId="{5113798E-19D8-48D1-8298-7C35367568CE}" type="pres">
      <dgm:prSet presAssocID="{1D82B184-AD71-4833-A626-B8C123172FA4}" presName="rootText1" presStyleLbl="node0" presStyleIdx="0" presStyleCnt="1">
        <dgm:presLayoutVars>
          <dgm:chPref val="3"/>
        </dgm:presLayoutVars>
      </dgm:prSet>
      <dgm:spPr/>
    </dgm:pt>
    <dgm:pt modelId="{61E48557-582E-4286-8378-BDF326EB2BB8}" type="pres">
      <dgm:prSet presAssocID="{1D82B184-AD71-4833-A626-B8C123172FA4}" presName="rootConnector1" presStyleLbl="node1" presStyleIdx="0" presStyleCnt="0"/>
      <dgm:spPr/>
    </dgm:pt>
    <dgm:pt modelId="{4D3562BE-DDEC-4F1E-B02D-D8592C37054A}" type="pres">
      <dgm:prSet presAssocID="{1D82B184-AD71-4833-A626-B8C123172FA4}" presName="hierChild2" presStyleCnt="0"/>
      <dgm:spPr/>
    </dgm:pt>
    <dgm:pt modelId="{6EAED05A-82A0-4DED-B6DB-2232B82BE847}" type="pres">
      <dgm:prSet presAssocID="{AADCEEC5-4C71-4AA0-BA51-6770068A6371}" presName="Name37" presStyleLbl="parChTrans1D2" presStyleIdx="0" presStyleCnt="4"/>
      <dgm:spPr/>
    </dgm:pt>
    <dgm:pt modelId="{592AA889-52CF-4EC8-899B-BCD999DD39D9}" type="pres">
      <dgm:prSet presAssocID="{64371549-D625-402F-B3B8-E54C4290D3A8}" presName="hierRoot2" presStyleCnt="0">
        <dgm:presLayoutVars>
          <dgm:hierBranch val="init"/>
        </dgm:presLayoutVars>
      </dgm:prSet>
      <dgm:spPr/>
    </dgm:pt>
    <dgm:pt modelId="{FA721DED-D3BE-4E2E-9B3D-A7B4CDCE88D9}" type="pres">
      <dgm:prSet presAssocID="{64371549-D625-402F-B3B8-E54C4290D3A8}" presName="rootComposite" presStyleCnt="0"/>
      <dgm:spPr/>
    </dgm:pt>
    <dgm:pt modelId="{CA29D5F1-F3DF-4441-B8BD-14E66FD1B39F}" type="pres">
      <dgm:prSet presAssocID="{64371549-D625-402F-B3B8-E54C4290D3A8}" presName="rootText" presStyleLbl="node2" presStyleIdx="0" presStyleCnt="4">
        <dgm:presLayoutVars>
          <dgm:chPref val="3"/>
        </dgm:presLayoutVars>
      </dgm:prSet>
      <dgm:spPr/>
    </dgm:pt>
    <dgm:pt modelId="{A5B9F4E3-81C3-4A08-95B4-B61E18FAC548}" type="pres">
      <dgm:prSet presAssocID="{64371549-D625-402F-B3B8-E54C4290D3A8}" presName="rootConnector" presStyleLbl="node2" presStyleIdx="0" presStyleCnt="4"/>
      <dgm:spPr/>
    </dgm:pt>
    <dgm:pt modelId="{5B4E2533-0225-4D62-9121-8953AB104F83}" type="pres">
      <dgm:prSet presAssocID="{64371549-D625-402F-B3B8-E54C4290D3A8}" presName="hierChild4" presStyleCnt="0"/>
      <dgm:spPr/>
    </dgm:pt>
    <dgm:pt modelId="{E16EC83A-1ABA-40BA-907A-0059047CE145}" type="pres">
      <dgm:prSet presAssocID="{64371549-D625-402F-B3B8-E54C4290D3A8}" presName="hierChild5" presStyleCnt="0"/>
      <dgm:spPr/>
    </dgm:pt>
    <dgm:pt modelId="{8A8E483B-C6ED-443D-BA1B-204F2875B097}" type="pres">
      <dgm:prSet presAssocID="{44A48F94-7AC9-4D9C-8EBE-7A55DEEF7BF6}" presName="Name37" presStyleLbl="parChTrans1D2" presStyleIdx="1" presStyleCnt="4"/>
      <dgm:spPr/>
    </dgm:pt>
    <dgm:pt modelId="{4F2BDAF2-BC9E-48A0-AA83-4F1BEE9EE9D6}" type="pres">
      <dgm:prSet presAssocID="{91786B46-D83A-4126-8021-3B703C42E8FC}" presName="hierRoot2" presStyleCnt="0">
        <dgm:presLayoutVars>
          <dgm:hierBranch val="init"/>
        </dgm:presLayoutVars>
      </dgm:prSet>
      <dgm:spPr/>
    </dgm:pt>
    <dgm:pt modelId="{99E1E074-89CC-4E14-8BDD-445DA58A0D89}" type="pres">
      <dgm:prSet presAssocID="{91786B46-D83A-4126-8021-3B703C42E8FC}" presName="rootComposite" presStyleCnt="0"/>
      <dgm:spPr/>
    </dgm:pt>
    <dgm:pt modelId="{ECD89340-5858-43F2-A913-111C8FF6F5BC}" type="pres">
      <dgm:prSet presAssocID="{91786B46-D83A-4126-8021-3B703C42E8FC}" presName="rootText" presStyleLbl="node2" presStyleIdx="1" presStyleCnt="4">
        <dgm:presLayoutVars>
          <dgm:chPref val="3"/>
        </dgm:presLayoutVars>
      </dgm:prSet>
      <dgm:spPr/>
    </dgm:pt>
    <dgm:pt modelId="{452D8263-D87E-4EAF-B5FB-185184F4D242}" type="pres">
      <dgm:prSet presAssocID="{91786B46-D83A-4126-8021-3B703C42E8FC}" presName="rootConnector" presStyleLbl="node2" presStyleIdx="1" presStyleCnt="4"/>
      <dgm:spPr/>
    </dgm:pt>
    <dgm:pt modelId="{785CB56A-125C-466D-8DF7-AE6D1A125DD2}" type="pres">
      <dgm:prSet presAssocID="{91786B46-D83A-4126-8021-3B703C42E8FC}" presName="hierChild4" presStyleCnt="0"/>
      <dgm:spPr/>
    </dgm:pt>
    <dgm:pt modelId="{7F7D4F51-0D9F-4CE8-8376-713ACD3579E7}" type="pres">
      <dgm:prSet presAssocID="{91786B46-D83A-4126-8021-3B703C42E8FC}" presName="hierChild5" presStyleCnt="0"/>
      <dgm:spPr/>
    </dgm:pt>
    <dgm:pt modelId="{1FE80BCA-1D22-42D4-8C1C-37444029990F}" type="pres">
      <dgm:prSet presAssocID="{CB8C462C-06FF-469C-B23B-5D340084851E}" presName="Name37" presStyleLbl="parChTrans1D2" presStyleIdx="2" presStyleCnt="4"/>
      <dgm:spPr/>
    </dgm:pt>
    <dgm:pt modelId="{8C709D73-C26C-4701-8870-12DD304222DE}" type="pres">
      <dgm:prSet presAssocID="{FEB76F15-03AA-4396-A6C3-3A155E670EDB}" presName="hierRoot2" presStyleCnt="0">
        <dgm:presLayoutVars>
          <dgm:hierBranch val="init"/>
        </dgm:presLayoutVars>
      </dgm:prSet>
      <dgm:spPr/>
    </dgm:pt>
    <dgm:pt modelId="{0F21C6F4-ACE1-46D7-B276-F0DFB32C40F6}" type="pres">
      <dgm:prSet presAssocID="{FEB76F15-03AA-4396-A6C3-3A155E670EDB}" presName="rootComposite" presStyleCnt="0"/>
      <dgm:spPr/>
    </dgm:pt>
    <dgm:pt modelId="{2C2361A3-5648-42CA-9C3E-22C6DC12CA4F}" type="pres">
      <dgm:prSet presAssocID="{FEB76F15-03AA-4396-A6C3-3A155E670EDB}" presName="rootText" presStyleLbl="node2" presStyleIdx="2" presStyleCnt="4">
        <dgm:presLayoutVars>
          <dgm:chPref val="3"/>
        </dgm:presLayoutVars>
      </dgm:prSet>
      <dgm:spPr/>
    </dgm:pt>
    <dgm:pt modelId="{0044D1D1-0D7E-442A-AB60-BEA895D8B4EC}" type="pres">
      <dgm:prSet presAssocID="{FEB76F15-03AA-4396-A6C3-3A155E670EDB}" presName="rootConnector" presStyleLbl="node2" presStyleIdx="2" presStyleCnt="4"/>
      <dgm:spPr/>
    </dgm:pt>
    <dgm:pt modelId="{84E5B84F-68C0-4B62-9285-2DE3601BCB60}" type="pres">
      <dgm:prSet presAssocID="{FEB76F15-03AA-4396-A6C3-3A155E670EDB}" presName="hierChild4" presStyleCnt="0"/>
      <dgm:spPr/>
    </dgm:pt>
    <dgm:pt modelId="{C4A51184-AB66-4A3B-93E2-63CE342E75EC}" type="pres">
      <dgm:prSet presAssocID="{FEB76F15-03AA-4396-A6C3-3A155E670EDB}" presName="hierChild5" presStyleCnt="0"/>
      <dgm:spPr/>
    </dgm:pt>
    <dgm:pt modelId="{63BF3913-E1B7-4BEB-BB5E-0A2C27AC01B2}" type="pres">
      <dgm:prSet presAssocID="{CAE953B6-19B2-462E-A425-8ECC27A9FC3D}" presName="Name37" presStyleLbl="parChTrans1D2" presStyleIdx="3" presStyleCnt="4"/>
      <dgm:spPr/>
    </dgm:pt>
    <dgm:pt modelId="{AD5F4384-3F25-4FA2-92AA-7FC2548099A6}" type="pres">
      <dgm:prSet presAssocID="{4BA86F67-2BDB-4BAB-80BA-990B6C54F503}" presName="hierRoot2" presStyleCnt="0">
        <dgm:presLayoutVars>
          <dgm:hierBranch val="init"/>
        </dgm:presLayoutVars>
      </dgm:prSet>
      <dgm:spPr/>
    </dgm:pt>
    <dgm:pt modelId="{A2E6DA01-A4D5-43C5-93B1-F8D6CA43D4C1}" type="pres">
      <dgm:prSet presAssocID="{4BA86F67-2BDB-4BAB-80BA-990B6C54F503}" presName="rootComposite" presStyleCnt="0"/>
      <dgm:spPr/>
    </dgm:pt>
    <dgm:pt modelId="{DC835D8F-AFCE-407B-B765-33E0580C9BDA}" type="pres">
      <dgm:prSet presAssocID="{4BA86F67-2BDB-4BAB-80BA-990B6C54F503}" presName="rootText" presStyleLbl="node2" presStyleIdx="3" presStyleCnt="4">
        <dgm:presLayoutVars>
          <dgm:chPref val="3"/>
        </dgm:presLayoutVars>
      </dgm:prSet>
      <dgm:spPr/>
    </dgm:pt>
    <dgm:pt modelId="{FE503665-44FE-4F78-A713-C72B368031CB}" type="pres">
      <dgm:prSet presAssocID="{4BA86F67-2BDB-4BAB-80BA-990B6C54F503}" presName="rootConnector" presStyleLbl="node2" presStyleIdx="3" presStyleCnt="4"/>
      <dgm:spPr/>
    </dgm:pt>
    <dgm:pt modelId="{7CCCF863-8359-439F-A343-84FE31E5B50D}" type="pres">
      <dgm:prSet presAssocID="{4BA86F67-2BDB-4BAB-80BA-990B6C54F503}" presName="hierChild4" presStyleCnt="0"/>
      <dgm:spPr/>
    </dgm:pt>
    <dgm:pt modelId="{F7038E55-6DD5-4FA2-BAAB-F8D433BCDBEF}" type="pres">
      <dgm:prSet presAssocID="{4BA86F67-2BDB-4BAB-80BA-990B6C54F503}" presName="hierChild5" presStyleCnt="0"/>
      <dgm:spPr/>
    </dgm:pt>
    <dgm:pt modelId="{FE24511C-5A6B-44B3-8353-BFC2ABD66DF7}" type="pres">
      <dgm:prSet presAssocID="{1D82B184-AD71-4833-A626-B8C123172FA4}" presName="hierChild3" presStyleCnt="0"/>
      <dgm:spPr/>
    </dgm:pt>
  </dgm:ptLst>
  <dgm:cxnLst>
    <dgm:cxn modelId="{E6F9FD18-461F-44DF-82A5-5BB4A714DAA2}" srcId="{1D82B184-AD71-4833-A626-B8C123172FA4}" destId="{FEB76F15-03AA-4396-A6C3-3A155E670EDB}" srcOrd="2" destOrd="0" parTransId="{CB8C462C-06FF-469C-B23B-5D340084851E}" sibTransId="{88F39C87-A485-44A6-90E8-F7A5860C738D}"/>
    <dgm:cxn modelId="{6381F31D-8E91-4642-9A85-D75FD81FAB4B}" type="presOf" srcId="{1D82B184-AD71-4833-A626-B8C123172FA4}" destId="{61E48557-582E-4286-8378-BDF326EB2BB8}" srcOrd="1" destOrd="0" presId="urn:microsoft.com/office/officeart/2005/8/layout/orgChart1"/>
    <dgm:cxn modelId="{E56DAC22-B6BD-42F2-9F9C-6993498E1EC5}" type="presOf" srcId="{4BA86F67-2BDB-4BAB-80BA-990B6C54F503}" destId="{DC835D8F-AFCE-407B-B765-33E0580C9BDA}" srcOrd="0" destOrd="0" presId="urn:microsoft.com/office/officeart/2005/8/layout/orgChart1"/>
    <dgm:cxn modelId="{CEDD9B34-3EA2-455B-8E78-B42B544296E5}" srcId="{1D82B184-AD71-4833-A626-B8C123172FA4}" destId="{64371549-D625-402F-B3B8-E54C4290D3A8}" srcOrd="0" destOrd="0" parTransId="{AADCEEC5-4C71-4AA0-BA51-6770068A6371}" sibTransId="{7A748B0F-C729-4620-AFCE-C0545CEAB487}"/>
    <dgm:cxn modelId="{52555C61-A1F5-42DF-87BA-C0D8676D876E}" type="presOf" srcId="{64371549-D625-402F-B3B8-E54C4290D3A8}" destId="{A5B9F4E3-81C3-4A08-95B4-B61E18FAC548}" srcOrd="1" destOrd="0" presId="urn:microsoft.com/office/officeart/2005/8/layout/orgChart1"/>
    <dgm:cxn modelId="{7A0F8461-462D-458A-AE2B-0808FF3830E6}" type="presOf" srcId="{FEB76F15-03AA-4396-A6C3-3A155E670EDB}" destId="{2C2361A3-5648-42CA-9C3E-22C6DC12CA4F}" srcOrd="0" destOrd="0" presId="urn:microsoft.com/office/officeart/2005/8/layout/orgChart1"/>
    <dgm:cxn modelId="{C3BB2966-2715-4FE0-BF16-106599825541}" srcId="{1D82B184-AD71-4833-A626-B8C123172FA4}" destId="{4BA86F67-2BDB-4BAB-80BA-990B6C54F503}" srcOrd="3" destOrd="0" parTransId="{CAE953B6-19B2-462E-A425-8ECC27A9FC3D}" sibTransId="{732D91A6-36DC-437C-9A13-A299505EBDED}"/>
    <dgm:cxn modelId="{C25F6D70-1F03-4D18-BB5F-6F9BD3812E83}" type="presOf" srcId="{44A48F94-7AC9-4D9C-8EBE-7A55DEEF7BF6}" destId="{8A8E483B-C6ED-443D-BA1B-204F2875B097}" srcOrd="0" destOrd="0" presId="urn:microsoft.com/office/officeart/2005/8/layout/orgChart1"/>
    <dgm:cxn modelId="{5C70FB76-C218-416F-944C-3061443E46AC}" type="presOf" srcId="{64371549-D625-402F-B3B8-E54C4290D3A8}" destId="{CA29D5F1-F3DF-4441-B8BD-14E66FD1B39F}" srcOrd="0" destOrd="0" presId="urn:microsoft.com/office/officeart/2005/8/layout/orgChart1"/>
    <dgm:cxn modelId="{12A74F7D-4C24-4050-BC2F-D26C3E2698EF}" type="presOf" srcId="{FEB76F15-03AA-4396-A6C3-3A155E670EDB}" destId="{0044D1D1-0D7E-442A-AB60-BEA895D8B4EC}" srcOrd="1" destOrd="0" presId="urn:microsoft.com/office/officeart/2005/8/layout/orgChart1"/>
    <dgm:cxn modelId="{6D413B8A-1ED3-404C-9BB8-35C1D36B7B25}" type="presOf" srcId="{91786B46-D83A-4126-8021-3B703C42E8FC}" destId="{ECD89340-5858-43F2-A913-111C8FF6F5BC}" srcOrd="0" destOrd="0" presId="urn:microsoft.com/office/officeart/2005/8/layout/orgChart1"/>
    <dgm:cxn modelId="{8CA0A394-D461-4682-BBC1-0B52283D4EB8}" type="presOf" srcId="{CB8C462C-06FF-469C-B23B-5D340084851E}" destId="{1FE80BCA-1D22-42D4-8C1C-37444029990F}" srcOrd="0" destOrd="0" presId="urn:microsoft.com/office/officeart/2005/8/layout/orgChart1"/>
    <dgm:cxn modelId="{71CC219E-F173-402F-82BD-2C1930908C25}" type="presOf" srcId="{91786B46-D83A-4126-8021-3B703C42E8FC}" destId="{452D8263-D87E-4EAF-B5FB-185184F4D242}" srcOrd="1" destOrd="0" presId="urn:microsoft.com/office/officeart/2005/8/layout/orgChart1"/>
    <dgm:cxn modelId="{21E1E6D1-5954-4195-AB92-F288728869C1}" type="presOf" srcId="{AADCEEC5-4C71-4AA0-BA51-6770068A6371}" destId="{6EAED05A-82A0-4DED-B6DB-2232B82BE847}" srcOrd="0" destOrd="0" presId="urn:microsoft.com/office/officeart/2005/8/layout/orgChart1"/>
    <dgm:cxn modelId="{EB884AD6-806E-4FBA-8C5D-6F29EDDD4707}" type="presOf" srcId="{CEBAF755-DC48-4F33-8A6A-E641B2931A92}" destId="{99D143ED-1D34-41E3-8104-AFB65F6EC5F0}" srcOrd="0" destOrd="0" presId="urn:microsoft.com/office/officeart/2005/8/layout/orgChart1"/>
    <dgm:cxn modelId="{DC1296D6-5363-43A7-9C69-17E8D4E96A6B}" srcId="{CEBAF755-DC48-4F33-8A6A-E641B2931A92}" destId="{1D82B184-AD71-4833-A626-B8C123172FA4}" srcOrd="0" destOrd="0" parTransId="{6887ADAD-C7C6-4AEE-8DA6-EE20BFEA2DD2}" sibTransId="{2276F5AE-7767-4F03-9751-B651B64FA143}"/>
    <dgm:cxn modelId="{33257BED-CBA5-4AE3-B70A-497A634642BC}" type="presOf" srcId="{4BA86F67-2BDB-4BAB-80BA-990B6C54F503}" destId="{FE503665-44FE-4F78-A713-C72B368031CB}" srcOrd="1" destOrd="0" presId="urn:microsoft.com/office/officeart/2005/8/layout/orgChart1"/>
    <dgm:cxn modelId="{5A6C1CF5-8643-4DBF-8F96-6B125D6B412A}" type="presOf" srcId="{1D82B184-AD71-4833-A626-B8C123172FA4}" destId="{5113798E-19D8-48D1-8298-7C35367568CE}" srcOrd="0" destOrd="0" presId="urn:microsoft.com/office/officeart/2005/8/layout/orgChart1"/>
    <dgm:cxn modelId="{E6A1E3F6-F819-40ED-B0AC-5D03A8B13D38}" type="presOf" srcId="{CAE953B6-19B2-462E-A425-8ECC27A9FC3D}" destId="{63BF3913-E1B7-4BEB-BB5E-0A2C27AC01B2}" srcOrd="0" destOrd="0" presId="urn:microsoft.com/office/officeart/2005/8/layout/orgChart1"/>
    <dgm:cxn modelId="{672C67FA-37BD-48D7-B8D9-4EC75E2BA11D}" srcId="{1D82B184-AD71-4833-A626-B8C123172FA4}" destId="{91786B46-D83A-4126-8021-3B703C42E8FC}" srcOrd="1" destOrd="0" parTransId="{44A48F94-7AC9-4D9C-8EBE-7A55DEEF7BF6}" sibTransId="{CE800CC5-A0C4-466D-87D6-D55A5E98D7AE}"/>
    <dgm:cxn modelId="{2D4C1957-3537-467E-804A-437FA33F329E}" type="presParOf" srcId="{99D143ED-1D34-41E3-8104-AFB65F6EC5F0}" destId="{DE00AA74-B85F-4A3A-953B-D74DF521861A}" srcOrd="0" destOrd="0" presId="urn:microsoft.com/office/officeart/2005/8/layout/orgChart1"/>
    <dgm:cxn modelId="{85C234C4-E227-4613-B3D1-05DE6EA9B981}" type="presParOf" srcId="{DE00AA74-B85F-4A3A-953B-D74DF521861A}" destId="{CA519328-0A47-4251-AFA7-C7E4A2B4540F}" srcOrd="0" destOrd="0" presId="urn:microsoft.com/office/officeart/2005/8/layout/orgChart1"/>
    <dgm:cxn modelId="{01D266B2-6AC0-409B-ABBE-3A46B707FD8A}" type="presParOf" srcId="{CA519328-0A47-4251-AFA7-C7E4A2B4540F}" destId="{5113798E-19D8-48D1-8298-7C35367568CE}" srcOrd="0" destOrd="0" presId="urn:microsoft.com/office/officeart/2005/8/layout/orgChart1"/>
    <dgm:cxn modelId="{1A6C0735-1BE3-4931-8B08-B5499F8E51C2}" type="presParOf" srcId="{CA519328-0A47-4251-AFA7-C7E4A2B4540F}" destId="{61E48557-582E-4286-8378-BDF326EB2BB8}" srcOrd="1" destOrd="0" presId="urn:microsoft.com/office/officeart/2005/8/layout/orgChart1"/>
    <dgm:cxn modelId="{1C953115-B590-495D-AFBC-325E115D08FC}" type="presParOf" srcId="{DE00AA74-B85F-4A3A-953B-D74DF521861A}" destId="{4D3562BE-DDEC-4F1E-B02D-D8592C37054A}" srcOrd="1" destOrd="0" presId="urn:microsoft.com/office/officeart/2005/8/layout/orgChart1"/>
    <dgm:cxn modelId="{F6E354F0-8133-4499-BD29-54B19E057115}" type="presParOf" srcId="{4D3562BE-DDEC-4F1E-B02D-D8592C37054A}" destId="{6EAED05A-82A0-4DED-B6DB-2232B82BE847}" srcOrd="0" destOrd="0" presId="urn:microsoft.com/office/officeart/2005/8/layout/orgChart1"/>
    <dgm:cxn modelId="{32D640BA-E3EF-4855-BFE1-EE1C3EA51E63}" type="presParOf" srcId="{4D3562BE-DDEC-4F1E-B02D-D8592C37054A}" destId="{592AA889-52CF-4EC8-899B-BCD999DD39D9}" srcOrd="1" destOrd="0" presId="urn:microsoft.com/office/officeart/2005/8/layout/orgChart1"/>
    <dgm:cxn modelId="{C2142F41-6B31-411E-A2BE-ADA2AD51308C}" type="presParOf" srcId="{592AA889-52CF-4EC8-899B-BCD999DD39D9}" destId="{FA721DED-D3BE-4E2E-9B3D-A7B4CDCE88D9}" srcOrd="0" destOrd="0" presId="urn:microsoft.com/office/officeart/2005/8/layout/orgChart1"/>
    <dgm:cxn modelId="{E740986F-72EB-487C-9045-D79B87BF0C4B}" type="presParOf" srcId="{FA721DED-D3BE-4E2E-9B3D-A7B4CDCE88D9}" destId="{CA29D5F1-F3DF-4441-B8BD-14E66FD1B39F}" srcOrd="0" destOrd="0" presId="urn:microsoft.com/office/officeart/2005/8/layout/orgChart1"/>
    <dgm:cxn modelId="{BE9FE702-22A1-4927-ADDA-8F4F2EF87B46}" type="presParOf" srcId="{FA721DED-D3BE-4E2E-9B3D-A7B4CDCE88D9}" destId="{A5B9F4E3-81C3-4A08-95B4-B61E18FAC548}" srcOrd="1" destOrd="0" presId="urn:microsoft.com/office/officeart/2005/8/layout/orgChart1"/>
    <dgm:cxn modelId="{2B444901-0839-46C1-A214-D9A59CBEE8A7}" type="presParOf" srcId="{592AA889-52CF-4EC8-899B-BCD999DD39D9}" destId="{5B4E2533-0225-4D62-9121-8953AB104F83}" srcOrd="1" destOrd="0" presId="urn:microsoft.com/office/officeart/2005/8/layout/orgChart1"/>
    <dgm:cxn modelId="{6317948C-0D4B-487E-ACC8-66A6BA7FF755}" type="presParOf" srcId="{592AA889-52CF-4EC8-899B-BCD999DD39D9}" destId="{E16EC83A-1ABA-40BA-907A-0059047CE145}" srcOrd="2" destOrd="0" presId="urn:microsoft.com/office/officeart/2005/8/layout/orgChart1"/>
    <dgm:cxn modelId="{5E483674-7A7E-41ED-A921-52B06918F47F}" type="presParOf" srcId="{4D3562BE-DDEC-4F1E-B02D-D8592C37054A}" destId="{8A8E483B-C6ED-443D-BA1B-204F2875B097}" srcOrd="2" destOrd="0" presId="urn:microsoft.com/office/officeart/2005/8/layout/orgChart1"/>
    <dgm:cxn modelId="{92BE6E97-8DD0-43EB-B4B6-14DB194CC458}" type="presParOf" srcId="{4D3562BE-DDEC-4F1E-B02D-D8592C37054A}" destId="{4F2BDAF2-BC9E-48A0-AA83-4F1BEE9EE9D6}" srcOrd="3" destOrd="0" presId="urn:microsoft.com/office/officeart/2005/8/layout/orgChart1"/>
    <dgm:cxn modelId="{29C11C54-7696-418E-A871-B96A133535A9}" type="presParOf" srcId="{4F2BDAF2-BC9E-48A0-AA83-4F1BEE9EE9D6}" destId="{99E1E074-89CC-4E14-8BDD-445DA58A0D89}" srcOrd="0" destOrd="0" presId="urn:microsoft.com/office/officeart/2005/8/layout/orgChart1"/>
    <dgm:cxn modelId="{5F975E45-85FA-4FE2-83BE-78B7B71B7622}" type="presParOf" srcId="{99E1E074-89CC-4E14-8BDD-445DA58A0D89}" destId="{ECD89340-5858-43F2-A913-111C8FF6F5BC}" srcOrd="0" destOrd="0" presId="urn:microsoft.com/office/officeart/2005/8/layout/orgChart1"/>
    <dgm:cxn modelId="{F0EDC42D-3CFB-456E-B1FA-3D4CB9A2AB03}" type="presParOf" srcId="{99E1E074-89CC-4E14-8BDD-445DA58A0D89}" destId="{452D8263-D87E-4EAF-B5FB-185184F4D242}" srcOrd="1" destOrd="0" presId="urn:microsoft.com/office/officeart/2005/8/layout/orgChart1"/>
    <dgm:cxn modelId="{22F8594A-5EFD-4C61-B5B0-2C07F117E960}" type="presParOf" srcId="{4F2BDAF2-BC9E-48A0-AA83-4F1BEE9EE9D6}" destId="{785CB56A-125C-466D-8DF7-AE6D1A125DD2}" srcOrd="1" destOrd="0" presId="urn:microsoft.com/office/officeart/2005/8/layout/orgChart1"/>
    <dgm:cxn modelId="{84153695-FEF9-4B35-AA26-BF05C6959583}" type="presParOf" srcId="{4F2BDAF2-BC9E-48A0-AA83-4F1BEE9EE9D6}" destId="{7F7D4F51-0D9F-4CE8-8376-713ACD3579E7}" srcOrd="2" destOrd="0" presId="urn:microsoft.com/office/officeart/2005/8/layout/orgChart1"/>
    <dgm:cxn modelId="{0F23F259-1006-45C6-958A-B1ADA35826B4}" type="presParOf" srcId="{4D3562BE-DDEC-4F1E-B02D-D8592C37054A}" destId="{1FE80BCA-1D22-42D4-8C1C-37444029990F}" srcOrd="4" destOrd="0" presId="urn:microsoft.com/office/officeart/2005/8/layout/orgChart1"/>
    <dgm:cxn modelId="{05CC105D-45D0-40D3-9AE1-492437EF7A5A}" type="presParOf" srcId="{4D3562BE-DDEC-4F1E-B02D-D8592C37054A}" destId="{8C709D73-C26C-4701-8870-12DD304222DE}" srcOrd="5" destOrd="0" presId="urn:microsoft.com/office/officeart/2005/8/layout/orgChart1"/>
    <dgm:cxn modelId="{2E0D796F-B14F-415B-8FEE-3792BB7BC228}" type="presParOf" srcId="{8C709D73-C26C-4701-8870-12DD304222DE}" destId="{0F21C6F4-ACE1-46D7-B276-F0DFB32C40F6}" srcOrd="0" destOrd="0" presId="urn:microsoft.com/office/officeart/2005/8/layout/orgChart1"/>
    <dgm:cxn modelId="{A4E82DCC-4AB0-4693-A2C2-CB9C3B359ABD}" type="presParOf" srcId="{0F21C6F4-ACE1-46D7-B276-F0DFB32C40F6}" destId="{2C2361A3-5648-42CA-9C3E-22C6DC12CA4F}" srcOrd="0" destOrd="0" presId="urn:microsoft.com/office/officeart/2005/8/layout/orgChart1"/>
    <dgm:cxn modelId="{E1B0DE81-F92D-4E70-A90B-0EEDB9B4779A}" type="presParOf" srcId="{0F21C6F4-ACE1-46D7-B276-F0DFB32C40F6}" destId="{0044D1D1-0D7E-442A-AB60-BEA895D8B4EC}" srcOrd="1" destOrd="0" presId="urn:microsoft.com/office/officeart/2005/8/layout/orgChart1"/>
    <dgm:cxn modelId="{FFD8FF82-50A9-47AB-A697-169C7CBE9F28}" type="presParOf" srcId="{8C709D73-C26C-4701-8870-12DD304222DE}" destId="{84E5B84F-68C0-4B62-9285-2DE3601BCB60}" srcOrd="1" destOrd="0" presId="urn:microsoft.com/office/officeart/2005/8/layout/orgChart1"/>
    <dgm:cxn modelId="{C7B04AB6-3EE4-4940-A96D-5CCD5490E0A5}" type="presParOf" srcId="{8C709D73-C26C-4701-8870-12DD304222DE}" destId="{C4A51184-AB66-4A3B-93E2-63CE342E75EC}" srcOrd="2" destOrd="0" presId="urn:microsoft.com/office/officeart/2005/8/layout/orgChart1"/>
    <dgm:cxn modelId="{8B330759-2689-4B37-8801-04FC463615A2}" type="presParOf" srcId="{4D3562BE-DDEC-4F1E-B02D-D8592C37054A}" destId="{63BF3913-E1B7-4BEB-BB5E-0A2C27AC01B2}" srcOrd="6" destOrd="0" presId="urn:microsoft.com/office/officeart/2005/8/layout/orgChart1"/>
    <dgm:cxn modelId="{9BA86C0D-09C4-4BBA-B0C5-B1AD79A19BF2}" type="presParOf" srcId="{4D3562BE-DDEC-4F1E-B02D-D8592C37054A}" destId="{AD5F4384-3F25-4FA2-92AA-7FC2548099A6}" srcOrd="7" destOrd="0" presId="urn:microsoft.com/office/officeart/2005/8/layout/orgChart1"/>
    <dgm:cxn modelId="{7073EACB-582E-42B4-9299-026070D991C6}" type="presParOf" srcId="{AD5F4384-3F25-4FA2-92AA-7FC2548099A6}" destId="{A2E6DA01-A4D5-43C5-93B1-F8D6CA43D4C1}" srcOrd="0" destOrd="0" presId="urn:microsoft.com/office/officeart/2005/8/layout/orgChart1"/>
    <dgm:cxn modelId="{D159E8C2-1DE9-4F37-88B3-3C14F9D9009E}" type="presParOf" srcId="{A2E6DA01-A4D5-43C5-93B1-F8D6CA43D4C1}" destId="{DC835D8F-AFCE-407B-B765-33E0580C9BDA}" srcOrd="0" destOrd="0" presId="urn:microsoft.com/office/officeart/2005/8/layout/orgChart1"/>
    <dgm:cxn modelId="{9E36B729-8345-4524-811B-95AAB0ECB4E2}" type="presParOf" srcId="{A2E6DA01-A4D5-43C5-93B1-F8D6CA43D4C1}" destId="{FE503665-44FE-4F78-A713-C72B368031CB}" srcOrd="1" destOrd="0" presId="urn:microsoft.com/office/officeart/2005/8/layout/orgChart1"/>
    <dgm:cxn modelId="{8B5BEE7E-B51E-4F6F-9978-7C64918037AA}" type="presParOf" srcId="{AD5F4384-3F25-4FA2-92AA-7FC2548099A6}" destId="{7CCCF863-8359-439F-A343-84FE31E5B50D}" srcOrd="1" destOrd="0" presId="urn:microsoft.com/office/officeart/2005/8/layout/orgChart1"/>
    <dgm:cxn modelId="{B7A8E8A7-CA68-4AFE-AE4C-8234C2DD1346}" type="presParOf" srcId="{AD5F4384-3F25-4FA2-92AA-7FC2548099A6}" destId="{F7038E55-6DD5-4FA2-BAAB-F8D433BCDBEF}" srcOrd="2" destOrd="0" presId="urn:microsoft.com/office/officeart/2005/8/layout/orgChart1"/>
    <dgm:cxn modelId="{385B591E-4C34-4DE0-8FE2-DA88489A3C1A}" type="presParOf" srcId="{DE00AA74-B85F-4A3A-953B-D74DF521861A}" destId="{FE24511C-5A6B-44B3-8353-BFC2ABD66DF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2E1D8E6-60B3-4543-BBFB-7B291B849905}" type="doc">
      <dgm:prSet loTypeId="urn:microsoft.com/office/officeart/2005/8/layout/process5" loCatId="process" qsTypeId="urn:microsoft.com/office/officeart/2005/8/quickstyle/simple1" qsCatId="simple" csTypeId="urn:microsoft.com/office/officeart/2005/8/colors/accent1_1" csCatId="accent1" phldr="1"/>
      <dgm:spPr/>
    </dgm:pt>
    <dgm:pt modelId="{BFF64CC0-3F7B-4FD3-97CB-9B82B49F48D5}">
      <dgm:prSet phldrT="[Text]"/>
      <dgm:spPr/>
      <dgm:t>
        <a:bodyPr/>
        <a:lstStyle/>
        <a:p>
          <a:r>
            <a:rPr lang="cs-CZ" dirty="0"/>
            <a:t>seznam  činností</a:t>
          </a:r>
        </a:p>
      </dgm:t>
    </dgm:pt>
    <dgm:pt modelId="{908E139A-AB46-4587-A9F6-EA52800A35E2}" type="parTrans" cxnId="{D7A7A1B5-B705-4EB6-8505-427310CF02F4}">
      <dgm:prSet/>
      <dgm:spPr/>
      <dgm:t>
        <a:bodyPr/>
        <a:lstStyle/>
        <a:p>
          <a:endParaRPr lang="cs-CZ"/>
        </a:p>
      </dgm:t>
    </dgm:pt>
    <dgm:pt modelId="{452E02B4-C8DF-42A5-98FF-58FD9415A14D}" type="sibTrans" cxnId="{D7A7A1B5-B705-4EB6-8505-427310CF02F4}">
      <dgm:prSet/>
      <dgm:spPr/>
      <dgm:t>
        <a:bodyPr/>
        <a:lstStyle/>
        <a:p>
          <a:endParaRPr lang="cs-CZ"/>
        </a:p>
      </dgm:t>
    </dgm:pt>
    <dgm:pt modelId="{D1B1CC4D-8447-4DB9-86D3-199786A12E93}">
      <dgm:prSet phldrT="[Text]"/>
      <dgm:spPr/>
      <dgm:t>
        <a:bodyPr/>
        <a:lstStyle/>
        <a:p>
          <a:r>
            <a:rPr lang="cs-CZ" dirty="0"/>
            <a:t>Ohodnocení </a:t>
          </a:r>
        </a:p>
      </dgm:t>
    </dgm:pt>
    <dgm:pt modelId="{C43825EF-3574-40B7-84AD-FD5E280BBD78}" type="parTrans" cxnId="{E41DFB1C-C035-4A9B-BE06-85EFFFA1F5A3}">
      <dgm:prSet/>
      <dgm:spPr/>
      <dgm:t>
        <a:bodyPr/>
        <a:lstStyle/>
        <a:p>
          <a:endParaRPr lang="cs-CZ"/>
        </a:p>
      </dgm:t>
    </dgm:pt>
    <dgm:pt modelId="{9C595A30-79F2-484B-A9D7-D1CFAB403D6C}" type="sibTrans" cxnId="{E41DFB1C-C035-4A9B-BE06-85EFFFA1F5A3}">
      <dgm:prSet/>
      <dgm:spPr/>
      <dgm:t>
        <a:bodyPr/>
        <a:lstStyle/>
        <a:p>
          <a:endParaRPr lang="cs-CZ"/>
        </a:p>
      </dgm:t>
    </dgm:pt>
    <dgm:pt modelId="{1B470867-8EE7-433A-890D-6620790FE338}">
      <dgm:prSet phldrT="[Text]"/>
      <dgm:spPr/>
      <dgm:t>
        <a:bodyPr/>
        <a:lstStyle/>
        <a:p>
          <a:r>
            <a:rPr lang="cs-CZ" dirty="0"/>
            <a:t>Síťový graf</a:t>
          </a:r>
        </a:p>
      </dgm:t>
    </dgm:pt>
    <dgm:pt modelId="{A0153F03-2C81-457E-97EA-170ECECBC0F1}" type="parTrans" cxnId="{F220AB1F-8B86-4920-A788-A3BE5BE590FB}">
      <dgm:prSet/>
      <dgm:spPr/>
      <dgm:t>
        <a:bodyPr/>
        <a:lstStyle/>
        <a:p>
          <a:endParaRPr lang="cs-CZ"/>
        </a:p>
      </dgm:t>
    </dgm:pt>
    <dgm:pt modelId="{496B26FD-132C-4713-878E-AB54AF768CF2}" type="sibTrans" cxnId="{F220AB1F-8B86-4920-A788-A3BE5BE590FB}">
      <dgm:prSet/>
      <dgm:spPr/>
      <dgm:t>
        <a:bodyPr/>
        <a:lstStyle/>
        <a:p>
          <a:endParaRPr lang="cs-CZ"/>
        </a:p>
      </dgm:t>
    </dgm:pt>
    <dgm:pt modelId="{99BD1DDD-335D-40F3-98F2-10C35B46AC43}">
      <dgm:prSet phldrT="[Text]"/>
      <dgm:spPr/>
      <dgm:t>
        <a:bodyPr/>
        <a:lstStyle/>
        <a:p>
          <a:r>
            <a:rPr lang="cs-CZ" dirty="0"/>
            <a:t>Kritická cesta</a:t>
          </a:r>
        </a:p>
      </dgm:t>
    </dgm:pt>
    <dgm:pt modelId="{8C45E313-D552-41DC-A4A9-F4D6928F3240}" type="parTrans" cxnId="{37D34229-D4AB-400C-902C-D5C7C7496140}">
      <dgm:prSet/>
      <dgm:spPr/>
      <dgm:t>
        <a:bodyPr/>
        <a:lstStyle/>
        <a:p>
          <a:endParaRPr lang="cs-CZ"/>
        </a:p>
      </dgm:t>
    </dgm:pt>
    <dgm:pt modelId="{939FC798-76F0-445C-893C-35D5FB6B08CE}" type="sibTrans" cxnId="{37D34229-D4AB-400C-902C-D5C7C7496140}">
      <dgm:prSet/>
      <dgm:spPr/>
      <dgm:t>
        <a:bodyPr/>
        <a:lstStyle/>
        <a:p>
          <a:endParaRPr lang="cs-CZ"/>
        </a:p>
      </dgm:t>
    </dgm:pt>
    <dgm:pt modelId="{53F9D715-3FF3-4365-8EF7-72C013C49653}">
      <dgm:prSet phldrT="[Text]"/>
      <dgm:spPr/>
      <dgm:t>
        <a:bodyPr/>
        <a:lstStyle/>
        <a:p>
          <a:r>
            <a:rPr lang="cs-CZ" dirty="0" err="1"/>
            <a:t>Ganttův</a:t>
          </a:r>
          <a:r>
            <a:rPr lang="cs-CZ" dirty="0"/>
            <a:t> diagram</a:t>
          </a:r>
        </a:p>
      </dgm:t>
    </dgm:pt>
    <dgm:pt modelId="{12437643-0F29-4C7C-9E6C-8D86931EBFE4}" type="parTrans" cxnId="{D5D7F7B3-675F-4C07-86E8-AA8B1B329F0A}">
      <dgm:prSet/>
      <dgm:spPr/>
      <dgm:t>
        <a:bodyPr/>
        <a:lstStyle/>
        <a:p>
          <a:endParaRPr lang="cs-CZ"/>
        </a:p>
      </dgm:t>
    </dgm:pt>
    <dgm:pt modelId="{F92B55DF-6D69-4CF6-B117-8E74410A3E91}" type="sibTrans" cxnId="{D5D7F7B3-675F-4C07-86E8-AA8B1B329F0A}">
      <dgm:prSet/>
      <dgm:spPr/>
      <dgm:t>
        <a:bodyPr/>
        <a:lstStyle/>
        <a:p>
          <a:endParaRPr lang="cs-CZ"/>
        </a:p>
      </dgm:t>
    </dgm:pt>
    <dgm:pt modelId="{98577990-EF5E-485C-B1D7-BAA9AD29E0DE}">
      <dgm:prSet phldrT="[Text]"/>
      <dgm:spPr/>
      <dgm:t>
        <a:bodyPr/>
        <a:lstStyle/>
        <a:p>
          <a:r>
            <a:rPr lang="cs-CZ" dirty="0"/>
            <a:t>Histogram zdrojů</a:t>
          </a:r>
        </a:p>
      </dgm:t>
    </dgm:pt>
    <dgm:pt modelId="{44FD3F04-D938-4950-AA42-FB4ABFC698AB}" type="parTrans" cxnId="{00BB3BB7-DAAD-45C0-9C90-3569BCE6C120}">
      <dgm:prSet/>
      <dgm:spPr/>
      <dgm:t>
        <a:bodyPr/>
        <a:lstStyle/>
        <a:p>
          <a:endParaRPr lang="cs-CZ"/>
        </a:p>
      </dgm:t>
    </dgm:pt>
    <dgm:pt modelId="{B90B4408-95B7-44C8-936E-662FBC6886BC}" type="sibTrans" cxnId="{00BB3BB7-DAAD-45C0-9C90-3569BCE6C120}">
      <dgm:prSet/>
      <dgm:spPr/>
      <dgm:t>
        <a:bodyPr/>
        <a:lstStyle/>
        <a:p>
          <a:endParaRPr lang="cs-CZ"/>
        </a:p>
      </dgm:t>
    </dgm:pt>
    <dgm:pt modelId="{ED62329C-AB4D-4416-8A7C-BB53F82A8B7B}">
      <dgm:prSet phldrT="[Text]"/>
      <dgm:spPr/>
      <dgm:t>
        <a:bodyPr/>
        <a:lstStyle/>
        <a:p>
          <a:r>
            <a:rPr lang="cs-CZ" dirty="0"/>
            <a:t>Přeplánování zdrojů</a:t>
          </a:r>
        </a:p>
      </dgm:t>
    </dgm:pt>
    <dgm:pt modelId="{C381E339-5ADD-4563-84EE-ECDD1B3008CC}" type="parTrans" cxnId="{CAA02C01-AE6C-4E31-8A7A-EB2DA6A1BD02}">
      <dgm:prSet/>
      <dgm:spPr/>
      <dgm:t>
        <a:bodyPr/>
        <a:lstStyle/>
        <a:p>
          <a:endParaRPr lang="cs-CZ"/>
        </a:p>
      </dgm:t>
    </dgm:pt>
    <dgm:pt modelId="{E0343EE9-4055-4838-8F67-74A709ABDD97}" type="sibTrans" cxnId="{CAA02C01-AE6C-4E31-8A7A-EB2DA6A1BD02}">
      <dgm:prSet/>
      <dgm:spPr/>
      <dgm:t>
        <a:bodyPr/>
        <a:lstStyle/>
        <a:p>
          <a:endParaRPr lang="cs-CZ"/>
        </a:p>
      </dgm:t>
    </dgm:pt>
    <dgm:pt modelId="{9B455648-9D4E-4877-A963-E28F8252ECD7}" type="pres">
      <dgm:prSet presAssocID="{C2E1D8E6-60B3-4543-BBFB-7B291B849905}" presName="diagram" presStyleCnt="0">
        <dgm:presLayoutVars>
          <dgm:dir/>
          <dgm:resizeHandles val="exact"/>
        </dgm:presLayoutVars>
      </dgm:prSet>
      <dgm:spPr/>
    </dgm:pt>
    <dgm:pt modelId="{EEA30E2E-A5B4-4D26-A56D-80ABDAEF3E67}" type="pres">
      <dgm:prSet presAssocID="{BFF64CC0-3F7B-4FD3-97CB-9B82B49F48D5}" presName="node" presStyleLbl="node1" presStyleIdx="0" presStyleCnt="7">
        <dgm:presLayoutVars>
          <dgm:bulletEnabled val="1"/>
        </dgm:presLayoutVars>
      </dgm:prSet>
      <dgm:spPr/>
    </dgm:pt>
    <dgm:pt modelId="{A8F21596-B1A6-471F-AB8C-1189C220DE59}" type="pres">
      <dgm:prSet presAssocID="{452E02B4-C8DF-42A5-98FF-58FD9415A14D}" presName="sibTrans" presStyleLbl="sibTrans2D1" presStyleIdx="0" presStyleCnt="6"/>
      <dgm:spPr/>
    </dgm:pt>
    <dgm:pt modelId="{1E3A5B74-A6DA-4F78-956E-11F9060A9843}" type="pres">
      <dgm:prSet presAssocID="{452E02B4-C8DF-42A5-98FF-58FD9415A14D}" presName="connectorText" presStyleLbl="sibTrans2D1" presStyleIdx="0" presStyleCnt="6"/>
      <dgm:spPr/>
    </dgm:pt>
    <dgm:pt modelId="{61638E8B-ACC6-4E4E-A723-DFF69D611F42}" type="pres">
      <dgm:prSet presAssocID="{D1B1CC4D-8447-4DB9-86D3-199786A12E93}" presName="node" presStyleLbl="node1" presStyleIdx="1" presStyleCnt="7">
        <dgm:presLayoutVars>
          <dgm:bulletEnabled val="1"/>
        </dgm:presLayoutVars>
      </dgm:prSet>
      <dgm:spPr/>
    </dgm:pt>
    <dgm:pt modelId="{DAED6422-1886-4DCC-AE9F-43A3589FA073}" type="pres">
      <dgm:prSet presAssocID="{9C595A30-79F2-484B-A9D7-D1CFAB403D6C}" presName="sibTrans" presStyleLbl="sibTrans2D1" presStyleIdx="1" presStyleCnt="6"/>
      <dgm:spPr/>
    </dgm:pt>
    <dgm:pt modelId="{C40CA39C-2A92-4D01-97E6-512EAF2FDDF5}" type="pres">
      <dgm:prSet presAssocID="{9C595A30-79F2-484B-A9D7-D1CFAB403D6C}" presName="connectorText" presStyleLbl="sibTrans2D1" presStyleIdx="1" presStyleCnt="6"/>
      <dgm:spPr/>
    </dgm:pt>
    <dgm:pt modelId="{1B2D7274-BF34-4874-9762-19AF4AC5D61B}" type="pres">
      <dgm:prSet presAssocID="{1B470867-8EE7-433A-890D-6620790FE338}" presName="node" presStyleLbl="node1" presStyleIdx="2" presStyleCnt="7">
        <dgm:presLayoutVars>
          <dgm:bulletEnabled val="1"/>
        </dgm:presLayoutVars>
      </dgm:prSet>
      <dgm:spPr/>
    </dgm:pt>
    <dgm:pt modelId="{E888F016-85C8-493D-8E50-B8212F69B140}" type="pres">
      <dgm:prSet presAssocID="{496B26FD-132C-4713-878E-AB54AF768CF2}" presName="sibTrans" presStyleLbl="sibTrans2D1" presStyleIdx="2" presStyleCnt="6"/>
      <dgm:spPr/>
    </dgm:pt>
    <dgm:pt modelId="{8CB29ABA-F80F-4BB8-9945-87893410DF82}" type="pres">
      <dgm:prSet presAssocID="{496B26FD-132C-4713-878E-AB54AF768CF2}" presName="connectorText" presStyleLbl="sibTrans2D1" presStyleIdx="2" presStyleCnt="6"/>
      <dgm:spPr/>
    </dgm:pt>
    <dgm:pt modelId="{A4944B89-1E50-48DA-A312-D9063684AA8E}" type="pres">
      <dgm:prSet presAssocID="{99BD1DDD-335D-40F3-98F2-10C35B46AC43}" presName="node" presStyleLbl="node1" presStyleIdx="3" presStyleCnt="7">
        <dgm:presLayoutVars>
          <dgm:bulletEnabled val="1"/>
        </dgm:presLayoutVars>
      </dgm:prSet>
      <dgm:spPr/>
    </dgm:pt>
    <dgm:pt modelId="{F1B07732-8D83-4B46-B013-77E2C2847077}" type="pres">
      <dgm:prSet presAssocID="{939FC798-76F0-445C-893C-35D5FB6B08CE}" presName="sibTrans" presStyleLbl="sibTrans2D1" presStyleIdx="3" presStyleCnt="6"/>
      <dgm:spPr/>
    </dgm:pt>
    <dgm:pt modelId="{6399E3AF-D1A0-4145-9DBB-680B1AF24B59}" type="pres">
      <dgm:prSet presAssocID="{939FC798-76F0-445C-893C-35D5FB6B08CE}" presName="connectorText" presStyleLbl="sibTrans2D1" presStyleIdx="3" presStyleCnt="6"/>
      <dgm:spPr/>
    </dgm:pt>
    <dgm:pt modelId="{6DEFB730-1E4C-4333-B7C5-AF6D44B7028F}" type="pres">
      <dgm:prSet presAssocID="{53F9D715-3FF3-4365-8EF7-72C013C49653}" presName="node" presStyleLbl="node1" presStyleIdx="4" presStyleCnt="7">
        <dgm:presLayoutVars>
          <dgm:bulletEnabled val="1"/>
        </dgm:presLayoutVars>
      </dgm:prSet>
      <dgm:spPr/>
    </dgm:pt>
    <dgm:pt modelId="{C99600E9-8759-4BB8-90D5-BCBB4026F41C}" type="pres">
      <dgm:prSet presAssocID="{F92B55DF-6D69-4CF6-B117-8E74410A3E91}" presName="sibTrans" presStyleLbl="sibTrans2D1" presStyleIdx="4" presStyleCnt="6"/>
      <dgm:spPr/>
    </dgm:pt>
    <dgm:pt modelId="{6015A1CF-06AA-48DF-BC35-B58C8A88F31A}" type="pres">
      <dgm:prSet presAssocID="{F92B55DF-6D69-4CF6-B117-8E74410A3E91}" presName="connectorText" presStyleLbl="sibTrans2D1" presStyleIdx="4" presStyleCnt="6"/>
      <dgm:spPr/>
    </dgm:pt>
    <dgm:pt modelId="{49CE8F4E-1EA3-4D25-A819-FAB4F5A9891D}" type="pres">
      <dgm:prSet presAssocID="{98577990-EF5E-485C-B1D7-BAA9AD29E0DE}" presName="node" presStyleLbl="node1" presStyleIdx="5" presStyleCnt="7">
        <dgm:presLayoutVars>
          <dgm:bulletEnabled val="1"/>
        </dgm:presLayoutVars>
      </dgm:prSet>
      <dgm:spPr/>
    </dgm:pt>
    <dgm:pt modelId="{3DCC2755-D057-4092-A31F-2D0BE7AC9607}" type="pres">
      <dgm:prSet presAssocID="{B90B4408-95B7-44C8-936E-662FBC6886BC}" presName="sibTrans" presStyleLbl="sibTrans2D1" presStyleIdx="5" presStyleCnt="6"/>
      <dgm:spPr/>
    </dgm:pt>
    <dgm:pt modelId="{4F0D82F4-E4E6-4E67-8B24-42C109AFC9DE}" type="pres">
      <dgm:prSet presAssocID="{B90B4408-95B7-44C8-936E-662FBC6886BC}" presName="connectorText" presStyleLbl="sibTrans2D1" presStyleIdx="5" presStyleCnt="6"/>
      <dgm:spPr/>
    </dgm:pt>
    <dgm:pt modelId="{23CA1AFB-6303-4750-AAC1-DFD3620A1E28}" type="pres">
      <dgm:prSet presAssocID="{ED62329C-AB4D-4416-8A7C-BB53F82A8B7B}" presName="node" presStyleLbl="node1" presStyleIdx="6" presStyleCnt="7">
        <dgm:presLayoutVars>
          <dgm:bulletEnabled val="1"/>
        </dgm:presLayoutVars>
      </dgm:prSet>
      <dgm:spPr/>
    </dgm:pt>
  </dgm:ptLst>
  <dgm:cxnLst>
    <dgm:cxn modelId="{CAA02C01-AE6C-4E31-8A7A-EB2DA6A1BD02}" srcId="{C2E1D8E6-60B3-4543-BBFB-7B291B849905}" destId="{ED62329C-AB4D-4416-8A7C-BB53F82A8B7B}" srcOrd="6" destOrd="0" parTransId="{C381E339-5ADD-4563-84EE-ECDD1B3008CC}" sibTransId="{E0343EE9-4055-4838-8F67-74A709ABDD97}"/>
    <dgm:cxn modelId="{51F2760A-803E-40FF-9E95-7AB5E8B9D9B0}" type="presOf" srcId="{1B470867-8EE7-433A-890D-6620790FE338}" destId="{1B2D7274-BF34-4874-9762-19AF4AC5D61B}" srcOrd="0" destOrd="0" presId="urn:microsoft.com/office/officeart/2005/8/layout/process5"/>
    <dgm:cxn modelId="{C142D00B-5DA7-4491-A109-3B6A55FD7C5C}" type="presOf" srcId="{53F9D715-3FF3-4365-8EF7-72C013C49653}" destId="{6DEFB730-1E4C-4333-B7C5-AF6D44B7028F}" srcOrd="0" destOrd="0" presId="urn:microsoft.com/office/officeart/2005/8/layout/process5"/>
    <dgm:cxn modelId="{B4F74818-7819-41E2-B1EA-4EC779315348}" type="presOf" srcId="{452E02B4-C8DF-42A5-98FF-58FD9415A14D}" destId="{1E3A5B74-A6DA-4F78-956E-11F9060A9843}" srcOrd="1" destOrd="0" presId="urn:microsoft.com/office/officeart/2005/8/layout/process5"/>
    <dgm:cxn modelId="{E41DFB1C-C035-4A9B-BE06-85EFFFA1F5A3}" srcId="{C2E1D8E6-60B3-4543-BBFB-7B291B849905}" destId="{D1B1CC4D-8447-4DB9-86D3-199786A12E93}" srcOrd="1" destOrd="0" parTransId="{C43825EF-3574-40B7-84AD-FD5E280BBD78}" sibTransId="{9C595A30-79F2-484B-A9D7-D1CFAB403D6C}"/>
    <dgm:cxn modelId="{F220AB1F-8B86-4920-A788-A3BE5BE590FB}" srcId="{C2E1D8E6-60B3-4543-BBFB-7B291B849905}" destId="{1B470867-8EE7-433A-890D-6620790FE338}" srcOrd="2" destOrd="0" parTransId="{A0153F03-2C81-457E-97EA-170ECECBC0F1}" sibTransId="{496B26FD-132C-4713-878E-AB54AF768CF2}"/>
    <dgm:cxn modelId="{F1623D28-0143-416F-85CE-C0E106385311}" type="presOf" srcId="{B90B4408-95B7-44C8-936E-662FBC6886BC}" destId="{4F0D82F4-E4E6-4E67-8B24-42C109AFC9DE}" srcOrd="1" destOrd="0" presId="urn:microsoft.com/office/officeart/2005/8/layout/process5"/>
    <dgm:cxn modelId="{37D34229-D4AB-400C-902C-D5C7C7496140}" srcId="{C2E1D8E6-60B3-4543-BBFB-7B291B849905}" destId="{99BD1DDD-335D-40F3-98F2-10C35B46AC43}" srcOrd="3" destOrd="0" parTransId="{8C45E313-D552-41DC-A4A9-F4D6928F3240}" sibTransId="{939FC798-76F0-445C-893C-35D5FB6B08CE}"/>
    <dgm:cxn modelId="{CA17BC39-07ED-4C1C-BCFE-C8892A2EEF3D}" type="presOf" srcId="{ED62329C-AB4D-4416-8A7C-BB53F82A8B7B}" destId="{23CA1AFB-6303-4750-AAC1-DFD3620A1E28}" srcOrd="0" destOrd="0" presId="urn:microsoft.com/office/officeart/2005/8/layout/process5"/>
    <dgm:cxn modelId="{8BEA8241-3AC3-4467-97CA-F09205EEF92C}" type="presOf" srcId="{452E02B4-C8DF-42A5-98FF-58FD9415A14D}" destId="{A8F21596-B1A6-471F-AB8C-1189C220DE59}" srcOrd="0" destOrd="0" presId="urn:microsoft.com/office/officeart/2005/8/layout/process5"/>
    <dgm:cxn modelId="{97A67963-91F9-42F5-A5BA-AA3721EAC083}" type="presOf" srcId="{98577990-EF5E-485C-B1D7-BAA9AD29E0DE}" destId="{49CE8F4E-1EA3-4D25-A819-FAB4F5A9891D}" srcOrd="0" destOrd="0" presId="urn:microsoft.com/office/officeart/2005/8/layout/process5"/>
    <dgm:cxn modelId="{AD3B7647-DE71-41F6-9636-B25329732310}" type="presOf" srcId="{939FC798-76F0-445C-893C-35D5FB6B08CE}" destId="{6399E3AF-D1A0-4145-9DBB-680B1AF24B59}" srcOrd="1" destOrd="0" presId="urn:microsoft.com/office/officeart/2005/8/layout/process5"/>
    <dgm:cxn modelId="{DC149B70-829A-4550-93C3-A1A97F623B8E}" type="presOf" srcId="{939FC798-76F0-445C-893C-35D5FB6B08CE}" destId="{F1B07732-8D83-4B46-B013-77E2C2847077}" srcOrd="0" destOrd="0" presId="urn:microsoft.com/office/officeart/2005/8/layout/process5"/>
    <dgm:cxn modelId="{81762B78-B9DF-4CB0-ADF5-3AC046CE43B6}" type="presOf" srcId="{99BD1DDD-335D-40F3-98F2-10C35B46AC43}" destId="{A4944B89-1E50-48DA-A312-D9063684AA8E}" srcOrd="0" destOrd="0" presId="urn:microsoft.com/office/officeart/2005/8/layout/process5"/>
    <dgm:cxn modelId="{E021EB7E-7EA4-456D-83FD-C9B08E702792}" type="presOf" srcId="{496B26FD-132C-4713-878E-AB54AF768CF2}" destId="{8CB29ABA-F80F-4BB8-9945-87893410DF82}" srcOrd="1" destOrd="0" presId="urn:microsoft.com/office/officeart/2005/8/layout/process5"/>
    <dgm:cxn modelId="{63B46F8F-9F2D-4884-B6D1-5EC9F9E94C1E}" type="presOf" srcId="{B90B4408-95B7-44C8-936E-662FBC6886BC}" destId="{3DCC2755-D057-4092-A31F-2D0BE7AC9607}" srcOrd="0" destOrd="0" presId="urn:microsoft.com/office/officeart/2005/8/layout/process5"/>
    <dgm:cxn modelId="{B6D92B97-499B-49BB-859E-B27D5F9F5237}" type="presOf" srcId="{D1B1CC4D-8447-4DB9-86D3-199786A12E93}" destId="{61638E8B-ACC6-4E4E-A723-DFF69D611F42}" srcOrd="0" destOrd="0" presId="urn:microsoft.com/office/officeart/2005/8/layout/process5"/>
    <dgm:cxn modelId="{30E84B99-7465-4633-B31D-23EA19758872}" type="presOf" srcId="{F92B55DF-6D69-4CF6-B117-8E74410A3E91}" destId="{6015A1CF-06AA-48DF-BC35-B58C8A88F31A}" srcOrd="1" destOrd="0" presId="urn:microsoft.com/office/officeart/2005/8/layout/process5"/>
    <dgm:cxn modelId="{D5D7F7B3-675F-4C07-86E8-AA8B1B329F0A}" srcId="{C2E1D8E6-60B3-4543-BBFB-7B291B849905}" destId="{53F9D715-3FF3-4365-8EF7-72C013C49653}" srcOrd="4" destOrd="0" parTransId="{12437643-0F29-4C7C-9E6C-8D86931EBFE4}" sibTransId="{F92B55DF-6D69-4CF6-B117-8E74410A3E91}"/>
    <dgm:cxn modelId="{EC28DFB4-3566-4D44-92EB-53B4ADBDAEBF}" type="presOf" srcId="{9C595A30-79F2-484B-A9D7-D1CFAB403D6C}" destId="{C40CA39C-2A92-4D01-97E6-512EAF2FDDF5}" srcOrd="1" destOrd="0" presId="urn:microsoft.com/office/officeart/2005/8/layout/process5"/>
    <dgm:cxn modelId="{D7A7A1B5-B705-4EB6-8505-427310CF02F4}" srcId="{C2E1D8E6-60B3-4543-BBFB-7B291B849905}" destId="{BFF64CC0-3F7B-4FD3-97CB-9B82B49F48D5}" srcOrd="0" destOrd="0" parTransId="{908E139A-AB46-4587-A9F6-EA52800A35E2}" sibTransId="{452E02B4-C8DF-42A5-98FF-58FD9415A14D}"/>
    <dgm:cxn modelId="{00BB3BB7-DAAD-45C0-9C90-3569BCE6C120}" srcId="{C2E1D8E6-60B3-4543-BBFB-7B291B849905}" destId="{98577990-EF5E-485C-B1D7-BAA9AD29E0DE}" srcOrd="5" destOrd="0" parTransId="{44FD3F04-D938-4950-AA42-FB4ABFC698AB}" sibTransId="{B90B4408-95B7-44C8-936E-662FBC6886BC}"/>
    <dgm:cxn modelId="{A99B40E8-9AA7-472E-A3A8-D0616AC44AD1}" type="presOf" srcId="{F92B55DF-6D69-4CF6-B117-8E74410A3E91}" destId="{C99600E9-8759-4BB8-90D5-BCBB4026F41C}" srcOrd="0" destOrd="0" presId="urn:microsoft.com/office/officeart/2005/8/layout/process5"/>
    <dgm:cxn modelId="{979935ED-5CB3-4209-8DCF-8DC61DCA79F5}" type="presOf" srcId="{C2E1D8E6-60B3-4543-BBFB-7B291B849905}" destId="{9B455648-9D4E-4877-A963-E28F8252ECD7}" srcOrd="0" destOrd="0" presId="urn:microsoft.com/office/officeart/2005/8/layout/process5"/>
    <dgm:cxn modelId="{CBDA2CF0-94BC-47E4-8929-733EA3E8633C}" type="presOf" srcId="{496B26FD-132C-4713-878E-AB54AF768CF2}" destId="{E888F016-85C8-493D-8E50-B8212F69B140}" srcOrd="0" destOrd="0" presId="urn:microsoft.com/office/officeart/2005/8/layout/process5"/>
    <dgm:cxn modelId="{8AC57DF1-8322-403A-9FB9-987A496E5230}" type="presOf" srcId="{BFF64CC0-3F7B-4FD3-97CB-9B82B49F48D5}" destId="{EEA30E2E-A5B4-4D26-A56D-80ABDAEF3E67}" srcOrd="0" destOrd="0" presId="urn:microsoft.com/office/officeart/2005/8/layout/process5"/>
    <dgm:cxn modelId="{2880E3F6-490C-487D-BAB8-7BA3375CFA9B}" type="presOf" srcId="{9C595A30-79F2-484B-A9D7-D1CFAB403D6C}" destId="{DAED6422-1886-4DCC-AE9F-43A3589FA073}" srcOrd="0" destOrd="0" presId="urn:microsoft.com/office/officeart/2005/8/layout/process5"/>
    <dgm:cxn modelId="{08CDAF9E-4D81-4A89-B0FB-727C17F38C85}" type="presParOf" srcId="{9B455648-9D4E-4877-A963-E28F8252ECD7}" destId="{EEA30E2E-A5B4-4D26-A56D-80ABDAEF3E67}" srcOrd="0" destOrd="0" presId="urn:microsoft.com/office/officeart/2005/8/layout/process5"/>
    <dgm:cxn modelId="{C82B3077-3EE9-4E15-83AC-6B7421CE1C5C}" type="presParOf" srcId="{9B455648-9D4E-4877-A963-E28F8252ECD7}" destId="{A8F21596-B1A6-471F-AB8C-1189C220DE59}" srcOrd="1" destOrd="0" presId="urn:microsoft.com/office/officeart/2005/8/layout/process5"/>
    <dgm:cxn modelId="{522876EE-C901-4867-AC4A-5F93196C2526}" type="presParOf" srcId="{A8F21596-B1A6-471F-AB8C-1189C220DE59}" destId="{1E3A5B74-A6DA-4F78-956E-11F9060A9843}" srcOrd="0" destOrd="0" presId="urn:microsoft.com/office/officeart/2005/8/layout/process5"/>
    <dgm:cxn modelId="{4588BD7E-AAB1-4DBB-956F-0E676FC7BAA7}" type="presParOf" srcId="{9B455648-9D4E-4877-A963-E28F8252ECD7}" destId="{61638E8B-ACC6-4E4E-A723-DFF69D611F42}" srcOrd="2" destOrd="0" presId="urn:microsoft.com/office/officeart/2005/8/layout/process5"/>
    <dgm:cxn modelId="{51B12E52-AA9D-45D9-83F8-8B05AC511E3F}" type="presParOf" srcId="{9B455648-9D4E-4877-A963-E28F8252ECD7}" destId="{DAED6422-1886-4DCC-AE9F-43A3589FA073}" srcOrd="3" destOrd="0" presId="urn:microsoft.com/office/officeart/2005/8/layout/process5"/>
    <dgm:cxn modelId="{B4F87E96-B646-438B-AF4E-624086B24D1D}" type="presParOf" srcId="{DAED6422-1886-4DCC-AE9F-43A3589FA073}" destId="{C40CA39C-2A92-4D01-97E6-512EAF2FDDF5}" srcOrd="0" destOrd="0" presId="urn:microsoft.com/office/officeart/2005/8/layout/process5"/>
    <dgm:cxn modelId="{12FCF112-97F9-42EA-B6E2-56AD40C68C19}" type="presParOf" srcId="{9B455648-9D4E-4877-A963-E28F8252ECD7}" destId="{1B2D7274-BF34-4874-9762-19AF4AC5D61B}" srcOrd="4" destOrd="0" presId="urn:microsoft.com/office/officeart/2005/8/layout/process5"/>
    <dgm:cxn modelId="{A34CA28D-F210-4E09-996F-AC3FCFA2D633}" type="presParOf" srcId="{9B455648-9D4E-4877-A963-E28F8252ECD7}" destId="{E888F016-85C8-493D-8E50-B8212F69B140}" srcOrd="5" destOrd="0" presId="urn:microsoft.com/office/officeart/2005/8/layout/process5"/>
    <dgm:cxn modelId="{4786C81E-3C79-47ED-B98A-7E650F831F28}" type="presParOf" srcId="{E888F016-85C8-493D-8E50-B8212F69B140}" destId="{8CB29ABA-F80F-4BB8-9945-87893410DF82}" srcOrd="0" destOrd="0" presId="urn:microsoft.com/office/officeart/2005/8/layout/process5"/>
    <dgm:cxn modelId="{334CF41E-D3FE-423B-BEDF-9A4782C35D29}" type="presParOf" srcId="{9B455648-9D4E-4877-A963-E28F8252ECD7}" destId="{A4944B89-1E50-48DA-A312-D9063684AA8E}" srcOrd="6" destOrd="0" presId="urn:microsoft.com/office/officeart/2005/8/layout/process5"/>
    <dgm:cxn modelId="{DC1DC773-0551-46F7-87E7-14374B9B1004}" type="presParOf" srcId="{9B455648-9D4E-4877-A963-E28F8252ECD7}" destId="{F1B07732-8D83-4B46-B013-77E2C2847077}" srcOrd="7" destOrd="0" presId="urn:microsoft.com/office/officeart/2005/8/layout/process5"/>
    <dgm:cxn modelId="{821194E2-1D1B-46FF-B375-CC58B685C832}" type="presParOf" srcId="{F1B07732-8D83-4B46-B013-77E2C2847077}" destId="{6399E3AF-D1A0-4145-9DBB-680B1AF24B59}" srcOrd="0" destOrd="0" presId="urn:microsoft.com/office/officeart/2005/8/layout/process5"/>
    <dgm:cxn modelId="{05834D54-BE09-41D8-8F99-E1E26FB9C32B}" type="presParOf" srcId="{9B455648-9D4E-4877-A963-E28F8252ECD7}" destId="{6DEFB730-1E4C-4333-B7C5-AF6D44B7028F}" srcOrd="8" destOrd="0" presId="urn:microsoft.com/office/officeart/2005/8/layout/process5"/>
    <dgm:cxn modelId="{B3372893-9118-4038-8E46-A25526214005}" type="presParOf" srcId="{9B455648-9D4E-4877-A963-E28F8252ECD7}" destId="{C99600E9-8759-4BB8-90D5-BCBB4026F41C}" srcOrd="9" destOrd="0" presId="urn:microsoft.com/office/officeart/2005/8/layout/process5"/>
    <dgm:cxn modelId="{4E0067A6-C5CD-465C-B4A1-8DC1EC916A57}" type="presParOf" srcId="{C99600E9-8759-4BB8-90D5-BCBB4026F41C}" destId="{6015A1CF-06AA-48DF-BC35-B58C8A88F31A}" srcOrd="0" destOrd="0" presId="urn:microsoft.com/office/officeart/2005/8/layout/process5"/>
    <dgm:cxn modelId="{3A733DD0-E836-4437-8206-1F220E2C982B}" type="presParOf" srcId="{9B455648-9D4E-4877-A963-E28F8252ECD7}" destId="{49CE8F4E-1EA3-4D25-A819-FAB4F5A9891D}" srcOrd="10" destOrd="0" presId="urn:microsoft.com/office/officeart/2005/8/layout/process5"/>
    <dgm:cxn modelId="{8CEEC3ED-D85A-44B5-9144-395C23FB95C3}" type="presParOf" srcId="{9B455648-9D4E-4877-A963-E28F8252ECD7}" destId="{3DCC2755-D057-4092-A31F-2D0BE7AC9607}" srcOrd="11" destOrd="0" presId="urn:microsoft.com/office/officeart/2005/8/layout/process5"/>
    <dgm:cxn modelId="{25C7D27B-F82B-4EB8-9BB4-76DA5C7B788D}" type="presParOf" srcId="{3DCC2755-D057-4092-A31F-2D0BE7AC9607}" destId="{4F0D82F4-E4E6-4E67-8B24-42C109AFC9DE}" srcOrd="0" destOrd="0" presId="urn:microsoft.com/office/officeart/2005/8/layout/process5"/>
    <dgm:cxn modelId="{DAD57476-A5D1-490F-BB3B-5473B4914657}" type="presParOf" srcId="{9B455648-9D4E-4877-A963-E28F8252ECD7}" destId="{23CA1AFB-6303-4750-AAC1-DFD3620A1E28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61EBF7-D62A-4ACA-BE3E-7573CDFFB21D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6A2D79EF-7AAC-4A8E-B537-2CDB909A5EFA}">
      <dgm:prSet phldrT="[Text]"/>
      <dgm:spPr/>
      <dgm:t>
        <a:bodyPr/>
        <a:lstStyle/>
        <a:p>
          <a:r>
            <a:rPr lang="cs-CZ" dirty="0"/>
            <a:t>JEDINEČNOST</a:t>
          </a:r>
        </a:p>
      </dgm:t>
    </dgm:pt>
    <dgm:pt modelId="{056DC7A0-6CD5-4B86-84C2-7EE9C041471B}" type="parTrans" cxnId="{C14804F4-78C9-4269-8750-4703AC7F833D}">
      <dgm:prSet/>
      <dgm:spPr/>
      <dgm:t>
        <a:bodyPr/>
        <a:lstStyle/>
        <a:p>
          <a:endParaRPr lang="cs-CZ"/>
        </a:p>
      </dgm:t>
    </dgm:pt>
    <dgm:pt modelId="{EF63209C-C9F7-4388-AAE1-1FCE31A575BE}" type="sibTrans" cxnId="{C14804F4-78C9-4269-8750-4703AC7F833D}">
      <dgm:prSet/>
      <dgm:spPr/>
      <dgm:t>
        <a:bodyPr/>
        <a:lstStyle/>
        <a:p>
          <a:endParaRPr lang="cs-CZ"/>
        </a:p>
      </dgm:t>
    </dgm:pt>
    <dgm:pt modelId="{905C6229-D622-4846-A469-034F0ED2D846}">
      <dgm:prSet/>
      <dgm:spPr/>
      <dgm:t>
        <a:bodyPr/>
        <a:lstStyle/>
        <a:p>
          <a:r>
            <a:rPr lang="cs-CZ" dirty="0"/>
            <a:t>TROJMIPERATIV</a:t>
          </a:r>
        </a:p>
      </dgm:t>
    </dgm:pt>
    <dgm:pt modelId="{C613457E-6E21-4125-AA94-91D714E402F6}" type="parTrans" cxnId="{932178EC-703D-4A02-8602-579A7200692C}">
      <dgm:prSet/>
      <dgm:spPr/>
      <dgm:t>
        <a:bodyPr/>
        <a:lstStyle/>
        <a:p>
          <a:endParaRPr lang="cs-CZ"/>
        </a:p>
      </dgm:t>
    </dgm:pt>
    <dgm:pt modelId="{DEF43C38-D0A8-4D64-9A20-324F1B75232A}" type="sibTrans" cxnId="{932178EC-703D-4A02-8602-579A7200692C}">
      <dgm:prSet/>
      <dgm:spPr/>
      <dgm:t>
        <a:bodyPr/>
        <a:lstStyle/>
        <a:p>
          <a:endParaRPr lang="cs-CZ"/>
        </a:p>
      </dgm:t>
    </dgm:pt>
    <dgm:pt modelId="{C7922786-F2C6-4D2D-A4F6-D8B3559A701A}">
      <dgm:prSet/>
      <dgm:spPr/>
      <dgm:t>
        <a:bodyPr/>
        <a:lstStyle/>
        <a:p>
          <a:r>
            <a:rPr lang="cs-CZ" dirty="0"/>
            <a:t>RIZIKA</a:t>
          </a:r>
          <a:endParaRPr lang="cs-CZ" b="1" dirty="0"/>
        </a:p>
      </dgm:t>
    </dgm:pt>
    <dgm:pt modelId="{7564219D-D1A4-4E80-B992-F2EDC4D7CCC1}" type="parTrans" cxnId="{B06D8BDE-3A33-44A9-9A8E-FE42C8A28A2C}">
      <dgm:prSet/>
      <dgm:spPr/>
      <dgm:t>
        <a:bodyPr/>
        <a:lstStyle/>
        <a:p>
          <a:endParaRPr lang="cs-CZ"/>
        </a:p>
      </dgm:t>
    </dgm:pt>
    <dgm:pt modelId="{D884591A-A96C-4C27-B4D0-68A9B5EFF282}" type="sibTrans" cxnId="{B06D8BDE-3A33-44A9-9A8E-FE42C8A28A2C}">
      <dgm:prSet/>
      <dgm:spPr/>
      <dgm:t>
        <a:bodyPr/>
        <a:lstStyle/>
        <a:p>
          <a:endParaRPr lang="cs-CZ"/>
        </a:p>
      </dgm:t>
    </dgm:pt>
    <dgm:pt modelId="{1364E45F-C9CB-44A2-ABAF-A5D41C1FDE15}">
      <dgm:prSet/>
      <dgm:spPr/>
      <dgm:t>
        <a:bodyPr/>
        <a:lstStyle/>
        <a:p>
          <a:r>
            <a:rPr lang="cs-CZ" dirty="0"/>
            <a:t>PROJEKTOVÝ TÝM</a:t>
          </a:r>
        </a:p>
      </dgm:t>
    </dgm:pt>
    <dgm:pt modelId="{F57A19BC-2927-493B-AFC8-E23A5A0AA38E}" type="parTrans" cxnId="{4039E6A1-0F26-4BEA-916F-6D2FDF60D98C}">
      <dgm:prSet/>
      <dgm:spPr/>
      <dgm:t>
        <a:bodyPr/>
        <a:lstStyle/>
        <a:p>
          <a:endParaRPr lang="cs-CZ"/>
        </a:p>
      </dgm:t>
    </dgm:pt>
    <dgm:pt modelId="{BA07B6D9-0211-46B1-A538-0E9A42AA43BD}" type="sibTrans" cxnId="{4039E6A1-0F26-4BEA-916F-6D2FDF60D98C}">
      <dgm:prSet/>
      <dgm:spPr/>
      <dgm:t>
        <a:bodyPr/>
        <a:lstStyle/>
        <a:p>
          <a:endParaRPr lang="cs-CZ"/>
        </a:p>
      </dgm:t>
    </dgm:pt>
    <dgm:pt modelId="{06180E7A-CB42-43AD-95EF-4702EBC7B257}">
      <dgm:prSet/>
      <dgm:spPr/>
      <dgm:t>
        <a:bodyPr/>
        <a:lstStyle/>
        <a:p>
          <a:r>
            <a:rPr lang="cs-CZ" dirty="0"/>
            <a:t>KOMPLEXNÍ TÉMA</a:t>
          </a:r>
        </a:p>
      </dgm:t>
    </dgm:pt>
    <dgm:pt modelId="{80304A14-3648-4044-AD92-729FBA78B2D9}" type="parTrans" cxnId="{8B7D7AEC-9DEE-47D7-9B72-196693593DDD}">
      <dgm:prSet/>
      <dgm:spPr/>
      <dgm:t>
        <a:bodyPr/>
        <a:lstStyle/>
        <a:p>
          <a:endParaRPr lang="cs-CZ"/>
        </a:p>
      </dgm:t>
    </dgm:pt>
    <dgm:pt modelId="{F1D76F1C-9DF9-4475-8370-C4FA696A70C0}" type="sibTrans" cxnId="{8B7D7AEC-9DEE-47D7-9B72-196693593DDD}">
      <dgm:prSet/>
      <dgm:spPr/>
      <dgm:t>
        <a:bodyPr/>
        <a:lstStyle/>
        <a:p>
          <a:endParaRPr lang="cs-CZ"/>
        </a:p>
      </dgm:t>
    </dgm:pt>
    <dgm:pt modelId="{7A4F47E2-6684-4598-B067-D4C8D19137C3}">
      <dgm:prSet/>
      <dgm:spPr/>
      <dgm:t>
        <a:bodyPr/>
        <a:lstStyle/>
        <a:p>
          <a:r>
            <a:rPr lang="cs-CZ" dirty="0"/>
            <a:t>ORGANIZACE</a:t>
          </a:r>
        </a:p>
      </dgm:t>
    </dgm:pt>
    <dgm:pt modelId="{18C86596-793F-409E-A6CD-FE7AC0F03E8C}" type="parTrans" cxnId="{DC041136-61AB-4DFE-95EB-2E90662DF1F2}">
      <dgm:prSet/>
      <dgm:spPr/>
      <dgm:t>
        <a:bodyPr/>
        <a:lstStyle/>
        <a:p>
          <a:endParaRPr lang="cs-CZ"/>
        </a:p>
      </dgm:t>
    </dgm:pt>
    <dgm:pt modelId="{E52CF27E-90BE-47EF-B122-0B32D655CFF1}" type="sibTrans" cxnId="{DC041136-61AB-4DFE-95EB-2E90662DF1F2}">
      <dgm:prSet/>
      <dgm:spPr/>
      <dgm:t>
        <a:bodyPr/>
        <a:lstStyle/>
        <a:p>
          <a:endParaRPr lang="cs-CZ"/>
        </a:p>
      </dgm:t>
    </dgm:pt>
    <dgm:pt modelId="{88AF8E4B-7163-469B-B38B-6B8CD90D299C}" type="pres">
      <dgm:prSet presAssocID="{6B61EBF7-D62A-4ACA-BE3E-7573CDFFB21D}" presName="diagram" presStyleCnt="0">
        <dgm:presLayoutVars>
          <dgm:dir/>
          <dgm:resizeHandles val="exact"/>
        </dgm:presLayoutVars>
      </dgm:prSet>
      <dgm:spPr/>
    </dgm:pt>
    <dgm:pt modelId="{56ECD739-175A-4D8F-B1DD-8A5C3D23F96E}" type="pres">
      <dgm:prSet presAssocID="{6A2D79EF-7AAC-4A8E-B537-2CDB909A5EFA}" presName="node" presStyleLbl="node1" presStyleIdx="0" presStyleCnt="6">
        <dgm:presLayoutVars>
          <dgm:bulletEnabled val="1"/>
        </dgm:presLayoutVars>
      </dgm:prSet>
      <dgm:spPr/>
    </dgm:pt>
    <dgm:pt modelId="{3A69D069-298A-4F2B-B720-B8746517A40E}" type="pres">
      <dgm:prSet presAssocID="{EF63209C-C9F7-4388-AAE1-1FCE31A575BE}" presName="sibTrans" presStyleCnt="0"/>
      <dgm:spPr/>
    </dgm:pt>
    <dgm:pt modelId="{C9AA88DB-4D08-486D-B01B-8C295614B55C}" type="pres">
      <dgm:prSet presAssocID="{905C6229-D622-4846-A469-034F0ED2D846}" presName="node" presStyleLbl="node1" presStyleIdx="1" presStyleCnt="6">
        <dgm:presLayoutVars>
          <dgm:bulletEnabled val="1"/>
        </dgm:presLayoutVars>
      </dgm:prSet>
      <dgm:spPr/>
    </dgm:pt>
    <dgm:pt modelId="{451AEFE3-F8FB-4DB0-8693-C3E98FDE9205}" type="pres">
      <dgm:prSet presAssocID="{DEF43C38-D0A8-4D64-9A20-324F1B75232A}" presName="sibTrans" presStyleCnt="0"/>
      <dgm:spPr/>
    </dgm:pt>
    <dgm:pt modelId="{B5A12E03-39DE-4063-988A-343851EF7B28}" type="pres">
      <dgm:prSet presAssocID="{C7922786-F2C6-4D2D-A4F6-D8B3559A701A}" presName="node" presStyleLbl="node1" presStyleIdx="2" presStyleCnt="6">
        <dgm:presLayoutVars>
          <dgm:bulletEnabled val="1"/>
        </dgm:presLayoutVars>
      </dgm:prSet>
      <dgm:spPr/>
    </dgm:pt>
    <dgm:pt modelId="{060A98EE-84A1-4690-9E9C-E70C8F4842EF}" type="pres">
      <dgm:prSet presAssocID="{D884591A-A96C-4C27-B4D0-68A9B5EFF282}" presName="sibTrans" presStyleCnt="0"/>
      <dgm:spPr/>
    </dgm:pt>
    <dgm:pt modelId="{84B612AB-BEF3-4281-9224-72D9C1FD7A4D}" type="pres">
      <dgm:prSet presAssocID="{1364E45F-C9CB-44A2-ABAF-A5D41C1FDE15}" presName="node" presStyleLbl="node1" presStyleIdx="3" presStyleCnt="6">
        <dgm:presLayoutVars>
          <dgm:bulletEnabled val="1"/>
        </dgm:presLayoutVars>
      </dgm:prSet>
      <dgm:spPr/>
    </dgm:pt>
    <dgm:pt modelId="{CB60641E-97A8-4704-872F-2AADC58B6DEB}" type="pres">
      <dgm:prSet presAssocID="{BA07B6D9-0211-46B1-A538-0E9A42AA43BD}" presName="sibTrans" presStyleCnt="0"/>
      <dgm:spPr/>
    </dgm:pt>
    <dgm:pt modelId="{53EDFC4A-1C40-419A-A371-C7819506DB6E}" type="pres">
      <dgm:prSet presAssocID="{06180E7A-CB42-43AD-95EF-4702EBC7B257}" presName="node" presStyleLbl="node1" presStyleIdx="4" presStyleCnt="6">
        <dgm:presLayoutVars>
          <dgm:bulletEnabled val="1"/>
        </dgm:presLayoutVars>
      </dgm:prSet>
      <dgm:spPr/>
    </dgm:pt>
    <dgm:pt modelId="{E7F5806E-D8EF-409C-A1FD-F1F2A69F8E55}" type="pres">
      <dgm:prSet presAssocID="{F1D76F1C-9DF9-4475-8370-C4FA696A70C0}" presName="sibTrans" presStyleCnt="0"/>
      <dgm:spPr/>
    </dgm:pt>
    <dgm:pt modelId="{96F5E4BC-BFA3-4EBF-B2AE-68414EC5DB0F}" type="pres">
      <dgm:prSet presAssocID="{7A4F47E2-6684-4598-B067-D4C8D19137C3}" presName="node" presStyleLbl="node1" presStyleIdx="5" presStyleCnt="6">
        <dgm:presLayoutVars>
          <dgm:bulletEnabled val="1"/>
        </dgm:presLayoutVars>
      </dgm:prSet>
      <dgm:spPr/>
    </dgm:pt>
  </dgm:ptLst>
  <dgm:cxnLst>
    <dgm:cxn modelId="{F8656B0C-65BC-471A-9255-D32BD03A091C}" type="presOf" srcId="{7A4F47E2-6684-4598-B067-D4C8D19137C3}" destId="{96F5E4BC-BFA3-4EBF-B2AE-68414EC5DB0F}" srcOrd="0" destOrd="0" presId="urn:microsoft.com/office/officeart/2005/8/layout/default"/>
    <dgm:cxn modelId="{1E6B571C-4833-4AE9-A8EF-67BD10FFEAA1}" type="presOf" srcId="{C7922786-F2C6-4D2D-A4F6-D8B3559A701A}" destId="{B5A12E03-39DE-4063-988A-343851EF7B28}" srcOrd="0" destOrd="0" presId="urn:microsoft.com/office/officeart/2005/8/layout/default"/>
    <dgm:cxn modelId="{DC041136-61AB-4DFE-95EB-2E90662DF1F2}" srcId="{6B61EBF7-D62A-4ACA-BE3E-7573CDFFB21D}" destId="{7A4F47E2-6684-4598-B067-D4C8D19137C3}" srcOrd="5" destOrd="0" parTransId="{18C86596-793F-409E-A6CD-FE7AC0F03E8C}" sibTransId="{E52CF27E-90BE-47EF-B122-0B32D655CFF1}"/>
    <dgm:cxn modelId="{FBD9E457-338C-4853-9564-FDA88A7CD684}" type="presOf" srcId="{06180E7A-CB42-43AD-95EF-4702EBC7B257}" destId="{53EDFC4A-1C40-419A-A371-C7819506DB6E}" srcOrd="0" destOrd="0" presId="urn:microsoft.com/office/officeart/2005/8/layout/default"/>
    <dgm:cxn modelId="{10F8799B-1FEC-4A0D-BE13-D692DE6D354D}" type="presOf" srcId="{1364E45F-C9CB-44A2-ABAF-A5D41C1FDE15}" destId="{84B612AB-BEF3-4281-9224-72D9C1FD7A4D}" srcOrd="0" destOrd="0" presId="urn:microsoft.com/office/officeart/2005/8/layout/default"/>
    <dgm:cxn modelId="{4039E6A1-0F26-4BEA-916F-6D2FDF60D98C}" srcId="{6B61EBF7-D62A-4ACA-BE3E-7573CDFFB21D}" destId="{1364E45F-C9CB-44A2-ABAF-A5D41C1FDE15}" srcOrd="3" destOrd="0" parTransId="{F57A19BC-2927-493B-AFC8-E23A5A0AA38E}" sibTransId="{BA07B6D9-0211-46B1-A538-0E9A42AA43BD}"/>
    <dgm:cxn modelId="{20138EB8-A59D-4DA3-A629-E2E11A933B25}" type="presOf" srcId="{6B61EBF7-D62A-4ACA-BE3E-7573CDFFB21D}" destId="{88AF8E4B-7163-469B-B38B-6B8CD90D299C}" srcOrd="0" destOrd="0" presId="urn:microsoft.com/office/officeart/2005/8/layout/default"/>
    <dgm:cxn modelId="{4ECC30DE-F575-4D5B-B0DF-479E5F7EDB57}" type="presOf" srcId="{6A2D79EF-7AAC-4A8E-B537-2CDB909A5EFA}" destId="{56ECD739-175A-4D8F-B1DD-8A5C3D23F96E}" srcOrd="0" destOrd="0" presId="urn:microsoft.com/office/officeart/2005/8/layout/default"/>
    <dgm:cxn modelId="{B06D8BDE-3A33-44A9-9A8E-FE42C8A28A2C}" srcId="{6B61EBF7-D62A-4ACA-BE3E-7573CDFFB21D}" destId="{C7922786-F2C6-4D2D-A4F6-D8B3559A701A}" srcOrd="2" destOrd="0" parTransId="{7564219D-D1A4-4E80-B992-F2EDC4D7CCC1}" sibTransId="{D884591A-A96C-4C27-B4D0-68A9B5EFF282}"/>
    <dgm:cxn modelId="{932178EC-703D-4A02-8602-579A7200692C}" srcId="{6B61EBF7-D62A-4ACA-BE3E-7573CDFFB21D}" destId="{905C6229-D622-4846-A469-034F0ED2D846}" srcOrd="1" destOrd="0" parTransId="{C613457E-6E21-4125-AA94-91D714E402F6}" sibTransId="{DEF43C38-D0A8-4D64-9A20-324F1B75232A}"/>
    <dgm:cxn modelId="{8B7D7AEC-9DEE-47D7-9B72-196693593DDD}" srcId="{6B61EBF7-D62A-4ACA-BE3E-7573CDFFB21D}" destId="{06180E7A-CB42-43AD-95EF-4702EBC7B257}" srcOrd="4" destOrd="0" parTransId="{80304A14-3648-4044-AD92-729FBA78B2D9}" sibTransId="{F1D76F1C-9DF9-4475-8370-C4FA696A70C0}"/>
    <dgm:cxn modelId="{C14804F4-78C9-4269-8750-4703AC7F833D}" srcId="{6B61EBF7-D62A-4ACA-BE3E-7573CDFFB21D}" destId="{6A2D79EF-7AAC-4A8E-B537-2CDB909A5EFA}" srcOrd="0" destOrd="0" parTransId="{056DC7A0-6CD5-4B86-84C2-7EE9C041471B}" sibTransId="{EF63209C-C9F7-4388-AAE1-1FCE31A575BE}"/>
    <dgm:cxn modelId="{089F27F7-8E15-4322-A6C7-0D3D3B8FDD96}" type="presOf" srcId="{905C6229-D622-4846-A469-034F0ED2D846}" destId="{C9AA88DB-4D08-486D-B01B-8C295614B55C}" srcOrd="0" destOrd="0" presId="urn:microsoft.com/office/officeart/2005/8/layout/default"/>
    <dgm:cxn modelId="{81FF79BA-9991-4C82-99F2-3F867490735D}" type="presParOf" srcId="{88AF8E4B-7163-469B-B38B-6B8CD90D299C}" destId="{56ECD739-175A-4D8F-B1DD-8A5C3D23F96E}" srcOrd="0" destOrd="0" presId="urn:microsoft.com/office/officeart/2005/8/layout/default"/>
    <dgm:cxn modelId="{03F1F567-99E9-4C7A-9152-233F62998C3B}" type="presParOf" srcId="{88AF8E4B-7163-469B-B38B-6B8CD90D299C}" destId="{3A69D069-298A-4F2B-B720-B8746517A40E}" srcOrd="1" destOrd="0" presId="urn:microsoft.com/office/officeart/2005/8/layout/default"/>
    <dgm:cxn modelId="{04C3246B-45C2-458D-849F-932648C5DFDC}" type="presParOf" srcId="{88AF8E4B-7163-469B-B38B-6B8CD90D299C}" destId="{C9AA88DB-4D08-486D-B01B-8C295614B55C}" srcOrd="2" destOrd="0" presId="urn:microsoft.com/office/officeart/2005/8/layout/default"/>
    <dgm:cxn modelId="{4AFEE96B-EA17-44F9-B203-3B0D68D4624C}" type="presParOf" srcId="{88AF8E4B-7163-469B-B38B-6B8CD90D299C}" destId="{451AEFE3-F8FB-4DB0-8693-C3E98FDE9205}" srcOrd="3" destOrd="0" presId="urn:microsoft.com/office/officeart/2005/8/layout/default"/>
    <dgm:cxn modelId="{2BF58D7A-F57A-4965-B772-72C9670E5D87}" type="presParOf" srcId="{88AF8E4B-7163-469B-B38B-6B8CD90D299C}" destId="{B5A12E03-39DE-4063-988A-343851EF7B28}" srcOrd="4" destOrd="0" presId="urn:microsoft.com/office/officeart/2005/8/layout/default"/>
    <dgm:cxn modelId="{0A371769-A0DF-45B6-A824-303CAC9132D1}" type="presParOf" srcId="{88AF8E4B-7163-469B-B38B-6B8CD90D299C}" destId="{060A98EE-84A1-4690-9E9C-E70C8F4842EF}" srcOrd="5" destOrd="0" presId="urn:microsoft.com/office/officeart/2005/8/layout/default"/>
    <dgm:cxn modelId="{973408B5-3495-47AA-AA3F-A42386DF877B}" type="presParOf" srcId="{88AF8E4B-7163-469B-B38B-6B8CD90D299C}" destId="{84B612AB-BEF3-4281-9224-72D9C1FD7A4D}" srcOrd="6" destOrd="0" presId="urn:microsoft.com/office/officeart/2005/8/layout/default"/>
    <dgm:cxn modelId="{9D533CBA-B9F4-412E-8665-0367182CF70E}" type="presParOf" srcId="{88AF8E4B-7163-469B-B38B-6B8CD90D299C}" destId="{CB60641E-97A8-4704-872F-2AADC58B6DEB}" srcOrd="7" destOrd="0" presId="urn:microsoft.com/office/officeart/2005/8/layout/default"/>
    <dgm:cxn modelId="{C9920913-EC14-45DD-BBEF-2BD6B9D8360B}" type="presParOf" srcId="{88AF8E4B-7163-469B-B38B-6B8CD90D299C}" destId="{53EDFC4A-1C40-419A-A371-C7819506DB6E}" srcOrd="8" destOrd="0" presId="urn:microsoft.com/office/officeart/2005/8/layout/default"/>
    <dgm:cxn modelId="{B0AFC00F-24BF-4B49-B993-9F3B1ED43639}" type="presParOf" srcId="{88AF8E4B-7163-469B-B38B-6B8CD90D299C}" destId="{E7F5806E-D8EF-409C-A1FD-F1F2A69F8E55}" srcOrd="9" destOrd="0" presId="urn:microsoft.com/office/officeart/2005/8/layout/default"/>
    <dgm:cxn modelId="{74485805-46A3-4173-A23A-3B99E9599BC9}" type="presParOf" srcId="{88AF8E4B-7163-469B-B38B-6B8CD90D299C}" destId="{96F5E4BC-BFA3-4EBF-B2AE-68414EC5DB0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12308DA-C133-4A0F-BFDC-91D1D0036B1A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C2111C02-9FDE-4C0A-9F5D-28787ED30A24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HROZBY</a:t>
          </a:r>
        </a:p>
      </dgm:t>
    </dgm:pt>
    <dgm:pt modelId="{C6999B6E-3EDB-4085-8D17-8710EAB79CF5}" type="parTrans" cxnId="{D87AC668-DD23-4D15-8284-D93ED527A3A6}">
      <dgm:prSet/>
      <dgm:spPr/>
      <dgm:t>
        <a:bodyPr/>
        <a:lstStyle/>
        <a:p>
          <a:endParaRPr lang="cs-CZ"/>
        </a:p>
      </dgm:t>
    </dgm:pt>
    <dgm:pt modelId="{277085F4-E9E6-4BD1-9AE9-281E0B4B898F}" type="sibTrans" cxnId="{D87AC668-DD23-4D15-8284-D93ED527A3A6}">
      <dgm:prSet/>
      <dgm:spPr/>
      <dgm:t>
        <a:bodyPr/>
        <a:lstStyle/>
        <a:p>
          <a:endParaRPr lang="cs-CZ"/>
        </a:p>
      </dgm:t>
    </dgm:pt>
    <dgm:pt modelId="{613684CE-EC1C-4D6E-BDB2-A72B9EAA96B8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RIZIKA</a:t>
          </a:r>
        </a:p>
      </dgm:t>
    </dgm:pt>
    <dgm:pt modelId="{0B3D4307-D3F1-4CD8-B576-3059DCDE62F9}" type="parTrans" cxnId="{6725A610-356B-4EE0-B674-746D56CF6B45}">
      <dgm:prSet/>
      <dgm:spPr/>
      <dgm:t>
        <a:bodyPr/>
        <a:lstStyle/>
        <a:p>
          <a:endParaRPr lang="cs-CZ"/>
        </a:p>
      </dgm:t>
    </dgm:pt>
    <dgm:pt modelId="{17879172-9837-408B-98B1-BB7B3B4CEF2E}" type="sibTrans" cxnId="{6725A610-356B-4EE0-B674-746D56CF6B45}">
      <dgm:prSet/>
      <dgm:spPr/>
      <dgm:t>
        <a:bodyPr/>
        <a:lstStyle/>
        <a:p>
          <a:endParaRPr lang="cs-CZ"/>
        </a:p>
      </dgm:t>
    </dgm:pt>
    <dgm:pt modelId="{4318F320-F14E-468F-AF27-14FC015A1B51}" type="pres">
      <dgm:prSet presAssocID="{512308DA-C133-4A0F-BFDC-91D1D0036B1A}" presName="root" presStyleCnt="0">
        <dgm:presLayoutVars>
          <dgm:dir/>
          <dgm:resizeHandles val="exact"/>
        </dgm:presLayoutVars>
      </dgm:prSet>
      <dgm:spPr/>
    </dgm:pt>
    <dgm:pt modelId="{7E930294-9F2F-410F-BC8B-FDD48A777889}" type="pres">
      <dgm:prSet presAssocID="{C2111C02-9FDE-4C0A-9F5D-28787ED30A24}" presName="compNode" presStyleCnt="0"/>
      <dgm:spPr/>
    </dgm:pt>
    <dgm:pt modelId="{D076420B-1576-44B9-BFC4-5DE2FD423514}" type="pres">
      <dgm:prSet presAssocID="{C2111C02-9FDE-4C0A-9F5D-28787ED30A24}" presName="iconBgRect" presStyleLbl="bgShp" presStyleIdx="0" presStyleCnt="2"/>
      <dgm:spPr/>
    </dgm:pt>
    <dgm:pt modelId="{33AA2733-E254-401D-8C25-E83D90F1E0E7}" type="pres">
      <dgm:prSet presAssocID="{C2111C02-9FDE-4C0A-9F5D-28787ED30A2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aktivní"/>
        </a:ext>
      </dgm:extLst>
    </dgm:pt>
    <dgm:pt modelId="{E6F39073-15A1-442E-9605-808E5B7FB9A4}" type="pres">
      <dgm:prSet presAssocID="{C2111C02-9FDE-4C0A-9F5D-28787ED30A24}" presName="spaceRect" presStyleCnt="0"/>
      <dgm:spPr/>
    </dgm:pt>
    <dgm:pt modelId="{6A2069BA-7F09-4944-9CC6-757D52BF81B6}" type="pres">
      <dgm:prSet presAssocID="{C2111C02-9FDE-4C0A-9F5D-28787ED30A24}" presName="textRect" presStyleLbl="revTx" presStyleIdx="0" presStyleCnt="2">
        <dgm:presLayoutVars>
          <dgm:chMax val="1"/>
          <dgm:chPref val="1"/>
        </dgm:presLayoutVars>
      </dgm:prSet>
      <dgm:spPr/>
    </dgm:pt>
    <dgm:pt modelId="{0CE31D76-BA4E-4A83-9778-0A2F88F3DF79}" type="pres">
      <dgm:prSet presAssocID="{277085F4-E9E6-4BD1-9AE9-281E0B4B898F}" presName="sibTrans" presStyleCnt="0"/>
      <dgm:spPr/>
    </dgm:pt>
    <dgm:pt modelId="{5145B055-A2F9-44D2-A455-D9B7100313AB}" type="pres">
      <dgm:prSet presAssocID="{613684CE-EC1C-4D6E-BDB2-A72B9EAA96B8}" presName="compNode" presStyleCnt="0"/>
      <dgm:spPr/>
    </dgm:pt>
    <dgm:pt modelId="{6FEFD8CC-C631-441C-B938-57337B6F8399}" type="pres">
      <dgm:prSet presAssocID="{613684CE-EC1C-4D6E-BDB2-A72B9EAA96B8}" presName="iconBgRect" presStyleLbl="bgShp" presStyleIdx="1" presStyleCnt="2"/>
      <dgm:spPr/>
    </dgm:pt>
    <dgm:pt modelId="{07750BBF-0374-41FD-8647-66672D563C76}" type="pres">
      <dgm:prSet presAssocID="{613684CE-EC1C-4D6E-BDB2-A72B9EAA96B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arování"/>
        </a:ext>
      </dgm:extLst>
    </dgm:pt>
    <dgm:pt modelId="{719481D3-8D38-48F2-A9D7-57DEF0B750BD}" type="pres">
      <dgm:prSet presAssocID="{613684CE-EC1C-4D6E-BDB2-A72B9EAA96B8}" presName="spaceRect" presStyleCnt="0"/>
      <dgm:spPr/>
    </dgm:pt>
    <dgm:pt modelId="{C3B6B754-27BC-444B-8DC9-C7C152A1962F}" type="pres">
      <dgm:prSet presAssocID="{613684CE-EC1C-4D6E-BDB2-A72B9EAA96B8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725A610-356B-4EE0-B674-746D56CF6B45}" srcId="{512308DA-C133-4A0F-BFDC-91D1D0036B1A}" destId="{613684CE-EC1C-4D6E-BDB2-A72B9EAA96B8}" srcOrd="1" destOrd="0" parTransId="{0B3D4307-D3F1-4CD8-B576-3059DCDE62F9}" sibTransId="{17879172-9837-408B-98B1-BB7B3B4CEF2E}"/>
    <dgm:cxn modelId="{51D1D464-BF3B-45FC-A35F-121B2FE09C7D}" type="presOf" srcId="{512308DA-C133-4A0F-BFDC-91D1D0036B1A}" destId="{4318F320-F14E-468F-AF27-14FC015A1B51}" srcOrd="0" destOrd="0" presId="urn:microsoft.com/office/officeart/2018/5/layout/IconCircleLabelList"/>
    <dgm:cxn modelId="{D87AC668-DD23-4D15-8284-D93ED527A3A6}" srcId="{512308DA-C133-4A0F-BFDC-91D1D0036B1A}" destId="{C2111C02-9FDE-4C0A-9F5D-28787ED30A24}" srcOrd="0" destOrd="0" parTransId="{C6999B6E-3EDB-4085-8D17-8710EAB79CF5}" sibTransId="{277085F4-E9E6-4BD1-9AE9-281E0B4B898F}"/>
    <dgm:cxn modelId="{BDD9B1B0-8732-4322-8E6D-775F7A14BF0C}" type="presOf" srcId="{613684CE-EC1C-4D6E-BDB2-A72B9EAA96B8}" destId="{C3B6B754-27BC-444B-8DC9-C7C152A1962F}" srcOrd="0" destOrd="0" presId="urn:microsoft.com/office/officeart/2018/5/layout/IconCircleLabelList"/>
    <dgm:cxn modelId="{67BA4CC0-F74C-4E0F-B016-8745FD8570A0}" type="presOf" srcId="{C2111C02-9FDE-4C0A-9F5D-28787ED30A24}" destId="{6A2069BA-7F09-4944-9CC6-757D52BF81B6}" srcOrd="0" destOrd="0" presId="urn:microsoft.com/office/officeart/2018/5/layout/IconCircleLabelList"/>
    <dgm:cxn modelId="{E53EE877-8C42-46B7-8373-1D6B0D7CE769}" type="presParOf" srcId="{4318F320-F14E-468F-AF27-14FC015A1B51}" destId="{7E930294-9F2F-410F-BC8B-FDD48A777889}" srcOrd="0" destOrd="0" presId="urn:microsoft.com/office/officeart/2018/5/layout/IconCircleLabelList"/>
    <dgm:cxn modelId="{66406208-6F73-4CDA-9ADF-83F42E3704A0}" type="presParOf" srcId="{7E930294-9F2F-410F-BC8B-FDD48A777889}" destId="{D076420B-1576-44B9-BFC4-5DE2FD423514}" srcOrd="0" destOrd="0" presId="urn:microsoft.com/office/officeart/2018/5/layout/IconCircleLabelList"/>
    <dgm:cxn modelId="{BE99F0D2-B65E-4D40-91E8-02C7091D40FE}" type="presParOf" srcId="{7E930294-9F2F-410F-BC8B-FDD48A777889}" destId="{33AA2733-E254-401D-8C25-E83D90F1E0E7}" srcOrd="1" destOrd="0" presId="urn:microsoft.com/office/officeart/2018/5/layout/IconCircleLabelList"/>
    <dgm:cxn modelId="{516066BE-F0DD-4DE0-91A6-FB3E8EB67923}" type="presParOf" srcId="{7E930294-9F2F-410F-BC8B-FDD48A777889}" destId="{E6F39073-15A1-442E-9605-808E5B7FB9A4}" srcOrd="2" destOrd="0" presId="urn:microsoft.com/office/officeart/2018/5/layout/IconCircleLabelList"/>
    <dgm:cxn modelId="{4EDED3B6-8FD2-4EE1-96E1-70CF3F45C2A9}" type="presParOf" srcId="{7E930294-9F2F-410F-BC8B-FDD48A777889}" destId="{6A2069BA-7F09-4944-9CC6-757D52BF81B6}" srcOrd="3" destOrd="0" presId="urn:microsoft.com/office/officeart/2018/5/layout/IconCircleLabelList"/>
    <dgm:cxn modelId="{4BA221CF-FCFE-4DD3-A2B0-66DD2E7EC257}" type="presParOf" srcId="{4318F320-F14E-468F-AF27-14FC015A1B51}" destId="{0CE31D76-BA4E-4A83-9778-0A2F88F3DF79}" srcOrd="1" destOrd="0" presId="urn:microsoft.com/office/officeart/2018/5/layout/IconCircleLabelList"/>
    <dgm:cxn modelId="{4E46D6C6-7FAE-4F93-939D-73868A2E4569}" type="presParOf" srcId="{4318F320-F14E-468F-AF27-14FC015A1B51}" destId="{5145B055-A2F9-44D2-A455-D9B7100313AB}" srcOrd="2" destOrd="0" presId="urn:microsoft.com/office/officeart/2018/5/layout/IconCircleLabelList"/>
    <dgm:cxn modelId="{7114D89B-1FC4-48F0-A68A-14212DCE86C8}" type="presParOf" srcId="{5145B055-A2F9-44D2-A455-D9B7100313AB}" destId="{6FEFD8CC-C631-441C-B938-57337B6F8399}" srcOrd="0" destOrd="0" presId="urn:microsoft.com/office/officeart/2018/5/layout/IconCircleLabelList"/>
    <dgm:cxn modelId="{C236581F-9ED1-48FA-AE23-92037EB7C707}" type="presParOf" srcId="{5145B055-A2F9-44D2-A455-D9B7100313AB}" destId="{07750BBF-0374-41FD-8647-66672D563C76}" srcOrd="1" destOrd="0" presId="urn:microsoft.com/office/officeart/2018/5/layout/IconCircleLabelList"/>
    <dgm:cxn modelId="{38DBA944-F26E-432C-806C-8F8D9530088D}" type="presParOf" srcId="{5145B055-A2F9-44D2-A455-D9B7100313AB}" destId="{719481D3-8D38-48F2-A9D7-57DEF0B750BD}" srcOrd="2" destOrd="0" presId="urn:microsoft.com/office/officeart/2018/5/layout/IconCircleLabelList"/>
    <dgm:cxn modelId="{DC9D955C-69C1-4E3F-B71D-57319FB61DD4}" type="presParOf" srcId="{5145B055-A2F9-44D2-A455-D9B7100313AB}" destId="{C3B6B754-27BC-444B-8DC9-C7C152A1962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16437F9-108C-4EEF-9E70-E7AE94094C34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BA1DECE2-4817-482F-BE20-28119397D8BD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identifikace</a:t>
          </a:r>
        </a:p>
      </dgm:t>
    </dgm:pt>
    <dgm:pt modelId="{2C14F095-B8F3-4222-AF2E-2464C570B11E}" type="parTrans" cxnId="{65C52E53-66A0-4820-8EE6-B0F6342806EA}">
      <dgm:prSet/>
      <dgm:spPr/>
      <dgm:t>
        <a:bodyPr/>
        <a:lstStyle/>
        <a:p>
          <a:endParaRPr lang="cs-CZ"/>
        </a:p>
      </dgm:t>
    </dgm:pt>
    <dgm:pt modelId="{4DA91ABD-4C00-48B5-9B11-2684FFB15659}" type="sibTrans" cxnId="{65C52E53-66A0-4820-8EE6-B0F6342806EA}">
      <dgm:prSet/>
      <dgm:spPr/>
      <dgm:t>
        <a:bodyPr/>
        <a:lstStyle/>
        <a:p>
          <a:endParaRPr lang="cs-CZ"/>
        </a:p>
      </dgm:t>
    </dgm:pt>
    <dgm:pt modelId="{35CAD500-B71F-4E97-981B-C394107C7ED7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seznamy, pohovory, zkušenosti – zdroje rizik, potenciální hrozby</a:t>
          </a:r>
        </a:p>
      </dgm:t>
    </dgm:pt>
    <dgm:pt modelId="{D00C4409-A33E-42E2-88F8-FAA8BBBF35A5}" type="parTrans" cxnId="{D99D807B-63A1-444C-9A54-AC6C16AF7E5D}">
      <dgm:prSet/>
      <dgm:spPr/>
      <dgm:t>
        <a:bodyPr/>
        <a:lstStyle/>
        <a:p>
          <a:endParaRPr lang="cs-CZ"/>
        </a:p>
      </dgm:t>
    </dgm:pt>
    <dgm:pt modelId="{7DD99062-B49B-4328-86D7-B920DDF5A2B2}" type="sibTrans" cxnId="{D99D807B-63A1-444C-9A54-AC6C16AF7E5D}">
      <dgm:prSet/>
      <dgm:spPr/>
      <dgm:t>
        <a:bodyPr/>
        <a:lstStyle/>
        <a:p>
          <a:endParaRPr lang="cs-CZ"/>
        </a:p>
      </dgm:t>
    </dgm:pt>
    <dgm:pt modelId="{E19244AF-6566-421E-8B86-765062B57997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kvantifikace</a:t>
          </a:r>
        </a:p>
      </dgm:t>
    </dgm:pt>
    <dgm:pt modelId="{82800506-C9CF-4DF3-9D18-406207FDF6AB}" type="parTrans" cxnId="{3CAF7EF5-EC76-4BC4-A15B-FFB10F5E6FCE}">
      <dgm:prSet/>
      <dgm:spPr/>
      <dgm:t>
        <a:bodyPr/>
        <a:lstStyle/>
        <a:p>
          <a:endParaRPr lang="cs-CZ"/>
        </a:p>
      </dgm:t>
    </dgm:pt>
    <dgm:pt modelId="{45FFD8DA-999C-4F14-BFE3-A7C1AC5AF963}" type="sibTrans" cxnId="{3CAF7EF5-EC76-4BC4-A15B-FFB10F5E6FCE}">
      <dgm:prSet/>
      <dgm:spPr/>
      <dgm:t>
        <a:bodyPr/>
        <a:lstStyle/>
        <a:p>
          <a:endParaRPr lang="cs-CZ"/>
        </a:p>
      </dgm:t>
    </dgm:pt>
    <dgm:pt modelId="{CA0F7C55-786D-4CC4-86B1-C809C24704F3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cs-CZ"/>
            <a:t>odhad nákladů – očekáváné finanční náklady</a:t>
          </a:r>
        </a:p>
      </dgm:t>
    </dgm:pt>
    <dgm:pt modelId="{01798580-82A9-4720-B762-2B522A149A11}" type="parTrans" cxnId="{D9726551-F310-41BF-97F7-B94CE3A29E56}">
      <dgm:prSet/>
      <dgm:spPr/>
      <dgm:t>
        <a:bodyPr/>
        <a:lstStyle/>
        <a:p>
          <a:endParaRPr lang="cs-CZ"/>
        </a:p>
      </dgm:t>
    </dgm:pt>
    <dgm:pt modelId="{2FF7F8C6-1FB7-480D-9669-9CD6B1164F9B}" type="sibTrans" cxnId="{D9726551-F310-41BF-97F7-B94CE3A29E56}">
      <dgm:prSet/>
      <dgm:spPr/>
      <dgm:t>
        <a:bodyPr/>
        <a:lstStyle/>
        <a:p>
          <a:endParaRPr lang="cs-CZ"/>
        </a:p>
      </dgm:t>
    </dgm:pt>
    <dgm:pt modelId="{94DE52D6-A8F4-4AC4-BEBA-18E012E479D9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reakce</a:t>
          </a:r>
        </a:p>
      </dgm:t>
    </dgm:pt>
    <dgm:pt modelId="{AE9F1A3F-7164-4087-8E90-6551B0E3BAD0}" type="parTrans" cxnId="{45151315-ABD9-4804-A13E-1969121CC6A0}">
      <dgm:prSet/>
      <dgm:spPr/>
      <dgm:t>
        <a:bodyPr/>
        <a:lstStyle/>
        <a:p>
          <a:endParaRPr lang="cs-CZ"/>
        </a:p>
      </dgm:t>
    </dgm:pt>
    <dgm:pt modelId="{D5AC4E00-F6EA-4EE5-8581-827240ED2521}" type="sibTrans" cxnId="{45151315-ABD9-4804-A13E-1969121CC6A0}">
      <dgm:prSet/>
      <dgm:spPr/>
      <dgm:t>
        <a:bodyPr/>
        <a:lstStyle/>
        <a:p>
          <a:endParaRPr lang="cs-CZ"/>
        </a:p>
      </dgm:t>
    </dgm:pt>
    <dgm:pt modelId="{07B22005-EE30-4A05-96FD-05A739C14732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cs-CZ"/>
            <a:t>krizové plánování, alternativní strategie, pojištění</a:t>
          </a:r>
        </a:p>
      </dgm:t>
    </dgm:pt>
    <dgm:pt modelId="{13672B17-39A0-484C-AA6A-F96B80FEF002}" type="parTrans" cxnId="{FA747057-8579-4930-B9AE-B35EDEA820E9}">
      <dgm:prSet/>
      <dgm:spPr/>
      <dgm:t>
        <a:bodyPr/>
        <a:lstStyle/>
        <a:p>
          <a:endParaRPr lang="cs-CZ"/>
        </a:p>
      </dgm:t>
    </dgm:pt>
    <dgm:pt modelId="{00B4AC2E-DA97-4E9B-9AEF-4A82E011D029}" type="sibTrans" cxnId="{FA747057-8579-4930-B9AE-B35EDEA820E9}">
      <dgm:prSet/>
      <dgm:spPr/>
      <dgm:t>
        <a:bodyPr/>
        <a:lstStyle/>
        <a:p>
          <a:endParaRPr lang="cs-CZ"/>
        </a:p>
      </dgm:t>
    </dgm:pt>
    <dgm:pt modelId="{EF9F04A4-3F23-44F1-90D0-A70B31C8DA3C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kontrola</a:t>
          </a:r>
        </a:p>
      </dgm:t>
    </dgm:pt>
    <dgm:pt modelId="{FED3E5D9-A4B4-49AF-8A08-123A68B1F20F}" type="parTrans" cxnId="{61C42B62-8F9D-4413-BC7A-F9CDA4DA7830}">
      <dgm:prSet/>
      <dgm:spPr/>
      <dgm:t>
        <a:bodyPr/>
        <a:lstStyle/>
        <a:p>
          <a:endParaRPr lang="cs-CZ"/>
        </a:p>
      </dgm:t>
    </dgm:pt>
    <dgm:pt modelId="{626F967A-4C38-4A75-84D9-A72AFD0F6702}" type="sibTrans" cxnId="{61C42B62-8F9D-4413-BC7A-F9CDA4DA7830}">
      <dgm:prSet/>
      <dgm:spPr/>
      <dgm:t>
        <a:bodyPr/>
        <a:lstStyle/>
        <a:p>
          <a:endParaRPr lang="cs-CZ"/>
        </a:p>
      </dgm:t>
    </dgm:pt>
    <dgm:pt modelId="{84AD9276-E919-4CB5-9222-2A0037736F3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náhradní řešení, aktuální reakce na rizika, aktualizace plánu rizik</a:t>
          </a:r>
        </a:p>
      </dgm:t>
    </dgm:pt>
    <dgm:pt modelId="{F01512E0-F142-4C15-8CFF-7686D4260C8B}" type="parTrans" cxnId="{881E721B-5BA3-47E4-B83E-FA6FB392F686}">
      <dgm:prSet/>
      <dgm:spPr/>
      <dgm:t>
        <a:bodyPr/>
        <a:lstStyle/>
        <a:p>
          <a:endParaRPr lang="cs-CZ"/>
        </a:p>
      </dgm:t>
    </dgm:pt>
    <dgm:pt modelId="{42AC08C8-D187-45B9-8402-DF142276E7E5}" type="sibTrans" cxnId="{881E721B-5BA3-47E4-B83E-FA6FB392F686}">
      <dgm:prSet/>
      <dgm:spPr/>
      <dgm:t>
        <a:bodyPr/>
        <a:lstStyle/>
        <a:p>
          <a:endParaRPr lang="cs-CZ"/>
        </a:p>
      </dgm:t>
    </dgm:pt>
    <dgm:pt modelId="{05293226-937F-4C9C-B251-862F133ABCAE}" type="pres">
      <dgm:prSet presAssocID="{616437F9-108C-4EEF-9E70-E7AE94094C34}" presName="root" presStyleCnt="0">
        <dgm:presLayoutVars>
          <dgm:dir/>
          <dgm:resizeHandles val="exact"/>
        </dgm:presLayoutVars>
      </dgm:prSet>
      <dgm:spPr/>
    </dgm:pt>
    <dgm:pt modelId="{A9DBD1F5-5ABC-49E5-8DD1-B0875FADC051}" type="pres">
      <dgm:prSet presAssocID="{BA1DECE2-4817-482F-BE20-28119397D8BD}" presName="compNode" presStyleCnt="0"/>
      <dgm:spPr/>
    </dgm:pt>
    <dgm:pt modelId="{5318DCE7-550C-4157-B61C-BC5EE42DEA61}" type="pres">
      <dgm:prSet presAssocID="{BA1DECE2-4817-482F-BE20-28119397D8B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2BD39F82-39BF-46E8-A94A-EF28E6349337}" type="pres">
      <dgm:prSet presAssocID="{BA1DECE2-4817-482F-BE20-28119397D8BD}" presName="iconSpace" presStyleCnt="0"/>
      <dgm:spPr/>
    </dgm:pt>
    <dgm:pt modelId="{30EAFEC3-E1FF-475C-AED8-33F91C00A0F9}" type="pres">
      <dgm:prSet presAssocID="{BA1DECE2-4817-482F-BE20-28119397D8BD}" presName="parTx" presStyleLbl="revTx" presStyleIdx="0" presStyleCnt="8">
        <dgm:presLayoutVars>
          <dgm:chMax val="0"/>
          <dgm:chPref val="0"/>
        </dgm:presLayoutVars>
      </dgm:prSet>
      <dgm:spPr/>
    </dgm:pt>
    <dgm:pt modelId="{16AB78D0-F3BA-4700-A7E9-D163882E42B1}" type="pres">
      <dgm:prSet presAssocID="{BA1DECE2-4817-482F-BE20-28119397D8BD}" presName="txSpace" presStyleCnt="0"/>
      <dgm:spPr/>
    </dgm:pt>
    <dgm:pt modelId="{84EB07D7-1A76-4382-9C12-72944AA2BC01}" type="pres">
      <dgm:prSet presAssocID="{BA1DECE2-4817-482F-BE20-28119397D8BD}" presName="desTx" presStyleLbl="revTx" presStyleIdx="1" presStyleCnt="8">
        <dgm:presLayoutVars/>
      </dgm:prSet>
      <dgm:spPr/>
    </dgm:pt>
    <dgm:pt modelId="{DA16FD20-9833-4D44-AFBB-6ECC01D79D96}" type="pres">
      <dgm:prSet presAssocID="{4DA91ABD-4C00-48B5-9B11-2684FFB15659}" presName="sibTrans" presStyleCnt="0"/>
      <dgm:spPr/>
    </dgm:pt>
    <dgm:pt modelId="{7C7678B1-6D02-433A-930D-9DAD39D78057}" type="pres">
      <dgm:prSet presAssocID="{E19244AF-6566-421E-8B86-765062B57997}" presName="compNode" presStyleCnt="0"/>
      <dgm:spPr/>
    </dgm:pt>
    <dgm:pt modelId="{7A2D9AF0-2227-439D-8F83-EF50003BEB6A}" type="pres">
      <dgm:prSet presAssocID="{E19244AF-6566-421E-8B86-765062B5799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íze"/>
        </a:ext>
      </dgm:extLst>
    </dgm:pt>
    <dgm:pt modelId="{8606FE88-E0E8-4128-AC4A-2236D3E980BF}" type="pres">
      <dgm:prSet presAssocID="{E19244AF-6566-421E-8B86-765062B57997}" presName="iconSpace" presStyleCnt="0"/>
      <dgm:spPr/>
    </dgm:pt>
    <dgm:pt modelId="{F72B958D-93BA-4788-BBEA-E6BEA021E9E4}" type="pres">
      <dgm:prSet presAssocID="{E19244AF-6566-421E-8B86-765062B57997}" presName="parTx" presStyleLbl="revTx" presStyleIdx="2" presStyleCnt="8">
        <dgm:presLayoutVars>
          <dgm:chMax val="0"/>
          <dgm:chPref val="0"/>
        </dgm:presLayoutVars>
      </dgm:prSet>
      <dgm:spPr/>
    </dgm:pt>
    <dgm:pt modelId="{AD64C58C-6535-4E4E-AFCD-16D9080B2380}" type="pres">
      <dgm:prSet presAssocID="{E19244AF-6566-421E-8B86-765062B57997}" presName="txSpace" presStyleCnt="0"/>
      <dgm:spPr/>
    </dgm:pt>
    <dgm:pt modelId="{ECAC73DB-D98C-41BF-87E5-3AD2DAF9FB3E}" type="pres">
      <dgm:prSet presAssocID="{E19244AF-6566-421E-8B86-765062B57997}" presName="desTx" presStyleLbl="revTx" presStyleIdx="3" presStyleCnt="8">
        <dgm:presLayoutVars/>
      </dgm:prSet>
      <dgm:spPr/>
    </dgm:pt>
    <dgm:pt modelId="{CFE4C831-DD09-4515-B0E8-FD3C907E8BEA}" type="pres">
      <dgm:prSet presAssocID="{45FFD8DA-999C-4F14-BFE3-A7C1AC5AF963}" presName="sibTrans" presStyleCnt="0"/>
      <dgm:spPr/>
    </dgm:pt>
    <dgm:pt modelId="{35DB1A80-BAE1-4EE8-93EE-42EBB02EC2AD}" type="pres">
      <dgm:prSet presAssocID="{94DE52D6-A8F4-4AC4-BEBA-18E012E479D9}" presName="compNode" presStyleCnt="0"/>
      <dgm:spPr/>
    </dgm:pt>
    <dgm:pt modelId="{5761287B-4807-46F7-90B9-531AEB4927D1}" type="pres">
      <dgm:prSet presAssocID="{94DE52D6-A8F4-4AC4-BEBA-18E012E479D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larm Clock"/>
        </a:ext>
      </dgm:extLst>
    </dgm:pt>
    <dgm:pt modelId="{66869E8B-389D-4227-B4DC-0E9AF65EAF05}" type="pres">
      <dgm:prSet presAssocID="{94DE52D6-A8F4-4AC4-BEBA-18E012E479D9}" presName="iconSpace" presStyleCnt="0"/>
      <dgm:spPr/>
    </dgm:pt>
    <dgm:pt modelId="{80DE0BFF-515A-4BCE-9574-655F28A94FB5}" type="pres">
      <dgm:prSet presAssocID="{94DE52D6-A8F4-4AC4-BEBA-18E012E479D9}" presName="parTx" presStyleLbl="revTx" presStyleIdx="4" presStyleCnt="8">
        <dgm:presLayoutVars>
          <dgm:chMax val="0"/>
          <dgm:chPref val="0"/>
        </dgm:presLayoutVars>
      </dgm:prSet>
      <dgm:spPr/>
    </dgm:pt>
    <dgm:pt modelId="{4E91E1FA-C563-4F85-8400-7058706B6839}" type="pres">
      <dgm:prSet presAssocID="{94DE52D6-A8F4-4AC4-BEBA-18E012E479D9}" presName="txSpace" presStyleCnt="0"/>
      <dgm:spPr/>
    </dgm:pt>
    <dgm:pt modelId="{8EF0CFEB-869A-41D3-89C1-C0E8F89CC0F6}" type="pres">
      <dgm:prSet presAssocID="{94DE52D6-A8F4-4AC4-BEBA-18E012E479D9}" presName="desTx" presStyleLbl="revTx" presStyleIdx="5" presStyleCnt="8">
        <dgm:presLayoutVars/>
      </dgm:prSet>
      <dgm:spPr/>
    </dgm:pt>
    <dgm:pt modelId="{2B883931-742D-48A6-BBB6-3F2968DE8C29}" type="pres">
      <dgm:prSet presAssocID="{D5AC4E00-F6EA-4EE5-8581-827240ED2521}" presName="sibTrans" presStyleCnt="0"/>
      <dgm:spPr/>
    </dgm:pt>
    <dgm:pt modelId="{4774B527-D5F7-411E-9A86-C71EAF0E8302}" type="pres">
      <dgm:prSet presAssocID="{EF9F04A4-3F23-44F1-90D0-A70B31C8DA3C}" presName="compNode" presStyleCnt="0"/>
      <dgm:spPr/>
    </dgm:pt>
    <dgm:pt modelId="{A5E9B9D6-D993-446F-9D4A-7E196C188F04}" type="pres">
      <dgm:prSet presAssocID="{EF9F04A4-3F23-44F1-90D0-A70B31C8DA3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ástroje"/>
        </a:ext>
      </dgm:extLst>
    </dgm:pt>
    <dgm:pt modelId="{41574AE2-D516-4552-9B6E-90B1FEAA21E5}" type="pres">
      <dgm:prSet presAssocID="{EF9F04A4-3F23-44F1-90D0-A70B31C8DA3C}" presName="iconSpace" presStyleCnt="0"/>
      <dgm:spPr/>
    </dgm:pt>
    <dgm:pt modelId="{0C2E0314-9F84-469D-9A61-790650BCF043}" type="pres">
      <dgm:prSet presAssocID="{EF9F04A4-3F23-44F1-90D0-A70B31C8DA3C}" presName="parTx" presStyleLbl="revTx" presStyleIdx="6" presStyleCnt="8">
        <dgm:presLayoutVars>
          <dgm:chMax val="0"/>
          <dgm:chPref val="0"/>
        </dgm:presLayoutVars>
      </dgm:prSet>
      <dgm:spPr/>
    </dgm:pt>
    <dgm:pt modelId="{9EED524E-3003-4259-8D3F-7B1CA128183C}" type="pres">
      <dgm:prSet presAssocID="{EF9F04A4-3F23-44F1-90D0-A70B31C8DA3C}" presName="txSpace" presStyleCnt="0"/>
      <dgm:spPr/>
    </dgm:pt>
    <dgm:pt modelId="{4F9E927C-1720-4098-BBF0-10938AA327B3}" type="pres">
      <dgm:prSet presAssocID="{EF9F04A4-3F23-44F1-90D0-A70B31C8DA3C}" presName="desTx" presStyleLbl="revTx" presStyleIdx="7" presStyleCnt="8">
        <dgm:presLayoutVars/>
      </dgm:prSet>
      <dgm:spPr/>
    </dgm:pt>
  </dgm:ptLst>
  <dgm:cxnLst>
    <dgm:cxn modelId="{45151315-ABD9-4804-A13E-1969121CC6A0}" srcId="{616437F9-108C-4EEF-9E70-E7AE94094C34}" destId="{94DE52D6-A8F4-4AC4-BEBA-18E012E479D9}" srcOrd="2" destOrd="0" parTransId="{AE9F1A3F-7164-4087-8E90-6551B0E3BAD0}" sibTransId="{D5AC4E00-F6EA-4EE5-8581-827240ED2521}"/>
    <dgm:cxn modelId="{881E721B-5BA3-47E4-B83E-FA6FB392F686}" srcId="{EF9F04A4-3F23-44F1-90D0-A70B31C8DA3C}" destId="{84AD9276-E919-4CB5-9222-2A0037736F3F}" srcOrd="0" destOrd="0" parTransId="{F01512E0-F142-4C15-8CFF-7686D4260C8B}" sibTransId="{42AC08C8-D187-45B9-8402-DF142276E7E5}"/>
    <dgm:cxn modelId="{FA94371E-9D9E-497A-AAEA-AD274CC9F898}" type="presOf" srcId="{35CAD500-B71F-4E97-981B-C394107C7ED7}" destId="{84EB07D7-1A76-4382-9C12-72944AA2BC01}" srcOrd="0" destOrd="0" presId="urn:microsoft.com/office/officeart/2018/2/layout/IconLabelDescriptionList"/>
    <dgm:cxn modelId="{0F387723-9239-42B7-B7E3-B2F893E574ED}" type="presOf" srcId="{EF9F04A4-3F23-44F1-90D0-A70B31C8DA3C}" destId="{0C2E0314-9F84-469D-9A61-790650BCF043}" srcOrd="0" destOrd="0" presId="urn:microsoft.com/office/officeart/2018/2/layout/IconLabelDescriptionList"/>
    <dgm:cxn modelId="{A6135C60-4E23-4F45-8A34-9ACE66D9FAED}" type="presOf" srcId="{94DE52D6-A8F4-4AC4-BEBA-18E012E479D9}" destId="{80DE0BFF-515A-4BCE-9574-655F28A94FB5}" srcOrd="0" destOrd="0" presId="urn:microsoft.com/office/officeart/2018/2/layout/IconLabelDescriptionList"/>
    <dgm:cxn modelId="{61C42B62-8F9D-4413-BC7A-F9CDA4DA7830}" srcId="{616437F9-108C-4EEF-9E70-E7AE94094C34}" destId="{EF9F04A4-3F23-44F1-90D0-A70B31C8DA3C}" srcOrd="3" destOrd="0" parTransId="{FED3E5D9-A4B4-49AF-8A08-123A68B1F20F}" sibTransId="{626F967A-4C38-4A75-84D9-A72AFD0F6702}"/>
    <dgm:cxn modelId="{D9726551-F310-41BF-97F7-B94CE3A29E56}" srcId="{E19244AF-6566-421E-8B86-765062B57997}" destId="{CA0F7C55-786D-4CC4-86B1-C809C24704F3}" srcOrd="0" destOrd="0" parTransId="{01798580-82A9-4720-B762-2B522A149A11}" sibTransId="{2FF7F8C6-1FB7-480D-9669-9CD6B1164F9B}"/>
    <dgm:cxn modelId="{65C52E53-66A0-4820-8EE6-B0F6342806EA}" srcId="{616437F9-108C-4EEF-9E70-E7AE94094C34}" destId="{BA1DECE2-4817-482F-BE20-28119397D8BD}" srcOrd="0" destOrd="0" parTransId="{2C14F095-B8F3-4222-AF2E-2464C570B11E}" sibTransId="{4DA91ABD-4C00-48B5-9B11-2684FFB15659}"/>
    <dgm:cxn modelId="{FA747057-8579-4930-B9AE-B35EDEA820E9}" srcId="{94DE52D6-A8F4-4AC4-BEBA-18E012E479D9}" destId="{07B22005-EE30-4A05-96FD-05A739C14732}" srcOrd="0" destOrd="0" parTransId="{13672B17-39A0-484C-AA6A-F96B80FEF002}" sibTransId="{00B4AC2E-DA97-4E9B-9AEF-4A82E011D029}"/>
    <dgm:cxn modelId="{D99D807B-63A1-444C-9A54-AC6C16AF7E5D}" srcId="{BA1DECE2-4817-482F-BE20-28119397D8BD}" destId="{35CAD500-B71F-4E97-981B-C394107C7ED7}" srcOrd="0" destOrd="0" parTransId="{D00C4409-A33E-42E2-88F8-FAA8BBBF35A5}" sibTransId="{7DD99062-B49B-4328-86D7-B920DDF5A2B2}"/>
    <dgm:cxn modelId="{25C9A682-1FED-49F7-B7B0-906478B51676}" type="presOf" srcId="{E19244AF-6566-421E-8B86-765062B57997}" destId="{F72B958D-93BA-4788-BBEA-E6BEA021E9E4}" srcOrd="0" destOrd="0" presId="urn:microsoft.com/office/officeart/2018/2/layout/IconLabelDescriptionList"/>
    <dgm:cxn modelId="{78053AAA-09EF-48D1-87DB-8A34A9500F43}" type="presOf" srcId="{84AD9276-E919-4CB5-9222-2A0037736F3F}" destId="{4F9E927C-1720-4098-BBF0-10938AA327B3}" srcOrd="0" destOrd="0" presId="urn:microsoft.com/office/officeart/2018/2/layout/IconLabelDescriptionList"/>
    <dgm:cxn modelId="{382F13D3-A039-41D8-BEB8-A6F236AB6F65}" type="presOf" srcId="{CA0F7C55-786D-4CC4-86B1-C809C24704F3}" destId="{ECAC73DB-D98C-41BF-87E5-3AD2DAF9FB3E}" srcOrd="0" destOrd="0" presId="urn:microsoft.com/office/officeart/2018/2/layout/IconLabelDescriptionList"/>
    <dgm:cxn modelId="{B20B0FD6-E0C9-4A86-9788-086B1406E102}" type="presOf" srcId="{616437F9-108C-4EEF-9E70-E7AE94094C34}" destId="{05293226-937F-4C9C-B251-862F133ABCAE}" srcOrd="0" destOrd="0" presId="urn:microsoft.com/office/officeart/2018/2/layout/IconLabelDescriptionList"/>
    <dgm:cxn modelId="{7592A3EF-A79D-42AA-98C1-355DCAC8460D}" type="presOf" srcId="{BA1DECE2-4817-482F-BE20-28119397D8BD}" destId="{30EAFEC3-E1FF-475C-AED8-33F91C00A0F9}" srcOrd="0" destOrd="0" presId="urn:microsoft.com/office/officeart/2018/2/layout/IconLabelDescriptionList"/>
    <dgm:cxn modelId="{3CAF7EF5-EC76-4BC4-A15B-FFB10F5E6FCE}" srcId="{616437F9-108C-4EEF-9E70-E7AE94094C34}" destId="{E19244AF-6566-421E-8B86-765062B57997}" srcOrd="1" destOrd="0" parTransId="{82800506-C9CF-4DF3-9D18-406207FDF6AB}" sibTransId="{45FFD8DA-999C-4F14-BFE3-A7C1AC5AF963}"/>
    <dgm:cxn modelId="{39653FFF-EFC2-4EC1-8970-18262BCF1F2B}" type="presOf" srcId="{07B22005-EE30-4A05-96FD-05A739C14732}" destId="{8EF0CFEB-869A-41D3-89C1-C0E8F89CC0F6}" srcOrd="0" destOrd="0" presId="urn:microsoft.com/office/officeart/2018/2/layout/IconLabelDescriptionList"/>
    <dgm:cxn modelId="{21FB04BA-2FF7-4DCB-9380-E129C935EF78}" type="presParOf" srcId="{05293226-937F-4C9C-B251-862F133ABCAE}" destId="{A9DBD1F5-5ABC-49E5-8DD1-B0875FADC051}" srcOrd="0" destOrd="0" presId="urn:microsoft.com/office/officeart/2018/2/layout/IconLabelDescriptionList"/>
    <dgm:cxn modelId="{E71FBF52-D556-4ADD-BD43-605AFCC8F601}" type="presParOf" srcId="{A9DBD1F5-5ABC-49E5-8DD1-B0875FADC051}" destId="{5318DCE7-550C-4157-B61C-BC5EE42DEA61}" srcOrd="0" destOrd="0" presId="urn:microsoft.com/office/officeart/2018/2/layout/IconLabelDescriptionList"/>
    <dgm:cxn modelId="{6CFA284F-64CC-4914-BEDC-A96649B76F5C}" type="presParOf" srcId="{A9DBD1F5-5ABC-49E5-8DD1-B0875FADC051}" destId="{2BD39F82-39BF-46E8-A94A-EF28E6349337}" srcOrd="1" destOrd="0" presId="urn:microsoft.com/office/officeart/2018/2/layout/IconLabelDescriptionList"/>
    <dgm:cxn modelId="{509793A3-B8D8-42F3-AC70-C38A2619BBFB}" type="presParOf" srcId="{A9DBD1F5-5ABC-49E5-8DD1-B0875FADC051}" destId="{30EAFEC3-E1FF-475C-AED8-33F91C00A0F9}" srcOrd="2" destOrd="0" presId="urn:microsoft.com/office/officeart/2018/2/layout/IconLabelDescriptionList"/>
    <dgm:cxn modelId="{16D7BA39-0CA7-468C-BA64-C2F7B8CFAC98}" type="presParOf" srcId="{A9DBD1F5-5ABC-49E5-8DD1-B0875FADC051}" destId="{16AB78D0-F3BA-4700-A7E9-D163882E42B1}" srcOrd="3" destOrd="0" presId="urn:microsoft.com/office/officeart/2018/2/layout/IconLabelDescriptionList"/>
    <dgm:cxn modelId="{EBC25D86-EF77-4AB7-9529-ED1DDD0F24D1}" type="presParOf" srcId="{A9DBD1F5-5ABC-49E5-8DD1-B0875FADC051}" destId="{84EB07D7-1A76-4382-9C12-72944AA2BC01}" srcOrd="4" destOrd="0" presId="urn:microsoft.com/office/officeart/2018/2/layout/IconLabelDescriptionList"/>
    <dgm:cxn modelId="{C8FE337B-C334-412E-B772-0B682BDB2A6C}" type="presParOf" srcId="{05293226-937F-4C9C-B251-862F133ABCAE}" destId="{DA16FD20-9833-4D44-AFBB-6ECC01D79D96}" srcOrd="1" destOrd="0" presId="urn:microsoft.com/office/officeart/2018/2/layout/IconLabelDescriptionList"/>
    <dgm:cxn modelId="{9BF0FFB9-E545-462F-AE9D-C137B2BBDC12}" type="presParOf" srcId="{05293226-937F-4C9C-B251-862F133ABCAE}" destId="{7C7678B1-6D02-433A-930D-9DAD39D78057}" srcOrd="2" destOrd="0" presId="urn:microsoft.com/office/officeart/2018/2/layout/IconLabelDescriptionList"/>
    <dgm:cxn modelId="{DE38A0F3-0166-4409-91A3-47F7C90B783E}" type="presParOf" srcId="{7C7678B1-6D02-433A-930D-9DAD39D78057}" destId="{7A2D9AF0-2227-439D-8F83-EF50003BEB6A}" srcOrd="0" destOrd="0" presId="urn:microsoft.com/office/officeart/2018/2/layout/IconLabelDescriptionList"/>
    <dgm:cxn modelId="{CD6BCF08-C515-420F-88D1-2DDA86BE2197}" type="presParOf" srcId="{7C7678B1-6D02-433A-930D-9DAD39D78057}" destId="{8606FE88-E0E8-4128-AC4A-2236D3E980BF}" srcOrd="1" destOrd="0" presId="urn:microsoft.com/office/officeart/2018/2/layout/IconLabelDescriptionList"/>
    <dgm:cxn modelId="{8E4C2468-A2D2-4137-8705-AF1EA3D5526F}" type="presParOf" srcId="{7C7678B1-6D02-433A-930D-9DAD39D78057}" destId="{F72B958D-93BA-4788-BBEA-E6BEA021E9E4}" srcOrd="2" destOrd="0" presId="urn:microsoft.com/office/officeart/2018/2/layout/IconLabelDescriptionList"/>
    <dgm:cxn modelId="{9F26089C-69B6-4A08-B939-C75B4BBCD8C1}" type="presParOf" srcId="{7C7678B1-6D02-433A-930D-9DAD39D78057}" destId="{AD64C58C-6535-4E4E-AFCD-16D9080B2380}" srcOrd="3" destOrd="0" presId="urn:microsoft.com/office/officeart/2018/2/layout/IconLabelDescriptionList"/>
    <dgm:cxn modelId="{8AB967FC-DBDB-4C1A-B2AB-0D5AFACBE0FE}" type="presParOf" srcId="{7C7678B1-6D02-433A-930D-9DAD39D78057}" destId="{ECAC73DB-D98C-41BF-87E5-3AD2DAF9FB3E}" srcOrd="4" destOrd="0" presId="urn:microsoft.com/office/officeart/2018/2/layout/IconLabelDescriptionList"/>
    <dgm:cxn modelId="{588B7320-728B-42C1-A0C9-40CFD6F208CB}" type="presParOf" srcId="{05293226-937F-4C9C-B251-862F133ABCAE}" destId="{CFE4C831-DD09-4515-B0E8-FD3C907E8BEA}" srcOrd="3" destOrd="0" presId="urn:microsoft.com/office/officeart/2018/2/layout/IconLabelDescriptionList"/>
    <dgm:cxn modelId="{57C350C0-2797-45C0-B437-56C18CDE40CF}" type="presParOf" srcId="{05293226-937F-4C9C-B251-862F133ABCAE}" destId="{35DB1A80-BAE1-4EE8-93EE-42EBB02EC2AD}" srcOrd="4" destOrd="0" presId="urn:microsoft.com/office/officeart/2018/2/layout/IconLabelDescriptionList"/>
    <dgm:cxn modelId="{B7DE4385-2708-4C5C-B173-758A6CC182D5}" type="presParOf" srcId="{35DB1A80-BAE1-4EE8-93EE-42EBB02EC2AD}" destId="{5761287B-4807-46F7-90B9-531AEB4927D1}" srcOrd="0" destOrd="0" presId="urn:microsoft.com/office/officeart/2018/2/layout/IconLabelDescriptionList"/>
    <dgm:cxn modelId="{248B4842-B27A-46E0-B6E3-792CDCF96AC5}" type="presParOf" srcId="{35DB1A80-BAE1-4EE8-93EE-42EBB02EC2AD}" destId="{66869E8B-389D-4227-B4DC-0E9AF65EAF05}" srcOrd="1" destOrd="0" presId="urn:microsoft.com/office/officeart/2018/2/layout/IconLabelDescriptionList"/>
    <dgm:cxn modelId="{6499B928-4A89-4935-BABF-10F46D54D161}" type="presParOf" srcId="{35DB1A80-BAE1-4EE8-93EE-42EBB02EC2AD}" destId="{80DE0BFF-515A-4BCE-9574-655F28A94FB5}" srcOrd="2" destOrd="0" presId="urn:microsoft.com/office/officeart/2018/2/layout/IconLabelDescriptionList"/>
    <dgm:cxn modelId="{DA1F016C-9B52-42DB-BC18-9DABD9EC3284}" type="presParOf" srcId="{35DB1A80-BAE1-4EE8-93EE-42EBB02EC2AD}" destId="{4E91E1FA-C563-4F85-8400-7058706B6839}" srcOrd="3" destOrd="0" presId="urn:microsoft.com/office/officeart/2018/2/layout/IconLabelDescriptionList"/>
    <dgm:cxn modelId="{6F36D164-6953-4D9F-A124-2CCFCD616112}" type="presParOf" srcId="{35DB1A80-BAE1-4EE8-93EE-42EBB02EC2AD}" destId="{8EF0CFEB-869A-41D3-89C1-C0E8F89CC0F6}" srcOrd="4" destOrd="0" presId="urn:microsoft.com/office/officeart/2018/2/layout/IconLabelDescriptionList"/>
    <dgm:cxn modelId="{C4FA6E4A-52A8-44C6-8E45-DF5FD632EE3A}" type="presParOf" srcId="{05293226-937F-4C9C-B251-862F133ABCAE}" destId="{2B883931-742D-48A6-BBB6-3F2968DE8C29}" srcOrd="5" destOrd="0" presId="urn:microsoft.com/office/officeart/2018/2/layout/IconLabelDescriptionList"/>
    <dgm:cxn modelId="{8934FFCD-F359-4E43-B2FD-CACDAD32E74A}" type="presParOf" srcId="{05293226-937F-4C9C-B251-862F133ABCAE}" destId="{4774B527-D5F7-411E-9A86-C71EAF0E8302}" srcOrd="6" destOrd="0" presId="urn:microsoft.com/office/officeart/2018/2/layout/IconLabelDescriptionList"/>
    <dgm:cxn modelId="{09EBF63F-1B84-41C2-965F-940D8800F899}" type="presParOf" srcId="{4774B527-D5F7-411E-9A86-C71EAF0E8302}" destId="{A5E9B9D6-D993-446F-9D4A-7E196C188F04}" srcOrd="0" destOrd="0" presId="urn:microsoft.com/office/officeart/2018/2/layout/IconLabelDescriptionList"/>
    <dgm:cxn modelId="{91857A4D-53F9-4B67-81D7-F95542E6A671}" type="presParOf" srcId="{4774B527-D5F7-411E-9A86-C71EAF0E8302}" destId="{41574AE2-D516-4552-9B6E-90B1FEAA21E5}" srcOrd="1" destOrd="0" presId="urn:microsoft.com/office/officeart/2018/2/layout/IconLabelDescriptionList"/>
    <dgm:cxn modelId="{295BE759-AD24-4266-A27C-E16E133D1398}" type="presParOf" srcId="{4774B527-D5F7-411E-9A86-C71EAF0E8302}" destId="{0C2E0314-9F84-469D-9A61-790650BCF043}" srcOrd="2" destOrd="0" presId="urn:microsoft.com/office/officeart/2018/2/layout/IconLabelDescriptionList"/>
    <dgm:cxn modelId="{084BA007-5721-41A7-A851-2E99CD1E96CB}" type="presParOf" srcId="{4774B527-D5F7-411E-9A86-C71EAF0E8302}" destId="{9EED524E-3003-4259-8D3F-7B1CA128183C}" srcOrd="3" destOrd="0" presId="urn:microsoft.com/office/officeart/2018/2/layout/IconLabelDescriptionList"/>
    <dgm:cxn modelId="{32D3E914-B3BB-4119-8B47-15858D540183}" type="presParOf" srcId="{4774B527-D5F7-411E-9A86-C71EAF0E8302}" destId="{4F9E927C-1720-4098-BBF0-10938AA327B3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63424F2-3181-4941-9FD8-92E757AFA894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672A5C2D-F340-465C-A503-88125ED682A8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/>
            <a:t>zásadní</a:t>
          </a:r>
        </a:p>
      </dgm:t>
    </dgm:pt>
    <dgm:pt modelId="{43C26C0C-FC74-40E8-8781-B75ACA3AFDA2}" type="parTrans" cxnId="{3EEF0A0E-B570-43DB-AFF6-FFF246FC968B}">
      <dgm:prSet/>
      <dgm:spPr/>
      <dgm:t>
        <a:bodyPr/>
        <a:lstStyle/>
        <a:p>
          <a:endParaRPr lang="cs-CZ"/>
        </a:p>
      </dgm:t>
    </dgm:pt>
    <dgm:pt modelId="{CFA58061-E3A0-46E4-87F0-71CD1695EE5F}" type="sibTrans" cxnId="{3EEF0A0E-B570-43DB-AFF6-FFF246FC968B}">
      <dgm:prSet/>
      <dgm:spPr/>
      <dgm:t>
        <a:bodyPr/>
        <a:lstStyle/>
        <a:p>
          <a:endParaRPr lang="cs-CZ"/>
        </a:p>
      </dgm:t>
    </dgm:pt>
    <dgm:pt modelId="{4EA6AE70-79CF-42B4-9FBE-81CB37A78E13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/>
            <a:t>významné / podstatné</a:t>
          </a:r>
        </a:p>
      </dgm:t>
    </dgm:pt>
    <dgm:pt modelId="{E291BE81-6466-4EED-9A0C-9611AB1BC968}" type="parTrans" cxnId="{31183946-D641-4ED5-9E6C-0AE8C008664F}">
      <dgm:prSet/>
      <dgm:spPr/>
      <dgm:t>
        <a:bodyPr/>
        <a:lstStyle/>
        <a:p>
          <a:endParaRPr lang="cs-CZ"/>
        </a:p>
      </dgm:t>
    </dgm:pt>
    <dgm:pt modelId="{6DE8ADDD-58A2-49B5-A3E8-0A0AEFB3AD1E}" type="sibTrans" cxnId="{31183946-D641-4ED5-9E6C-0AE8C008664F}">
      <dgm:prSet/>
      <dgm:spPr/>
      <dgm:t>
        <a:bodyPr/>
        <a:lstStyle/>
        <a:p>
          <a:endParaRPr lang="cs-CZ"/>
        </a:p>
      </dgm:t>
    </dgm:pt>
    <dgm:pt modelId="{9A9449B4-C86F-403F-BCB4-1214963AAA27}">
      <dgm:prSet phldrT="[Text]"/>
      <dgm:spPr/>
      <dgm:t>
        <a:bodyPr/>
        <a:lstStyle/>
        <a:p>
          <a:r>
            <a:rPr lang="cs-CZ"/>
            <a:t>nepodstatné</a:t>
          </a:r>
        </a:p>
      </dgm:t>
    </dgm:pt>
    <dgm:pt modelId="{AB7F2461-C8E4-43A0-86D4-428AD7FC0816}" type="parTrans" cxnId="{B8EC69ED-3117-4C74-A26B-20ACA339F065}">
      <dgm:prSet/>
      <dgm:spPr/>
      <dgm:t>
        <a:bodyPr/>
        <a:lstStyle/>
        <a:p>
          <a:endParaRPr lang="cs-CZ"/>
        </a:p>
      </dgm:t>
    </dgm:pt>
    <dgm:pt modelId="{9E7C9B56-65E6-49A8-BFFD-5782A46EC220}" type="sibTrans" cxnId="{B8EC69ED-3117-4C74-A26B-20ACA339F065}">
      <dgm:prSet/>
      <dgm:spPr/>
      <dgm:t>
        <a:bodyPr/>
        <a:lstStyle/>
        <a:p>
          <a:endParaRPr lang="cs-CZ"/>
        </a:p>
      </dgm:t>
    </dgm:pt>
    <dgm:pt modelId="{DBF10CCA-3E19-408A-A14A-1EA60A7580E5}">
      <dgm:prSet phldrT="[Text]"/>
      <dgm:spPr/>
      <dgm:t>
        <a:bodyPr/>
        <a:lstStyle/>
        <a:p>
          <a:r>
            <a:rPr lang="cs-CZ"/>
            <a:t>vyžaduje zásadní přehodnocení projektu. Jeho cíle  a plánu.  </a:t>
          </a:r>
        </a:p>
      </dgm:t>
    </dgm:pt>
    <dgm:pt modelId="{219E3817-CA68-4138-A7FB-BA69BF48D74C}" type="parTrans" cxnId="{E1FE3DCD-4647-4668-A70D-4C7BCE34EB3F}">
      <dgm:prSet/>
      <dgm:spPr/>
      <dgm:t>
        <a:bodyPr/>
        <a:lstStyle/>
        <a:p>
          <a:endParaRPr lang="cs-CZ"/>
        </a:p>
      </dgm:t>
    </dgm:pt>
    <dgm:pt modelId="{96A0F731-B710-49BC-9713-D5EE64AE672E}" type="sibTrans" cxnId="{E1FE3DCD-4647-4668-A70D-4C7BCE34EB3F}">
      <dgm:prSet/>
      <dgm:spPr/>
      <dgm:t>
        <a:bodyPr/>
        <a:lstStyle/>
        <a:p>
          <a:endParaRPr lang="cs-CZ"/>
        </a:p>
      </dgm:t>
    </dgm:pt>
    <dgm:pt modelId="{9CB1C363-220B-421C-9DC2-3C9AE3CCF576}">
      <dgm:prSet phldrT="[Text]"/>
      <dgm:spPr/>
      <dgm:t>
        <a:bodyPr/>
        <a:lstStyle/>
        <a:p>
          <a:r>
            <a:rPr lang="cs-CZ"/>
            <a:t>výzmanmně ovlivňuje předmět projektu nebo jeho realizaci. </a:t>
          </a:r>
        </a:p>
      </dgm:t>
    </dgm:pt>
    <dgm:pt modelId="{2CB62A79-CC15-48F7-BECD-9E37B933A8F9}" type="parTrans" cxnId="{3785B062-28F9-42CC-9D6D-367A03145793}">
      <dgm:prSet/>
      <dgm:spPr/>
      <dgm:t>
        <a:bodyPr/>
        <a:lstStyle/>
        <a:p>
          <a:endParaRPr lang="cs-CZ"/>
        </a:p>
      </dgm:t>
    </dgm:pt>
    <dgm:pt modelId="{F8F58DF3-7580-4C82-B98D-64BD87966658}" type="sibTrans" cxnId="{3785B062-28F9-42CC-9D6D-367A03145793}">
      <dgm:prSet/>
      <dgm:spPr/>
      <dgm:t>
        <a:bodyPr/>
        <a:lstStyle/>
        <a:p>
          <a:endParaRPr lang="cs-CZ"/>
        </a:p>
      </dgm:t>
    </dgm:pt>
    <dgm:pt modelId="{2D84F6E1-1622-4C76-B7C0-C97C1AD7A37C}">
      <dgm:prSet phldrT="[Text]"/>
      <dgm:spPr/>
      <dgm:t>
        <a:bodyPr/>
        <a:lstStyle/>
        <a:p>
          <a:r>
            <a:rPr lang="cs-CZ"/>
            <a:t>na projekt májí minimální dopad</a:t>
          </a:r>
        </a:p>
      </dgm:t>
    </dgm:pt>
    <dgm:pt modelId="{6C4019F8-61BD-4848-BE90-9F8740D035F1}" type="parTrans" cxnId="{F59261BD-1602-44AA-9906-F5D192DED403}">
      <dgm:prSet/>
      <dgm:spPr/>
      <dgm:t>
        <a:bodyPr/>
        <a:lstStyle/>
        <a:p>
          <a:endParaRPr lang="cs-CZ"/>
        </a:p>
      </dgm:t>
    </dgm:pt>
    <dgm:pt modelId="{6BE19387-C0C7-4207-9369-D88276759C01}" type="sibTrans" cxnId="{F59261BD-1602-44AA-9906-F5D192DED403}">
      <dgm:prSet/>
      <dgm:spPr/>
      <dgm:t>
        <a:bodyPr/>
        <a:lstStyle/>
        <a:p>
          <a:endParaRPr lang="cs-CZ"/>
        </a:p>
      </dgm:t>
    </dgm:pt>
    <dgm:pt modelId="{F30A9FAD-8260-4532-A850-7031CE692830}" type="pres">
      <dgm:prSet presAssocID="{A63424F2-3181-4941-9FD8-92E757AFA894}" presName="linear" presStyleCnt="0">
        <dgm:presLayoutVars>
          <dgm:dir/>
          <dgm:animLvl val="lvl"/>
          <dgm:resizeHandles val="exact"/>
        </dgm:presLayoutVars>
      </dgm:prSet>
      <dgm:spPr/>
    </dgm:pt>
    <dgm:pt modelId="{38028FF9-BFB1-4977-81BD-EA44E6620C1A}" type="pres">
      <dgm:prSet presAssocID="{672A5C2D-F340-465C-A503-88125ED682A8}" presName="parentLin" presStyleCnt="0"/>
      <dgm:spPr/>
    </dgm:pt>
    <dgm:pt modelId="{120A22DE-8265-4980-B159-71C81C2E54F9}" type="pres">
      <dgm:prSet presAssocID="{672A5C2D-F340-465C-A503-88125ED682A8}" presName="parentLeftMargin" presStyleLbl="node1" presStyleIdx="0" presStyleCnt="3"/>
      <dgm:spPr/>
    </dgm:pt>
    <dgm:pt modelId="{8BDB57F1-1AEC-4F89-A878-4CCACEC5B13D}" type="pres">
      <dgm:prSet presAssocID="{672A5C2D-F340-465C-A503-88125ED682A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C98C487-BEE6-4E8B-9AA4-BDCFB0307B0C}" type="pres">
      <dgm:prSet presAssocID="{672A5C2D-F340-465C-A503-88125ED682A8}" presName="negativeSpace" presStyleCnt="0"/>
      <dgm:spPr/>
    </dgm:pt>
    <dgm:pt modelId="{BAB2A658-D96A-4A69-AF29-25DB533BEE8E}" type="pres">
      <dgm:prSet presAssocID="{672A5C2D-F340-465C-A503-88125ED682A8}" presName="childText" presStyleLbl="conFgAcc1" presStyleIdx="0" presStyleCnt="3">
        <dgm:presLayoutVars>
          <dgm:bulletEnabled val="1"/>
        </dgm:presLayoutVars>
      </dgm:prSet>
      <dgm:spPr/>
    </dgm:pt>
    <dgm:pt modelId="{109A21EF-DB1F-40EE-9565-32E55A14946E}" type="pres">
      <dgm:prSet presAssocID="{CFA58061-E3A0-46E4-87F0-71CD1695EE5F}" presName="spaceBetweenRectangles" presStyleCnt="0"/>
      <dgm:spPr/>
    </dgm:pt>
    <dgm:pt modelId="{06F3A2EA-8F43-45A0-88E2-6E27A0153393}" type="pres">
      <dgm:prSet presAssocID="{4EA6AE70-79CF-42B4-9FBE-81CB37A78E13}" presName="parentLin" presStyleCnt="0"/>
      <dgm:spPr/>
    </dgm:pt>
    <dgm:pt modelId="{E4D6EFE7-E514-41DF-9107-6E5CDF5AE8F4}" type="pres">
      <dgm:prSet presAssocID="{4EA6AE70-79CF-42B4-9FBE-81CB37A78E13}" presName="parentLeftMargin" presStyleLbl="node1" presStyleIdx="0" presStyleCnt="3"/>
      <dgm:spPr/>
    </dgm:pt>
    <dgm:pt modelId="{92290F80-22AF-4891-9331-2129DA2FE317}" type="pres">
      <dgm:prSet presAssocID="{4EA6AE70-79CF-42B4-9FBE-81CB37A78E1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845FE09-59B7-47BE-B34C-40D3A23CC446}" type="pres">
      <dgm:prSet presAssocID="{4EA6AE70-79CF-42B4-9FBE-81CB37A78E13}" presName="negativeSpace" presStyleCnt="0"/>
      <dgm:spPr/>
    </dgm:pt>
    <dgm:pt modelId="{5943FACE-B50A-4285-BCA2-6FA5BB7FB8F5}" type="pres">
      <dgm:prSet presAssocID="{4EA6AE70-79CF-42B4-9FBE-81CB37A78E13}" presName="childText" presStyleLbl="conFgAcc1" presStyleIdx="1" presStyleCnt="3">
        <dgm:presLayoutVars>
          <dgm:bulletEnabled val="1"/>
        </dgm:presLayoutVars>
      </dgm:prSet>
      <dgm:spPr/>
    </dgm:pt>
    <dgm:pt modelId="{70527066-BCE4-4051-A044-97765818569C}" type="pres">
      <dgm:prSet presAssocID="{6DE8ADDD-58A2-49B5-A3E8-0A0AEFB3AD1E}" presName="spaceBetweenRectangles" presStyleCnt="0"/>
      <dgm:spPr/>
    </dgm:pt>
    <dgm:pt modelId="{48E0A26D-0070-4A7A-B890-39B22E4FF4EC}" type="pres">
      <dgm:prSet presAssocID="{9A9449B4-C86F-403F-BCB4-1214963AAA27}" presName="parentLin" presStyleCnt="0"/>
      <dgm:spPr/>
    </dgm:pt>
    <dgm:pt modelId="{38C7F39A-7DBE-496C-977D-4DF29EB7D6BE}" type="pres">
      <dgm:prSet presAssocID="{9A9449B4-C86F-403F-BCB4-1214963AAA27}" presName="parentLeftMargin" presStyleLbl="node1" presStyleIdx="1" presStyleCnt="3"/>
      <dgm:spPr/>
    </dgm:pt>
    <dgm:pt modelId="{A07FB0B4-21C6-4C32-8FB3-85514DCAAAC7}" type="pres">
      <dgm:prSet presAssocID="{9A9449B4-C86F-403F-BCB4-1214963AAA2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B953A55-0B8C-43D5-8A77-97C6B9D5A302}" type="pres">
      <dgm:prSet presAssocID="{9A9449B4-C86F-403F-BCB4-1214963AAA27}" presName="negativeSpace" presStyleCnt="0"/>
      <dgm:spPr/>
    </dgm:pt>
    <dgm:pt modelId="{325BA39F-7355-40D8-8227-138ABDB186DB}" type="pres">
      <dgm:prSet presAssocID="{9A9449B4-C86F-403F-BCB4-1214963AAA2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EEF0A0E-B570-43DB-AFF6-FFF246FC968B}" srcId="{A63424F2-3181-4941-9FD8-92E757AFA894}" destId="{672A5C2D-F340-465C-A503-88125ED682A8}" srcOrd="0" destOrd="0" parTransId="{43C26C0C-FC74-40E8-8781-B75ACA3AFDA2}" sibTransId="{CFA58061-E3A0-46E4-87F0-71CD1695EE5F}"/>
    <dgm:cxn modelId="{71A5901E-595C-4FF3-8A9A-4BFB4CA2F62A}" type="presOf" srcId="{672A5C2D-F340-465C-A503-88125ED682A8}" destId="{8BDB57F1-1AEC-4F89-A878-4CCACEC5B13D}" srcOrd="1" destOrd="0" presId="urn:microsoft.com/office/officeart/2005/8/layout/list1"/>
    <dgm:cxn modelId="{B609092B-A16E-4A16-9FAF-5065E71480F5}" type="presOf" srcId="{9CB1C363-220B-421C-9DC2-3C9AE3CCF576}" destId="{5943FACE-B50A-4285-BCA2-6FA5BB7FB8F5}" srcOrd="0" destOrd="0" presId="urn:microsoft.com/office/officeart/2005/8/layout/list1"/>
    <dgm:cxn modelId="{3785B062-28F9-42CC-9D6D-367A03145793}" srcId="{4EA6AE70-79CF-42B4-9FBE-81CB37A78E13}" destId="{9CB1C363-220B-421C-9DC2-3C9AE3CCF576}" srcOrd="0" destOrd="0" parTransId="{2CB62A79-CC15-48F7-BECD-9E37B933A8F9}" sibTransId="{F8F58DF3-7580-4C82-B98D-64BD87966658}"/>
    <dgm:cxn modelId="{CEA6BE63-EC16-4821-AF00-00DCA96D9EEE}" type="presOf" srcId="{672A5C2D-F340-465C-A503-88125ED682A8}" destId="{120A22DE-8265-4980-B159-71C81C2E54F9}" srcOrd="0" destOrd="0" presId="urn:microsoft.com/office/officeart/2005/8/layout/list1"/>
    <dgm:cxn modelId="{31183946-D641-4ED5-9E6C-0AE8C008664F}" srcId="{A63424F2-3181-4941-9FD8-92E757AFA894}" destId="{4EA6AE70-79CF-42B4-9FBE-81CB37A78E13}" srcOrd="1" destOrd="0" parTransId="{E291BE81-6466-4EED-9A0C-9611AB1BC968}" sibTransId="{6DE8ADDD-58A2-49B5-A3E8-0A0AEFB3AD1E}"/>
    <dgm:cxn modelId="{E371B450-6DE3-4ED5-A68E-E63C6BD7F441}" type="presOf" srcId="{4EA6AE70-79CF-42B4-9FBE-81CB37A78E13}" destId="{92290F80-22AF-4891-9331-2129DA2FE317}" srcOrd="1" destOrd="0" presId="urn:microsoft.com/office/officeart/2005/8/layout/list1"/>
    <dgm:cxn modelId="{0038918E-42FE-4FEF-9601-4862A7E608EE}" type="presOf" srcId="{DBF10CCA-3E19-408A-A14A-1EA60A7580E5}" destId="{BAB2A658-D96A-4A69-AF29-25DB533BEE8E}" srcOrd="0" destOrd="0" presId="urn:microsoft.com/office/officeart/2005/8/layout/list1"/>
    <dgm:cxn modelId="{26C541A7-52E7-4ECA-A30C-CF0BC8E0DF41}" type="presOf" srcId="{4EA6AE70-79CF-42B4-9FBE-81CB37A78E13}" destId="{E4D6EFE7-E514-41DF-9107-6E5CDF5AE8F4}" srcOrd="0" destOrd="0" presId="urn:microsoft.com/office/officeart/2005/8/layout/list1"/>
    <dgm:cxn modelId="{4868A2A9-71E5-463C-AF9D-F62440586E8F}" type="presOf" srcId="{9A9449B4-C86F-403F-BCB4-1214963AAA27}" destId="{38C7F39A-7DBE-496C-977D-4DF29EB7D6BE}" srcOrd="0" destOrd="0" presId="urn:microsoft.com/office/officeart/2005/8/layout/list1"/>
    <dgm:cxn modelId="{F59261BD-1602-44AA-9906-F5D192DED403}" srcId="{9A9449B4-C86F-403F-BCB4-1214963AAA27}" destId="{2D84F6E1-1622-4C76-B7C0-C97C1AD7A37C}" srcOrd="0" destOrd="0" parTransId="{6C4019F8-61BD-4848-BE90-9F8740D035F1}" sibTransId="{6BE19387-C0C7-4207-9369-D88276759C01}"/>
    <dgm:cxn modelId="{13701DC7-4DE0-4857-86E3-3E6B745EFA34}" type="presOf" srcId="{2D84F6E1-1622-4C76-B7C0-C97C1AD7A37C}" destId="{325BA39F-7355-40D8-8227-138ABDB186DB}" srcOrd="0" destOrd="0" presId="urn:microsoft.com/office/officeart/2005/8/layout/list1"/>
    <dgm:cxn modelId="{E1FE3DCD-4647-4668-A70D-4C7BCE34EB3F}" srcId="{672A5C2D-F340-465C-A503-88125ED682A8}" destId="{DBF10CCA-3E19-408A-A14A-1EA60A7580E5}" srcOrd="0" destOrd="0" parTransId="{219E3817-CA68-4138-A7FB-BA69BF48D74C}" sibTransId="{96A0F731-B710-49BC-9713-D5EE64AE672E}"/>
    <dgm:cxn modelId="{617883D5-ECC0-48EF-A54A-0D6034C483A5}" type="presOf" srcId="{9A9449B4-C86F-403F-BCB4-1214963AAA27}" destId="{A07FB0B4-21C6-4C32-8FB3-85514DCAAAC7}" srcOrd="1" destOrd="0" presId="urn:microsoft.com/office/officeart/2005/8/layout/list1"/>
    <dgm:cxn modelId="{C1E595D7-26EA-4A74-9BA2-94582D00117A}" type="presOf" srcId="{A63424F2-3181-4941-9FD8-92E757AFA894}" destId="{F30A9FAD-8260-4532-A850-7031CE692830}" srcOrd="0" destOrd="0" presId="urn:microsoft.com/office/officeart/2005/8/layout/list1"/>
    <dgm:cxn modelId="{B8EC69ED-3117-4C74-A26B-20ACA339F065}" srcId="{A63424F2-3181-4941-9FD8-92E757AFA894}" destId="{9A9449B4-C86F-403F-BCB4-1214963AAA27}" srcOrd="2" destOrd="0" parTransId="{AB7F2461-C8E4-43A0-86D4-428AD7FC0816}" sibTransId="{9E7C9B56-65E6-49A8-BFFD-5782A46EC220}"/>
    <dgm:cxn modelId="{544D5C7E-C2BA-45EF-91D9-D3FFD8D69979}" type="presParOf" srcId="{F30A9FAD-8260-4532-A850-7031CE692830}" destId="{38028FF9-BFB1-4977-81BD-EA44E6620C1A}" srcOrd="0" destOrd="0" presId="urn:microsoft.com/office/officeart/2005/8/layout/list1"/>
    <dgm:cxn modelId="{1ECD3D46-AD8C-4CAC-B10A-CE7BF729057F}" type="presParOf" srcId="{38028FF9-BFB1-4977-81BD-EA44E6620C1A}" destId="{120A22DE-8265-4980-B159-71C81C2E54F9}" srcOrd="0" destOrd="0" presId="urn:microsoft.com/office/officeart/2005/8/layout/list1"/>
    <dgm:cxn modelId="{1A397C13-28BB-4940-B3B4-3BA3ABC3AED6}" type="presParOf" srcId="{38028FF9-BFB1-4977-81BD-EA44E6620C1A}" destId="{8BDB57F1-1AEC-4F89-A878-4CCACEC5B13D}" srcOrd="1" destOrd="0" presId="urn:microsoft.com/office/officeart/2005/8/layout/list1"/>
    <dgm:cxn modelId="{026F2455-C0B8-402F-8209-4BB8F75C0E78}" type="presParOf" srcId="{F30A9FAD-8260-4532-A850-7031CE692830}" destId="{0C98C487-BEE6-4E8B-9AA4-BDCFB0307B0C}" srcOrd="1" destOrd="0" presId="urn:microsoft.com/office/officeart/2005/8/layout/list1"/>
    <dgm:cxn modelId="{5D367CFF-A70C-428B-961D-CF16EB1C259A}" type="presParOf" srcId="{F30A9FAD-8260-4532-A850-7031CE692830}" destId="{BAB2A658-D96A-4A69-AF29-25DB533BEE8E}" srcOrd="2" destOrd="0" presId="urn:microsoft.com/office/officeart/2005/8/layout/list1"/>
    <dgm:cxn modelId="{0680C199-553B-4A5F-937D-6EEFB58F66AA}" type="presParOf" srcId="{F30A9FAD-8260-4532-A850-7031CE692830}" destId="{109A21EF-DB1F-40EE-9565-32E55A14946E}" srcOrd="3" destOrd="0" presId="urn:microsoft.com/office/officeart/2005/8/layout/list1"/>
    <dgm:cxn modelId="{40997C6F-C4D0-44ED-A085-94F77E14DFAF}" type="presParOf" srcId="{F30A9FAD-8260-4532-A850-7031CE692830}" destId="{06F3A2EA-8F43-45A0-88E2-6E27A0153393}" srcOrd="4" destOrd="0" presId="urn:microsoft.com/office/officeart/2005/8/layout/list1"/>
    <dgm:cxn modelId="{7D04395E-A7BE-4F9F-BACA-09D72F08C151}" type="presParOf" srcId="{06F3A2EA-8F43-45A0-88E2-6E27A0153393}" destId="{E4D6EFE7-E514-41DF-9107-6E5CDF5AE8F4}" srcOrd="0" destOrd="0" presId="urn:microsoft.com/office/officeart/2005/8/layout/list1"/>
    <dgm:cxn modelId="{91187C70-D81D-4FAB-B22F-D2498CA1BC6A}" type="presParOf" srcId="{06F3A2EA-8F43-45A0-88E2-6E27A0153393}" destId="{92290F80-22AF-4891-9331-2129DA2FE317}" srcOrd="1" destOrd="0" presId="urn:microsoft.com/office/officeart/2005/8/layout/list1"/>
    <dgm:cxn modelId="{C54C8BDE-8842-4747-9119-1C8CDF50D36A}" type="presParOf" srcId="{F30A9FAD-8260-4532-A850-7031CE692830}" destId="{B845FE09-59B7-47BE-B34C-40D3A23CC446}" srcOrd="5" destOrd="0" presId="urn:microsoft.com/office/officeart/2005/8/layout/list1"/>
    <dgm:cxn modelId="{B8FC54F3-985C-4349-A07B-659A437A580C}" type="presParOf" srcId="{F30A9FAD-8260-4532-A850-7031CE692830}" destId="{5943FACE-B50A-4285-BCA2-6FA5BB7FB8F5}" srcOrd="6" destOrd="0" presId="urn:microsoft.com/office/officeart/2005/8/layout/list1"/>
    <dgm:cxn modelId="{96B478ED-049B-4D7C-B8A1-3A80034C0575}" type="presParOf" srcId="{F30A9FAD-8260-4532-A850-7031CE692830}" destId="{70527066-BCE4-4051-A044-97765818569C}" srcOrd="7" destOrd="0" presId="urn:microsoft.com/office/officeart/2005/8/layout/list1"/>
    <dgm:cxn modelId="{1C683271-9F8D-4BAF-BC13-AF90423F3394}" type="presParOf" srcId="{F30A9FAD-8260-4532-A850-7031CE692830}" destId="{48E0A26D-0070-4A7A-B890-39B22E4FF4EC}" srcOrd="8" destOrd="0" presId="urn:microsoft.com/office/officeart/2005/8/layout/list1"/>
    <dgm:cxn modelId="{8C4D76A8-7C3D-4865-84D8-01D43E4F9D97}" type="presParOf" srcId="{48E0A26D-0070-4A7A-B890-39B22E4FF4EC}" destId="{38C7F39A-7DBE-496C-977D-4DF29EB7D6BE}" srcOrd="0" destOrd="0" presId="urn:microsoft.com/office/officeart/2005/8/layout/list1"/>
    <dgm:cxn modelId="{10CA99DC-FE58-472D-8366-AFC4AA338044}" type="presParOf" srcId="{48E0A26D-0070-4A7A-B890-39B22E4FF4EC}" destId="{A07FB0B4-21C6-4C32-8FB3-85514DCAAAC7}" srcOrd="1" destOrd="0" presId="urn:microsoft.com/office/officeart/2005/8/layout/list1"/>
    <dgm:cxn modelId="{62DFDC37-C8AE-4624-AB12-86F6D53DB826}" type="presParOf" srcId="{F30A9FAD-8260-4532-A850-7031CE692830}" destId="{0B953A55-0B8C-43D5-8A77-97C6B9D5A302}" srcOrd="9" destOrd="0" presId="urn:microsoft.com/office/officeart/2005/8/layout/list1"/>
    <dgm:cxn modelId="{D91DF13F-CB83-42B0-9925-13CADBFCBEE6}" type="presParOf" srcId="{F30A9FAD-8260-4532-A850-7031CE692830}" destId="{325BA39F-7355-40D8-8227-138ABDB186D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C1B2473-D2BB-4EB8-9506-399EF0CD1B4A}" type="doc">
      <dgm:prSet loTypeId="urn:microsoft.com/office/officeart/2005/8/layout/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E1C7A903-92C4-479A-B0F5-CF98A468AB0A}">
      <dgm:prSet phldrT="[Text]"/>
      <dgm:spPr/>
      <dgm:t>
        <a:bodyPr/>
        <a:lstStyle/>
        <a:p>
          <a:r>
            <a:rPr lang="cs-CZ"/>
            <a:t>začněte s využívání výstupu projektu</a:t>
          </a:r>
        </a:p>
      </dgm:t>
    </dgm:pt>
    <dgm:pt modelId="{E2407811-AE11-41E4-B1C4-FA42E658759A}" type="parTrans" cxnId="{BCE7C96F-683E-4EAF-9BEC-7D2EA8D3B898}">
      <dgm:prSet/>
      <dgm:spPr/>
      <dgm:t>
        <a:bodyPr/>
        <a:lstStyle/>
        <a:p>
          <a:endParaRPr lang="cs-CZ"/>
        </a:p>
      </dgm:t>
    </dgm:pt>
    <dgm:pt modelId="{09FCED38-D107-430C-8B7A-2F4C88042DFB}" type="sibTrans" cxnId="{BCE7C96F-683E-4EAF-9BEC-7D2EA8D3B898}">
      <dgm:prSet/>
      <dgm:spPr/>
      <dgm:t>
        <a:bodyPr/>
        <a:lstStyle/>
        <a:p>
          <a:endParaRPr lang="cs-CZ"/>
        </a:p>
      </dgm:t>
    </dgm:pt>
    <dgm:pt modelId="{7ADD479D-9906-4000-97B3-A1F5578594AC}">
      <dgm:prSet phldrT="[Text]"/>
      <dgm:spPr/>
      <dgm:t>
        <a:bodyPr/>
        <a:lstStyle/>
        <a:p>
          <a:r>
            <a:rPr lang="cs-CZ"/>
            <a:t>předejte provozní dokumentaci</a:t>
          </a:r>
        </a:p>
      </dgm:t>
    </dgm:pt>
    <dgm:pt modelId="{D4686AE7-9280-4185-9004-015D33BC0B59}" type="parTrans" cxnId="{532C8B08-6521-42D3-AEB0-5B0A1DC3AFD5}">
      <dgm:prSet/>
      <dgm:spPr/>
      <dgm:t>
        <a:bodyPr/>
        <a:lstStyle/>
        <a:p>
          <a:endParaRPr lang="cs-CZ"/>
        </a:p>
      </dgm:t>
    </dgm:pt>
    <dgm:pt modelId="{9271A745-01D2-4172-AA75-3F2D2EF46A42}" type="sibTrans" cxnId="{532C8B08-6521-42D3-AEB0-5B0A1DC3AFD5}">
      <dgm:prSet/>
      <dgm:spPr/>
      <dgm:t>
        <a:bodyPr/>
        <a:lstStyle/>
        <a:p>
          <a:endParaRPr lang="cs-CZ"/>
        </a:p>
      </dgm:t>
    </dgm:pt>
    <dgm:pt modelId="{F2EEDB50-3848-4D59-8599-E59D627DA783}">
      <dgm:prSet phldrT="[Text]"/>
      <dgm:spPr/>
      <dgm:t>
        <a:bodyPr/>
        <a:lstStyle/>
        <a:p>
          <a:r>
            <a:rPr lang="cs-CZ"/>
            <a:t>získejte od zákazníka zpětnou vazbu</a:t>
          </a:r>
        </a:p>
      </dgm:t>
    </dgm:pt>
    <dgm:pt modelId="{BB31D730-7857-4DD2-90D2-A1D95F2F1BC2}" type="parTrans" cxnId="{333BF35B-F9A2-417F-8679-B731C5A064FA}">
      <dgm:prSet/>
      <dgm:spPr/>
      <dgm:t>
        <a:bodyPr/>
        <a:lstStyle/>
        <a:p>
          <a:endParaRPr lang="cs-CZ"/>
        </a:p>
      </dgm:t>
    </dgm:pt>
    <dgm:pt modelId="{B156CB6D-7CBB-4646-BD92-CA790F8B60AC}" type="sibTrans" cxnId="{333BF35B-F9A2-417F-8679-B731C5A064FA}">
      <dgm:prSet/>
      <dgm:spPr/>
      <dgm:t>
        <a:bodyPr/>
        <a:lstStyle/>
        <a:p>
          <a:endParaRPr lang="cs-CZ"/>
        </a:p>
      </dgm:t>
    </dgm:pt>
    <dgm:pt modelId="{EE91109A-6EC0-496E-9995-D2A45DEBD9CA}">
      <dgm:prSet phldrT="[Text]"/>
      <dgm:spPr/>
      <dgm:t>
        <a:bodyPr/>
        <a:lstStyle/>
        <a:p>
          <a:r>
            <a:rPr lang="cs-CZ"/>
            <a:t>dokončete smlouvy se zhotoviteli a dodavateli</a:t>
          </a:r>
        </a:p>
      </dgm:t>
    </dgm:pt>
    <dgm:pt modelId="{579A3C64-41C4-47D8-BAC6-75615FAB502B}" type="parTrans" cxnId="{C7FE5991-8BB4-466D-800A-8C5C393F6E23}">
      <dgm:prSet/>
      <dgm:spPr/>
      <dgm:t>
        <a:bodyPr/>
        <a:lstStyle/>
        <a:p>
          <a:endParaRPr lang="cs-CZ"/>
        </a:p>
      </dgm:t>
    </dgm:pt>
    <dgm:pt modelId="{0D5C88F4-603E-4C78-A6E9-5BAF0ED56FA1}" type="sibTrans" cxnId="{C7FE5991-8BB4-466D-800A-8C5C393F6E23}">
      <dgm:prSet/>
      <dgm:spPr/>
      <dgm:t>
        <a:bodyPr/>
        <a:lstStyle/>
        <a:p>
          <a:endParaRPr lang="cs-CZ"/>
        </a:p>
      </dgm:t>
    </dgm:pt>
    <dgm:pt modelId="{DD2EC276-FD5C-4BA0-B0C5-39E883E70F7E}">
      <dgm:prSet phldrT="[Text]"/>
      <dgm:spPr/>
      <dgm:t>
        <a:bodyPr/>
        <a:lstStyle/>
        <a:p>
          <a:r>
            <a:rPr lang="cs-CZ"/>
            <a:t>dokončete všechny finanční transakce</a:t>
          </a:r>
        </a:p>
      </dgm:t>
    </dgm:pt>
    <dgm:pt modelId="{1F821068-1BF5-4954-83CB-06798E80716F}" type="parTrans" cxnId="{7EF79165-6AD0-42D3-843E-7D21333F3711}">
      <dgm:prSet/>
      <dgm:spPr/>
      <dgm:t>
        <a:bodyPr/>
        <a:lstStyle/>
        <a:p>
          <a:endParaRPr lang="cs-CZ"/>
        </a:p>
      </dgm:t>
    </dgm:pt>
    <dgm:pt modelId="{C86338D2-5CB1-4580-AFEC-71E9286B7A63}" type="sibTrans" cxnId="{7EF79165-6AD0-42D3-843E-7D21333F3711}">
      <dgm:prSet/>
      <dgm:spPr/>
      <dgm:t>
        <a:bodyPr/>
        <a:lstStyle/>
        <a:p>
          <a:endParaRPr lang="cs-CZ"/>
        </a:p>
      </dgm:t>
    </dgm:pt>
    <dgm:pt modelId="{AD8814D7-6273-4E28-95F1-466D39878928}">
      <dgm:prSet phldrT="[Text]"/>
      <dgm:spPr/>
      <dgm:t>
        <a:bodyPr/>
        <a:lstStyle/>
        <a:p>
          <a:r>
            <a:rPr lang="cs-CZ"/>
            <a:t>uspořádejte závěrečnou schůzku k ukončení projektu</a:t>
          </a:r>
        </a:p>
      </dgm:t>
    </dgm:pt>
    <dgm:pt modelId="{9E4E5E4F-7031-46D4-A0E9-9BC600978730}" type="parTrans" cxnId="{FE69FD4F-5FDA-41BB-93F5-421A90C5496E}">
      <dgm:prSet/>
      <dgm:spPr/>
      <dgm:t>
        <a:bodyPr/>
        <a:lstStyle/>
        <a:p>
          <a:endParaRPr lang="cs-CZ"/>
        </a:p>
      </dgm:t>
    </dgm:pt>
    <dgm:pt modelId="{F7FDEAFD-A521-4F64-A9D0-600552DEC0A2}" type="sibTrans" cxnId="{FE69FD4F-5FDA-41BB-93F5-421A90C5496E}">
      <dgm:prSet/>
      <dgm:spPr/>
      <dgm:t>
        <a:bodyPr/>
        <a:lstStyle/>
        <a:p>
          <a:endParaRPr lang="cs-CZ"/>
        </a:p>
      </dgm:t>
    </dgm:pt>
    <dgm:pt modelId="{228AA8CC-2B60-4C7C-B4CB-68AE71D68267}">
      <dgm:prSet phldrT="[Text]"/>
      <dgm:spPr/>
      <dgm:t>
        <a:bodyPr/>
        <a:lstStyle/>
        <a:p>
          <a:r>
            <a:rPr lang="cs-CZ" dirty="0"/>
            <a:t>vydejte závěrečnou zprávu</a:t>
          </a:r>
        </a:p>
      </dgm:t>
    </dgm:pt>
    <dgm:pt modelId="{87B8676E-C995-4E15-A5F1-9D4BC1E120A6}" type="parTrans" cxnId="{2F3A52A3-BB24-47DD-884A-5901D1CC1223}">
      <dgm:prSet/>
      <dgm:spPr/>
      <dgm:t>
        <a:bodyPr/>
        <a:lstStyle/>
        <a:p>
          <a:endParaRPr lang="cs-CZ"/>
        </a:p>
      </dgm:t>
    </dgm:pt>
    <dgm:pt modelId="{5B44F505-50C2-4DB8-9AE6-E1DFDC99C755}" type="sibTrans" cxnId="{2F3A52A3-BB24-47DD-884A-5901D1CC1223}">
      <dgm:prSet/>
      <dgm:spPr/>
      <dgm:t>
        <a:bodyPr/>
        <a:lstStyle/>
        <a:p>
          <a:endParaRPr lang="cs-CZ"/>
        </a:p>
      </dgm:t>
    </dgm:pt>
    <dgm:pt modelId="{B2C04C82-582B-4D40-A2A3-C98810FF1268}">
      <dgm:prSet phldrT="[Text]"/>
      <dgm:spPr/>
      <dgm:t>
        <a:bodyPr/>
        <a:lstStyle/>
        <a:p>
          <a:r>
            <a:rPr lang="cs-CZ"/>
            <a:t>rozpuštění projektového týmu</a:t>
          </a:r>
        </a:p>
      </dgm:t>
    </dgm:pt>
    <dgm:pt modelId="{201B66DD-A23C-46C0-AE6C-4F67C90619FD}" type="parTrans" cxnId="{F7BC45FB-3347-4180-898E-3D3A2208927C}">
      <dgm:prSet/>
      <dgm:spPr/>
      <dgm:t>
        <a:bodyPr/>
        <a:lstStyle/>
        <a:p>
          <a:endParaRPr lang="cs-CZ"/>
        </a:p>
      </dgm:t>
    </dgm:pt>
    <dgm:pt modelId="{672339F5-6EDE-487F-845E-8C15817FCE4B}" type="sibTrans" cxnId="{F7BC45FB-3347-4180-898E-3D3A2208927C}">
      <dgm:prSet/>
      <dgm:spPr/>
      <dgm:t>
        <a:bodyPr/>
        <a:lstStyle/>
        <a:p>
          <a:endParaRPr lang="cs-CZ"/>
        </a:p>
      </dgm:t>
    </dgm:pt>
    <dgm:pt modelId="{14A45896-1AB8-4389-B36A-3C3A87290C97}" type="pres">
      <dgm:prSet presAssocID="{3C1B2473-D2BB-4EB8-9506-399EF0CD1B4A}" presName="diagram" presStyleCnt="0">
        <dgm:presLayoutVars>
          <dgm:dir/>
          <dgm:resizeHandles val="exact"/>
        </dgm:presLayoutVars>
      </dgm:prSet>
      <dgm:spPr/>
    </dgm:pt>
    <dgm:pt modelId="{4C595461-1345-4CA2-91A0-8C491B8D6B77}" type="pres">
      <dgm:prSet presAssocID="{E1C7A903-92C4-479A-B0F5-CF98A468AB0A}" presName="node" presStyleLbl="node1" presStyleIdx="0" presStyleCnt="8" custLinFactNeighborX="-581" custLinFactNeighborY="-4845">
        <dgm:presLayoutVars>
          <dgm:bulletEnabled val="1"/>
        </dgm:presLayoutVars>
      </dgm:prSet>
      <dgm:spPr/>
    </dgm:pt>
    <dgm:pt modelId="{6B71DCB9-2212-49C5-A72C-C4A5DA437070}" type="pres">
      <dgm:prSet presAssocID="{09FCED38-D107-430C-8B7A-2F4C88042DFB}" presName="sibTrans" presStyleLbl="sibTrans2D1" presStyleIdx="0" presStyleCnt="7"/>
      <dgm:spPr/>
    </dgm:pt>
    <dgm:pt modelId="{FB9B8B3F-3F54-462C-8902-2E01CF9459A4}" type="pres">
      <dgm:prSet presAssocID="{09FCED38-D107-430C-8B7A-2F4C88042DFB}" presName="connectorText" presStyleLbl="sibTrans2D1" presStyleIdx="0" presStyleCnt="7"/>
      <dgm:spPr/>
    </dgm:pt>
    <dgm:pt modelId="{0B7421E0-4BA0-4076-8B2B-C7055C52114E}" type="pres">
      <dgm:prSet presAssocID="{7ADD479D-9906-4000-97B3-A1F5578594AC}" presName="node" presStyleLbl="node1" presStyleIdx="1" presStyleCnt="8">
        <dgm:presLayoutVars>
          <dgm:bulletEnabled val="1"/>
        </dgm:presLayoutVars>
      </dgm:prSet>
      <dgm:spPr/>
    </dgm:pt>
    <dgm:pt modelId="{2CB72902-BAF2-4305-8DF4-051AEE3551F5}" type="pres">
      <dgm:prSet presAssocID="{9271A745-01D2-4172-AA75-3F2D2EF46A42}" presName="sibTrans" presStyleLbl="sibTrans2D1" presStyleIdx="1" presStyleCnt="7"/>
      <dgm:spPr/>
    </dgm:pt>
    <dgm:pt modelId="{8044A7DA-7D2E-46F9-AA92-3AD0E94709FE}" type="pres">
      <dgm:prSet presAssocID="{9271A745-01D2-4172-AA75-3F2D2EF46A42}" presName="connectorText" presStyleLbl="sibTrans2D1" presStyleIdx="1" presStyleCnt="7"/>
      <dgm:spPr/>
    </dgm:pt>
    <dgm:pt modelId="{4BBE87F0-CB2C-405B-8115-DA523CA7F412}" type="pres">
      <dgm:prSet presAssocID="{F2EEDB50-3848-4D59-8599-E59D627DA783}" presName="node" presStyleLbl="node1" presStyleIdx="2" presStyleCnt="8">
        <dgm:presLayoutVars>
          <dgm:bulletEnabled val="1"/>
        </dgm:presLayoutVars>
      </dgm:prSet>
      <dgm:spPr/>
    </dgm:pt>
    <dgm:pt modelId="{949355E2-62F1-47CB-BFD0-16EA95AB2DE6}" type="pres">
      <dgm:prSet presAssocID="{B156CB6D-7CBB-4646-BD92-CA790F8B60AC}" presName="sibTrans" presStyleLbl="sibTrans2D1" presStyleIdx="2" presStyleCnt="7"/>
      <dgm:spPr/>
    </dgm:pt>
    <dgm:pt modelId="{2B4C7A19-E590-4B48-ABED-FF4CA5325537}" type="pres">
      <dgm:prSet presAssocID="{B156CB6D-7CBB-4646-BD92-CA790F8B60AC}" presName="connectorText" presStyleLbl="sibTrans2D1" presStyleIdx="2" presStyleCnt="7"/>
      <dgm:spPr/>
    </dgm:pt>
    <dgm:pt modelId="{486C4D44-6AC8-43D1-BEBD-A0DA31689C71}" type="pres">
      <dgm:prSet presAssocID="{EE91109A-6EC0-496E-9995-D2A45DEBD9CA}" presName="node" presStyleLbl="node1" presStyleIdx="3" presStyleCnt="8">
        <dgm:presLayoutVars>
          <dgm:bulletEnabled val="1"/>
        </dgm:presLayoutVars>
      </dgm:prSet>
      <dgm:spPr/>
    </dgm:pt>
    <dgm:pt modelId="{CA42DBEF-B65A-4592-9A6A-AEB6DFCA6392}" type="pres">
      <dgm:prSet presAssocID="{0D5C88F4-603E-4C78-A6E9-5BAF0ED56FA1}" presName="sibTrans" presStyleLbl="sibTrans2D1" presStyleIdx="3" presStyleCnt="7"/>
      <dgm:spPr/>
    </dgm:pt>
    <dgm:pt modelId="{C2687D16-DDE9-402F-AAF2-EDC346CD4AFE}" type="pres">
      <dgm:prSet presAssocID="{0D5C88F4-603E-4C78-A6E9-5BAF0ED56FA1}" presName="connectorText" presStyleLbl="sibTrans2D1" presStyleIdx="3" presStyleCnt="7"/>
      <dgm:spPr/>
    </dgm:pt>
    <dgm:pt modelId="{F891D4B6-105A-42F0-B636-144515CFFFC0}" type="pres">
      <dgm:prSet presAssocID="{DD2EC276-FD5C-4BA0-B0C5-39E883E70F7E}" presName="node" presStyleLbl="node1" presStyleIdx="4" presStyleCnt="8">
        <dgm:presLayoutVars>
          <dgm:bulletEnabled val="1"/>
        </dgm:presLayoutVars>
      </dgm:prSet>
      <dgm:spPr/>
    </dgm:pt>
    <dgm:pt modelId="{8DA1D140-39A5-4340-9C17-33323DBF3AA5}" type="pres">
      <dgm:prSet presAssocID="{C86338D2-5CB1-4580-AFEC-71E9286B7A63}" presName="sibTrans" presStyleLbl="sibTrans2D1" presStyleIdx="4" presStyleCnt="7"/>
      <dgm:spPr/>
    </dgm:pt>
    <dgm:pt modelId="{C9FDB313-3640-447C-8CFD-26AA2D9CE653}" type="pres">
      <dgm:prSet presAssocID="{C86338D2-5CB1-4580-AFEC-71E9286B7A63}" presName="connectorText" presStyleLbl="sibTrans2D1" presStyleIdx="4" presStyleCnt="7"/>
      <dgm:spPr/>
    </dgm:pt>
    <dgm:pt modelId="{6F1117BE-A493-4EF8-B13F-BA4ABDEF35F8}" type="pres">
      <dgm:prSet presAssocID="{AD8814D7-6273-4E28-95F1-466D39878928}" presName="node" presStyleLbl="node1" presStyleIdx="5" presStyleCnt="8">
        <dgm:presLayoutVars>
          <dgm:bulletEnabled val="1"/>
        </dgm:presLayoutVars>
      </dgm:prSet>
      <dgm:spPr/>
    </dgm:pt>
    <dgm:pt modelId="{6661048C-935A-4779-8C60-A9ED1E49C75F}" type="pres">
      <dgm:prSet presAssocID="{F7FDEAFD-A521-4F64-A9D0-600552DEC0A2}" presName="sibTrans" presStyleLbl="sibTrans2D1" presStyleIdx="5" presStyleCnt="7"/>
      <dgm:spPr/>
    </dgm:pt>
    <dgm:pt modelId="{0801BBA5-9551-45D7-B30C-53F707E8D898}" type="pres">
      <dgm:prSet presAssocID="{F7FDEAFD-A521-4F64-A9D0-600552DEC0A2}" presName="connectorText" presStyleLbl="sibTrans2D1" presStyleIdx="5" presStyleCnt="7"/>
      <dgm:spPr/>
    </dgm:pt>
    <dgm:pt modelId="{D39FFF1D-DB78-479D-A401-B7F24A2DB09B}" type="pres">
      <dgm:prSet presAssocID="{B2C04C82-582B-4D40-A2A3-C98810FF1268}" presName="node" presStyleLbl="node1" presStyleIdx="6" presStyleCnt="8">
        <dgm:presLayoutVars>
          <dgm:bulletEnabled val="1"/>
        </dgm:presLayoutVars>
      </dgm:prSet>
      <dgm:spPr/>
    </dgm:pt>
    <dgm:pt modelId="{3840F066-EEAA-4226-AC72-82022C850393}" type="pres">
      <dgm:prSet presAssocID="{672339F5-6EDE-487F-845E-8C15817FCE4B}" presName="sibTrans" presStyleLbl="sibTrans2D1" presStyleIdx="6" presStyleCnt="7"/>
      <dgm:spPr/>
    </dgm:pt>
    <dgm:pt modelId="{6030216D-5B68-4A0C-8C65-FB39FE15005B}" type="pres">
      <dgm:prSet presAssocID="{672339F5-6EDE-487F-845E-8C15817FCE4B}" presName="connectorText" presStyleLbl="sibTrans2D1" presStyleIdx="6" presStyleCnt="7"/>
      <dgm:spPr/>
    </dgm:pt>
    <dgm:pt modelId="{B9B607EC-84E4-47DA-87FC-62D0B57C4C04}" type="pres">
      <dgm:prSet presAssocID="{228AA8CC-2B60-4C7C-B4CB-68AE71D68267}" presName="node" presStyleLbl="node1" presStyleIdx="7" presStyleCnt="8">
        <dgm:presLayoutVars>
          <dgm:bulletEnabled val="1"/>
        </dgm:presLayoutVars>
      </dgm:prSet>
      <dgm:spPr/>
    </dgm:pt>
  </dgm:ptLst>
  <dgm:cxnLst>
    <dgm:cxn modelId="{532C8B08-6521-42D3-AEB0-5B0A1DC3AFD5}" srcId="{3C1B2473-D2BB-4EB8-9506-399EF0CD1B4A}" destId="{7ADD479D-9906-4000-97B3-A1F5578594AC}" srcOrd="1" destOrd="0" parTransId="{D4686AE7-9280-4185-9004-015D33BC0B59}" sibTransId="{9271A745-01D2-4172-AA75-3F2D2EF46A42}"/>
    <dgm:cxn modelId="{2EC7C00D-0571-41AC-A4B3-FECF9854948A}" type="presOf" srcId="{F7FDEAFD-A521-4F64-A9D0-600552DEC0A2}" destId="{6661048C-935A-4779-8C60-A9ED1E49C75F}" srcOrd="0" destOrd="0" presId="urn:microsoft.com/office/officeart/2005/8/layout/process5"/>
    <dgm:cxn modelId="{184D7522-9FF7-44E1-BE37-18F94A4BD6EA}" type="presOf" srcId="{EE91109A-6EC0-496E-9995-D2A45DEBD9CA}" destId="{486C4D44-6AC8-43D1-BEBD-A0DA31689C71}" srcOrd="0" destOrd="0" presId="urn:microsoft.com/office/officeart/2005/8/layout/process5"/>
    <dgm:cxn modelId="{B6C3B03B-C527-48BF-A3F6-3469F2091450}" type="presOf" srcId="{9271A745-01D2-4172-AA75-3F2D2EF46A42}" destId="{2CB72902-BAF2-4305-8DF4-051AEE3551F5}" srcOrd="0" destOrd="0" presId="urn:microsoft.com/office/officeart/2005/8/layout/process5"/>
    <dgm:cxn modelId="{333BF35B-F9A2-417F-8679-B731C5A064FA}" srcId="{3C1B2473-D2BB-4EB8-9506-399EF0CD1B4A}" destId="{F2EEDB50-3848-4D59-8599-E59D627DA783}" srcOrd="2" destOrd="0" parTransId="{BB31D730-7857-4DD2-90D2-A1D95F2F1BC2}" sibTransId="{B156CB6D-7CBB-4646-BD92-CA790F8B60AC}"/>
    <dgm:cxn modelId="{6DAEA964-9732-42AD-A4E0-1BCFD538D515}" type="presOf" srcId="{0D5C88F4-603E-4C78-A6E9-5BAF0ED56FA1}" destId="{C2687D16-DDE9-402F-AAF2-EDC346CD4AFE}" srcOrd="1" destOrd="0" presId="urn:microsoft.com/office/officeart/2005/8/layout/process5"/>
    <dgm:cxn modelId="{7EF79165-6AD0-42D3-843E-7D21333F3711}" srcId="{3C1B2473-D2BB-4EB8-9506-399EF0CD1B4A}" destId="{DD2EC276-FD5C-4BA0-B0C5-39E883E70F7E}" srcOrd="4" destOrd="0" parTransId="{1F821068-1BF5-4954-83CB-06798E80716F}" sibTransId="{C86338D2-5CB1-4580-AFEC-71E9286B7A63}"/>
    <dgm:cxn modelId="{59376367-CFC9-45A0-97C5-1C4CE529AE13}" type="presOf" srcId="{AD8814D7-6273-4E28-95F1-466D39878928}" destId="{6F1117BE-A493-4EF8-B13F-BA4ABDEF35F8}" srcOrd="0" destOrd="0" presId="urn:microsoft.com/office/officeart/2005/8/layout/process5"/>
    <dgm:cxn modelId="{BCE7C96F-683E-4EAF-9BEC-7D2EA8D3B898}" srcId="{3C1B2473-D2BB-4EB8-9506-399EF0CD1B4A}" destId="{E1C7A903-92C4-479A-B0F5-CF98A468AB0A}" srcOrd="0" destOrd="0" parTransId="{E2407811-AE11-41E4-B1C4-FA42E658759A}" sibTransId="{09FCED38-D107-430C-8B7A-2F4C88042DFB}"/>
    <dgm:cxn modelId="{FE69FD4F-5FDA-41BB-93F5-421A90C5496E}" srcId="{3C1B2473-D2BB-4EB8-9506-399EF0CD1B4A}" destId="{AD8814D7-6273-4E28-95F1-466D39878928}" srcOrd="5" destOrd="0" parTransId="{9E4E5E4F-7031-46D4-A0E9-9BC600978730}" sibTransId="{F7FDEAFD-A521-4F64-A9D0-600552DEC0A2}"/>
    <dgm:cxn modelId="{5C2D3284-3027-4BFD-99E5-7D0F27723419}" type="presOf" srcId="{DD2EC276-FD5C-4BA0-B0C5-39E883E70F7E}" destId="{F891D4B6-105A-42F0-B636-144515CFFFC0}" srcOrd="0" destOrd="0" presId="urn:microsoft.com/office/officeart/2005/8/layout/process5"/>
    <dgm:cxn modelId="{DA8FF289-9C2A-49F2-B633-711EDDDA0494}" type="presOf" srcId="{09FCED38-D107-430C-8B7A-2F4C88042DFB}" destId="{FB9B8B3F-3F54-462C-8902-2E01CF9459A4}" srcOrd="1" destOrd="0" presId="urn:microsoft.com/office/officeart/2005/8/layout/process5"/>
    <dgm:cxn modelId="{C7FE5991-8BB4-466D-800A-8C5C393F6E23}" srcId="{3C1B2473-D2BB-4EB8-9506-399EF0CD1B4A}" destId="{EE91109A-6EC0-496E-9995-D2A45DEBD9CA}" srcOrd="3" destOrd="0" parTransId="{579A3C64-41C4-47D8-BAC6-75615FAB502B}" sibTransId="{0D5C88F4-603E-4C78-A6E9-5BAF0ED56FA1}"/>
    <dgm:cxn modelId="{23164D92-E7E0-4279-A917-9632DE7B5689}" type="presOf" srcId="{3C1B2473-D2BB-4EB8-9506-399EF0CD1B4A}" destId="{14A45896-1AB8-4389-B36A-3C3A87290C97}" srcOrd="0" destOrd="0" presId="urn:microsoft.com/office/officeart/2005/8/layout/process5"/>
    <dgm:cxn modelId="{12432A94-0B24-4BFB-93E0-88466339279C}" type="presOf" srcId="{B2C04C82-582B-4D40-A2A3-C98810FF1268}" destId="{D39FFF1D-DB78-479D-A401-B7F24A2DB09B}" srcOrd="0" destOrd="0" presId="urn:microsoft.com/office/officeart/2005/8/layout/process5"/>
    <dgm:cxn modelId="{1F3911A3-B4DD-4375-B483-6F138337C4BA}" type="presOf" srcId="{B156CB6D-7CBB-4646-BD92-CA790F8B60AC}" destId="{2B4C7A19-E590-4B48-ABED-FF4CA5325537}" srcOrd="1" destOrd="0" presId="urn:microsoft.com/office/officeart/2005/8/layout/process5"/>
    <dgm:cxn modelId="{2F3A52A3-BB24-47DD-884A-5901D1CC1223}" srcId="{3C1B2473-D2BB-4EB8-9506-399EF0CD1B4A}" destId="{228AA8CC-2B60-4C7C-B4CB-68AE71D68267}" srcOrd="7" destOrd="0" parTransId="{87B8676E-C995-4E15-A5F1-9D4BC1E120A6}" sibTransId="{5B44F505-50C2-4DB8-9AE6-E1DFDC99C755}"/>
    <dgm:cxn modelId="{A77C17A4-4368-4A04-8E70-011EE6883554}" type="presOf" srcId="{228AA8CC-2B60-4C7C-B4CB-68AE71D68267}" destId="{B9B607EC-84E4-47DA-87FC-62D0B57C4C04}" srcOrd="0" destOrd="0" presId="urn:microsoft.com/office/officeart/2005/8/layout/process5"/>
    <dgm:cxn modelId="{8501CFA8-7F85-4AD9-8861-BF5C8019A76E}" type="presOf" srcId="{0D5C88F4-603E-4C78-A6E9-5BAF0ED56FA1}" destId="{CA42DBEF-B65A-4592-9A6A-AEB6DFCA6392}" srcOrd="0" destOrd="0" presId="urn:microsoft.com/office/officeart/2005/8/layout/process5"/>
    <dgm:cxn modelId="{61974EB3-8B72-44D8-9C39-EA6B8E1433BE}" type="presOf" srcId="{7ADD479D-9906-4000-97B3-A1F5578594AC}" destId="{0B7421E0-4BA0-4076-8B2B-C7055C52114E}" srcOrd="0" destOrd="0" presId="urn:microsoft.com/office/officeart/2005/8/layout/process5"/>
    <dgm:cxn modelId="{02D1E6C0-AB6D-42A1-8B75-D25CA91233FB}" type="presOf" srcId="{672339F5-6EDE-487F-845E-8C15817FCE4B}" destId="{6030216D-5B68-4A0C-8C65-FB39FE15005B}" srcOrd="1" destOrd="0" presId="urn:microsoft.com/office/officeart/2005/8/layout/process5"/>
    <dgm:cxn modelId="{AA3DC1CA-2C02-4F0E-96FE-5CC25FE10CF8}" type="presOf" srcId="{B156CB6D-7CBB-4646-BD92-CA790F8B60AC}" destId="{949355E2-62F1-47CB-BFD0-16EA95AB2DE6}" srcOrd="0" destOrd="0" presId="urn:microsoft.com/office/officeart/2005/8/layout/process5"/>
    <dgm:cxn modelId="{66F9E9CE-9807-4335-A6CD-1A775F9E46EF}" type="presOf" srcId="{672339F5-6EDE-487F-845E-8C15817FCE4B}" destId="{3840F066-EEAA-4226-AC72-82022C850393}" srcOrd="0" destOrd="0" presId="urn:microsoft.com/office/officeart/2005/8/layout/process5"/>
    <dgm:cxn modelId="{F7ED1DD1-ED83-4838-9799-AE108CC34A7F}" type="presOf" srcId="{C86338D2-5CB1-4580-AFEC-71E9286B7A63}" destId="{C9FDB313-3640-447C-8CFD-26AA2D9CE653}" srcOrd="1" destOrd="0" presId="urn:microsoft.com/office/officeart/2005/8/layout/process5"/>
    <dgm:cxn modelId="{A9F4A9DF-44B6-4D59-9F9E-37A481BD3C99}" type="presOf" srcId="{C86338D2-5CB1-4580-AFEC-71E9286B7A63}" destId="{8DA1D140-39A5-4340-9C17-33323DBF3AA5}" srcOrd="0" destOrd="0" presId="urn:microsoft.com/office/officeart/2005/8/layout/process5"/>
    <dgm:cxn modelId="{61564EE2-5953-4912-BDE8-7A42600D7500}" type="presOf" srcId="{9271A745-01D2-4172-AA75-3F2D2EF46A42}" destId="{8044A7DA-7D2E-46F9-AA92-3AD0E94709FE}" srcOrd="1" destOrd="0" presId="urn:microsoft.com/office/officeart/2005/8/layout/process5"/>
    <dgm:cxn modelId="{F13FA2EB-EA10-4EF8-B087-2E4B4735C3CE}" type="presOf" srcId="{F2EEDB50-3848-4D59-8599-E59D627DA783}" destId="{4BBE87F0-CB2C-405B-8115-DA523CA7F412}" srcOrd="0" destOrd="0" presId="urn:microsoft.com/office/officeart/2005/8/layout/process5"/>
    <dgm:cxn modelId="{329CFDF1-846F-4C36-9497-19A5A5213252}" type="presOf" srcId="{E1C7A903-92C4-479A-B0F5-CF98A468AB0A}" destId="{4C595461-1345-4CA2-91A0-8C491B8D6B77}" srcOrd="0" destOrd="0" presId="urn:microsoft.com/office/officeart/2005/8/layout/process5"/>
    <dgm:cxn modelId="{68EE33F8-488C-4C8A-A8CB-0F3C20114D63}" type="presOf" srcId="{09FCED38-D107-430C-8B7A-2F4C88042DFB}" destId="{6B71DCB9-2212-49C5-A72C-C4A5DA437070}" srcOrd="0" destOrd="0" presId="urn:microsoft.com/office/officeart/2005/8/layout/process5"/>
    <dgm:cxn modelId="{F7BC45FB-3347-4180-898E-3D3A2208927C}" srcId="{3C1B2473-D2BB-4EB8-9506-399EF0CD1B4A}" destId="{B2C04C82-582B-4D40-A2A3-C98810FF1268}" srcOrd="6" destOrd="0" parTransId="{201B66DD-A23C-46C0-AE6C-4F67C90619FD}" sibTransId="{672339F5-6EDE-487F-845E-8C15817FCE4B}"/>
    <dgm:cxn modelId="{CCE7A5FD-9B22-4DF4-B20B-3605ED7C5D04}" type="presOf" srcId="{F7FDEAFD-A521-4F64-A9D0-600552DEC0A2}" destId="{0801BBA5-9551-45D7-B30C-53F707E8D898}" srcOrd="1" destOrd="0" presId="urn:microsoft.com/office/officeart/2005/8/layout/process5"/>
    <dgm:cxn modelId="{C9613027-3C54-4FAA-86C5-EBEABFF58EB0}" type="presParOf" srcId="{14A45896-1AB8-4389-B36A-3C3A87290C97}" destId="{4C595461-1345-4CA2-91A0-8C491B8D6B77}" srcOrd="0" destOrd="0" presId="urn:microsoft.com/office/officeart/2005/8/layout/process5"/>
    <dgm:cxn modelId="{726D14C3-8806-4017-9EB8-5CD46EC79639}" type="presParOf" srcId="{14A45896-1AB8-4389-B36A-3C3A87290C97}" destId="{6B71DCB9-2212-49C5-A72C-C4A5DA437070}" srcOrd="1" destOrd="0" presId="urn:microsoft.com/office/officeart/2005/8/layout/process5"/>
    <dgm:cxn modelId="{761E91A4-8EEE-4DCF-8692-931D49D98722}" type="presParOf" srcId="{6B71DCB9-2212-49C5-A72C-C4A5DA437070}" destId="{FB9B8B3F-3F54-462C-8902-2E01CF9459A4}" srcOrd="0" destOrd="0" presId="urn:microsoft.com/office/officeart/2005/8/layout/process5"/>
    <dgm:cxn modelId="{C0FC47CF-AEB9-42D6-9F0F-071ED1999076}" type="presParOf" srcId="{14A45896-1AB8-4389-B36A-3C3A87290C97}" destId="{0B7421E0-4BA0-4076-8B2B-C7055C52114E}" srcOrd="2" destOrd="0" presId="urn:microsoft.com/office/officeart/2005/8/layout/process5"/>
    <dgm:cxn modelId="{BF9EACBE-4C0C-4C21-AF33-D4C8EA91DC67}" type="presParOf" srcId="{14A45896-1AB8-4389-B36A-3C3A87290C97}" destId="{2CB72902-BAF2-4305-8DF4-051AEE3551F5}" srcOrd="3" destOrd="0" presId="urn:microsoft.com/office/officeart/2005/8/layout/process5"/>
    <dgm:cxn modelId="{1D34615D-B066-4422-85C3-84A939D2D89D}" type="presParOf" srcId="{2CB72902-BAF2-4305-8DF4-051AEE3551F5}" destId="{8044A7DA-7D2E-46F9-AA92-3AD0E94709FE}" srcOrd="0" destOrd="0" presId="urn:microsoft.com/office/officeart/2005/8/layout/process5"/>
    <dgm:cxn modelId="{3633E654-7F28-415F-8492-74BF334DEE5B}" type="presParOf" srcId="{14A45896-1AB8-4389-B36A-3C3A87290C97}" destId="{4BBE87F0-CB2C-405B-8115-DA523CA7F412}" srcOrd="4" destOrd="0" presId="urn:microsoft.com/office/officeart/2005/8/layout/process5"/>
    <dgm:cxn modelId="{6803835A-D234-4CBC-8D73-CA73EDFC10C5}" type="presParOf" srcId="{14A45896-1AB8-4389-B36A-3C3A87290C97}" destId="{949355E2-62F1-47CB-BFD0-16EA95AB2DE6}" srcOrd="5" destOrd="0" presId="urn:microsoft.com/office/officeart/2005/8/layout/process5"/>
    <dgm:cxn modelId="{F00E0C21-47E8-409C-976E-965BF855E6A9}" type="presParOf" srcId="{949355E2-62F1-47CB-BFD0-16EA95AB2DE6}" destId="{2B4C7A19-E590-4B48-ABED-FF4CA5325537}" srcOrd="0" destOrd="0" presId="urn:microsoft.com/office/officeart/2005/8/layout/process5"/>
    <dgm:cxn modelId="{92D3FCCF-D4F4-453C-B40A-02DAADE8398F}" type="presParOf" srcId="{14A45896-1AB8-4389-B36A-3C3A87290C97}" destId="{486C4D44-6AC8-43D1-BEBD-A0DA31689C71}" srcOrd="6" destOrd="0" presId="urn:microsoft.com/office/officeart/2005/8/layout/process5"/>
    <dgm:cxn modelId="{0DABEF3B-EE6A-47E0-A817-75F10611DFC7}" type="presParOf" srcId="{14A45896-1AB8-4389-B36A-3C3A87290C97}" destId="{CA42DBEF-B65A-4592-9A6A-AEB6DFCA6392}" srcOrd="7" destOrd="0" presId="urn:microsoft.com/office/officeart/2005/8/layout/process5"/>
    <dgm:cxn modelId="{B02D1D05-ECAA-416E-9F99-3D0C6FF78948}" type="presParOf" srcId="{CA42DBEF-B65A-4592-9A6A-AEB6DFCA6392}" destId="{C2687D16-DDE9-402F-AAF2-EDC346CD4AFE}" srcOrd="0" destOrd="0" presId="urn:microsoft.com/office/officeart/2005/8/layout/process5"/>
    <dgm:cxn modelId="{8609D111-17F6-4923-95C0-AACC5C036382}" type="presParOf" srcId="{14A45896-1AB8-4389-B36A-3C3A87290C97}" destId="{F891D4B6-105A-42F0-B636-144515CFFFC0}" srcOrd="8" destOrd="0" presId="urn:microsoft.com/office/officeart/2005/8/layout/process5"/>
    <dgm:cxn modelId="{102A087D-7D18-4FA5-8E66-7A057752A7E3}" type="presParOf" srcId="{14A45896-1AB8-4389-B36A-3C3A87290C97}" destId="{8DA1D140-39A5-4340-9C17-33323DBF3AA5}" srcOrd="9" destOrd="0" presId="urn:microsoft.com/office/officeart/2005/8/layout/process5"/>
    <dgm:cxn modelId="{63C4E949-03A2-4774-AAF3-939ADEC56F94}" type="presParOf" srcId="{8DA1D140-39A5-4340-9C17-33323DBF3AA5}" destId="{C9FDB313-3640-447C-8CFD-26AA2D9CE653}" srcOrd="0" destOrd="0" presId="urn:microsoft.com/office/officeart/2005/8/layout/process5"/>
    <dgm:cxn modelId="{CB33C523-DBF9-4F48-9824-8CD30D62A5F3}" type="presParOf" srcId="{14A45896-1AB8-4389-B36A-3C3A87290C97}" destId="{6F1117BE-A493-4EF8-B13F-BA4ABDEF35F8}" srcOrd="10" destOrd="0" presId="urn:microsoft.com/office/officeart/2005/8/layout/process5"/>
    <dgm:cxn modelId="{686B6CE1-CC44-4C28-A024-F3F4E584EE99}" type="presParOf" srcId="{14A45896-1AB8-4389-B36A-3C3A87290C97}" destId="{6661048C-935A-4779-8C60-A9ED1E49C75F}" srcOrd="11" destOrd="0" presId="urn:microsoft.com/office/officeart/2005/8/layout/process5"/>
    <dgm:cxn modelId="{D9AEBC90-DDF4-44B6-AD78-16C8D80F4FB9}" type="presParOf" srcId="{6661048C-935A-4779-8C60-A9ED1E49C75F}" destId="{0801BBA5-9551-45D7-B30C-53F707E8D898}" srcOrd="0" destOrd="0" presId="urn:microsoft.com/office/officeart/2005/8/layout/process5"/>
    <dgm:cxn modelId="{6274AF86-68DC-44B0-BEEF-D926B1077FB3}" type="presParOf" srcId="{14A45896-1AB8-4389-B36A-3C3A87290C97}" destId="{D39FFF1D-DB78-479D-A401-B7F24A2DB09B}" srcOrd="12" destOrd="0" presId="urn:microsoft.com/office/officeart/2005/8/layout/process5"/>
    <dgm:cxn modelId="{97377532-A369-4E38-B4F8-EEE5239459C9}" type="presParOf" srcId="{14A45896-1AB8-4389-B36A-3C3A87290C97}" destId="{3840F066-EEAA-4226-AC72-82022C850393}" srcOrd="13" destOrd="0" presId="urn:microsoft.com/office/officeart/2005/8/layout/process5"/>
    <dgm:cxn modelId="{8984BD70-B34F-4AFB-9E9B-11EC9645A39B}" type="presParOf" srcId="{3840F066-EEAA-4226-AC72-82022C850393}" destId="{6030216D-5B68-4A0C-8C65-FB39FE15005B}" srcOrd="0" destOrd="0" presId="urn:microsoft.com/office/officeart/2005/8/layout/process5"/>
    <dgm:cxn modelId="{F3F5300B-0D92-4ED9-B819-0D9009D754E6}" type="presParOf" srcId="{14A45896-1AB8-4389-B36A-3C3A87290C97}" destId="{B9B607EC-84E4-47DA-87FC-62D0B57C4C04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5D186A-F42C-45F1-94AF-96F6875BF83D}" type="doc">
      <dgm:prSet loTypeId="urn:microsoft.com/office/officeart/2005/8/layout/pyramid2" loCatId="pyramid" qsTypeId="urn:microsoft.com/office/officeart/2005/8/quickstyle/simple2" qsCatId="simple" csTypeId="urn:microsoft.com/office/officeart/2005/8/colors/accent2_2" csCatId="accent2" phldr="1"/>
      <dgm:spPr/>
    </dgm:pt>
    <dgm:pt modelId="{973F98CB-E934-4E2C-A9FF-A76944ADC16E}">
      <dgm:prSet phldrT="[Text]"/>
      <dgm:spPr/>
      <dgm:t>
        <a:bodyPr/>
        <a:lstStyle/>
        <a:p>
          <a:r>
            <a:rPr lang="cs-CZ"/>
            <a:t>kvalita (rozsah)</a:t>
          </a:r>
        </a:p>
      </dgm:t>
    </dgm:pt>
    <dgm:pt modelId="{A7995AF4-F2E6-49C8-A055-7B3DF0BA6C84}" type="parTrans" cxnId="{1A990D90-C556-432A-A1CA-86CAAEF665FD}">
      <dgm:prSet/>
      <dgm:spPr/>
      <dgm:t>
        <a:bodyPr/>
        <a:lstStyle/>
        <a:p>
          <a:endParaRPr lang="cs-CZ"/>
        </a:p>
      </dgm:t>
    </dgm:pt>
    <dgm:pt modelId="{6B8097CF-C7CD-41CB-A335-F866ECA42FA9}" type="sibTrans" cxnId="{1A990D90-C556-432A-A1CA-86CAAEF665FD}">
      <dgm:prSet/>
      <dgm:spPr/>
      <dgm:t>
        <a:bodyPr/>
        <a:lstStyle/>
        <a:p>
          <a:endParaRPr lang="cs-CZ"/>
        </a:p>
      </dgm:t>
    </dgm:pt>
    <dgm:pt modelId="{569AC6ED-7895-4DBD-9287-001C26BA91E1}">
      <dgm:prSet phldrT="[Text]"/>
      <dgm:spPr/>
      <dgm:t>
        <a:bodyPr/>
        <a:lstStyle/>
        <a:p>
          <a:r>
            <a:rPr lang="cs-CZ"/>
            <a:t>zdroje (náklady)</a:t>
          </a:r>
        </a:p>
      </dgm:t>
    </dgm:pt>
    <dgm:pt modelId="{0C8493BB-EA03-44A4-9D31-40A49D893894}" type="parTrans" cxnId="{55D50128-D2CA-479D-B8F9-625291168A6D}">
      <dgm:prSet/>
      <dgm:spPr/>
      <dgm:t>
        <a:bodyPr/>
        <a:lstStyle/>
        <a:p>
          <a:endParaRPr lang="cs-CZ"/>
        </a:p>
      </dgm:t>
    </dgm:pt>
    <dgm:pt modelId="{D0ACA22D-FE39-4CCC-A4F5-B0BCC135FF52}" type="sibTrans" cxnId="{55D50128-D2CA-479D-B8F9-625291168A6D}">
      <dgm:prSet/>
      <dgm:spPr/>
      <dgm:t>
        <a:bodyPr/>
        <a:lstStyle/>
        <a:p>
          <a:endParaRPr lang="cs-CZ"/>
        </a:p>
      </dgm:t>
    </dgm:pt>
    <dgm:pt modelId="{F6A70314-D7D9-4BF6-B143-A0C4427503DB}">
      <dgm:prSet phldrT="[Text]"/>
      <dgm:spPr/>
      <dgm:t>
        <a:bodyPr/>
        <a:lstStyle/>
        <a:p>
          <a:r>
            <a:rPr lang="cs-CZ"/>
            <a:t>čas (harmonogram)</a:t>
          </a:r>
        </a:p>
      </dgm:t>
    </dgm:pt>
    <dgm:pt modelId="{64541C3E-1615-4948-BD64-D3327D1C885B}" type="parTrans" cxnId="{74013DF1-4FA7-49B6-9351-80D8467B1590}">
      <dgm:prSet/>
      <dgm:spPr/>
      <dgm:t>
        <a:bodyPr/>
        <a:lstStyle/>
        <a:p>
          <a:endParaRPr lang="cs-CZ"/>
        </a:p>
      </dgm:t>
    </dgm:pt>
    <dgm:pt modelId="{ACAA5435-C3AA-4D04-B526-4975E80D1C8B}" type="sibTrans" cxnId="{74013DF1-4FA7-49B6-9351-80D8467B1590}">
      <dgm:prSet/>
      <dgm:spPr/>
      <dgm:t>
        <a:bodyPr/>
        <a:lstStyle/>
        <a:p>
          <a:endParaRPr lang="cs-CZ"/>
        </a:p>
      </dgm:t>
    </dgm:pt>
    <dgm:pt modelId="{7ADDB5FE-3112-494E-B1CB-59BA00AC19B8}" type="pres">
      <dgm:prSet presAssocID="{5F5D186A-F42C-45F1-94AF-96F6875BF83D}" presName="compositeShape" presStyleCnt="0">
        <dgm:presLayoutVars>
          <dgm:dir/>
          <dgm:resizeHandles/>
        </dgm:presLayoutVars>
      </dgm:prSet>
      <dgm:spPr/>
    </dgm:pt>
    <dgm:pt modelId="{733FE9FC-0418-4A22-869A-FEAB6C5AC500}" type="pres">
      <dgm:prSet presAssocID="{5F5D186A-F42C-45F1-94AF-96F6875BF83D}" presName="pyramid" presStyleLbl="node1" presStyleIdx="0" presStyleCnt="1"/>
      <dgm:spPr/>
    </dgm:pt>
    <dgm:pt modelId="{60F35055-88EA-414F-AE66-3EBF37E0DFD4}" type="pres">
      <dgm:prSet presAssocID="{5F5D186A-F42C-45F1-94AF-96F6875BF83D}" presName="theList" presStyleCnt="0"/>
      <dgm:spPr/>
    </dgm:pt>
    <dgm:pt modelId="{E0E30117-EDF7-4173-8052-BD7B61C88337}" type="pres">
      <dgm:prSet presAssocID="{973F98CB-E934-4E2C-A9FF-A76944ADC16E}" presName="aNode" presStyleLbl="fgAcc1" presStyleIdx="0" presStyleCnt="3">
        <dgm:presLayoutVars>
          <dgm:bulletEnabled val="1"/>
        </dgm:presLayoutVars>
      </dgm:prSet>
      <dgm:spPr/>
    </dgm:pt>
    <dgm:pt modelId="{1E46135D-24CA-49B7-A796-A9701100F9E3}" type="pres">
      <dgm:prSet presAssocID="{973F98CB-E934-4E2C-A9FF-A76944ADC16E}" presName="aSpace" presStyleCnt="0"/>
      <dgm:spPr/>
    </dgm:pt>
    <dgm:pt modelId="{C0B79F5F-9FFD-4D0D-9B6F-9DBA86C029F2}" type="pres">
      <dgm:prSet presAssocID="{569AC6ED-7895-4DBD-9287-001C26BA91E1}" presName="aNode" presStyleLbl="fgAcc1" presStyleIdx="1" presStyleCnt="3">
        <dgm:presLayoutVars>
          <dgm:bulletEnabled val="1"/>
        </dgm:presLayoutVars>
      </dgm:prSet>
      <dgm:spPr/>
    </dgm:pt>
    <dgm:pt modelId="{13F0B2AB-9881-4435-9B0B-F75485626A91}" type="pres">
      <dgm:prSet presAssocID="{569AC6ED-7895-4DBD-9287-001C26BA91E1}" presName="aSpace" presStyleCnt="0"/>
      <dgm:spPr/>
    </dgm:pt>
    <dgm:pt modelId="{66EFA6D6-4223-4597-9014-3AEED3C41A69}" type="pres">
      <dgm:prSet presAssocID="{F6A70314-D7D9-4BF6-B143-A0C4427503DB}" presName="aNode" presStyleLbl="fgAcc1" presStyleIdx="2" presStyleCnt="3">
        <dgm:presLayoutVars>
          <dgm:bulletEnabled val="1"/>
        </dgm:presLayoutVars>
      </dgm:prSet>
      <dgm:spPr/>
    </dgm:pt>
    <dgm:pt modelId="{C4A3B832-74B3-4168-AEAF-0363D5559D21}" type="pres">
      <dgm:prSet presAssocID="{F6A70314-D7D9-4BF6-B143-A0C4427503DB}" presName="aSpace" presStyleCnt="0"/>
      <dgm:spPr/>
    </dgm:pt>
  </dgm:ptLst>
  <dgm:cxnLst>
    <dgm:cxn modelId="{E0594516-B9E4-4CC6-9DD3-D33C1C715BA7}" type="presOf" srcId="{569AC6ED-7895-4DBD-9287-001C26BA91E1}" destId="{C0B79F5F-9FFD-4D0D-9B6F-9DBA86C029F2}" srcOrd="0" destOrd="0" presId="urn:microsoft.com/office/officeart/2005/8/layout/pyramid2"/>
    <dgm:cxn modelId="{55D50128-D2CA-479D-B8F9-625291168A6D}" srcId="{5F5D186A-F42C-45F1-94AF-96F6875BF83D}" destId="{569AC6ED-7895-4DBD-9287-001C26BA91E1}" srcOrd="1" destOrd="0" parTransId="{0C8493BB-EA03-44A4-9D31-40A49D893894}" sibTransId="{D0ACA22D-FE39-4CCC-A4F5-B0BCC135FF52}"/>
    <dgm:cxn modelId="{9A56C831-87B2-4650-B636-F09903364D8C}" type="presOf" srcId="{F6A70314-D7D9-4BF6-B143-A0C4427503DB}" destId="{66EFA6D6-4223-4597-9014-3AEED3C41A69}" srcOrd="0" destOrd="0" presId="urn:microsoft.com/office/officeart/2005/8/layout/pyramid2"/>
    <dgm:cxn modelId="{1A990D90-C556-432A-A1CA-86CAAEF665FD}" srcId="{5F5D186A-F42C-45F1-94AF-96F6875BF83D}" destId="{973F98CB-E934-4E2C-A9FF-A76944ADC16E}" srcOrd="0" destOrd="0" parTransId="{A7995AF4-F2E6-49C8-A055-7B3DF0BA6C84}" sibTransId="{6B8097CF-C7CD-41CB-A335-F866ECA42FA9}"/>
    <dgm:cxn modelId="{978C5AC4-6EA7-44BF-8FC0-E0F00551B449}" type="presOf" srcId="{5F5D186A-F42C-45F1-94AF-96F6875BF83D}" destId="{7ADDB5FE-3112-494E-B1CB-59BA00AC19B8}" srcOrd="0" destOrd="0" presId="urn:microsoft.com/office/officeart/2005/8/layout/pyramid2"/>
    <dgm:cxn modelId="{8D0FCFC5-4001-45CA-B7EF-2C7923C58E29}" type="presOf" srcId="{973F98CB-E934-4E2C-A9FF-A76944ADC16E}" destId="{E0E30117-EDF7-4173-8052-BD7B61C88337}" srcOrd="0" destOrd="0" presId="urn:microsoft.com/office/officeart/2005/8/layout/pyramid2"/>
    <dgm:cxn modelId="{74013DF1-4FA7-49B6-9351-80D8467B1590}" srcId="{5F5D186A-F42C-45F1-94AF-96F6875BF83D}" destId="{F6A70314-D7D9-4BF6-B143-A0C4427503DB}" srcOrd="2" destOrd="0" parTransId="{64541C3E-1615-4948-BD64-D3327D1C885B}" sibTransId="{ACAA5435-C3AA-4D04-B526-4975E80D1C8B}"/>
    <dgm:cxn modelId="{9C4313F9-D98D-474E-8F92-1367751622BD}" type="presParOf" srcId="{7ADDB5FE-3112-494E-B1CB-59BA00AC19B8}" destId="{733FE9FC-0418-4A22-869A-FEAB6C5AC500}" srcOrd="0" destOrd="0" presId="urn:microsoft.com/office/officeart/2005/8/layout/pyramid2"/>
    <dgm:cxn modelId="{4E4A2F49-02E9-4892-8B6A-FB9CE5B8272C}" type="presParOf" srcId="{7ADDB5FE-3112-494E-B1CB-59BA00AC19B8}" destId="{60F35055-88EA-414F-AE66-3EBF37E0DFD4}" srcOrd="1" destOrd="0" presId="urn:microsoft.com/office/officeart/2005/8/layout/pyramid2"/>
    <dgm:cxn modelId="{5E71E6E5-93AC-4761-A300-6914565F5A52}" type="presParOf" srcId="{60F35055-88EA-414F-AE66-3EBF37E0DFD4}" destId="{E0E30117-EDF7-4173-8052-BD7B61C88337}" srcOrd="0" destOrd="0" presId="urn:microsoft.com/office/officeart/2005/8/layout/pyramid2"/>
    <dgm:cxn modelId="{9DC22022-3002-444D-9D9B-1B1A5E2300A5}" type="presParOf" srcId="{60F35055-88EA-414F-AE66-3EBF37E0DFD4}" destId="{1E46135D-24CA-49B7-A796-A9701100F9E3}" srcOrd="1" destOrd="0" presId="urn:microsoft.com/office/officeart/2005/8/layout/pyramid2"/>
    <dgm:cxn modelId="{7518200E-2565-46EB-AB0C-CD28178B8B85}" type="presParOf" srcId="{60F35055-88EA-414F-AE66-3EBF37E0DFD4}" destId="{C0B79F5F-9FFD-4D0D-9B6F-9DBA86C029F2}" srcOrd="2" destOrd="0" presId="urn:microsoft.com/office/officeart/2005/8/layout/pyramid2"/>
    <dgm:cxn modelId="{B568B233-44D9-46B2-BA47-8883F27AE9BA}" type="presParOf" srcId="{60F35055-88EA-414F-AE66-3EBF37E0DFD4}" destId="{13F0B2AB-9881-4435-9B0B-F75485626A91}" srcOrd="3" destOrd="0" presId="urn:microsoft.com/office/officeart/2005/8/layout/pyramid2"/>
    <dgm:cxn modelId="{252E9098-FEF4-49BA-86CD-A5ECA3082C31}" type="presParOf" srcId="{60F35055-88EA-414F-AE66-3EBF37E0DFD4}" destId="{66EFA6D6-4223-4597-9014-3AEED3C41A69}" srcOrd="4" destOrd="0" presId="urn:microsoft.com/office/officeart/2005/8/layout/pyramid2"/>
    <dgm:cxn modelId="{E4DD9F48-0138-4A60-8449-B705B49C0C44}" type="presParOf" srcId="{60F35055-88EA-414F-AE66-3EBF37E0DFD4}" destId="{C4A3B832-74B3-4168-AEAF-0363D5559D2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A26246-44B9-4F44-8646-04392B47D7B1}" type="doc">
      <dgm:prSet loTypeId="urn:microsoft.com/office/officeart/2008/layout/AlternatingHexagons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FB9676A-91DD-4E72-8959-1100551BA79C}">
      <dgm:prSet phldrT="[Text]"/>
      <dgm:spPr/>
      <dgm:t>
        <a:bodyPr/>
        <a:lstStyle/>
        <a:p>
          <a:r>
            <a:rPr lang="cs-CZ"/>
            <a:t>zacílený</a:t>
          </a:r>
        </a:p>
      </dgm:t>
    </dgm:pt>
    <dgm:pt modelId="{4FD9E4DA-1138-4D16-A101-EC6C61B1BAB5}" type="parTrans" cxnId="{AE8FFF22-D7A4-4D79-9F74-88CA55719199}">
      <dgm:prSet/>
      <dgm:spPr/>
      <dgm:t>
        <a:bodyPr/>
        <a:lstStyle/>
        <a:p>
          <a:endParaRPr lang="cs-CZ"/>
        </a:p>
      </dgm:t>
    </dgm:pt>
    <dgm:pt modelId="{590F5267-D4BC-4AE3-8469-3131894DD97F}" type="sibTrans" cxnId="{AE8FFF22-D7A4-4D79-9F74-88CA55719199}">
      <dgm:prSet/>
      <dgm:spPr/>
      <dgm:t>
        <a:bodyPr/>
        <a:lstStyle/>
        <a:p>
          <a:endParaRPr lang="cs-CZ"/>
        </a:p>
      </dgm:t>
    </dgm:pt>
    <dgm:pt modelId="{00D466DD-69B7-4647-A92D-5CCE8F163A35}">
      <dgm:prSet phldrT="[Text]"/>
      <dgm:spPr/>
      <dgm:t>
        <a:bodyPr/>
        <a:lstStyle/>
        <a:p>
          <a:r>
            <a:rPr lang="cs-CZ"/>
            <a:t>účelný</a:t>
          </a:r>
        </a:p>
      </dgm:t>
    </dgm:pt>
    <dgm:pt modelId="{FAF48FAE-9783-4A9E-AB79-C6AB325E5AF2}" type="parTrans" cxnId="{1B8D37DC-C6CD-4A66-AE20-E07573DFA9C9}">
      <dgm:prSet/>
      <dgm:spPr/>
      <dgm:t>
        <a:bodyPr/>
        <a:lstStyle/>
        <a:p>
          <a:endParaRPr lang="cs-CZ"/>
        </a:p>
      </dgm:t>
    </dgm:pt>
    <dgm:pt modelId="{03B6FEAF-236B-413B-8F29-53CAF2E0D7F2}" type="sibTrans" cxnId="{1B8D37DC-C6CD-4A66-AE20-E07573DFA9C9}">
      <dgm:prSet/>
      <dgm:spPr/>
      <dgm:t>
        <a:bodyPr/>
        <a:lstStyle/>
        <a:p>
          <a:endParaRPr lang="cs-CZ"/>
        </a:p>
      </dgm:t>
    </dgm:pt>
    <dgm:pt modelId="{DCCD65CB-95E6-467F-9CB1-19FBF4F16EA3}">
      <dgm:prSet phldrT="[Text]"/>
      <dgm:spPr/>
      <dgm:t>
        <a:bodyPr/>
        <a:lstStyle/>
        <a:p>
          <a:r>
            <a:rPr lang="cs-CZ"/>
            <a:t>řešen systémově</a:t>
          </a:r>
        </a:p>
      </dgm:t>
    </dgm:pt>
    <dgm:pt modelId="{B2FAC202-21AD-477E-9313-FFE559BD250F}" type="parTrans" cxnId="{FED21122-9B51-4A60-8032-BB9C43745A7E}">
      <dgm:prSet/>
      <dgm:spPr/>
      <dgm:t>
        <a:bodyPr/>
        <a:lstStyle/>
        <a:p>
          <a:endParaRPr lang="cs-CZ"/>
        </a:p>
      </dgm:t>
    </dgm:pt>
    <dgm:pt modelId="{01DCC283-9FF5-4C27-A838-10E00E752E5D}" type="sibTrans" cxnId="{FED21122-9B51-4A60-8032-BB9C43745A7E}">
      <dgm:prSet/>
      <dgm:spPr/>
      <dgm:t>
        <a:bodyPr/>
        <a:lstStyle/>
        <a:p>
          <a:endParaRPr lang="cs-CZ"/>
        </a:p>
      </dgm:t>
    </dgm:pt>
    <dgm:pt modelId="{D4358B33-21C4-4DCD-92B8-68EB926854AE}">
      <dgm:prSet phldrT="[Text]"/>
      <dgm:spPr/>
      <dgm:t>
        <a:bodyPr/>
        <a:lstStyle/>
        <a:p>
          <a:r>
            <a:rPr lang="cs-CZ"/>
            <a:t>efektivní</a:t>
          </a:r>
        </a:p>
      </dgm:t>
    </dgm:pt>
    <dgm:pt modelId="{0F5563E8-9D68-4762-AAD4-91874F14D97B}" type="parTrans" cxnId="{4F527977-24E8-4D27-8466-42064CCF24E2}">
      <dgm:prSet/>
      <dgm:spPr/>
      <dgm:t>
        <a:bodyPr/>
        <a:lstStyle/>
        <a:p>
          <a:endParaRPr lang="cs-CZ"/>
        </a:p>
      </dgm:t>
    </dgm:pt>
    <dgm:pt modelId="{A338A891-4A54-4FF6-B3EC-93CA934D784A}" type="sibTrans" cxnId="{4F527977-24E8-4D27-8466-42064CCF24E2}">
      <dgm:prSet/>
      <dgm:spPr/>
      <dgm:t>
        <a:bodyPr/>
        <a:lstStyle/>
        <a:p>
          <a:endParaRPr lang="cs-CZ"/>
        </a:p>
      </dgm:t>
    </dgm:pt>
    <dgm:pt modelId="{C22E34C5-5795-4587-B548-187D6EE25457}">
      <dgm:prSet phldrT="[Text]"/>
      <dgm:spPr/>
      <dgm:t>
        <a:bodyPr/>
        <a:lstStyle/>
        <a:p>
          <a:r>
            <a:rPr lang="cs-CZ"/>
            <a:t>reálný</a:t>
          </a:r>
        </a:p>
      </dgm:t>
    </dgm:pt>
    <dgm:pt modelId="{4CBB26F1-A5BB-4BCB-93CC-EC2FA107DBB0}" type="parTrans" cxnId="{850C1540-2CC2-4756-AD8B-7C706E6AF935}">
      <dgm:prSet/>
      <dgm:spPr/>
      <dgm:t>
        <a:bodyPr/>
        <a:lstStyle/>
        <a:p>
          <a:endParaRPr lang="cs-CZ"/>
        </a:p>
      </dgm:t>
    </dgm:pt>
    <dgm:pt modelId="{7E3042CF-EC57-4FCF-8701-65C7C3DE63BF}" type="sibTrans" cxnId="{850C1540-2CC2-4756-AD8B-7C706E6AF935}">
      <dgm:prSet/>
      <dgm:spPr/>
      <dgm:t>
        <a:bodyPr/>
        <a:lstStyle/>
        <a:p>
          <a:endParaRPr lang="cs-CZ"/>
        </a:p>
      </dgm:t>
    </dgm:pt>
    <dgm:pt modelId="{34CA45EF-FA6E-4FB5-9444-54A5462BC37E}" type="pres">
      <dgm:prSet presAssocID="{85A26246-44B9-4F44-8646-04392B47D7B1}" presName="Name0" presStyleCnt="0">
        <dgm:presLayoutVars>
          <dgm:chMax/>
          <dgm:chPref/>
          <dgm:dir/>
          <dgm:animLvl val="lvl"/>
        </dgm:presLayoutVars>
      </dgm:prSet>
      <dgm:spPr/>
    </dgm:pt>
    <dgm:pt modelId="{F1D7FE75-E96B-4F2E-A859-C7FE16A4444B}" type="pres">
      <dgm:prSet presAssocID="{DFB9676A-91DD-4E72-8959-1100551BA79C}" presName="composite" presStyleCnt="0"/>
      <dgm:spPr/>
    </dgm:pt>
    <dgm:pt modelId="{BB8D055F-0A0A-45CB-A6F6-667454CE5334}" type="pres">
      <dgm:prSet presAssocID="{DFB9676A-91DD-4E72-8959-1100551BA79C}" presName="Parent1" presStyleLbl="node1" presStyleIdx="0" presStyleCnt="10">
        <dgm:presLayoutVars>
          <dgm:chMax val="1"/>
          <dgm:chPref val="1"/>
          <dgm:bulletEnabled val="1"/>
        </dgm:presLayoutVars>
      </dgm:prSet>
      <dgm:spPr/>
    </dgm:pt>
    <dgm:pt modelId="{3C08F481-FE1A-44BA-B9E1-879DFD4A1572}" type="pres">
      <dgm:prSet presAssocID="{DFB9676A-91DD-4E72-8959-1100551BA79C}" presName="Childtext1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D7FCA508-613E-4418-9E27-8F1EF9361F58}" type="pres">
      <dgm:prSet presAssocID="{DFB9676A-91DD-4E72-8959-1100551BA79C}" presName="BalanceSpacing" presStyleCnt="0"/>
      <dgm:spPr/>
    </dgm:pt>
    <dgm:pt modelId="{001E7891-E39D-43D3-B43F-83D149CE01C4}" type="pres">
      <dgm:prSet presAssocID="{DFB9676A-91DD-4E72-8959-1100551BA79C}" presName="BalanceSpacing1" presStyleCnt="0"/>
      <dgm:spPr/>
    </dgm:pt>
    <dgm:pt modelId="{A7395100-C5C7-4DFB-B116-22190ED537D2}" type="pres">
      <dgm:prSet presAssocID="{590F5267-D4BC-4AE3-8469-3131894DD97F}" presName="Accent1Text" presStyleLbl="node1" presStyleIdx="1" presStyleCnt="10"/>
      <dgm:spPr/>
    </dgm:pt>
    <dgm:pt modelId="{66CBAD66-9F78-400E-90DB-8FFB215E4F55}" type="pres">
      <dgm:prSet presAssocID="{590F5267-D4BC-4AE3-8469-3131894DD97F}" presName="spaceBetweenRectangles" presStyleCnt="0"/>
      <dgm:spPr/>
    </dgm:pt>
    <dgm:pt modelId="{406010F3-5F36-4ED5-8F4B-B84414D9B336}" type="pres">
      <dgm:prSet presAssocID="{C22E34C5-5795-4587-B548-187D6EE25457}" presName="composite" presStyleCnt="0"/>
      <dgm:spPr/>
    </dgm:pt>
    <dgm:pt modelId="{AD1B18F6-1DAD-4798-AE67-14F6B46D82BE}" type="pres">
      <dgm:prSet presAssocID="{C22E34C5-5795-4587-B548-187D6EE25457}" presName="Parent1" presStyleLbl="node1" presStyleIdx="2" presStyleCnt="10">
        <dgm:presLayoutVars>
          <dgm:chMax val="1"/>
          <dgm:chPref val="1"/>
          <dgm:bulletEnabled val="1"/>
        </dgm:presLayoutVars>
      </dgm:prSet>
      <dgm:spPr/>
    </dgm:pt>
    <dgm:pt modelId="{8EE1CE1A-5746-4204-995E-C35A9F5D1E26}" type="pres">
      <dgm:prSet presAssocID="{C22E34C5-5795-4587-B548-187D6EE25457}" presName="Childtext1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A2F5E639-2495-43C6-AF7A-08D2749CE3E7}" type="pres">
      <dgm:prSet presAssocID="{C22E34C5-5795-4587-B548-187D6EE25457}" presName="BalanceSpacing" presStyleCnt="0"/>
      <dgm:spPr/>
    </dgm:pt>
    <dgm:pt modelId="{9E403A76-165F-4186-855C-82260F1EE4E1}" type="pres">
      <dgm:prSet presAssocID="{C22E34C5-5795-4587-B548-187D6EE25457}" presName="BalanceSpacing1" presStyleCnt="0"/>
      <dgm:spPr/>
    </dgm:pt>
    <dgm:pt modelId="{CF5DCA42-6A49-4453-AB1D-07174F052843}" type="pres">
      <dgm:prSet presAssocID="{7E3042CF-EC57-4FCF-8701-65C7C3DE63BF}" presName="Accent1Text" presStyleLbl="node1" presStyleIdx="3" presStyleCnt="10"/>
      <dgm:spPr/>
    </dgm:pt>
    <dgm:pt modelId="{B80FF845-C42A-4029-945B-2252954536B8}" type="pres">
      <dgm:prSet presAssocID="{7E3042CF-EC57-4FCF-8701-65C7C3DE63BF}" presName="spaceBetweenRectangles" presStyleCnt="0"/>
      <dgm:spPr/>
    </dgm:pt>
    <dgm:pt modelId="{35EC1DDF-6CB7-4E94-B28A-F855B3418E92}" type="pres">
      <dgm:prSet presAssocID="{00D466DD-69B7-4647-A92D-5CCE8F163A35}" presName="composite" presStyleCnt="0"/>
      <dgm:spPr/>
    </dgm:pt>
    <dgm:pt modelId="{D96F29FB-F705-44D9-B8F3-297D17547883}" type="pres">
      <dgm:prSet presAssocID="{00D466DD-69B7-4647-A92D-5CCE8F163A35}" presName="Parent1" presStyleLbl="node1" presStyleIdx="4" presStyleCnt="10">
        <dgm:presLayoutVars>
          <dgm:chMax val="1"/>
          <dgm:chPref val="1"/>
          <dgm:bulletEnabled val="1"/>
        </dgm:presLayoutVars>
      </dgm:prSet>
      <dgm:spPr/>
    </dgm:pt>
    <dgm:pt modelId="{990A23D8-45BC-44AB-83A9-99A34CAD64D1}" type="pres">
      <dgm:prSet presAssocID="{00D466DD-69B7-4647-A92D-5CCE8F163A35}" presName="Childtext1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6CBEDDC1-7485-4798-9BD9-B458F72624F9}" type="pres">
      <dgm:prSet presAssocID="{00D466DD-69B7-4647-A92D-5CCE8F163A35}" presName="BalanceSpacing" presStyleCnt="0"/>
      <dgm:spPr/>
    </dgm:pt>
    <dgm:pt modelId="{AC5A5432-0B86-4A20-998C-7B2E37E5FA86}" type="pres">
      <dgm:prSet presAssocID="{00D466DD-69B7-4647-A92D-5CCE8F163A35}" presName="BalanceSpacing1" presStyleCnt="0"/>
      <dgm:spPr/>
    </dgm:pt>
    <dgm:pt modelId="{89BB54AE-D0C3-48F0-8135-4D6A41EC397C}" type="pres">
      <dgm:prSet presAssocID="{03B6FEAF-236B-413B-8F29-53CAF2E0D7F2}" presName="Accent1Text" presStyleLbl="node1" presStyleIdx="5" presStyleCnt="10"/>
      <dgm:spPr/>
    </dgm:pt>
    <dgm:pt modelId="{FAA0C97E-688B-4134-8B41-72D978536BB3}" type="pres">
      <dgm:prSet presAssocID="{03B6FEAF-236B-413B-8F29-53CAF2E0D7F2}" presName="spaceBetweenRectangles" presStyleCnt="0"/>
      <dgm:spPr/>
    </dgm:pt>
    <dgm:pt modelId="{3EC96A02-3B71-49B5-BA49-D5104C66B5DD}" type="pres">
      <dgm:prSet presAssocID="{DCCD65CB-95E6-467F-9CB1-19FBF4F16EA3}" presName="composite" presStyleCnt="0"/>
      <dgm:spPr/>
    </dgm:pt>
    <dgm:pt modelId="{020815F4-AAD4-4F4C-A6A4-FCFA35842B2D}" type="pres">
      <dgm:prSet presAssocID="{DCCD65CB-95E6-467F-9CB1-19FBF4F16EA3}" presName="Parent1" presStyleLbl="node1" presStyleIdx="6" presStyleCnt="10">
        <dgm:presLayoutVars>
          <dgm:chMax val="1"/>
          <dgm:chPref val="1"/>
          <dgm:bulletEnabled val="1"/>
        </dgm:presLayoutVars>
      </dgm:prSet>
      <dgm:spPr/>
    </dgm:pt>
    <dgm:pt modelId="{0165F9AC-C852-471B-AEFD-72168F35FEC8}" type="pres">
      <dgm:prSet presAssocID="{DCCD65CB-95E6-467F-9CB1-19FBF4F16EA3}" presName="Childtext1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5B4EAA3A-C92F-4032-A4EE-7A9A71506C48}" type="pres">
      <dgm:prSet presAssocID="{DCCD65CB-95E6-467F-9CB1-19FBF4F16EA3}" presName="BalanceSpacing" presStyleCnt="0"/>
      <dgm:spPr/>
    </dgm:pt>
    <dgm:pt modelId="{D6807C9F-AA00-48BF-8251-1C67B34C13F6}" type="pres">
      <dgm:prSet presAssocID="{DCCD65CB-95E6-467F-9CB1-19FBF4F16EA3}" presName="BalanceSpacing1" presStyleCnt="0"/>
      <dgm:spPr/>
    </dgm:pt>
    <dgm:pt modelId="{FAA96D4C-95BB-4488-AEDF-F4B1BA55703C}" type="pres">
      <dgm:prSet presAssocID="{01DCC283-9FF5-4C27-A838-10E00E752E5D}" presName="Accent1Text" presStyleLbl="node1" presStyleIdx="7" presStyleCnt="10"/>
      <dgm:spPr/>
    </dgm:pt>
    <dgm:pt modelId="{CBF694EE-6379-44D7-B456-D55EC2DC2A90}" type="pres">
      <dgm:prSet presAssocID="{01DCC283-9FF5-4C27-A838-10E00E752E5D}" presName="spaceBetweenRectangles" presStyleCnt="0"/>
      <dgm:spPr/>
    </dgm:pt>
    <dgm:pt modelId="{6DF014E5-26E8-4DA1-87C4-224A839511D8}" type="pres">
      <dgm:prSet presAssocID="{D4358B33-21C4-4DCD-92B8-68EB926854AE}" presName="composite" presStyleCnt="0"/>
      <dgm:spPr/>
    </dgm:pt>
    <dgm:pt modelId="{BC2CBFFA-B4A7-46F4-87F6-73AACADE860E}" type="pres">
      <dgm:prSet presAssocID="{D4358B33-21C4-4DCD-92B8-68EB926854AE}" presName="Parent1" presStyleLbl="node1" presStyleIdx="8" presStyleCnt="10">
        <dgm:presLayoutVars>
          <dgm:chMax val="1"/>
          <dgm:chPref val="1"/>
          <dgm:bulletEnabled val="1"/>
        </dgm:presLayoutVars>
      </dgm:prSet>
      <dgm:spPr/>
    </dgm:pt>
    <dgm:pt modelId="{C822623B-0AA7-4DE7-83FE-AE1921BC88E4}" type="pres">
      <dgm:prSet presAssocID="{D4358B33-21C4-4DCD-92B8-68EB926854AE}" presName="Childtext1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AB25E076-2B1A-49C9-8E30-4ABD4CB9E4B7}" type="pres">
      <dgm:prSet presAssocID="{D4358B33-21C4-4DCD-92B8-68EB926854AE}" presName="BalanceSpacing" presStyleCnt="0"/>
      <dgm:spPr/>
    </dgm:pt>
    <dgm:pt modelId="{526D77DD-118E-4E01-A483-791F60990DA6}" type="pres">
      <dgm:prSet presAssocID="{D4358B33-21C4-4DCD-92B8-68EB926854AE}" presName="BalanceSpacing1" presStyleCnt="0"/>
      <dgm:spPr/>
    </dgm:pt>
    <dgm:pt modelId="{9280D3BC-E45A-4C33-A9AA-95076167E4FE}" type="pres">
      <dgm:prSet presAssocID="{A338A891-4A54-4FF6-B3EC-93CA934D784A}" presName="Accent1Text" presStyleLbl="node1" presStyleIdx="9" presStyleCnt="10"/>
      <dgm:spPr/>
    </dgm:pt>
  </dgm:ptLst>
  <dgm:cxnLst>
    <dgm:cxn modelId="{FED21122-9B51-4A60-8032-BB9C43745A7E}" srcId="{85A26246-44B9-4F44-8646-04392B47D7B1}" destId="{DCCD65CB-95E6-467F-9CB1-19FBF4F16EA3}" srcOrd="3" destOrd="0" parTransId="{B2FAC202-21AD-477E-9313-FFE559BD250F}" sibTransId="{01DCC283-9FF5-4C27-A838-10E00E752E5D}"/>
    <dgm:cxn modelId="{AE8FFF22-D7A4-4D79-9F74-88CA55719199}" srcId="{85A26246-44B9-4F44-8646-04392B47D7B1}" destId="{DFB9676A-91DD-4E72-8959-1100551BA79C}" srcOrd="0" destOrd="0" parTransId="{4FD9E4DA-1138-4D16-A101-EC6C61B1BAB5}" sibTransId="{590F5267-D4BC-4AE3-8469-3131894DD97F}"/>
    <dgm:cxn modelId="{850C1540-2CC2-4756-AD8B-7C706E6AF935}" srcId="{85A26246-44B9-4F44-8646-04392B47D7B1}" destId="{C22E34C5-5795-4587-B548-187D6EE25457}" srcOrd="1" destOrd="0" parTransId="{4CBB26F1-A5BB-4BCB-93CC-EC2FA107DBB0}" sibTransId="{7E3042CF-EC57-4FCF-8701-65C7C3DE63BF}"/>
    <dgm:cxn modelId="{92F9AD61-AC07-4D14-91E3-C2B1B007A90E}" type="presOf" srcId="{03B6FEAF-236B-413B-8F29-53CAF2E0D7F2}" destId="{89BB54AE-D0C3-48F0-8135-4D6A41EC397C}" srcOrd="0" destOrd="0" presId="urn:microsoft.com/office/officeart/2008/layout/AlternatingHexagons"/>
    <dgm:cxn modelId="{96816943-C98D-413C-9193-6D6D0E1F4BD5}" type="presOf" srcId="{7E3042CF-EC57-4FCF-8701-65C7C3DE63BF}" destId="{CF5DCA42-6A49-4453-AB1D-07174F052843}" srcOrd="0" destOrd="0" presId="urn:microsoft.com/office/officeart/2008/layout/AlternatingHexagons"/>
    <dgm:cxn modelId="{56655B44-3073-44FA-8BB1-3300BED062AF}" type="presOf" srcId="{85A26246-44B9-4F44-8646-04392B47D7B1}" destId="{34CA45EF-FA6E-4FB5-9444-54A5462BC37E}" srcOrd="0" destOrd="0" presId="urn:microsoft.com/office/officeart/2008/layout/AlternatingHexagons"/>
    <dgm:cxn modelId="{19290D71-9DD0-43D3-A220-3CDDAD6084A9}" type="presOf" srcId="{D4358B33-21C4-4DCD-92B8-68EB926854AE}" destId="{BC2CBFFA-B4A7-46F4-87F6-73AACADE860E}" srcOrd="0" destOrd="0" presId="urn:microsoft.com/office/officeart/2008/layout/AlternatingHexagons"/>
    <dgm:cxn modelId="{9B087F74-5901-4287-A1E2-BE0504645B6E}" type="presOf" srcId="{590F5267-D4BC-4AE3-8469-3131894DD97F}" destId="{A7395100-C5C7-4DFB-B116-22190ED537D2}" srcOrd="0" destOrd="0" presId="urn:microsoft.com/office/officeart/2008/layout/AlternatingHexagons"/>
    <dgm:cxn modelId="{4F527977-24E8-4D27-8466-42064CCF24E2}" srcId="{85A26246-44B9-4F44-8646-04392B47D7B1}" destId="{D4358B33-21C4-4DCD-92B8-68EB926854AE}" srcOrd="4" destOrd="0" parTransId="{0F5563E8-9D68-4762-AAD4-91874F14D97B}" sibTransId="{A338A891-4A54-4FF6-B3EC-93CA934D784A}"/>
    <dgm:cxn modelId="{094A2792-571F-488B-8D6E-349923DF64DD}" type="presOf" srcId="{A338A891-4A54-4FF6-B3EC-93CA934D784A}" destId="{9280D3BC-E45A-4C33-A9AA-95076167E4FE}" srcOrd="0" destOrd="0" presId="urn:microsoft.com/office/officeart/2008/layout/AlternatingHexagons"/>
    <dgm:cxn modelId="{ED8C7498-0361-4478-9410-16CEFF4FEA05}" type="presOf" srcId="{C22E34C5-5795-4587-B548-187D6EE25457}" destId="{AD1B18F6-1DAD-4798-AE67-14F6B46D82BE}" srcOrd="0" destOrd="0" presId="urn:microsoft.com/office/officeart/2008/layout/AlternatingHexagons"/>
    <dgm:cxn modelId="{6C240F9E-5B70-461A-862C-57C21C6183DE}" type="presOf" srcId="{DFB9676A-91DD-4E72-8959-1100551BA79C}" destId="{BB8D055F-0A0A-45CB-A6F6-667454CE5334}" srcOrd="0" destOrd="0" presId="urn:microsoft.com/office/officeart/2008/layout/AlternatingHexagons"/>
    <dgm:cxn modelId="{0D4292C7-6C84-4410-848D-B0BD8A6B2263}" type="presOf" srcId="{DCCD65CB-95E6-467F-9CB1-19FBF4F16EA3}" destId="{020815F4-AAD4-4F4C-A6A4-FCFA35842B2D}" srcOrd="0" destOrd="0" presId="urn:microsoft.com/office/officeart/2008/layout/AlternatingHexagons"/>
    <dgm:cxn modelId="{1B8D37DC-C6CD-4A66-AE20-E07573DFA9C9}" srcId="{85A26246-44B9-4F44-8646-04392B47D7B1}" destId="{00D466DD-69B7-4647-A92D-5CCE8F163A35}" srcOrd="2" destOrd="0" parTransId="{FAF48FAE-9783-4A9E-AB79-C6AB325E5AF2}" sibTransId="{03B6FEAF-236B-413B-8F29-53CAF2E0D7F2}"/>
    <dgm:cxn modelId="{970677E8-F569-4CE6-9708-8F0F7B03A48E}" type="presOf" srcId="{01DCC283-9FF5-4C27-A838-10E00E752E5D}" destId="{FAA96D4C-95BB-4488-AEDF-F4B1BA55703C}" srcOrd="0" destOrd="0" presId="urn:microsoft.com/office/officeart/2008/layout/AlternatingHexagons"/>
    <dgm:cxn modelId="{999625F5-13F3-46E2-948E-DAB0F0298C59}" type="presOf" srcId="{00D466DD-69B7-4647-A92D-5CCE8F163A35}" destId="{D96F29FB-F705-44D9-B8F3-297D17547883}" srcOrd="0" destOrd="0" presId="urn:microsoft.com/office/officeart/2008/layout/AlternatingHexagons"/>
    <dgm:cxn modelId="{E54709FE-AE02-41E2-BA9C-722EAB278121}" type="presParOf" srcId="{34CA45EF-FA6E-4FB5-9444-54A5462BC37E}" destId="{F1D7FE75-E96B-4F2E-A859-C7FE16A4444B}" srcOrd="0" destOrd="0" presId="urn:microsoft.com/office/officeart/2008/layout/AlternatingHexagons"/>
    <dgm:cxn modelId="{E41BE630-FAC9-4B49-9806-D7195141A7B3}" type="presParOf" srcId="{F1D7FE75-E96B-4F2E-A859-C7FE16A4444B}" destId="{BB8D055F-0A0A-45CB-A6F6-667454CE5334}" srcOrd="0" destOrd="0" presId="urn:microsoft.com/office/officeart/2008/layout/AlternatingHexagons"/>
    <dgm:cxn modelId="{B4849D36-1A5F-4229-9A17-54DA391D2223}" type="presParOf" srcId="{F1D7FE75-E96B-4F2E-A859-C7FE16A4444B}" destId="{3C08F481-FE1A-44BA-B9E1-879DFD4A1572}" srcOrd="1" destOrd="0" presId="urn:microsoft.com/office/officeart/2008/layout/AlternatingHexagons"/>
    <dgm:cxn modelId="{0FCD89F6-BF85-4233-AAD7-3B0B44FE74EF}" type="presParOf" srcId="{F1D7FE75-E96B-4F2E-A859-C7FE16A4444B}" destId="{D7FCA508-613E-4418-9E27-8F1EF9361F58}" srcOrd="2" destOrd="0" presId="urn:microsoft.com/office/officeart/2008/layout/AlternatingHexagons"/>
    <dgm:cxn modelId="{05724C71-1129-463D-A72A-08BE7BA98BD2}" type="presParOf" srcId="{F1D7FE75-E96B-4F2E-A859-C7FE16A4444B}" destId="{001E7891-E39D-43D3-B43F-83D149CE01C4}" srcOrd="3" destOrd="0" presId="urn:microsoft.com/office/officeart/2008/layout/AlternatingHexagons"/>
    <dgm:cxn modelId="{9E1C3C76-275B-4A36-B56D-6A3A381FF335}" type="presParOf" srcId="{F1D7FE75-E96B-4F2E-A859-C7FE16A4444B}" destId="{A7395100-C5C7-4DFB-B116-22190ED537D2}" srcOrd="4" destOrd="0" presId="urn:microsoft.com/office/officeart/2008/layout/AlternatingHexagons"/>
    <dgm:cxn modelId="{DCA91953-9D96-4E08-84A0-E208EFAE18E7}" type="presParOf" srcId="{34CA45EF-FA6E-4FB5-9444-54A5462BC37E}" destId="{66CBAD66-9F78-400E-90DB-8FFB215E4F55}" srcOrd="1" destOrd="0" presId="urn:microsoft.com/office/officeart/2008/layout/AlternatingHexagons"/>
    <dgm:cxn modelId="{BA0E4636-F688-4D14-A5F0-9E83F3C831B6}" type="presParOf" srcId="{34CA45EF-FA6E-4FB5-9444-54A5462BC37E}" destId="{406010F3-5F36-4ED5-8F4B-B84414D9B336}" srcOrd="2" destOrd="0" presId="urn:microsoft.com/office/officeart/2008/layout/AlternatingHexagons"/>
    <dgm:cxn modelId="{46BED9C4-3F70-4203-83EC-27F87E316063}" type="presParOf" srcId="{406010F3-5F36-4ED5-8F4B-B84414D9B336}" destId="{AD1B18F6-1DAD-4798-AE67-14F6B46D82BE}" srcOrd="0" destOrd="0" presId="urn:microsoft.com/office/officeart/2008/layout/AlternatingHexagons"/>
    <dgm:cxn modelId="{0C5EE0E3-DE9F-4A42-A769-62D3BA123ACA}" type="presParOf" srcId="{406010F3-5F36-4ED5-8F4B-B84414D9B336}" destId="{8EE1CE1A-5746-4204-995E-C35A9F5D1E26}" srcOrd="1" destOrd="0" presId="urn:microsoft.com/office/officeart/2008/layout/AlternatingHexagons"/>
    <dgm:cxn modelId="{4514754C-3851-469C-AC74-6D4D83CFD185}" type="presParOf" srcId="{406010F3-5F36-4ED5-8F4B-B84414D9B336}" destId="{A2F5E639-2495-43C6-AF7A-08D2749CE3E7}" srcOrd="2" destOrd="0" presId="urn:microsoft.com/office/officeart/2008/layout/AlternatingHexagons"/>
    <dgm:cxn modelId="{D04C6EEE-D341-4042-ABAE-53D6252A9F50}" type="presParOf" srcId="{406010F3-5F36-4ED5-8F4B-B84414D9B336}" destId="{9E403A76-165F-4186-855C-82260F1EE4E1}" srcOrd="3" destOrd="0" presId="urn:microsoft.com/office/officeart/2008/layout/AlternatingHexagons"/>
    <dgm:cxn modelId="{3B5C8097-BCE9-4FF4-A0B5-110257D07DAB}" type="presParOf" srcId="{406010F3-5F36-4ED5-8F4B-B84414D9B336}" destId="{CF5DCA42-6A49-4453-AB1D-07174F052843}" srcOrd="4" destOrd="0" presId="urn:microsoft.com/office/officeart/2008/layout/AlternatingHexagons"/>
    <dgm:cxn modelId="{11831A2B-81FE-4920-9B80-A14BA894DB19}" type="presParOf" srcId="{34CA45EF-FA6E-4FB5-9444-54A5462BC37E}" destId="{B80FF845-C42A-4029-945B-2252954536B8}" srcOrd="3" destOrd="0" presId="urn:microsoft.com/office/officeart/2008/layout/AlternatingHexagons"/>
    <dgm:cxn modelId="{5E4DFB51-8A29-4219-9967-06170F6616AA}" type="presParOf" srcId="{34CA45EF-FA6E-4FB5-9444-54A5462BC37E}" destId="{35EC1DDF-6CB7-4E94-B28A-F855B3418E92}" srcOrd="4" destOrd="0" presId="urn:microsoft.com/office/officeart/2008/layout/AlternatingHexagons"/>
    <dgm:cxn modelId="{71418A1C-3BB7-437D-A79A-74D4F186AD2E}" type="presParOf" srcId="{35EC1DDF-6CB7-4E94-B28A-F855B3418E92}" destId="{D96F29FB-F705-44D9-B8F3-297D17547883}" srcOrd="0" destOrd="0" presId="urn:microsoft.com/office/officeart/2008/layout/AlternatingHexagons"/>
    <dgm:cxn modelId="{FECCA2F7-077D-48EF-87DB-247C44ABF6FA}" type="presParOf" srcId="{35EC1DDF-6CB7-4E94-B28A-F855B3418E92}" destId="{990A23D8-45BC-44AB-83A9-99A34CAD64D1}" srcOrd="1" destOrd="0" presId="urn:microsoft.com/office/officeart/2008/layout/AlternatingHexagons"/>
    <dgm:cxn modelId="{336E9AD6-ED90-4897-B18A-F38FD844EA6C}" type="presParOf" srcId="{35EC1DDF-6CB7-4E94-B28A-F855B3418E92}" destId="{6CBEDDC1-7485-4798-9BD9-B458F72624F9}" srcOrd="2" destOrd="0" presId="urn:microsoft.com/office/officeart/2008/layout/AlternatingHexagons"/>
    <dgm:cxn modelId="{2647A066-E283-4BF2-B176-37BCF921631A}" type="presParOf" srcId="{35EC1DDF-6CB7-4E94-B28A-F855B3418E92}" destId="{AC5A5432-0B86-4A20-998C-7B2E37E5FA86}" srcOrd="3" destOrd="0" presId="urn:microsoft.com/office/officeart/2008/layout/AlternatingHexagons"/>
    <dgm:cxn modelId="{97FE1BEA-3E82-4126-B0AB-098E2B4BC4A3}" type="presParOf" srcId="{35EC1DDF-6CB7-4E94-B28A-F855B3418E92}" destId="{89BB54AE-D0C3-48F0-8135-4D6A41EC397C}" srcOrd="4" destOrd="0" presId="urn:microsoft.com/office/officeart/2008/layout/AlternatingHexagons"/>
    <dgm:cxn modelId="{B8513A01-26DC-4BCB-BC65-0B3561559A1A}" type="presParOf" srcId="{34CA45EF-FA6E-4FB5-9444-54A5462BC37E}" destId="{FAA0C97E-688B-4134-8B41-72D978536BB3}" srcOrd="5" destOrd="0" presId="urn:microsoft.com/office/officeart/2008/layout/AlternatingHexagons"/>
    <dgm:cxn modelId="{B592AE85-B3EC-422E-9774-D66D8943A700}" type="presParOf" srcId="{34CA45EF-FA6E-4FB5-9444-54A5462BC37E}" destId="{3EC96A02-3B71-49B5-BA49-D5104C66B5DD}" srcOrd="6" destOrd="0" presId="urn:microsoft.com/office/officeart/2008/layout/AlternatingHexagons"/>
    <dgm:cxn modelId="{A0C6A58D-534E-4BD7-8C0B-D5758B6F5E59}" type="presParOf" srcId="{3EC96A02-3B71-49B5-BA49-D5104C66B5DD}" destId="{020815F4-AAD4-4F4C-A6A4-FCFA35842B2D}" srcOrd="0" destOrd="0" presId="urn:microsoft.com/office/officeart/2008/layout/AlternatingHexagons"/>
    <dgm:cxn modelId="{A67490A2-CFD3-4621-B3CC-4ACF8D0832F7}" type="presParOf" srcId="{3EC96A02-3B71-49B5-BA49-D5104C66B5DD}" destId="{0165F9AC-C852-471B-AEFD-72168F35FEC8}" srcOrd="1" destOrd="0" presId="urn:microsoft.com/office/officeart/2008/layout/AlternatingHexagons"/>
    <dgm:cxn modelId="{D7A3855D-5F00-456D-B865-8E041B868F5F}" type="presParOf" srcId="{3EC96A02-3B71-49B5-BA49-D5104C66B5DD}" destId="{5B4EAA3A-C92F-4032-A4EE-7A9A71506C48}" srcOrd="2" destOrd="0" presId="urn:microsoft.com/office/officeart/2008/layout/AlternatingHexagons"/>
    <dgm:cxn modelId="{9AFCBAFF-725B-4EFB-BE9E-9D6BC7101A06}" type="presParOf" srcId="{3EC96A02-3B71-49B5-BA49-D5104C66B5DD}" destId="{D6807C9F-AA00-48BF-8251-1C67B34C13F6}" srcOrd="3" destOrd="0" presId="urn:microsoft.com/office/officeart/2008/layout/AlternatingHexagons"/>
    <dgm:cxn modelId="{2DCD27A7-D77E-429D-9F06-A51AD0856A47}" type="presParOf" srcId="{3EC96A02-3B71-49B5-BA49-D5104C66B5DD}" destId="{FAA96D4C-95BB-4488-AEDF-F4B1BA55703C}" srcOrd="4" destOrd="0" presId="urn:microsoft.com/office/officeart/2008/layout/AlternatingHexagons"/>
    <dgm:cxn modelId="{C0C31ED6-2170-4A85-A0B3-F6654A229D3B}" type="presParOf" srcId="{34CA45EF-FA6E-4FB5-9444-54A5462BC37E}" destId="{CBF694EE-6379-44D7-B456-D55EC2DC2A90}" srcOrd="7" destOrd="0" presId="urn:microsoft.com/office/officeart/2008/layout/AlternatingHexagons"/>
    <dgm:cxn modelId="{E7650F29-D389-4D26-9C44-306C0CCE0748}" type="presParOf" srcId="{34CA45EF-FA6E-4FB5-9444-54A5462BC37E}" destId="{6DF014E5-26E8-4DA1-87C4-224A839511D8}" srcOrd="8" destOrd="0" presId="urn:microsoft.com/office/officeart/2008/layout/AlternatingHexagons"/>
    <dgm:cxn modelId="{FFBA4CF5-CAB8-4B9B-AE80-9CFAC23D2B97}" type="presParOf" srcId="{6DF014E5-26E8-4DA1-87C4-224A839511D8}" destId="{BC2CBFFA-B4A7-46F4-87F6-73AACADE860E}" srcOrd="0" destOrd="0" presId="urn:microsoft.com/office/officeart/2008/layout/AlternatingHexagons"/>
    <dgm:cxn modelId="{7D47470D-8B2F-4AFF-B854-DF888136C384}" type="presParOf" srcId="{6DF014E5-26E8-4DA1-87C4-224A839511D8}" destId="{C822623B-0AA7-4DE7-83FE-AE1921BC88E4}" srcOrd="1" destOrd="0" presId="urn:microsoft.com/office/officeart/2008/layout/AlternatingHexagons"/>
    <dgm:cxn modelId="{F1E6F7A8-B72C-474F-AA17-5F174B98B2C7}" type="presParOf" srcId="{6DF014E5-26E8-4DA1-87C4-224A839511D8}" destId="{AB25E076-2B1A-49C9-8E30-4ABD4CB9E4B7}" srcOrd="2" destOrd="0" presId="urn:microsoft.com/office/officeart/2008/layout/AlternatingHexagons"/>
    <dgm:cxn modelId="{BB7DFFD2-8339-4D6E-A52F-12ACBF94C9DD}" type="presParOf" srcId="{6DF014E5-26E8-4DA1-87C4-224A839511D8}" destId="{526D77DD-118E-4E01-A483-791F60990DA6}" srcOrd="3" destOrd="0" presId="urn:microsoft.com/office/officeart/2008/layout/AlternatingHexagons"/>
    <dgm:cxn modelId="{A75F93AC-E16D-4C83-8EA9-476BEA01207A}" type="presParOf" srcId="{6DF014E5-26E8-4DA1-87C4-224A839511D8}" destId="{9280D3BC-E45A-4C33-A9AA-95076167E4F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B7FC12-DC36-4415-9ED7-1526E265D13B}" type="doc">
      <dgm:prSet loTypeId="urn:microsoft.com/office/officeart/2005/8/layout/process2" loCatId="process" qsTypeId="urn:microsoft.com/office/officeart/2005/8/quickstyle/simple1" qsCatId="simple" csTypeId="urn:microsoft.com/office/officeart/2005/8/colors/accent1_1" csCatId="accent1" phldr="1"/>
      <dgm:spPr/>
    </dgm:pt>
    <dgm:pt modelId="{A9D86AD0-FBBB-418A-8C26-8F88FB75E95D}">
      <dgm:prSet phldrT="[Text]"/>
      <dgm:spPr/>
      <dgm:t>
        <a:bodyPr/>
        <a:lstStyle/>
        <a:p>
          <a:r>
            <a:rPr lang="cs-CZ" dirty="0"/>
            <a:t>inicializace</a:t>
          </a:r>
        </a:p>
      </dgm:t>
    </dgm:pt>
    <dgm:pt modelId="{F652450A-2894-42F1-955E-F7F1E5B1B9EB}" type="parTrans" cxnId="{65F4E131-3E3D-4372-B348-56604C850C0A}">
      <dgm:prSet/>
      <dgm:spPr/>
      <dgm:t>
        <a:bodyPr/>
        <a:lstStyle/>
        <a:p>
          <a:endParaRPr lang="cs-CZ"/>
        </a:p>
      </dgm:t>
    </dgm:pt>
    <dgm:pt modelId="{6CBD3588-9E40-4448-82A6-6EE7BF571D9A}" type="sibTrans" cxnId="{65F4E131-3E3D-4372-B348-56604C850C0A}">
      <dgm:prSet/>
      <dgm:spPr/>
      <dgm:t>
        <a:bodyPr/>
        <a:lstStyle/>
        <a:p>
          <a:endParaRPr lang="cs-CZ"/>
        </a:p>
      </dgm:t>
    </dgm:pt>
    <dgm:pt modelId="{3DB9C2F2-455E-4CD4-95BC-B91675D7F6E0}">
      <dgm:prSet phldrT="[Text]"/>
      <dgm:spPr/>
      <dgm:t>
        <a:bodyPr/>
        <a:lstStyle/>
        <a:p>
          <a:r>
            <a:rPr lang="cs-CZ" dirty="0"/>
            <a:t>plánování</a:t>
          </a:r>
        </a:p>
      </dgm:t>
    </dgm:pt>
    <dgm:pt modelId="{30340C90-EA90-44C2-8766-864F11AEB128}" type="parTrans" cxnId="{19C4CADD-292C-45EA-ADC1-5B0A6588252C}">
      <dgm:prSet/>
      <dgm:spPr/>
      <dgm:t>
        <a:bodyPr/>
        <a:lstStyle/>
        <a:p>
          <a:endParaRPr lang="cs-CZ"/>
        </a:p>
      </dgm:t>
    </dgm:pt>
    <dgm:pt modelId="{82B1D14F-8BF0-4A8F-A2C6-78E86FA70EA1}" type="sibTrans" cxnId="{19C4CADD-292C-45EA-ADC1-5B0A6588252C}">
      <dgm:prSet/>
      <dgm:spPr/>
      <dgm:t>
        <a:bodyPr/>
        <a:lstStyle/>
        <a:p>
          <a:endParaRPr lang="cs-CZ"/>
        </a:p>
      </dgm:t>
    </dgm:pt>
    <dgm:pt modelId="{800416C3-B7A4-48A0-85A8-BB1F5D0FE958}">
      <dgm:prSet phldrT="[Text]"/>
      <dgm:spPr/>
      <dgm:t>
        <a:bodyPr/>
        <a:lstStyle/>
        <a:p>
          <a:r>
            <a:rPr lang="cs-CZ" dirty="0"/>
            <a:t>Realizace</a:t>
          </a:r>
        </a:p>
      </dgm:t>
    </dgm:pt>
    <dgm:pt modelId="{E919FA6C-EEB2-42B2-B435-FD198E818758}" type="parTrans" cxnId="{B0D7DFB4-5300-498E-9756-34B3E30F06DE}">
      <dgm:prSet/>
      <dgm:spPr/>
      <dgm:t>
        <a:bodyPr/>
        <a:lstStyle/>
        <a:p>
          <a:endParaRPr lang="cs-CZ"/>
        </a:p>
      </dgm:t>
    </dgm:pt>
    <dgm:pt modelId="{AB447F1D-D648-4600-9DE6-92E2781A633B}" type="sibTrans" cxnId="{B0D7DFB4-5300-498E-9756-34B3E30F06DE}">
      <dgm:prSet/>
      <dgm:spPr/>
      <dgm:t>
        <a:bodyPr/>
        <a:lstStyle/>
        <a:p>
          <a:endParaRPr lang="cs-CZ"/>
        </a:p>
      </dgm:t>
    </dgm:pt>
    <dgm:pt modelId="{02BBC487-CDBC-4C24-8CB4-C3FF7270563B}">
      <dgm:prSet phldrT="[Text]"/>
      <dgm:spPr/>
      <dgm:t>
        <a:bodyPr/>
        <a:lstStyle/>
        <a:p>
          <a:r>
            <a:rPr lang="cs-CZ" dirty="0"/>
            <a:t>ukončení</a:t>
          </a:r>
        </a:p>
      </dgm:t>
    </dgm:pt>
    <dgm:pt modelId="{497139EB-FDE5-47D3-BD2E-051485385545}" type="parTrans" cxnId="{FEE73CF0-9A53-47BD-A1DE-0C8BB2046559}">
      <dgm:prSet/>
      <dgm:spPr/>
      <dgm:t>
        <a:bodyPr/>
        <a:lstStyle/>
        <a:p>
          <a:endParaRPr lang="cs-CZ"/>
        </a:p>
      </dgm:t>
    </dgm:pt>
    <dgm:pt modelId="{E1F62AE1-F290-41CD-8732-BE97D5105AF0}" type="sibTrans" cxnId="{FEE73CF0-9A53-47BD-A1DE-0C8BB2046559}">
      <dgm:prSet/>
      <dgm:spPr/>
      <dgm:t>
        <a:bodyPr/>
        <a:lstStyle/>
        <a:p>
          <a:endParaRPr lang="cs-CZ"/>
        </a:p>
      </dgm:t>
    </dgm:pt>
    <dgm:pt modelId="{349CD4B9-A562-46F8-8FEE-2EEB25E208DD}" type="pres">
      <dgm:prSet presAssocID="{1CB7FC12-DC36-4415-9ED7-1526E265D13B}" presName="linearFlow" presStyleCnt="0">
        <dgm:presLayoutVars>
          <dgm:resizeHandles val="exact"/>
        </dgm:presLayoutVars>
      </dgm:prSet>
      <dgm:spPr/>
    </dgm:pt>
    <dgm:pt modelId="{01B69259-C07A-4223-B07A-B287C7A74A65}" type="pres">
      <dgm:prSet presAssocID="{A9D86AD0-FBBB-418A-8C26-8F88FB75E95D}" presName="node" presStyleLbl="node1" presStyleIdx="0" presStyleCnt="4">
        <dgm:presLayoutVars>
          <dgm:bulletEnabled val="1"/>
        </dgm:presLayoutVars>
      </dgm:prSet>
      <dgm:spPr/>
    </dgm:pt>
    <dgm:pt modelId="{FE093DAE-E4CA-4CA5-83DD-7CB969B8E16F}" type="pres">
      <dgm:prSet presAssocID="{6CBD3588-9E40-4448-82A6-6EE7BF571D9A}" presName="sibTrans" presStyleLbl="sibTrans2D1" presStyleIdx="0" presStyleCnt="3"/>
      <dgm:spPr/>
    </dgm:pt>
    <dgm:pt modelId="{4DA690F1-9CD6-44FA-8B04-E9C679730E77}" type="pres">
      <dgm:prSet presAssocID="{6CBD3588-9E40-4448-82A6-6EE7BF571D9A}" presName="connectorText" presStyleLbl="sibTrans2D1" presStyleIdx="0" presStyleCnt="3"/>
      <dgm:spPr/>
    </dgm:pt>
    <dgm:pt modelId="{80A48AEB-36AD-414A-8DBD-EB7B57DE65FA}" type="pres">
      <dgm:prSet presAssocID="{3DB9C2F2-455E-4CD4-95BC-B91675D7F6E0}" presName="node" presStyleLbl="node1" presStyleIdx="1" presStyleCnt="4">
        <dgm:presLayoutVars>
          <dgm:bulletEnabled val="1"/>
        </dgm:presLayoutVars>
      </dgm:prSet>
      <dgm:spPr/>
    </dgm:pt>
    <dgm:pt modelId="{88D1821C-4931-4183-9122-48E6A9BAAADE}" type="pres">
      <dgm:prSet presAssocID="{82B1D14F-8BF0-4A8F-A2C6-78E86FA70EA1}" presName="sibTrans" presStyleLbl="sibTrans2D1" presStyleIdx="1" presStyleCnt="3"/>
      <dgm:spPr/>
    </dgm:pt>
    <dgm:pt modelId="{18AA2241-8F65-45E5-8194-7A1D5BF224E4}" type="pres">
      <dgm:prSet presAssocID="{82B1D14F-8BF0-4A8F-A2C6-78E86FA70EA1}" presName="connectorText" presStyleLbl="sibTrans2D1" presStyleIdx="1" presStyleCnt="3"/>
      <dgm:spPr/>
    </dgm:pt>
    <dgm:pt modelId="{8C0729F8-5E67-4EFC-ACE9-339075526D5F}" type="pres">
      <dgm:prSet presAssocID="{800416C3-B7A4-48A0-85A8-BB1F5D0FE958}" presName="node" presStyleLbl="node1" presStyleIdx="2" presStyleCnt="4">
        <dgm:presLayoutVars>
          <dgm:bulletEnabled val="1"/>
        </dgm:presLayoutVars>
      </dgm:prSet>
      <dgm:spPr/>
    </dgm:pt>
    <dgm:pt modelId="{7060017F-D5AF-4F83-BD67-7C55FE794BD1}" type="pres">
      <dgm:prSet presAssocID="{AB447F1D-D648-4600-9DE6-92E2781A633B}" presName="sibTrans" presStyleLbl="sibTrans2D1" presStyleIdx="2" presStyleCnt="3"/>
      <dgm:spPr/>
    </dgm:pt>
    <dgm:pt modelId="{4302733E-4EC2-4B26-9AE0-6393849F49A5}" type="pres">
      <dgm:prSet presAssocID="{AB447F1D-D648-4600-9DE6-92E2781A633B}" presName="connectorText" presStyleLbl="sibTrans2D1" presStyleIdx="2" presStyleCnt="3"/>
      <dgm:spPr/>
    </dgm:pt>
    <dgm:pt modelId="{6152BB2F-F05F-4B1B-9E79-03805CD39DCB}" type="pres">
      <dgm:prSet presAssocID="{02BBC487-CDBC-4C24-8CB4-C3FF7270563B}" presName="node" presStyleLbl="node1" presStyleIdx="3" presStyleCnt="4">
        <dgm:presLayoutVars>
          <dgm:bulletEnabled val="1"/>
        </dgm:presLayoutVars>
      </dgm:prSet>
      <dgm:spPr/>
    </dgm:pt>
  </dgm:ptLst>
  <dgm:cxnLst>
    <dgm:cxn modelId="{43E23205-AE2E-4A18-8C36-347931CC3FDF}" type="presOf" srcId="{AB447F1D-D648-4600-9DE6-92E2781A633B}" destId="{4302733E-4EC2-4B26-9AE0-6393849F49A5}" srcOrd="1" destOrd="0" presId="urn:microsoft.com/office/officeart/2005/8/layout/process2"/>
    <dgm:cxn modelId="{F211E50D-0F51-4FDD-A652-AB5800A5B8F3}" type="presOf" srcId="{6CBD3588-9E40-4448-82A6-6EE7BF571D9A}" destId="{FE093DAE-E4CA-4CA5-83DD-7CB969B8E16F}" srcOrd="0" destOrd="0" presId="urn:microsoft.com/office/officeart/2005/8/layout/process2"/>
    <dgm:cxn modelId="{8E0A3C1D-8DD3-4EEB-B764-C9DA897F9F00}" type="presOf" srcId="{02BBC487-CDBC-4C24-8CB4-C3FF7270563B}" destId="{6152BB2F-F05F-4B1B-9E79-03805CD39DCB}" srcOrd="0" destOrd="0" presId="urn:microsoft.com/office/officeart/2005/8/layout/process2"/>
    <dgm:cxn modelId="{65F4E131-3E3D-4372-B348-56604C850C0A}" srcId="{1CB7FC12-DC36-4415-9ED7-1526E265D13B}" destId="{A9D86AD0-FBBB-418A-8C26-8F88FB75E95D}" srcOrd="0" destOrd="0" parTransId="{F652450A-2894-42F1-955E-F7F1E5B1B9EB}" sibTransId="{6CBD3588-9E40-4448-82A6-6EE7BF571D9A}"/>
    <dgm:cxn modelId="{6CBDD56A-70E2-4FF5-B912-F93641EBC3D2}" type="presOf" srcId="{3DB9C2F2-455E-4CD4-95BC-B91675D7F6E0}" destId="{80A48AEB-36AD-414A-8DBD-EB7B57DE65FA}" srcOrd="0" destOrd="0" presId="urn:microsoft.com/office/officeart/2005/8/layout/process2"/>
    <dgm:cxn modelId="{F751FC7D-EAE9-415F-9085-BD5321BB6D82}" type="presOf" srcId="{A9D86AD0-FBBB-418A-8C26-8F88FB75E95D}" destId="{01B69259-C07A-4223-B07A-B287C7A74A65}" srcOrd="0" destOrd="0" presId="urn:microsoft.com/office/officeart/2005/8/layout/process2"/>
    <dgm:cxn modelId="{BAEF5B8E-5D38-4E28-ADFD-E7C401602B1E}" type="presOf" srcId="{6CBD3588-9E40-4448-82A6-6EE7BF571D9A}" destId="{4DA690F1-9CD6-44FA-8B04-E9C679730E77}" srcOrd="1" destOrd="0" presId="urn:microsoft.com/office/officeart/2005/8/layout/process2"/>
    <dgm:cxn modelId="{BFC17894-0DC3-44D5-A728-6FEBF579C0AD}" type="presOf" srcId="{82B1D14F-8BF0-4A8F-A2C6-78E86FA70EA1}" destId="{88D1821C-4931-4183-9122-48E6A9BAAADE}" srcOrd="0" destOrd="0" presId="urn:microsoft.com/office/officeart/2005/8/layout/process2"/>
    <dgm:cxn modelId="{CE3855AC-DD59-4744-98B4-8697930FDA3B}" type="presOf" srcId="{82B1D14F-8BF0-4A8F-A2C6-78E86FA70EA1}" destId="{18AA2241-8F65-45E5-8194-7A1D5BF224E4}" srcOrd="1" destOrd="0" presId="urn:microsoft.com/office/officeart/2005/8/layout/process2"/>
    <dgm:cxn modelId="{B0D7DFB4-5300-498E-9756-34B3E30F06DE}" srcId="{1CB7FC12-DC36-4415-9ED7-1526E265D13B}" destId="{800416C3-B7A4-48A0-85A8-BB1F5D0FE958}" srcOrd="2" destOrd="0" parTransId="{E919FA6C-EEB2-42B2-B435-FD198E818758}" sibTransId="{AB447F1D-D648-4600-9DE6-92E2781A633B}"/>
    <dgm:cxn modelId="{3D347EC1-B9BA-4DB3-85F7-02FE0F3871DB}" type="presOf" srcId="{800416C3-B7A4-48A0-85A8-BB1F5D0FE958}" destId="{8C0729F8-5E67-4EFC-ACE9-339075526D5F}" srcOrd="0" destOrd="0" presId="urn:microsoft.com/office/officeart/2005/8/layout/process2"/>
    <dgm:cxn modelId="{19C4CADD-292C-45EA-ADC1-5B0A6588252C}" srcId="{1CB7FC12-DC36-4415-9ED7-1526E265D13B}" destId="{3DB9C2F2-455E-4CD4-95BC-B91675D7F6E0}" srcOrd="1" destOrd="0" parTransId="{30340C90-EA90-44C2-8766-864F11AEB128}" sibTransId="{82B1D14F-8BF0-4A8F-A2C6-78E86FA70EA1}"/>
    <dgm:cxn modelId="{F65F94E5-3FC8-41B5-A5BA-F85DDCA06F53}" type="presOf" srcId="{AB447F1D-D648-4600-9DE6-92E2781A633B}" destId="{7060017F-D5AF-4F83-BD67-7C55FE794BD1}" srcOrd="0" destOrd="0" presId="urn:microsoft.com/office/officeart/2005/8/layout/process2"/>
    <dgm:cxn modelId="{1B664CE9-7A05-4E30-8179-467A04C2D1D2}" type="presOf" srcId="{1CB7FC12-DC36-4415-9ED7-1526E265D13B}" destId="{349CD4B9-A562-46F8-8FEE-2EEB25E208DD}" srcOrd="0" destOrd="0" presId="urn:microsoft.com/office/officeart/2005/8/layout/process2"/>
    <dgm:cxn modelId="{FEE73CF0-9A53-47BD-A1DE-0C8BB2046559}" srcId="{1CB7FC12-DC36-4415-9ED7-1526E265D13B}" destId="{02BBC487-CDBC-4C24-8CB4-C3FF7270563B}" srcOrd="3" destOrd="0" parTransId="{497139EB-FDE5-47D3-BD2E-051485385545}" sibTransId="{E1F62AE1-F290-41CD-8732-BE97D5105AF0}"/>
    <dgm:cxn modelId="{B1DDD4AA-9A29-479D-9BBD-F15ED37A728E}" type="presParOf" srcId="{349CD4B9-A562-46F8-8FEE-2EEB25E208DD}" destId="{01B69259-C07A-4223-B07A-B287C7A74A65}" srcOrd="0" destOrd="0" presId="urn:microsoft.com/office/officeart/2005/8/layout/process2"/>
    <dgm:cxn modelId="{8518F496-D053-405D-B748-03EFAF413940}" type="presParOf" srcId="{349CD4B9-A562-46F8-8FEE-2EEB25E208DD}" destId="{FE093DAE-E4CA-4CA5-83DD-7CB969B8E16F}" srcOrd="1" destOrd="0" presId="urn:microsoft.com/office/officeart/2005/8/layout/process2"/>
    <dgm:cxn modelId="{EBEC439B-7599-4654-B460-D238EE57C9A4}" type="presParOf" srcId="{FE093DAE-E4CA-4CA5-83DD-7CB969B8E16F}" destId="{4DA690F1-9CD6-44FA-8B04-E9C679730E77}" srcOrd="0" destOrd="0" presId="urn:microsoft.com/office/officeart/2005/8/layout/process2"/>
    <dgm:cxn modelId="{D88F5CA7-071E-4F78-BE94-85B52F75FB81}" type="presParOf" srcId="{349CD4B9-A562-46F8-8FEE-2EEB25E208DD}" destId="{80A48AEB-36AD-414A-8DBD-EB7B57DE65FA}" srcOrd="2" destOrd="0" presId="urn:microsoft.com/office/officeart/2005/8/layout/process2"/>
    <dgm:cxn modelId="{E04EFA82-DFA4-4854-ADF6-DA079B7EB9BB}" type="presParOf" srcId="{349CD4B9-A562-46F8-8FEE-2EEB25E208DD}" destId="{88D1821C-4931-4183-9122-48E6A9BAAADE}" srcOrd="3" destOrd="0" presId="urn:microsoft.com/office/officeart/2005/8/layout/process2"/>
    <dgm:cxn modelId="{B9A9928B-83D2-4719-B7E8-38A3632DA417}" type="presParOf" srcId="{88D1821C-4931-4183-9122-48E6A9BAAADE}" destId="{18AA2241-8F65-45E5-8194-7A1D5BF224E4}" srcOrd="0" destOrd="0" presId="urn:microsoft.com/office/officeart/2005/8/layout/process2"/>
    <dgm:cxn modelId="{1EA7988C-9D68-4864-B0D7-D4697043DB2F}" type="presParOf" srcId="{349CD4B9-A562-46F8-8FEE-2EEB25E208DD}" destId="{8C0729F8-5E67-4EFC-ACE9-339075526D5F}" srcOrd="4" destOrd="0" presId="urn:microsoft.com/office/officeart/2005/8/layout/process2"/>
    <dgm:cxn modelId="{E9F2D895-C9E3-493C-87B9-A5FADEF48D27}" type="presParOf" srcId="{349CD4B9-A562-46F8-8FEE-2EEB25E208DD}" destId="{7060017F-D5AF-4F83-BD67-7C55FE794BD1}" srcOrd="5" destOrd="0" presId="urn:microsoft.com/office/officeart/2005/8/layout/process2"/>
    <dgm:cxn modelId="{852BA89B-3A53-4A41-B75A-836BFB419DB6}" type="presParOf" srcId="{7060017F-D5AF-4F83-BD67-7C55FE794BD1}" destId="{4302733E-4EC2-4B26-9AE0-6393849F49A5}" srcOrd="0" destOrd="0" presId="urn:microsoft.com/office/officeart/2005/8/layout/process2"/>
    <dgm:cxn modelId="{B5D2C135-8177-41F6-984D-6C6A362F3898}" type="presParOf" srcId="{349CD4B9-A562-46F8-8FEE-2EEB25E208DD}" destId="{6152BB2F-F05F-4B1B-9E79-03805CD39DCB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8D6F319-5B9C-4513-99FC-B299D0D43864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405700B1-7B19-4462-82FD-524E679E0895}">
      <dgm:prSet phldrT="[Text]"/>
      <dgm:spPr/>
      <dgm:t>
        <a:bodyPr/>
        <a:lstStyle/>
        <a:p>
          <a:r>
            <a:rPr lang="cs-CZ" dirty="0"/>
            <a:t>předprojektová</a:t>
          </a:r>
        </a:p>
        <a:p>
          <a:r>
            <a:rPr lang="cs-CZ" dirty="0"/>
            <a:t>fáze</a:t>
          </a:r>
        </a:p>
      </dgm:t>
    </dgm:pt>
    <dgm:pt modelId="{CCB9A1BD-A6EB-4AE9-BBF6-5C9277A55A51}" type="parTrans" cxnId="{C9CBA529-897F-4DDB-8A90-0149B66558A3}">
      <dgm:prSet/>
      <dgm:spPr/>
      <dgm:t>
        <a:bodyPr/>
        <a:lstStyle/>
        <a:p>
          <a:endParaRPr lang="cs-CZ"/>
        </a:p>
      </dgm:t>
    </dgm:pt>
    <dgm:pt modelId="{20ECF64E-B4DA-41FB-BACA-834186BFEC8D}" type="sibTrans" cxnId="{C9CBA529-897F-4DDB-8A90-0149B66558A3}">
      <dgm:prSet/>
      <dgm:spPr/>
      <dgm:t>
        <a:bodyPr/>
        <a:lstStyle/>
        <a:p>
          <a:endParaRPr lang="cs-CZ"/>
        </a:p>
      </dgm:t>
    </dgm:pt>
    <dgm:pt modelId="{F290D3AE-6F9F-4985-BF55-A0E3DDCDA24E}">
      <dgm:prSet phldrT="[Text]"/>
      <dgm:spPr/>
      <dgm:t>
        <a:bodyPr/>
        <a:lstStyle/>
        <a:p>
          <a:r>
            <a:rPr lang="cs-CZ" dirty="0"/>
            <a:t>projektová</a:t>
          </a:r>
        </a:p>
        <a:p>
          <a:r>
            <a:rPr lang="cs-CZ" dirty="0"/>
            <a:t>fáze</a:t>
          </a:r>
        </a:p>
      </dgm:t>
    </dgm:pt>
    <dgm:pt modelId="{AAD90632-EE64-4F21-A86B-1D4DF838E95E}" type="parTrans" cxnId="{DC0505C3-EAAF-4E56-B4AE-7DDD3AE252ED}">
      <dgm:prSet/>
      <dgm:spPr/>
      <dgm:t>
        <a:bodyPr/>
        <a:lstStyle/>
        <a:p>
          <a:endParaRPr lang="cs-CZ"/>
        </a:p>
      </dgm:t>
    </dgm:pt>
    <dgm:pt modelId="{5B3C1ECB-32AC-4EDD-842A-E2B8E1A514D2}" type="sibTrans" cxnId="{DC0505C3-EAAF-4E56-B4AE-7DDD3AE252ED}">
      <dgm:prSet/>
      <dgm:spPr/>
      <dgm:t>
        <a:bodyPr/>
        <a:lstStyle/>
        <a:p>
          <a:endParaRPr lang="cs-CZ"/>
        </a:p>
      </dgm:t>
    </dgm:pt>
    <dgm:pt modelId="{D3ADC79C-D86A-472C-8539-20D76911F98E}">
      <dgm:prSet phldrT="[Text]"/>
      <dgm:spPr/>
      <dgm:t>
        <a:bodyPr/>
        <a:lstStyle/>
        <a:p>
          <a:r>
            <a:rPr lang="cs-CZ" dirty="0" err="1"/>
            <a:t>poprojektová</a:t>
          </a:r>
          <a:r>
            <a:rPr lang="cs-CZ" dirty="0"/>
            <a:t> fáze</a:t>
          </a:r>
        </a:p>
      </dgm:t>
    </dgm:pt>
    <dgm:pt modelId="{E74D43CD-3A8C-4476-AB48-0578C4760A01}" type="parTrans" cxnId="{81E8C57D-CCF8-46D4-ACD3-FA0657D297C1}">
      <dgm:prSet/>
      <dgm:spPr/>
      <dgm:t>
        <a:bodyPr/>
        <a:lstStyle/>
        <a:p>
          <a:endParaRPr lang="cs-CZ"/>
        </a:p>
      </dgm:t>
    </dgm:pt>
    <dgm:pt modelId="{90863CBC-D59B-4686-8D99-55E07332F735}" type="sibTrans" cxnId="{81E8C57D-CCF8-46D4-ACD3-FA0657D297C1}">
      <dgm:prSet/>
      <dgm:spPr/>
      <dgm:t>
        <a:bodyPr/>
        <a:lstStyle/>
        <a:p>
          <a:endParaRPr lang="cs-CZ"/>
        </a:p>
      </dgm:t>
    </dgm:pt>
    <dgm:pt modelId="{DE381741-C052-4AA2-9D7A-5BFB63DB7DC2}" type="pres">
      <dgm:prSet presAssocID="{18D6F319-5B9C-4513-99FC-B299D0D43864}" presName="Name0" presStyleCnt="0">
        <dgm:presLayoutVars>
          <dgm:dir/>
          <dgm:resizeHandles val="exact"/>
        </dgm:presLayoutVars>
      </dgm:prSet>
      <dgm:spPr/>
    </dgm:pt>
    <dgm:pt modelId="{3D518743-BF6D-4A3D-BC91-B6D6413F7420}" type="pres">
      <dgm:prSet presAssocID="{405700B1-7B19-4462-82FD-524E679E0895}" presName="node" presStyleLbl="node1" presStyleIdx="0" presStyleCnt="3">
        <dgm:presLayoutVars>
          <dgm:bulletEnabled val="1"/>
        </dgm:presLayoutVars>
      </dgm:prSet>
      <dgm:spPr/>
    </dgm:pt>
    <dgm:pt modelId="{4F741C51-7313-4B5E-988F-DBE0892A4458}" type="pres">
      <dgm:prSet presAssocID="{20ECF64E-B4DA-41FB-BACA-834186BFEC8D}" presName="sibTrans" presStyleLbl="sibTrans2D1" presStyleIdx="0" presStyleCnt="2"/>
      <dgm:spPr/>
    </dgm:pt>
    <dgm:pt modelId="{D7960FB6-4C26-4848-BA18-EB20793034D3}" type="pres">
      <dgm:prSet presAssocID="{20ECF64E-B4DA-41FB-BACA-834186BFEC8D}" presName="connectorText" presStyleLbl="sibTrans2D1" presStyleIdx="0" presStyleCnt="2"/>
      <dgm:spPr/>
    </dgm:pt>
    <dgm:pt modelId="{491261A5-9CD7-4C34-AEF3-CEE67E1CDA7E}" type="pres">
      <dgm:prSet presAssocID="{F290D3AE-6F9F-4985-BF55-A0E3DDCDA24E}" presName="node" presStyleLbl="node1" presStyleIdx="1" presStyleCnt="3">
        <dgm:presLayoutVars>
          <dgm:bulletEnabled val="1"/>
        </dgm:presLayoutVars>
      </dgm:prSet>
      <dgm:spPr/>
    </dgm:pt>
    <dgm:pt modelId="{81C2535C-AA92-41EC-ACA8-B5C839A41262}" type="pres">
      <dgm:prSet presAssocID="{5B3C1ECB-32AC-4EDD-842A-E2B8E1A514D2}" presName="sibTrans" presStyleLbl="sibTrans2D1" presStyleIdx="1" presStyleCnt="2"/>
      <dgm:spPr/>
    </dgm:pt>
    <dgm:pt modelId="{2B934316-0E0F-4686-B7EC-C5B772137D94}" type="pres">
      <dgm:prSet presAssocID="{5B3C1ECB-32AC-4EDD-842A-E2B8E1A514D2}" presName="connectorText" presStyleLbl="sibTrans2D1" presStyleIdx="1" presStyleCnt="2"/>
      <dgm:spPr/>
    </dgm:pt>
    <dgm:pt modelId="{2B5C6B9F-47A9-4827-956B-9FAEFDBE6688}" type="pres">
      <dgm:prSet presAssocID="{D3ADC79C-D86A-472C-8539-20D76911F98E}" presName="node" presStyleLbl="node1" presStyleIdx="2" presStyleCnt="3">
        <dgm:presLayoutVars>
          <dgm:bulletEnabled val="1"/>
        </dgm:presLayoutVars>
      </dgm:prSet>
      <dgm:spPr/>
    </dgm:pt>
  </dgm:ptLst>
  <dgm:cxnLst>
    <dgm:cxn modelId="{A7202F06-146C-4879-AE46-C4F1EE5D8DA2}" type="presOf" srcId="{5B3C1ECB-32AC-4EDD-842A-E2B8E1A514D2}" destId="{81C2535C-AA92-41EC-ACA8-B5C839A41262}" srcOrd="0" destOrd="0" presId="urn:microsoft.com/office/officeart/2005/8/layout/process1"/>
    <dgm:cxn modelId="{4198140C-6389-400E-86A1-AF8D21D4D8B9}" type="presOf" srcId="{5B3C1ECB-32AC-4EDD-842A-E2B8E1A514D2}" destId="{2B934316-0E0F-4686-B7EC-C5B772137D94}" srcOrd="1" destOrd="0" presId="urn:microsoft.com/office/officeart/2005/8/layout/process1"/>
    <dgm:cxn modelId="{09451726-757F-4E15-AB29-EFB91428A35D}" type="presOf" srcId="{F290D3AE-6F9F-4985-BF55-A0E3DDCDA24E}" destId="{491261A5-9CD7-4C34-AEF3-CEE67E1CDA7E}" srcOrd="0" destOrd="0" presId="urn:microsoft.com/office/officeart/2005/8/layout/process1"/>
    <dgm:cxn modelId="{C9CBA529-897F-4DDB-8A90-0149B66558A3}" srcId="{18D6F319-5B9C-4513-99FC-B299D0D43864}" destId="{405700B1-7B19-4462-82FD-524E679E0895}" srcOrd="0" destOrd="0" parTransId="{CCB9A1BD-A6EB-4AE9-BBF6-5C9277A55A51}" sibTransId="{20ECF64E-B4DA-41FB-BACA-834186BFEC8D}"/>
    <dgm:cxn modelId="{3CA99C47-ABF3-4831-806B-593EE46C8331}" type="presOf" srcId="{405700B1-7B19-4462-82FD-524E679E0895}" destId="{3D518743-BF6D-4A3D-BC91-B6D6413F7420}" srcOrd="0" destOrd="0" presId="urn:microsoft.com/office/officeart/2005/8/layout/process1"/>
    <dgm:cxn modelId="{81E8C57D-CCF8-46D4-ACD3-FA0657D297C1}" srcId="{18D6F319-5B9C-4513-99FC-B299D0D43864}" destId="{D3ADC79C-D86A-472C-8539-20D76911F98E}" srcOrd="2" destOrd="0" parTransId="{E74D43CD-3A8C-4476-AB48-0578C4760A01}" sibTransId="{90863CBC-D59B-4686-8D99-55E07332F735}"/>
    <dgm:cxn modelId="{632F6886-3C9F-409E-875F-5073A9483351}" type="presOf" srcId="{20ECF64E-B4DA-41FB-BACA-834186BFEC8D}" destId="{D7960FB6-4C26-4848-BA18-EB20793034D3}" srcOrd="1" destOrd="0" presId="urn:microsoft.com/office/officeart/2005/8/layout/process1"/>
    <dgm:cxn modelId="{8E9E8887-5F7E-47A2-A0B0-01E50CC5EDE9}" type="presOf" srcId="{D3ADC79C-D86A-472C-8539-20D76911F98E}" destId="{2B5C6B9F-47A9-4827-956B-9FAEFDBE6688}" srcOrd="0" destOrd="0" presId="urn:microsoft.com/office/officeart/2005/8/layout/process1"/>
    <dgm:cxn modelId="{B76BE58B-F44A-4F09-AF4E-56EACC70A903}" type="presOf" srcId="{18D6F319-5B9C-4513-99FC-B299D0D43864}" destId="{DE381741-C052-4AA2-9D7A-5BFB63DB7DC2}" srcOrd="0" destOrd="0" presId="urn:microsoft.com/office/officeart/2005/8/layout/process1"/>
    <dgm:cxn modelId="{CC32D890-9018-4381-822D-559334C9B1FB}" type="presOf" srcId="{20ECF64E-B4DA-41FB-BACA-834186BFEC8D}" destId="{4F741C51-7313-4B5E-988F-DBE0892A4458}" srcOrd="0" destOrd="0" presId="urn:microsoft.com/office/officeart/2005/8/layout/process1"/>
    <dgm:cxn modelId="{DC0505C3-EAAF-4E56-B4AE-7DDD3AE252ED}" srcId="{18D6F319-5B9C-4513-99FC-B299D0D43864}" destId="{F290D3AE-6F9F-4985-BF55-A0E3DDCDA24E}" srcOrd="1" destOrd="0" parTransId="{AAD90632-EE64-4F21-A86B-1D4DF838E95E}" sibTransId="{5B3C1ECB-32AC-4EDD-842A-E2B8E1A514D2}"/>
    <dgm:cxn modelId="{18EA61E6-2C0C-40CF-815C-E37AE1EC45C1}" type="presParOf" srcId="{DE381741-C052-4AA2-9D7A-5BFB63DB7DC2}" destId="{3D518743-BF6D-4A3D-BC91-B6D6413F7420}" srcOrd="0" destOrd="0" presId="urn:microsoft.com/office/officeart/2005/8/layout/process1"/>
    <dgm:cxn modelId="{CAA7E2C8-A2CF-4EDD-B705-0872260A59CB}" type="presParOf" srcId="{DE381741-C052-4AA2-9D7A-5BFB63DB7DC2}" destId="{4F741C51-7313-4B5E-988F-DBE0892A4458}" srcOrd="1" destOrd="0" presId="urn:microsoft.com/office/officeart/2005/8/layout/process1"/>
    <dgm:cxn modelId="{1FA05486-6518-4441-BED6-869BDBFA0483}" type="presParOf" srcId="{4F741C51-7313-4B5E-988F-DBE0892A4458}" destId="{D7960FB6-4C26-4848-BA18-EB20793034D3}" srcOrd="0" destOrd="0" presId="urn:microsoft.com/office/officeart/2005/8/layout/process1"/>
    <dgm:cxn modelId="{CCC4CEA9-8602-4308-8786-169515E426CF}" type="presParOf" srcId="{DE381741-C052-4AA2-9D7A-5BFB63DB7DC2}" destId="{491261A5-9CD7-4C34-AEF3-CEE67E1CDA7E}" srcOrd="2" destOrd="0" presId="urn:microsoft.com/office/officeart/2005/8/layout/process1"/>
    <dgm:cxn modelId="{12A58251-E1D2-4E80-9078-975006653D83}" type="presParOf" srcId="{DE381741-C052-4AA2-9D7A-5BFB63DB7DC2}" destId="{81C2535C-AA92-41EC-ACA8-B5C839A41262}" srcOrd="3" destOrd="0" presId="urn:microsoft.com/office/officeart/2005/8/layout/process1"/>
    <dgm:cxn modelId="{C0A7B014-D9A9-442A-8813-2FAE58566889}" type="presParOf" srcId="{81C2535C-AA92-41EC-ACA8-B5C839A41262}" destId="{2B934316-0E0F-4686-B7EC-C5B772137D94}" srcOrd="0" destOrd="0" presId="urn:microsoft.com/office/officeart/2005/8/layout/process1"/>
    <dgm:cxn modelId="{05FD6175-12BB-4CD6-8D20-E5564BFD12BE}" type="presParOf" srcId="{DE381741-C052-4AA2-9D7A-5BFB63DB7DC2}" destId="{2B5C6B9F-47A9-4827-956B-9FAEFDBE668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D53C110-AF86-4B5C-B4DC-321BDD3FBEC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</dgm:pt>
    <dgm:pt modelId="{2B9797F4-B240-41A8-BCB3-3F739FEA02C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námět na projekt</a:t>
          </a:r>
        </a:p>
      </dgm:t>
    </dgm:pt>
    <dgm:pt modelId="{172C250A-BC60-49B4-AE35-81F732774C5C}" type="parTrans" cxnId="{C72E879D-C204-448E-AF3B-1C5C15BD75D0}">
      <dgm:prSet/>
      <dgm:spPr/>
      <dgm:t>
        <a:bodyPr/>
        <a:lstStyle/>
        <a:p>
          <a:endParaRPr lang="cs-CZ"/>
        </a:p>
      </dgm:t>
    </dgm:pt>
    <dgm:pt modelId="{823909D1-6B3C-4A7C-91CC-0BC8A5CACD4A}" type="sibTrans" cxnId="{C72E879D-C204-448E-AF3B-1C5C15BD75D0}">
      <dgm:prSet/>
      <dgm:spPr/>
      <dgm:t>
        <a:bodyPr/>
        <a:lstStyle/>
        <a:p>
          <a:endParaRPr lang="cs-CZ"/>
        </a:p>
      </dgm:t>
    </dgm:pt>
    <dgm:pt modelId="{6C731BAD-7357-4B0F-A3AC-B34A6C2B1EB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doporučení k realizaci</a:t>
          </a:r>
        </a:p>
      </dgm:t>
    </dgm:pt>
    <dgm:pt modelId="{61FE300A-30F0-480E-A7C8-4C56B5A5DB2A}" type="parTrans" cxnId="{16372B2F-097F-4ACA-A553-C123D01DD3C9}">
      <dgm:prSet/>
      <dgm:spPr/>
      <dgm:t>
        <a:bodyPr/>
        <a:lstStyle/>
        <a:p>
          <a:endParaRPr lang="cs-CZ"/>
        </a:p>
      </dgm:t>
    </dgm:pt>
    <dgm:pt modelId="{3DEB419B-B7A0-4A88-932F-EF5FA8C293AA}" type="sibTrans" cxnId="{16372B2F-097F-4ACA-A553-C123D01DD3C9}">
      <dgm:prSet/>
      <dgm:spPr/>
      <dgm:t>
        <a:bodyPr/>
        <a:lstStyle/>
        <a:p>
          <a:endParaRPr lang="cs-CZ"/>
        </a:p>
      </dgm:t>
    </dgm:pt>
    <dgm:pt modelId="{29645E28-132A-4D5C-976A-3588B2B8E1CE}" type="pres">
      <dgm:prSet presAssocID="{8D53C110-AF86-4B5C-B4DC-321BDD3FBEC9}" presName="root" presStyleCnt="0">
        <dgm:presLayoutVars>
          <dgm:dir/>
          <dgm:resizeHandles val="exact"/>
        </dgm:presLayoutVars>
      </dgm:prSet>
      <dgm:spPr/>
    </dgm:pt>
    <dgm:pt modelId="{A66A4518-8453-40F9-9367-F9A3879A7077}" type="pres">
      <dgm:prSet presAssocID="{2B9797F4-B240-41A8-BCB3-3F739FEA02C4}" presName="compNode" presStyleCnt="0"/>
      <dgm:spPr/>
    </dgm:pt>
    <dgm:pt modelId="{36B7EFDE-C387-4164-AF28-823264C7F17C}" type="pres">
      <dgm:prSet presAssocID="{2B9797F4-B240-41A8-BCB3-3F739FEA02C4}" presName="bgRect" presStyleLbl="bgShp" presStyleIdx="0" presStyleCnt="2"/>
      <dgm:spPr/>
    </dgm:pt>
    <dgm:pt modelId="{5D860A49-53D6-403E-9759-B8EE099BCD41}" type="pres">
      <dgm:prSet presAssocID="{2B9797F4-B240-41A8-BCB3-3F739FEA02C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nihy"/>
        </a:ext>
      </dgm:extLst>
    </dgm:pt>
    <dgm:pt modelId="{2D798822-2A85-4F55-9572-58BA5E946C30}" type="pres">
      <dgm:prSet presAssocID="{2B9797F4-B240-41A8-BCB3-3F739FEA02C4}" presName="spaceRect" presStyleCnt="0"/>
      <dgm:spPr/>
    </dgm:pt>
    <dgm:pt modelId="{196DE1C7-81AB-41E1-AD50-AE047AA480DE}" type="pres">
      <dgm:prSet presAssocID="{2B9797F4-B240-41A8-BCB3-3F739FEA02C4}" presName="parTx" presStyleLbl="revTx" presStyleIdx="0" presStyleCnt="2">
        <dgm:presLayoutVars>
          <dgm:chMax val="0"/>
          <dgm:chPref val="0"/>
        </dgm:presLayoutVars>
      </dgm:prSet>
      <dgm:spPr/>
    </dgm:pt>
    <dgm:pt modelId="{87A304EB-C5BA-4B0C-84AB-C1487D624CB4}" type="pres">
      <dgm:prSet presAssocID="{823909D1-6B3C-4A7C-91CC-0BC8A5CACD4A}" presName="sibTrans" presStyleCnt="0"/>
      <dgm:spPr/>
    </dgm:pt>
    <dgm:pt modelId="{4D2175B2-EC74-430B-A02C-7AAD921B39CE}" type="pres">
      <dgm:prSet presAssocID="{6C731BAD-7357-4B0F-A3AC-B34A6C2B1EB6}" presName="compNode" presStyleCnt="0"/>
      <dgm:spPr/>
    </dgm:pt>
    <dgm:pt modelId="{40B90821-7EFD-4D72-843A-5057642BF4FF}" type="pres">
      <dgm:prSet presAssocID="{6C731BAD-7357-4B0F-A3AC-B34A6C2B1EB6}" presName="bgRect" presStyleLbl="bgShp" presStyleIdx="1" presStyleCnt="2"/>
      <dgm:spPr/>
    </dgm:pt>
    <dgm:pt modelId="{894E4DF2-AED0-4668-ACF7-94D97634AEA6}" type="pres">
      <dgm:prSet presAssocID="{6C731BAD-7357-4B0F-A3AC-B34A6C2B1EB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D04A5D0B-31EB-44C4-93E1-FDD508D2D606}" type="pres">
      <dgm:prSet presAssocID="{6C731BAD-7357-4B0F-A3AC-B34A6C2B1EB6}" presName="spaceRect" presStyleCnt="0"/>
      <dgm:spPr/>
    </dgm:pt>
    <dgm:pt modelId="{DD957FB3-C414-40EA-803C-D1BD5B38F867}" type="pres">
      <dgm:prSet presAssocID="{6C731BAD-7357-4B0F-A3AC-B34A6C2B1EB6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CF029F22-F116-4470-8409-5E7A2C0F4080}" type="presOf" srcId="{2B9797F4-B240-41A8-BCB3-3F739FEA02C4}" destId="{196DE1C7-81AB-41E1-AD50-AE047AA480DE}" srcOrd="0" destOrd="0" presId="urn:microsoft.com/office/officeart/2018/2/layout/IconVerticalSolidList"/>
    <dgm:cxn modelId="{16372B2F-097F-4ACA-A553-C123D01DD3C9}" srcId="{8D53C110-AF86-4B5C-B4DC-321BDD3FBEC9}" destId="{6C731BAD-7357-4B0F-A3AC-B34A6C2B1EB6}" srcOrd="1" destOrd="0" parTransId="{61FE300A-30F0-480E-A7C8-4C56B5A5DB2A}" sibTransId="{3DEB419B-B7A0-4A88-932F-EF5FA8C293AA}"/>
    <dgm:cxn modelId="{6C93E03B-77C6-455D-A1CA-041A419350F3}" type="presOf" srcId="{6C731BAD-7357-4B0F-A3AC-B34A6C2B1EB6}" destId="{DD957FB3-C414-40EA-803C-D1BD5B38F867}" srcOrd="0" destOrd="0" presId="urn:microsoft.com/office/officeart/2018/2/layout/IconVerticalSolidList"/>
    <dgm:cxn modelId="{BC209998-BDEB-474A-9DEA-4683DB731F36}" type="presOf" srcId="{8D53C110-AF86-4B5C-B4DC-321BDD3FBEC9}" destId="{29645E28-132A-4D5C-976A-3588B2B8E1CE}" srcOrd="0" destOrd="0" presId="urn:microsoft.com/office/officeart/2018/2/layout/IconVerticalSolidList"/>
    <dgm:cxn modelId="{C72E879D-C204-448E-AF3B-1C5C15BD75D0}" srcId="{8D53C110-AF86-4B5C-B4DC-321BDD3FBEC9}" destId="{2B9797F4-B240-41A8-BCB3-3F739FEA02C4}" srcOrd="0" destOrd="0" parTransId="{172C250A-BC60-49B4-AE35-81F732774C5C}" sibTransId="{823909D1-6B3C-4A7C-91CC-0BC8A5CACD4A}"/>
    <dgm:cxn modelId="{5B4CF54B-BA3B-4CC7-B748-5CAEFDF2249E}" type="presParOf" srcId="{29645E28-132A-4D5C-976A-3588B2B8E1CE}" destId="{A66A4518-8453-40F9-9367-F9A3879A7077}" srcOrd="0" destOrd="0" presId="urn:microsoft.com/office/officeart/2018/2/layout/IconVerticalSolidList"/>
    <dgm:cxn modelId="{246E5585-AE0C-4496-8A1B-C33F8C77E358}" type="presParOf" srcId="{A66A4518-8453-40F9-9367-F9A3879A7077}" destId="{36B7EFDE-C387-4164-AF28-823264C7F17C}" srcOrd="0" destOrd="0" presId="urn:microsoft.com/office/officeart/2018/2/layout/IconVerticalSolidList"/>
    <dgm:cxn modelId="{4F0EA60D-254C-40BF-A2BF-B2CD977FD956}" type="presParOf" srcId="{A66A4518-8453-40F9-9367-F9A3879A7077}" destId="{5D860A49-53D6-403E-9759-B8EE099BCD41}" srcOrd="1" destOrd="0" presId="urn:microsoft.com/office/officeart/2018/2/layout/IconVerticalSolidList"/>
    <dgm:cxn modelId="{D89FD05E-3729-4265-B714-D73B4E38E001}" type="presParOf" srcId="{A66A4518-8453-40F9-9367-F9A3879A7077}" destId="{2D798822-2A85-4F55-9572-58BA5E946C30}" srcOrd="2" destOrd="0" presId="urn:microsoft.com/office/officeart/2018/2/layout/IconVerticalSolidList"/>
    <dgm:cxn modelId="{E9C35F48-6230-49A8-A4F8-867D8C0E4A00}" type="presParOf" srcId="{A66A4518-8453-40F9-9367-F9A3879A7077}" destId="{196DE1C7-81AB-41E1-AD50-AE047AA480DE}" srcOrd="3" destOrd="0" presId="urn:microsoft.com/office/officeart/2018/2/layout/IconVerticalSolidList"/>
    <dgm:cxn modelId="{FADDB853-8979-4177-880B-76D9EC22E883}" type="presParOf" srcId="{29645E28-132A-4D5C-976A-3588B2B8E1CE}" destId="{87A304EB-C5BA-4B0C-84AB-C1487D624CB4}" srcOrd="1" destOrd="0" presId="urn:microsoft.com/office/officeart/2018/2/layout/IconVerticalSolidList"/>
    <dgm:cxn modelId="{D4EBF6C1-36F3-4CAC-B303-CCC461F41004}" type="presParOf" srcId="{29645E28-132A-4D5C-976A-3588B2B8E1CE}" destId="{4D2175B2-EC74-430B-A02C-7AAD921B39CE}" srcOrd="2" destOrd="0" presId="urn:microsoft.com/office/officeart/2018/2/layout/IconVerticalSolidList"/>
    <dgm:cxn modelId="{49449F2A-D2CB-4203-A6F9-21EBB5C753D3}" type="presParOf" srcId="{4D2175B2-EC74-430B-A02C-7AAD921B39CE}" destId="{40B90821-7EFD-4D72-843A-5057642BF4FF}" srcOrd="0" destOrd="0" presId="urn:microsoft.com/office/officeart/2018/2/layout/IconVerticalSolidList"/>
    <dgm:cxn modelId="{86465D11-91DF-4FFA-9CBC-A2E5D812BB8D}" type="presParOf" srcId="{4D2175B2-EC74-430B-A02C-7AAD921B39CE}" destId="{894E4DF2-AED0-4668-ACF7-94D97634AEA6}" srcOrd="1" destOrd="0" presId="urn:microsoft.com/office/officeart/2018/2/layout/IconVerticalSolidList"/>
    <dgm:cxn modelId="{F1E80A26-8600-4715-866E-0FB491381103}" type="presParOf" srcId="{4D2175B2-EC74-430B-A02C-7AAD921B39CE}" destId="{D04A5D0B-31EB-44C4-93E1-FDD508D2D606}" srcOrd="2" destOrd="0" presId="urn:microsoft.com/office/officeart/2018/2/layout/IconVerticalSolidList"/>
    <dgm:cxn modelId="{86587220-C065-4A88-8588-6C180A11E64F}" type="presParOf" srcId="{4D2175B2-EC74-430B-A02C-7AAD921B39CE}" destId="{DD957FB3-C414-40EA-803C-D1BD5B38F86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02B6F58-0161-47D5-8C0B-6BB8EF04EEF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1928B3C-33C0-4045-BECD-E389E828F0E4}">
      <dgm:prSet/>
      <dgm:spPr/>
      <dgm:t>
        <a:bodyPr/>
        <a:lstStyle/>
        <a:p>
          <a:r>
            <a:rPr lang="cs-CZ" b="1"/>
            <a:t>S</a:t>
          </a:r>
          <a:r>
            <a:rPr lang="cs-CZ"/>
            <a:t>ocial – sociální</a:t>
          </a:r>
          <a:endParaRPr lang="en-US"/>
        </a:p>
      </dgm:t>
    </dgm:pt>
    <dgm:pt modelId="{C8DEDCFB-4C53-4CA7-93B6-FE2E6A7AFEC7}" type="parTrans" cxnId="{A42127AF-AAF7-4056-AC20-C10AF1FFFB64}">
      <dgm:prSet/>
      <dgm:spPr/>
      <dgm:t>
        <a:bodyPr/>
        <a:lstStyle/>
        <a:p>
          <a:endParaRPr lang="en-US"/>
        </a:p>
      </dgm:t>
    </dgm:pt>
    <dgm:pt modelId="{BC4AF091-5549-4A8E-94CA-A062F3204F6D}" type="sibTrans" cxnId="{A42127AF-AAF7-4056-AC20-C10AF1FFFB64}">
      <dgm:prSet/>
      <dgm:spPr/>
      <dgm:t>
        <a:bodyPr/>
        <a:lstStyle/>
        <a:p>
          <a:endParaRPr lang="en-US"/>
        </a:p>
      </dgm:t>
    </dgm:pt>
    <dgm:pt modelId="{49AD5217-37CE-435F-B7A9-E52CA7C42AB2}">
      <dgm:prSet/>
      <dgm:spPr/>
      <dgm:t>
        <a:bodyPr/>
        <a:lstStyle/>
        <a:p>
          <a:r>
            <a:rPr lang="cs-CZ" b="1"/>
            <a:t>L</a:t>
          </a:r>
          <a:r>
            <a:rPr lang="cs-CZ"/>
            <a:t>egal – legislativní</a:t>
          </a:r>
          <a:endParaRPr lang="en-US"/>
        </a:p>
      </dgm:t>
    </dgm:pt>
    <dgm:pt modelId="{AA7B16F8-D864-4E7E-A322-8D783F248823}" type="parTrans" cxnId="{135D5618-1B0A-497D-B80D-CEACB26D3CC6}">
      <dgm:prSet/>
      <dgm:spPr/>
      <dgm:t>
        <a:bodyPr/>
        <a:lstStyle/>
        <a:p>
          <a:endParaRPr lang="en-US"/>
        </a:p>
      </dgm:t>
    </dgm:pt>
    <dgm:pt modelId="{AEBB2931-B3C7-4277-84C6-0984F9DE7FAF}" type="sibTrans" cxnId="{135D5618-1B0A-497D-B80D-CEACB26D3CC6}">
      <dgm:prSet/>
      <dgm:spPr/>
      <dgm:t>
        <a:bodyPr/>
        <a:lstStyle/>
        <a:p>
          <a:endParaRPr lang="en-US"/>
        </a:p>
      </dgm:t>
    </dgm:pt>
    <dgm:pt modelId="{D8378BA1-1C2D-41D8-B77E-2EA3692565B1}">
      <dgm:prSet/>
      <dgm:spPr/>
      <dgm:t>
        <a:bodyPr/>
        <a:lstStyle/>
        <a:p>
          <a:r>
            <a:rPr lang="cs-CZ" b="1"/>
            <a:t>E</a:t>
          </a:r>
          <a:r>
            <a:rPr lang="cs-CZ"/>
            <a:t>conomic – ekonomické</a:t>
          </a:r>
          <a:endParaRPr lang="en-US"/>
        </a:p>
      </dgm:t>
    </dgm:pt>
    <dgm:pt modelId="{26049F23-2745-4081-8807-725EF47A56BA}" type="parTrans" cxnId="{417C7217-5E7E-44A3-93FD-3A5A230765EF}">
      <dgm:prSet/>
      <dgm:spPr/>
      <dgm:t>
        <a:bodyPr/>
        <a:lstStyle/>
        <a:p>
          <a:endParaRPr lang="en-US"/>
        </a:p>
      </dgm:t>
    </dgm:pt>
    <dgm:pt modelId="{5FAE923D-08A0-430D-9350-CA32BB626A04}" type="sibTrans" cxnId="{417C7217-5E7E-44A3-93FD-3A5A230765EF}">
      <dgm:prSet/>
      <dgm:spPr/>
      <dgm:t>
        <a:bodyPr/>
        <a:lstStyle/>
        <a:p>
          <a:endParaRPr lang="en-US"/>
        </a:p>
      </dgm:t>
    </dgm:pt>
    <dgm:pt modelId="{DCE85EC2-CAD4-48B4-9708-0EBA543CF48F}">
      <dgm:prSet/>
      <dgm:spPr/>
      <dgm:t>
        <a:bodyPr/>
        <a:lstStyle/>
        <a:p>
          <a:r>
            <a:rPr lang="cs-CZ" b="1"/>
            <a:t>P</a:t>
          </a:r>
          <a:r>
            <a:rPr lang="cs-CZ"/>
            <a:t>olicy – politické</a:t>
          </a:r>
          <a:endParaRPr lang="en-US"/>
        </a:p>
      </dgm:t>
    </dgm:pt>
    <dgm:pt modelId="{4BB2C885-00DF-4E7D-AA40-E8945BAF1CCC}" type="parTrans" cxnId="{9D546D04-AD41-4C81-B1BD-3CE292198034}">
      <dgm:prSet/>
      <dgm:spPr/>
      <dgm:t>
        <a:bodyPr/>
        <a:lstStyle/>
        <a:p>
          <a:endParaRPr lang="en-US"/>
        </a:p>
      </dgm:t>
    </dgm:pt>
    <dgm:pt modelId="{15CBD682-E514-4A29-B716-F22D4D4C9CAA}" type="sibTrans" cxnId="{9D546D04-AD41-4C81-B1BD-3CE292198034}">
      <dgm:prSet/>
      <dgm:spPr/>
      <dgm:t>
        <a:bodyPr/>
        <a:lstStyle/>
        <a:p>
          <a:endParaRPr lang="en-US"/>
        </a:p>
      </dgm:t>
    </dgm:pt>
    <dgm:pt modelId="{CE611970-1D06-46DB-91ED-D0D2DCB965E5}">
      <dgm:prSet/>
      <dgm:spPr/>
      <dgm:t>
        <a:bodyPr/>
        <a:lstStyle/>
        <a:p>
          <a:r>
            <a:rPr lang="cs-CZ" b="1"/>
            <a:t>T</a:t>
          </a:r>
          <a:r>
            <a:rPr lang="cs-CZ"/>
            <a:t>echnology – technologické</a:t>
          </a:r>
          <a:endParaRPr lang="en-US"/>
        </a:p>
      </dgm:t>
    </dgm:pt>
    <dgm:pt modelId="{E7BE524D-DAF5-444F-92BA-15630CEF9788}" type="parTrans" cxnId="{6D8C3F13-C8B2-41DB-B4FD-DF0AD3577741}">
      <dgm:prSet/>
      <dgm:spPr/>
      <dgm:t>
        <a:bodyPr/>
        <a:lstStyle/>
        <a:p>
          <a:endParaRPr lang="en-US"/>
        </a:p>
      </dgm:t>
    </dgm:pt>
    <dgm:pt modelId="{49A97E2F-92D4-48DE-898A-0E7401FA4E2A}" type="sibTrans" cxnId="{6D8C3F13-C8B2-41DB-B4FD-DF0AD3577741}">
      <dgm:prSet/>
      <dgm:spPr/>
      <dgm:t>
        <a:bodyPr/>
        <a:lstStyle/>
        <a:p>
          <a:endParaRPr lang="en-US"/>
        </a:p>
      </dgm:t>
    </dgm:pt>
    <dgm:pt modelId="{44957A43-D6FB-4014-9573-63499D4CBAA5}" type="pres">
      <dgm:prSet presAssocID="{002B6F58-0161-47D5-8C0B-6BB8EF04EEF3}" presName="root" presStyleCnt="0">
        <dgm:presLayoutVars>
          <dgm:dir/>
          <dgm:resizeHandles val="exact"/>
        </dgm:presLayoutVars>
      </dgm:prSet>
      <dgm:spPr/>
    </dgm:pt>
    <dgm:pt modelId="{CE0FEDC6-4531-4535-AA0D-5B0A2ED4C941}" type="pres">
      <dgm:prSet presAssocID="{D1928B3C-33C0-4045-BECD-E389E828F0E4}" presName="compNode" presStyleCnt="0"/>
      <dgm:spPr/>
    </dgm:pt>
    <dgm:pt modelId="{ACC1593A-C64A-44A5-B1F9-5FEF6308C715}" type="pres">
      <dgm:prSet presAssocID="{D1928B3C-33C0-4045-BECD-E389E828F0E4}" presName="bgRect" presStyleLbl="bgShp" presStyleIdx="0" presStyleCnt="5"/>
      <dgm:spPr/>
    </dgm:pt>
    <dgm:pt modelId="{18BFCECB-2FF9-4546-9247-9CC2ABD7918A}" type="pres">
      <dgm:prSet presAssocID="{D1928B3C-33C0-4045-BECD-E389E828F0E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B4DC0AEB-205C-44C5-BECE-BE29171994D7}" type="pres">
      <dgm:prSet presAssocID="{D1928B3C-33C0-4045-BECD-E389E828F0E4}" presName="spaceRect" presStyleCnt="0"/>
      <dgm:spPr/>
    </dgm:pt>
    <dgm:pt modelId="{C4A05EFE-64BA-43BE-9B07-D119878D0C50}" type="pres">
      <dgm:prSet presAssocID="{D1928B3C-33C0-4045-BECD-E389E828F0E4}" presName="parTx" presStyleLbl="revTx" presStyleIdx="0" presStyleCnt="5">
        <dgm:presLayoutVars>
          <dgm:chMax val="0"/>
          <dgm:chPref val="0"/>
        </dgm:presLayoutVars>
      </dgm:prSet>
      <dgm:spPr/>
    </dgm:pt>
    <dgm:pt modelId="{AD3EBF03-6EE6-4B36-8AAF-150E3B9BB6E6}" type="pres">
      <dgm:prSet presAssocID="{BC4AF091-5549-4A8E-94CA-A062F3204F6D}" presName="sibTrans" presStyleCnt="0"/>
      <dgm:spPr/>
    </dgm:pt>
    <dgm:pt modelId="{03A6C707-FE98-49BF-85F7-40E881936F7C}" type="pres">
      <dgm:prSet presAssocID="{49AD5217-37CE-435F-B7A9-E52CA7C42AB2}" presName="compNode" presStyleCnt="0"/>
      <dgm:spPr/>
    </dgm:pt>
    <dgm:pt modelId="{893C4213-22EA-41E5-B094-085F0995AF35}" type="pres">
      <dgm:prSet presAssocID="{49AD5217-37CE-435F-B7A9-E52CA7C42AB2}" presName="bgRect" presStyleLbl="bgShp" presStyleIdx="1" presStyleCnt="5"/>
      <dgm:spPr/>
    </dgm:pt>
    <dgm:pt modelId="{A63D5A9F-F504-4A77-BBCB-F66706AC5D63}" type="pres">
      <dgm:prSet presAssocID="{49AD5217-37CE-435F-B7A9-E52CA7C42AB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lička"/>
        </a:ext>
      </dgm:extLst>
    </dgm:pt>
    <dgm:pt modelId="{D466E9E1-5572-42FF-9194-42458C1553E2}" type="pres">
      <dgm:prSet presAssocID="{49AD5217-37CE-435F-B7A9-E52CA7C42AB2}" presName="spaceRect" presStyleCnt="0"/>
      <dgm:spPr/>
    </dgm:pt>
    <dgm:pt modelId="{589B6031-2307-4CD8-9B30-823794C060CB}" type="pres">
      <dgm:prSet presAssocID="{49AD5217-37CE-435F-B7A9-E52CA7C42AB2}" presName="parTx" presStyleLbl="revTx" presStyleIdx="1" presStyleCnt="5">
        <dgm:presLayoutVars>
          <dgm:chMax val="0"/>
          <dgm:chPref val="0"/>
        </dgm:presLayoutVars>
      </dgm:prSet>
      <dgm:spPr/>
    </dgm:pt>
    <dgm:pt modelId="{A38FE607-7D34-4E31-8291-ABDE5327C7E5}" type="pres">
      <dgm:prSet presAssocID="{AEBB2931-B3C7-4277-84C6-0984F9DE7FAF}" presName="sibTrans" presStyleCnt="0"/>
      <dgm:spPr/>
    </dgm:pt>
    <dgm:pt modelId="{C24D1226-8DF6-4B2C-A885-62828134B095}" type="pres">
      <dgm:prSet presAssocID="{D8378BA1-1C2D-41D8-B77E-2EA3692565B1}" presName="compNode" presStyleCnt="0"/>
      <dgm:spPr/>
    </dgm:pt>
    <dgm:pt modelId="{462C4B91-2AAC-4B60-8441-1886972ADC39}" type="pres">
      <dgm:prSet presAssocID="{D8378BA1-1C2D-41D8-B77E-2EA3692565B1}" presName="bgRect" presStyleLbl="bgShp" presStyleIdx="2" presStyleCnt="5"/>
      <dgm:spPr/>
    </dgm:pt>
    <dgm:pt modelId="{352D45CD-63C3-4027-962F-B6F931761DAE}" type="pres">
      <dgm:prSet presAssocID="{D8378BA1-1C2D-41D8-B77E-2EA3692565B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nce"/>
        </a:ext>
      </dgm:extLst>
    </dgm:pt>
    <dgm:pt modelId="{EA5BFA40-05EF-406A-BB25-F0F3EC0D6239}" type="pres">
      <dgm:prSet presAssocID="{D8378BA1-1C2D-41D8-B77E-2EA3692565B1}" presName="spaceRect" presStyleCnt="0"/>
      <dgm:spPr/>
    </dgm:pt>
    <dgm:pt modelId="{3B68186D-D2D4-45ED-B184-8FAAFCEB930E}" type="pres">
      <dgm:prSet presAssocID="{D8378BA1-1C2D-41D8-B77E-2EA3692565B1}" presName="parTx" presStyleLbl="revTx" presStyleIdx="2" presStyleCnt="5">
        <dgm:presLayoutVars>
          <dgm:chMax val="0"/>
          <dgm:chPref val="0"/>
        </dgm:presLayoutVars>
      </dgm:prSet>
      <dgm:spPr/>
    </dgm:pt>
    <dgm:pt modelId="{678C8F07-36C7-4D67-B8CD-399FC2BEEC9F}" type="pres">
      <dgm:prSet presAssocID="{5FAE923D-08A0-430D-9350-CA32BB626A04}" presName="sibTrans" presStyleCnt="0"/>
      <dgm:spPr/>
    </dgm:pt>
    <dgm:pt modelId="{BAE61B2C-D6BB-4948-9478-17ECB76632AA}" type="pres">
      <dgm:prSet presAssocID="{DCE85EC2-CAD4-48B4-9708-0EBA543CF48F}" presName="compNode" presStyleCnt="0"/>
      <dgm:spPr/>
    </dgm:pt>
    <dgm:pt modelId="{485E97AF-9CFA-4A8A-8C9E-1F7C61E475C9}" type="pres">
      <dgm:prSet presAssocID="{DCE85EC2-CAD4-48B4-9708-0EBA543CF48F}" presName="bgRect" presStyleLbl="bgShp" presStyleIdx="3" presStyleCnt="5"/>
      <dgm:spPr/>
    </dgm:pt>
    <dgm:pt modelId="{F4B9C3B8-3F42-4C01-A319-40C4831B00C6}" type="pres">
      <dgm:prSet presAssocID="{DCE85EC2-CAD4-48B4-9708-0EBA543CF48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a"/>
        </a:ext>
      </dgm:extLst>
    </dgm:pt>
    <dgm:pt modelId="{E51B8995-95BF-409F-9DF5-FD97D8B62D8A}" type="pres">
      <dgm:prSet presAssocID="{DCE85EC2-CAD4-48B4-9708-0EBA543CF48F}" presName="spaceRect" presStyleCnt="0"/>
      <dgm:spPr/>
    </dgm:pt>
    <dgm:pt modelId="{DAE8E26E-66A5-4A1C-A8FF-BC77D9EF7588}" type="pres">
      <dgm:prSet presAssocID="{DCE85EC2-CAD4-48B4-9708-0EBA543CF48F}" presName="parTx" presStyleLbl="revTx" presStyleIdx="3" presStyleCnt="5">
        <dgm:presLayoutVars>
          <dgm:chMax val="0"/>
          <dgm:chPref val="0"/>
        </dgm:presLayoutVars>
      </dgm:prSet>
      <dgm:spPr/>
    </dgm:pt>
    <dgm:pt modelId="{23C58B40-9AE1-49BD-A11B-E4B34333BA76}" type="pres">
      <dgm:prSet presAssocID="{15CBD682-E514-4A29-B716-F22D4D4C9CAA}" presName="sibTrans" presStyleCnt="0"/>
      <dgm:spPr/>
    </dgm:pt>
    <dgm:pt modelId="{634E959E-8755-4209-BA18-A4B74AE236F4}" type="pres">
      <dgm:prSet presAssocID="{CE611970-1D06-46DB-91ED-D0D2DCB965E5}" presName="compNode" presStyleCnt="0"/>
      <dgm:spPr/>
    </dgm:pt>
    <dgm:pt modelId="{3CC647B5-7D5C-4CC0-B6F1-38FA5CDA4272}" type="pres">
      <dgm:prSet presAssocID="{CE611970-1D06-46DB-91ED-D0D2DCB965E5}" presName="bgRect" presStyleLbl="bgShp" presStyleIdx="4" presStyleCnt="5"/>
      <dgm:spPr/>
    </dgm:pt>
    <dgm:pt modelId="{64515069-B61A-480A-97E8-AF6F9FE6A460}" type="pres">
      <dgm:prSet presAssocID="{CE611970-1D06-46DB-91ED-D0D2DCB965E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čítač"/>
        </a:ext>
      </dgm:extLst>
    </dgm:pt>
    <dgm:pt modelId="{37BA5C37-9011-4DDA-9BB3-823B7ABC7734}" type="pres">
      <dgm:prSet presAssocID="{CE611970-1D06-46DB-91ED-D0D2DCB965E5}" presName="spaceRect" presStyleCnt="0"/>
      <dgm:spPr/>
    </dgm:pt>
    <dgm:pt modelId="{4A15823B-FDC9-435E-9DC1-280496CA03E5}" type="pres">
      <dgm:prSet presAssocID="{CE611970-1D06-46DB-91ED-D0D2DCB965E5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C435A01-9529-4519-AF6A-17A746B57230}" type="presOf" srcId="{CE611970-1D06-46DB-91ED-D0D2DCB965E5}" destId="{4A15823B-FDC9-435E-9DC1-280496CA03E5}" srcOrd="0" destOrd="0" presId="urn:microsoft.com/office/officeart/2018/2/layout/IconVerticalSolidList"/>
    <dgm:cxn modelId="{9D546D04-AD41-4C81-B1BD-3CE292198034}" srcId="{002B6F58-0161-47D5-8C0B-6BB8EF04EEF3}" destId="{DCE85EC2-CAD4-48B4-9708-0EBA543CF48F}" srcOrd="3" destOrd="0" parTransId="{4BB2C885-00DF-4E7D-AA40-E8945BAF1CCC}" sibTransId="{15CBD682-E514-4A29-B716-F22D4D4C9CAA}"/>
    <dgm:cxn modelId="{6D8C3F13-C8B2-41DB-B4FD-DF0AD3577741}" srcId="{002B6F58-0161-47D5-8C0B-6BB8EF04EEF3}" destId="{CE611970-1D06-46DB-91ED-D0D2DCB965E5}" srcOrd="4" destOrd="0" parTransId="{E7BE524D-DAF5-444F-92BA-15630CEF9788}" sibTransId="{49A97E2F-92D4-48DE-898A-0E7401FA4E2A}"/>
    <dgm:cxn modelId="{417C7217-5E7E-44A3-93FD-3A5A230765EF}" srcId="{002B6F58-0161-47D5-8C0B-6BB8EF04EEF3}" destId="{D8378BA1-1C2D-41D8-B77E-2EA3692565B1}" srcOrd="2" destOrd="0" parTransId="{26049F23-2745-4081-8807-725EF47A56BA}" sibTransId="{5FAE923D-08A0-430D-9350-CA32BB626A04}"/>
    <dgm:cxn modelId="{135D5618-1B0A-497D-B80D-CEACB26D3CC6}" srcId="{002B6F58-0161-47D5-8C0B-6BB8EF04EEF3}" destId="{49AD5217-37CE-435F-B7A9-E52CA7C42AB2}" srcOrd="1" destOrd="0" parTransId="{AA7B16F8-D864-4E7E-A322-8D783F248823}" sibTransId="{AEBB2931-B3C7-4277-84C6-0984F9DE7FAF}"/>
    <dgm:cxn modelId="{A7CA4219-BEB2-4B84-9106-CEB872538FF7}" type="presOf" srcId="{D8378BA1-1C2D-41D8-B77E-2EA3692565B1}" destId="{3B68186D-D2D4-45ED-B184-8FAAFCEB930E}" srcOrd="0" destOrd="0" presId="urn:microsoft.com/office/officeart/2018/2/layout/IconVerticalSolidList"/>
    <dgm:cxn modelId="{5C8D792F-04F8-43D2-8B7D-DB1865A3D158}" type="presOf" srcId="{49AD5217-37CE-435F-B7A9-E52CA7C42AB2}" destId="{589B6031-2307-4CD8-9B30-823794C060CB}" srcOrd="0" destOrd="0" presId="urn:microsoft.com/office/officeart/2018/2/layout/IconVerticalSolidList"/>
    <dgm:cxn modelId="{87C95C62-1DFB-4DA6-BA57-C2FDE86CE425}" type="presOf" srcId="{DCE85EC2-CAD4-48B4-9708-0EBA543CF48F}" destId="{DAE8E26E-66A5-4A1C-A8FF-BC77D9EF7588}" srcOrd="0" destOrd="0" presId="urn:microsoft.com/office/officeart/2018/2/layout/IconVerticalSolidList"/>
    <dgm:cxn modelId="{A260B542-C8B9-4735-97B9-8285A08D0A04}" type="presOf" srcId="{002B6F58-0161-47D5-8C0B-6BB8EF04EEF3}" destId="{44957A43-D6FB-4014-9573-63499D4CBAA5}" srcOrd="0" destOrd="0" presId="urn:microsoft.com/office/officeart/2018/2/layout/IconVerticalSolidList"/>
    <dgm:cxn modelId="{826B8F77-1C3E-44F4-A5AA-504844C3A7CE}" type="presOf" srcId="{D1928B3C-33C0-4045-BECD-E389E828F0E4}" destId="{C4A05EFE-64BA-43BE-9B07-D119878D0C50}" srcOrd="0" destOrd="0" presId="urn:microsoft.com/office/officeart/2018/2/layout/IconVerticalSolidList"/>
    <dgm:cxn modelId="{A42127AF-AAF7-4056-AC20-C10AF1FFFB64}" srcId="{002B6F58-0161-47D5-8C0B-6BB8EF04EEF3}" destId="{D1928B3C-33C0-4045-BECD-E389E828F0E4}" srcOrd="0" destOrd="0" parTransId="{C8DEDCFB-4C53-4CA7-93B6-FE2E6A7AFEC7}" sibTransId="{BC4AF091-5549-4A8E-94CA-A062F3204F6D}"/>
    <dgm:cxn modelId="{F52DF658-15AC-429B-A791-5013CE120A93}" type="presParOf" srcId="{44957A43-D6FB-4014-9573-63499D4CBAA5}" destId="{CE0FEDC6-4531-4535-AA0D-5B0A2ED4C941}" srcOrd="0" destOrd="0" presId="urn:microsoft.com/office/officeart/2018/2/layout/IconVerticalSolidList"/>
    <dgm:cxn modelId="{93EDE812-51AB-4382-972F-9BE80291D7C8}" type="presParOf" srcId="{CE0FEDC6-4531-4535-AA0D-5B0A2ED4C941}" destId="{ACC1593A-C64A-44A5-B1F9-5FEF6308C715}" srcOrd="0" destOrd="0" presId="urn:microsoft.com/office/officeart/2018/2/layout/IconVerticalSolidList"/>
    <dgm:cxn modelId="{E186A713-C720-4DB8-A373-EC9E3937CBE8}" type="presParOf" srcId="{CE0FEDC6-4531-4535-AA0D-5B0A2ED4C941}" destId="{18BFCECB-2FF9-4546-9247-9CC2ABD7918A}" srcOrd="1" destOrd="0" presId="urn:microsoft.com/office/officeart/2018/2/layout/IconVerticalSolidList"/>
    <dgm:cxn modelId="{C5182DCD-9834-42BC-8DC0-01FDAAD06051}" type="presParOf" srcId="{CE0FEDC6-4531-4535-AA0D-5B0A2ED4C941}" destId="{B4DC0AEB-205C-44C5-BECE-BE29171994D7}" srcOrd="2" destOrd="0" presId="urn:microsoft.com/office/officeart/2018/2/layout/IconVerticalSolidList"/>
    <dgm:cxn modelId="{AF9651AE-E545-45FC-B881-C04D37B1C5E1}" type="presParOf" srcId="{CE0FEDC6-4531-4535-AA0D-5B0A2ED4C941}" destId="{C4A05EFE-64BA-43BE-9B07-D119878D0C50}" srcOrd="3" destOrd="0" presId="urn:microsoft.com/office/officeart/2018/2/layout/IconVerticalSolidList"/>
    <dgm:cxn modelId="{0993F3E1-3BF4-4E32-A9B5-645CEA270005}" type="presParOf" srcId="{44957A43-D6FB-4014-9573-63499D4CBAA5}" destId="{AD3EBF03-6EE6-4B36-8AAF-150E3B9BB6E6}" srcOrd="1" destOrd="0" presId="urn:microsoft.com/office/officeart/2018/2/layout/IconVerticalSolidList"/>
    <dgm:cxn modelId="{615531BD-329E-45E2-B82F-605C397B47EE}" type="presParOf" srcId="{44957A43-D6FB-4014-9573-63499D4CBAA5}" destId="{03A6C707-FE98-49BF-85F7-40E881936F7C}" srcOrd="2" destOrd="0" presId="urn:microsoft.com/office/officeart/2018/2/layout/IconVerticalSolidList"/>
    <dgm:cxn modelId="{9996FC6C-9810-4002-9A7A-9880E8480C21}" type="presParOf" srcId="{03A6C707-FE98-49BF-85F7-40E881936F7C}" destId="{893C4213-22EA-41E5-B094-085F0995AF35}" srcOrd="0" destOrd="0" presId="urn:microsoft.com/office/officeart/2018/2/layout/IconVerticalSolidList"/>
    <dgm:cxn modelId="{EBD618D0-585F-4EF2-9591-335E784A481B}" type="presParOf" srcId="{03A6C707-FE98-49BF-85F7-40E881936F7C}" destId="{A63D5A9F-F504-4A77-BBCB-F66706AC5D63}" srcOrd="1" destOrd="0" presId="urn:microsoft.com/office/officeart/2018/2/layout/IconVerticalSolidList"/>
    <dgm:cxn modelId="{3E162F18-8CA0-447D-9EC6-462F53AF3715}" type="presParOf" srcId="{03A6C707-FE98-49BF-85F7-40E881936F7C}" destId="{D466E9E1-5572-42FF-9194-42458C1553E2}" srcOrd="2" destOrd="0" presId="urn:microsoft.com/office/officeart/2018/2/layout/IconVerticalSolidList"/>
    <dgm:cxn modelId="{6C96B363-AA1C-4DA1-AF92-B5E3DC46DE4E}" type="presParOf" srcId="{03A6C707-FE98-49BF-85F7-40E881936F7C}" destId="{589B6031-2307-4CD8-9B30-823794C060CB}" srcOrd="3" destOrd="0" presId="urn:microsoft.com/office/officeart/2018/2/layout/IconVerticalSolidList"/>
    <dgm:cxn modelId="{9C490C24-8197-4CB7-821D-AEF75BE0746C}" type="presParOf" srcId="{44957A43-D6FB-4014-9573-63499D4CBAA5}" destId="{A38FE607-7D34-4E31-8291-ABDE5327C7E5}" srcOrd="3" destOrd="0" presId="urn:microsoft.com/office/officeart/2018/2/layout/IconVerticalSolidList"/>
    <dgm:cxn modelId="{86334EA2-748C-4856-B0EB-0F510BE1D982}" type="presParOf" srcId="{44957A43-D6FB-4014-9573-63499D4CBAA5}" destId="{C24D1226-8DF6-4B2C-A885-62828134B095}" srcOrd="4" destOrd="0" presId="urn:microsoft.com/office/officeart/2018/2/layout/IconVerticalSolidList"/>
    <dgm:cxn modelId="{E5D5623F-8DEE-43F6-9095-B1F5812624E4}" type="presParOf" srcId="{C24D1226-8DF6-4B2C-A885-62828134B095}" destId="{462C4B91-2AAC-4B60-8441-1886972ADC39}" srcOrd="0" destOrd="0" presId="urn:microsoft.com/office/officeart/2018/2/layout/IconVerticalSolidList"/>
    <dgm:cxn modelId="{5848906E-C52D-489C-82D6-E5B1AA0FC537}" type="presParOf" srcId="{C24D1226-8DF6-4B2C-A885-62828134B095}" destId="{352D45CD-63C3-4027-962F-B6F931761DAE}" srcOrd="1" destOrd="0" presId="urn:microsoft.com/office/officeart/2018/2/layout/IconVerticalSolidList"/>
    <dgm:cxn modelId="{8B69DD72-66C1-4991-90BF-2D5F5F7EB079}" type="presParOf" srcId="{C24D1226-8DF6-4B2C-A885-62828134B095}" destId="{EA5BFA40-05EF-406A-BB25-F0F3EC0D6239}" srcOrd="2" destOrd="0" presId="urn:microsoft.com/office/officeart/2018/2/layout/IconVerticalSolidList"/>
    <dgm:cxn modelId="{E0AD7FAE-B3C7-4AE8-BC64-6E3C74DA9E1C}" type="presParOf" srcId="{C24D1226-8DF6-4B2C-A885-62828134B095}" destId="{3B68186D-D2D4-45ED-B184-8FAAFCEB930E}" srcOrd="3" destOrd="0" presId="urn:microsoft.com/office/officeart/2018/2/layout/IconVerticalSolidList"/>
    <dgm:cxn modelId="{1CC4649E-41F2-417A-9EE7-FB8CDD2988AE}" type="presParOf" srcId="{44957A43-D6FB-4014-9573-63499D4CBAA5}" destId="{678C8F07-36C7-4D67-B8CD-399FC2BEEC9F}" srcOrd="5" destOrd="0" presId="urn:microsoft.com/office/officeart/2018/2/layout/IconVerticalSolidList"/>
    <dgm:cxn modelId="{E14831BD-C2EA-4201-93DB-5398CAF60940}" type="presParOf" srcId="{44957A43-D6FB-4014-9573-63499D4CBAA5}" destId="{BAE61B2C-D6BB-4948-9478-17ECB76632AA}" srcOrd="6" destOrd="0" presId="urn:microsoft.com/office/officeart/2018/2/layout/IconVerticalSolidList"/>
    <dgm:cxn modelId="{530FDC01-F02F-4382-B313-55C105B20E6C}" type="presParOf" srcId="{BAE61B2C-D6BB-4948-9478-17ECB76632AA}" destId="{485E97AF-9CFA-4A8A-8C9E-1F7C61E475C9}" srcOrd="0" destOrd="0" presId="urn:microsoft.com/office/officeart/2018/2/layout/IconVerticalSolidList"/>
    <dgm:cxn modelId="{D8908014-979D-4507-A813-2D69E8B07A88}" type="presParOf" srcId="{BAE61B2C-D6BB-4948-9478-17ECB76632AA}" destId="{F4B9C3B8-3F42-4C01-A319-40C4831B00C6}" srcOrd="1" destOrd="0" presId="urn:microsoft.com/office/officeart/2018/2/layout/IconVerticalSolidList"/>
    <dgm:cxn modelId="{FEF9A5FF-A540-4AC6-8A3E-48B91D3BD03A}" type="presParOf" srcId="{BAE61B2C-D6BB-4948-9478-17ECB76632AA}" destId="{E51B8995-95BF-409F-9DF5-FD97D8B62D8A}" srcOrd="2" destOrd="0" presId="urn:microsoft.com/office/officeart/2018/2/layout/IconVerticalSolidList"/>
    <dgm:cxn modelId="{99246E07-7013-40EB-9B42-34FDDCF9D054}" type="presParOf" srcId="{BAE61B2C-D6BB-4948-9478-17ECB76632AA}" destId="{DAE8E26E-66A5-4A1C-A8FF-BC77D9EF7588}" srcOrd="3" destOrd="0" presId="urn:microsoft.com/office/officeart/2018/2/layout/IconVerticalSolidList"/>
    <dgm:cxn modelId="{0C18225F-EEBC-404D-AA7E-5DA6E285A832}" type="presParOf" srcId="{44957A43-D6FB-4014-9573-63499D4CBAA5}" destId="{23C58B40-9AE1-49BD-A11B-E4B34333BA76}" srcOrd="7" destOrd="0" presId="urn:microsoft.com/office/officeart/2018/2/layout/IconVerticalSolidList"/>
    <dgm:cxn modelId="{D5B1EA75-158D-428C-8066-56B10C56383C}" type="presParOf" srcId="{44957A43-D6FB-4014-9573-63499D4CBAA5}" destId="{634E959E-8755-4209-BA18-A4B74AE236F4}" srcOrd="8" destOrd="0" presId="urn:microsoft.com/office/officeart/2018/2/layout/IconVerticalSolidList"/>
    <dgm:cxn modelId="{02DBFF32-5C7D-457D-8AAB-1F600A94A84C}" type="presParOf" srcId="{634E959E-8755-4209-BA18-A4B74AE236F4}" destId="{3CC647B5-7D5C-4CC0-B6F1-38FA5CDA4272}" srcOrd="0" destOrd="0" presId="urn:microsoft.com/office/officeart/2018/2/layout/IconVerticalSolidList"/>
    <dgm:cxn modelId="{DD60F2FA-3655-4E42-BF64-E3C73486E870}" type="presParOf" srcId="{634E959E-8755-4209-BA18-A4B74AE236F4}" destId="{64515069-B61A-480A-97E8-AF6F9FE6A460}" srcOrd="1" destOrd="0" presId="urn:microsoft.com/office/officeart/2018/2/layout/IconVerticalSolidList"/>
    <dgm:cxn modelId="{D8352DDD-D61E-4D1F-B4FB-7743A8B77E13}" type="presParOf" srcId="{634E959E-8755-4209-BA18-A4B74AE236F4}" destId="{37BA5C37-9011-4DDA-9BB3-823B7ABC7734}" srcOrd="2" destOrd="0" presId="urn:microsoft.com/office/officeart/2018/2/layout/IconVerticalSolidList"/>
    <dgm:cxn modelId="{1F80837C-8B07-4122-A9A8-7D4406038B0E}" type="presParOf" srcId="{634E959E-8755-4209-BA18-A4B74AE236F4}" destId="{4A15823B-FDC9-435E-9DC1-280496CA03E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F5D186A-F42C-45F1-94AF-96F6875BF83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973F98CB-E934-4E2C-A9FF-A76944ADC16E}">
      <dgm:prSet phldrT="[Text]"/>
      <dgm:spPr/>
      <dgm:t>
        <a:bodyPr/>
        <a:lstStyle/>
        <a:p>
          <a:r>
            <a:rPr lang="cs-CZ" dirty="0"/>
            <a:t>kvalita (rozsah)</a:t>
          </a:r>
        </a:p>
      </dgm:t>
    </dgm:pt>
    <dgm:pt modelId="{A7995AF4-F2E6-49C8-A055-7B3DF0BA6C84}" type="parTrans" cxnId="{1A990D90-C556-432A-A1CA-86CAAEF665FD}">
      <dgm:prSet/>
      <dgm:spPr/>
      <dgm:t>
        <a:bodyPr/>
        <a:lstStyle/>
        <a:p>
          <a:endParaRPr lang="cs-CZ"/>
        </a:p>
      </dgm:t>
    </dgm:pt>
    <dgm:pt modelId="{6B8097CF-C7CD-41CB-A335-F866ECA42FA9}" type="sibTrans" cxnId="{1A990D90-C556-432A-A1CA-86CAAEF665FD}">
      <dgm:prSet/>
      <dgm:spPr/>
      <dgm:t>
        <a:bodyPr/>
        <a:lstStyle/>
        <a:p>
          <a:endParaRPr lang="cs-CZ"/>
        </a:p>
      </dgm:t>
    </dgm:pt>
    <dgm:pt modelId="{569AC6ED-7895-4DBD-9287-001C26BA91E1}">
      <dgm:prSet phldrT="[Text]"/>
      <dgm:spPr/>
      <dgm:t>
        <a:bodyPr/>
        <a:lstStyle/>
        <a:p>
          <a:r>
            <a:rPr lang="cs-CZ"/>
            <a:t>zdroje (náklady)</a:t>
          </a:r>
        </a:p>
      </dgm:t>
    </dgm:pt>
    <dgm:pt modelId="{0C8493BB-EA03-44A4-9D31-40A49D893894}" type="parTrans" cxnId="{55D50128-D2CA-479D-B8F9-625291168A6D}">
      <dgm:prSet/>
      <dgm:spPr/>
      <dgm:t>
        <a:bodyPr/>
        <a:lstStyle/>
        <a:p>
          <a:endParaRPr lang="cs-CZ"/>
        </a:p>
      </dgm:t>
    </dgm:pt>
    <dgm:pt modelId="{D0ACA22D-FE39-4CCC-A4F5-B0BCC135FF52}" type="sibTrans" cxnId="{55D50128-D2CA-479D-B8F9-625291168A6D}">
      <dgm:prSet/>
      <dgm:spPr/>
      <dgm:t>
        <a:bodyPr/>
        <a:lstStyle/>
        <a:p>
          <a:endParaRPr lang="cs-CZ"/>
        </a:p>
      </dgm:t>
    </dgm:pt>
    <dgm:pt modelId="{F6A70314-D7D9-4BF6-B143-A0C4427503DB}">
      <dgm:prSet phldrT="[Text]"/>
      <dgm:spPr/>
      <dgm:t>
        <a:bodyPr/>
        <a:lstStyle/>
        <a:p>
          <a:r>
            <a:rPr lang="cs-CZ"/>
            <a:t>čas (harmonogram)</a:t>
          </a:r>
        </a:p>
      </dgm:t>
    </dgm:pt>
    <dgm:pt modelId="{64541C3E-1615-4948-BD64-D3327D1C885B}" type="parTrans" cxnId="{74013DF1-4FA7-49B6-9351-80D8467B1590}">
      <dgm:prSet/>
      <dgm:spPr/>
      <dgm:t>
        <a:bodyPr/>
        <a:lstStyle/>
        <a:p>
          <a:endParaRPr lang="cs-CZ"/>
        </a:p>
      </dgm:t>
    </dgm:pt>
    <dgm:pt modelId="{ACAA5435-C3AA-4D04-B526-4975E80D1C8B}" type="sibTrans" cxnId="{74013DF1-4FA7-49B6-9351-80D8467B1590}">
      <dgm:prSet/>
      <dgm:spPr/>
      <dgm:t>
        <a:bodyPr/>
        <a:lstStyle/>
        <a:p>
          <a:endParaRPr lang="cs-CZ"/>
        </a:p>
      </dgm:t>
    </dgm:pt>
    <dgm:pt modelId="{C1831715-AC9B-49A1-8B05-DC796AD0EC19}" type="pres">
      <dgm:prSet presAssocID="{5F5D186A-F42C-45F1-94AF-96F6875BF83D}" presName="compositeShape" presStyleCnt="0">
        <dgm:presLayoutVars>
          <dgm:dir/>
          <dgm:resizeHandles/>
        </dgm:presLayoutVars>
      </dgm:prSet>
      <dgm:spPr/>
    </dgm:pt>
    <dgm:pt modelId="{A4924245-A32A-48C2-AD41-D1003B724B17}" type="pres">
      <dgm:prSet presAssocID="{5F5D186A-F42C-45F1-94AF-96F6875BF83D}" presName="pyramid" presStyleLbl="node1" presStyleIdx="0" presStyleCnt="1" custLinFactNeighborY="-4692"/>
      <dgm:spPr/>
    </dgm:pt>
    <dgm:pt modelId="{7D805A6F-C02A-4304-802D-9938F276905F}" type="pres">
      <dgm:prSet presAssocID="{5F5D186A-F42C-45F1-94AF-96F6875BF83D}" presName="theList" presStyleCnt="0"/>
      <dgm:spPr/>
    </dgm:pt>
    <dgm:pt modelId="{4B6D0C50-3051-445F-9377-B80DBB78C7DB}" type="pres">
      <dgm:prSet presAssocID="{973F98CB-E934-4E2C-A9FF-A76944ADC16E}" presName="aNode" presStyleLbl="fgAcc1" presStyleIdx="0" presStyleCnt="3" custLinFactY="-25161" custLinFactNeighborX="-47678" custLinFactNeighborY="-100000">
        <dgm:presLayoutVars>
          <dgm:bulletEnabled val="1"/>
        </dgm:presLayoutVars>
      </dgm:prSet>
      <dgm:spPr/>
    </dgm:pt>
    <dgm:pt modelId="{16DDA813-59D7-42F5-AA7D-85160E6FC161}" type="pres">
      <dgm:prSet presAssocID="{973F98CB-E934-4E2C-A9FF-A76944ADC16E}" presName="aSpace" presStyleCnt="0"/>
      <dgm:spPr/>
    </dgm:pt>
    <dgm:pt modelId="{9E6F0E06-32B9-40A0-86E7-91BDEB9F67DB}" type="pres">
      <dgm:prSet presAssocID="{569AC6ED-7895-4DBD-9287-001C26BA91E1}" presName="aNode" presStyleLbl="fgAcc1" presStyleIdx="1" presStyleCnt="3" custLinFactX="-25095" custLinFactY="164716" custLinFactNeighborX="-100000" custLinFactNeighborY="200000">
        <dgm:presLayoutVars>
          <dgm:bulletEnabled val="1"/>
        </dgm:presLayoutVars>
      </dgm:prSet>
      <dgm:spPr/>
    </dgm:pt>
    <dgm:pt modelId="{AC3DFAF9-513A-46F5-918B-5DDD9EE58C05}" type="pres">
      <dgm:prSet presAssocID="{569AC6ED-7895-4DBD-9287-001C26BA91E1}" presName="aSpace" presStyleCnt="0"/>
      <dgm:spPr/>
    </dgm:pt>
    <dgm:pt modelId="{E688BEFA-6BA2-47E2-88B9-563A300E51EE}" type="pres">
      <dgm:prSet presAssocID="{F6A70314-D7D9-4BF6-B143-A0C4427503DB}" presName="aNode" presStyleLbl="fgAcc1" presStyleIdx="2" presStyleCnt="3" custLinFactY="41824" custLinFactNeighborX="15218" custLinFactNeighborY="100000">
        <dgm:presLayoutVars>
          <dgm:bulletEnabled val="1"/>
        </dgm:presLayoutVars>
      </dgm:prSet>
      <dgm:spPr/>
    </dgm:pt>
    <dgm:pt modelId="{92D4526D-A5E7-4249-B9D3-FBB496AFC0F2}" type="pres">
      <dgm:prSet presAssocID="{F6A70314-D7D9-4BF6-B143-A0C4427503DB}" presName="aSpace" presStyleCnt="0"/>
      <dgm:spPr/>
    </dgm:pt>
  </dgm:ptLst>
  <dgm:cxnLst>
    <dgm:cxn modelId="{55D50128-D2CA-479D-B8F9-625291168A6D}" srcId="{5F5D186A-F42C-45F1-94AF-96F6875BF83D}" destId="{569AC6ED-7895-4DBD-9287-001C26BA91E1}" srcOrd="1" destOrd="0" parTransId="{0C8493BB-EA03-44A4-9D31-40A49D893894}" sibTransId="{D0ACA22D-FE39-4CCC-A4F5-B0BCC135FF52}"/>
    <dgm:cxn modelId="{59A07B5F-0542-473C-9EC5-FDF92FD802D6}" type="presOf" srcId="{F6A70314-D7D9-4BF6-B143-A0C4427503DB}" destId="{E688BEFA-6BA2-47E2-88B9-563A300E51EE}" srcOrd="0" destOrd="0" presId="urn:microsoft.com/office/officeart/2005/8/layout/pyramid2"/>
    <dgm:cxn modelId="{AFC9DD76-710E-4542-87E8-7F6D5B69D8FD}" type="presOf" srcId="{569AC6ED-7895-4DBD-9287-001C26BA91E1}" destId="{9E6F0E06-32B9-40A0-86E7-91BDEB9F67DB}" srcOrd="0" destOrd="0" presId="urn:microsoft.com/office/officeart/2005/8/layout/pyramid2"/>
    <dgm:cxn modelId="{1A990D90-C556-432A-A1CA-86CAAEF665FD}" srcId="{5F5D186A-F42C-45F1-94AF-96F6875BF83D}" destId="{973F98CB-E934-4E2C-A9FF-A76944ADC16E}" srcOrd="0" destOrd="0" parTransId="{A7995AF4-F2E6-49C8-A055-7B3DF0BA6C84}" sibTransId="{6B8097CF-C7CD-41CB-A335-F866ECA42FA9}"/>
    <dgm:cxn modelId="{33B62394-5FAA-4D57-95B9-0243ED843553}" type="presOf" srcId="{973F98CB-E934-4E2C-A9FF-A76944ADC16E}" destId="{4B6D0C50-3051-445F-9377-B80DBB78C7DB}" srcOrd="0" destOrd="0" presId="urn:microsoft.com/office/officeart/2005/8/layout/pyramid2"/>
    <dgm:cxn modelId="{8F9BC89D-1A36-4ED7-830C-1E234E1E3902}" type="presOf" srcId="{5F5D186A-F42C-45F1-94AF-96F6875BF83D}" destId="{C1831715-AC9B-49A1-8B05-DC796AD0EC19}" srcOrd="0" destOrd="0" presId="urn:microsoft.com/office/officeart/2005/8/layout/pyramid2"/>
    <dgm:cxn modelId="{74013DF1-4FA7-49B6-9351-80D8467B1590}" srcId="{5F5D186A-F42C-45F1-94AF-96F6875BF83D}" destId="{F6A70314-D7D9-4BF6-B143-A0C4427503DB}" srcOrd="2" destOrd="0" parTransId="{64541C3E-1615-4948-BD64-D3327D1C885B}" sibTransId="{ACAA5435-C3AA-4D04-B526-4975E80D1C8B}"/>
    <dgm:cxn modelId="{84B3AF04-28C2-4704-A135-4145F36DA1F3}" type="presParOf" srcId="{C1831715-AC9B-49A1-8B05-DC796AD0EC19}" destId="{A4924245-A32A-48C2-AD41-D1003B724B17}" srcOrd="0" destOrd="0" presId="urn:microsoft.com/office/officeart/2005/8/layout/pyramid2"/>
    <dgm:cxn modelId="{E1E1848F-EFAE-4B74-86B6-EFD619D00C97}" type="presParOf" srcId="{C1831715-AC9B-49A1-8B05-DC796AD0EC19}" destId="{7D805A6F-C02A-4304-802D-9938F276905F}" srcOrd="1" destOrd="0" presId="urn:microsoft.com/office/officeart/2005/8/layout/pyramid2"/>
    <dgm:cxn modelId="{8A2B0AEA-81EE-473A-B19F-15AAD9DF5518}" type="presParOf" srcId="{7D805A6F-C02A-4304-802D-9938F276905F}" destId="{4B6D0C50-3051-445F-9377-B80DBB78C7DB}" srcOrd="0" destOrd="0" presId="urn:microsoft.com/office/officeart/2005/8/layout/pyramid2"/>
    <dgm:cxn modelId="{E5A141F0-BADA-4F09-BB4B-D4F6828CA0DD}" type="presParOf" srcId="{7D805A6F-C02A-4304-802D-9938F276905F}" destId="{16DDA813-59D7-42F5-AA7D-85160E6FC161}" srcOrd="1" destOrd="0" presId="urn:microsoft.com/office/officeart/2005/8/layout/pyramid2"/>
    <dgm:cxn modelId="{6DAF5059-307A-449B-8F6F-7942EA2EEEB2}" type="presParOf" srcId="{7D805A6F-C02A-4304-802D-9938F276905F}" destId="{9E6F0E06-32B9-40A0-86E7-91BDEB9F67DB}" srcOrd="2" destOrd="0" presId="urn:microsoft.com/office/officeart/2005/8/layout/pyramid2"/>
    <dgm:cxn modelId="{D66424BC-F387-4081-B173-B6B484EF2AC3}" type="presParOf" srcId="{7D805A6F-C02A-4304-802D-9938F276905F}" destId="{AC3DFAF9-513A-46F5-918B-5DDD9EE58C05}" srcOrd="3" destOrd="0" presId="urn:microsoft.com/office/officeart/2005/8/layout/pyramid2"/>
    <dgm:cxn modelId="{888536C5-9C67-4D39-871E-244F49FB1DB3}" type="presParOf" srcId="{7D805A6F-C02A-4304-802D-9938F276905F}" destId="{E688BEFA-6BA2-47E2-88B9-563A300E51EE}" srcOrd="4" destOrd="0" presId="urn:microsoft.com/office/officeart/2005/8/layout/pyramid2"/>
    <dgm:cxn modelId="{413EDAE2-EFF5-4FD6-BB3E-A8938FDAB697}" type="presParOf" srcId="{7D805A6F-C02A-4304-802D-9938F276905F}" destId="{92D4526D-A5E7-4249-B9D3-FBB496AFC0F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2A2AE-88A7-43FE-9C4C-8E529C080851}">
      <dsp:nvSpPr>
        <dsp:cNvPr id="0" name=""/>
        <dsp:cNvSpPr/>
      </dsp:nvSpPr>
      <dsp:spPr>
        <a:xfrm>
          <a:off x="2044800" y="443661"/>
          <a:ext cx="2196000" cy="2196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9F3FBE-6F07-4C9A-8244-BA80D7B26359}">
      <dsp:nvSpPr>
        <dsp:cNvPr id="0" name=""/>
        <dsp:cNvSpPr/>
      </dsp:nvSpPr>
      <dsp:spPr>
        <a:xfrm>
          <a:off x="2512800" y="911661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0A720F-6500-4186-A579-21294433509C}">
      <dsp:nvSpPr>
        <dsp:cNvPr id="0" name=""/>
        <dsp:cNvSpPr/>
      </dsp:nvSpPr>
      <dsp:spPr>
        <a:xfrm>
          <a:off x="1342800" y="332366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600" b="1" kern="1200"/>
            <a:t>projekt</a:t>
          </a:r>
          <a:r>
            <a:rPr lang="cs-CZ" sz="1600" kern="1200"/>
            <a:t> – zpracovaný návrh nebo plán (stavebnictví atd.)</a:t>
          </a:r>
          <a:endParaRPr lang="en-US" sz="1600" kern="1200"/>
        </a:p>
      </dsp:txBody>
      <dsp:txXfrm>
        <a:off x="1342800" y="3323662"/>
        <a:ext cx="3600000" cy="720000"/>
      </dsp:txXfrm>
    </dsp:sp>
    <dsp:sp modelId="{98E5FBFA-E8B4-4B73-A3AC-F8C7D816A19A}">
      <dsp:nvSpPr>
        <dsp:cNvPr id="0" name=""/>
        <dsp:cNvSpPr/>
      </dsp:nvSpPr>
      <dsp:spPr>
        <a:xfrm>
          <a:off x="6274800" y="443661"/>
          <a:ext cx="2196000" cy="2196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B4D5CA-9738-4EE3-9B81-EB075269BAE7}">
      <dsp:nvSpPr>
        <dsp:cNvPr id="0" name=""/>
        <dsp:cNvSpPr/>
      </dsp:nvSpPr>
      <dsp:spPr>
        <a:xfrm>
          <a:off x="6742800" y="911661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C477D-FC82-41B6-98C5-8119D0FDFAB7}">
      <dsp:nvSpPr>
        <dsp:cNvPr id="0" name=""/>
        <dsp:cNvSpPr/>
      </dsp:nvSpPr>
      <dsp:spPr>
        <a:xfrm>
          <a:off x="5572800" y="332366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600" b="1" kern="1200"/>
            <a:t>projekt</a:t>
          </a:r>
          <a:r>
            <a:rPr lang="cs-CZ" sz="1600" kern="1200"/>
            <a:t> – časově ohraničený proces za účelem vytvoření produktu /služby</a:t>
          </a:r>
          <a:endParaRPr lang="en-US" sz="1600" kern="1200"/>
        </a:p>
      </dsp:txBody>
      <dsp:txXfrm>
        <a:off x="5572800" y="3323662"/>
        <a:ext cx="3600000" cy="720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69259-C07A-4223-B07A-B287C7A74A65}">
      <dsp:nvSpPr>
        <dsp:cNvPr id="0" name=""/>
        <dsp:cNvSpPr/>
      </dsp:nvSpPr>
      <dsp:spPr>
        <a:xfrm>
          <a:off x="2349366" y="1920"/>
          <a:ext cx="1286190" cy="7145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inicializace</a:t>
          </a:r>
        </a:p>
      </dsp:txBody>
      <dsp:txXfrm>
        <a:off x="2370294" y="22848"/>
        <a:ext cx="1244334" cy="672694"/>
      </dsp:txXfrm>
    </dsp:sp>
    <dsp:sp modelId="{FE093DAE-E4CA-4CA5-83DD-7CB969B8E16F}">
      <dsp:nvSpPr>
        <dsp:cNvPr id="0" name=""/>
        <dsp:cNvSpPr/>
      </dsp:nvSpPr>
      <dsp:spPr>
        <a:xfrm rot="5400000">
          <a:off x="2858483" y="734334"/>
          <a:ext cx="267956" cy="3215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 rot="-5400000">
        <a:off x="2895997" y="761130"/>
        <a:ext cx="192929" cy="187569"/>
      </dsp:txXfrm>
    </dsp:sp>
    <dsp:sp modelId="{80A48AEB-36AD-414A-8DBD-EB7B57DE65FA}">
      <dsp:nvSpPr>
        <dsp:cNvPr id="0" name=""/>
        <dsp:cNvSpPr/>
      </dsp:nvSpPr>
      <dsp:spPr>
        <a:xfrm>
          <a:off x="2349366" y="1073746"/>
          <a:ext cx="1286190" cy="7145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plánování</a:t>
          </a:r>
        </a:p>
      </dsp:txBody>
      <dsp:txXfrm>
        <a:off x="2370294" y="1094674"/>
        <a:ext cx="1244334" cy="672694"/>
      </dsp:txXfrm>
    </dsp:sp>
    <dsp:sp modelId="{88D1821C-4931-4183-9122-48E6A9BAAADE}">
      <dsp:nvSpPr>
        <dsp:cNvPr id="0" name=""/>
        <dsp:cNvSpPr/>
      </dsp:nvSpPr>
      <dsp:spPr>
        <a:xfrm rot="5400000">
          <a:off x="2858483" y="1806160"/>
          <a:ext cx="267956" cy="3215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 rot="-5400000">
        <a:off x="2895997" y="1832956"/>
        <a:ext cx="192929" cy="187569"/>
      </dsp:txXfrm>
    </dsp:sp>
    <dsp:sp modelId="{8C0729F8-5E67-4EFC-ACE9-339075526D5F}">
      <dsp:nvSpPr>
        <dsp:cNvPr id="0" name=""/>
        <dsp:cNvSpPr/>
      </dsp:nvSpPr>
      <dsp:spPr>
        <a:xfrm>
          <a:off x="2349366" y="2145571"/>
          <a:ext cx="1286190" cy="7145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Realizace</a:t>
          </a:r>
        </a:p>
      </dsp:txBody>
      <dsp:txXfrm>
        <a:off x="2370294" y="2166499"/>
        <a:ext cx="1244334" cy="672694"/>
      </dsp:txXfrm>
    </dsp:sp>
    <dsp:sp modelId="{7060017F-D5AF-4F83-BD67-7C55FE794BD1}">
      <dsp:nvSpPr>
        <dsp:cNvPr id="0" name=""/>
        <dsp:cNvSpPr/>
      </dsp:nvSpPr>
      <dsp:spPr>
        <a:xfrm rot="5400000">
          <a:off x="2858483" y="2877985"/>
          <a:ext cx="267956" cy="3215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 rot="-5400000">
        <a:off x="2895997" y="2904781"/>
        <a:ext cx="192929" cy="187569"/>
      </dsp:txXfrm>
    </dsp:sp>
    <dsp:sp modelId="{6152BB2F-F05F-4B1B-9E79-03805CD39DCB}">
      <dsp:nvSpPr>
        <dsp:cNvPr id="0" name=""/>
        <dsp:cNvSpPr/>
      </dsp:nvSpPr>
      <dsp:spPr>
        <a:xfrm>
          <a:off x="2349366" y="3217396"/>
          <a:ext cx="1286190" cy="7145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ukončení</a:t>
          </a:r>
        </a:p>
      </dsp:txBody>
      <dsp:txXfrm>
        <a:off x="2370294" y="3238324"/>
        <a:ext cx="1244334" cy="67269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18743-BF6D-4A3D-BC91-B6D6413F7420}">
      <dsp:nvSpPr>
        <dsp:cNvPr id="0" name=""/>
        <dsp:cNvSpPr/>
      </dsp:nvSpPr>
      <dsp:spPr>
        <a:xfrm>
          <a:off x="5907" y="417672"/>
          <a:ext cx="1765664" cy="1059398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předprojektová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fáze</a:t>
          </a:r>
        </a:p>
      </dsp:txBody>
      <dsp:txXfrm>
        <a:off x="36936" y="448701"/>
        <a:ext cx="1703606" cy="997340"/>
      </dsp:txXfrm>
    </dsp:sp>
    <dsp:sp modelId="{4F741C51-7313-4B5E-988F-DBE0892A4458}">
      <dsp:nvSpPr>
        <dsp:cNvPr id="0" name=""/>
        <dsp:cNvSpPr/>
      </dsp:nvSpPr>
      <dsp:spPr>
        <a:xfrm>
          <a:off x="1948138" y="728429"/>
          <a:ext cx="374320" cy="437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1948138" y="816006"/>
        <a:ext cx="262024" cy="262730"/>
      </dsp:txXfrm>
    </dsp:sp>
    <dsp:sp modelId="{491261A5-9CD7-4C34-AEF3-CEE67E1CDA7E}">
      <dsp:nvSpPr>
        <dsp:cNvPr id="0" name=""/>
        <dsp:cNvSpPr/>
      </dsp:nvSpPr>
      <dsp:spPr>
        <a:xfrm>
          <a:off x="2477838" y="417672"/>
          <a:ext cx="1765664" cy="1059398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projektová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fáze</a:t>
          </a:r>
        </a:p>
      </dsp:txBody>
      <dsp:txXfrm>
        <a:off x="2508867" y="448701"/>
        <a:ext cx="1703606" cy="997340"/>
      </dsp:txXfrm>
    </dsp:sp>
    <dsp:sp modelId="{81C2535C-AA92-41EC-ACA8-B5C839A41262}">
      <dsp:nvSpPr>
        <dsp:cNvPr id="0" name=""/>
        <dsp:cNvSpPr/>
      </dsp:nvSpPr>
      <dsp:spPr>
        <a:xfrm>
          <a:off x="4492253" y="728429"/>
          <a:ext cx="374320" cy="437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4492253" y="816006"/>
        <a:ext cx="262024" cy="262730"/>
      </dsp:txXfrm>
    </dsp:sp>
    <dsp:sp modelId="{2B5C6B9F-47A9-4827-956B-9FAEFDBE6688}">
      <dsp:nvSpPr>
        <dsp:cNvPr id="0" name=""/>
        <dsp:cNvSpPr/>
      </dsp:nvSpPr>
      <dsp:spPr>
        <a:xfrm>
          <a:off x="4949768" y="417672"/>
          <a:ext cx="1765664" cy="1059398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 err="1"/>
            <a:t>poprojektová</a:t>
          </a:r>
          <a:r>
            <a:rPr lang="cs-CZ" sz="1800" kern="1200" dirty="0"/>
            <a:t> fáze</a:t>
          </a:r>
        </a:p>
      </dsp:txBody>
      <dsp:txXfrm>
        <a:off x="4980797" y="448701"/>
        <a:ext cx="1703606" cy="9973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8DE2F-51AC-4308-8114-B33DBA53C2AE}">
      <dsp:nvSpPr>
        <dsp:cNvPr id="0" name=""/>
        <dsp:cNvSpPr/>
      </dsp:nvSpPr>
      <dsp:spPr>
        <a:xfrm>
          <a:off x="0" y="417400"/>
          <a:ext cx="5181600" cy="11269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2150" tIns="562356" rIns="402150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700" kern="1200" dirty="0"/>
            <a:t>Co budeme dělat.</a:t>
          </a:r>
        </a:p>
      </dsp:txBody>
      <dsp:txXfrm>
        <a:off x="0" y="417400"/>
        <a:ext cx="5181600" cy="1126912"/>
      </dsp:txXfrm>
    </dsp:sp>
    <dsp:sp modelId="{2BAB0C9A-D59B-4F3B-A54E-26C0938226DC}">
      <dsp:nvSpPr>
        <dsp:cNvPr id="0" name=""/>
        <dsp:cNvSpPr/>
      </dsp:nvSpPr>
      <dsp:spPr>
        <a:xfrm>
          <a:off x="259080" y="18880"/>
          <a:ext cx="3627120" cy="797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předprojektová</a:t>
          </a:r>
        </a:p>
      </dsp:txBody>
      <dsp:txXfrm>
        <a:off x="297988" y="57788"/>
        <a:ext cx="3549304" cy="719224"/>
      </dsp:txXfrm>
    </dsp:sp>
    <dsp:sp modelId="{EEFA2F90-1F78-4272-83D2-230E86044093}">
      <dsp:nvSpPr>
        <dsp:cNvPr id="0" name=""/>
        <dsp:cNvSpPr/>
      </dsp:nvSpPr>
      <dsp:spPr>
        <a:xfrm>
          <a:off x="0" y="2088632"/>
          <a:ext cx="5181600" cy="2381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2150" tIns="562356" rIns="402150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700" kern="1200" dirty="0"/>
            <a:t>Jak? 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700" kern="1200" dirty="0"/>
            <a:t>S kým?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700" kern="1200" dirty="0"/>
            <a:t>Realizace.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700" kern="1200" dirty="0"/>
            <a:t>Předání</a:t>
          </a:r>
        </a:p>
      </dsp:txBody>
      <dsp:txXfrm>
        <a:off x="0" y="2088632"/>
        <a:ext cx="5181600" cy="2381400"/>
      </dsp:txXfrm>
    </dsp:sp>
    <dsp:sp modelId="{DAC09F2A-2A8F-4309-8644-E882971BBF40}">
      <dsp:nvSpPr>
        <dsp:cNvPr id="0" name=""/>
        <dsp:cNvSpPr/>
      </dsp:nvSpPr>
      <dsp:spPr>
        <a:xfrm>
          <a:off x="259080" y="1690112"/>
          <a:ext cx="3627120" cy="797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projektová fáze</a:t>
          </a:r>
        </a:p>
      </dsp:txBody>
      <dsp:txXfrm>
        <a:off x="297988" y="1729020"/>
        <a:ext cx="3549304" cy="71922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F7E83-B00A-48C4-91CD-ECB3B2B17B97}">
      <dsp:nvSpPr>
        <dsp:cNvPr id="0" name=""/>
        <dsp:cNvSpPr/>
      </dsp:nvSpPr>
      <dsp:spPr>
        <a:xfrm>
          <a:off x="2044800" y="443661"/>
          <a:ext cx="2196000" cy="2196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A6A8CC-F504-455D-82EC-747AAE4288E1}">
      <dsp:nvSpPr>
        <dsp:cNvPr id="0" name=""/>
        <dsp:cNvSpPr/>
      </dsp:nvSpPr>
      <dsp:spPr>
        <a:xfrm>
          <a:off x="2512800" y="911661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5BAC58-4C31-43E9-BA41-A5D83D3947F9}">
      <dsp:nvSpPr>
        <dsp:cNvPr id="0" name=""/>
        <dsp:cNvSpPr/>
      </dsp:nvSpPr>
      <dsp:spPr>
        <a:xfrm>
          <a:off x="1342800" y="332366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200" kern="1200"/>
            <a:t>definování základních atributů projektu</a:t>
          </a:r>
          <a:endParaRPr lang="en-US" sz="2200" kern="1200"/>
        </a:p>
      </dsp:txBody>
      <dsp:txXfrm>
        <a:off x="1342800" y="3323662"/>
        <a:ext cx="3600000" cy="720000"/>
      </dsp:txXfrm>
    </dsp:sp>
    <dsp:sp modelId="{7129A1F6-2AB7-4654-8AE8-5357FD1482EA}">
      <dsp:nvSpPr>
        <dsp:cNvPr id="0" name=""/>
        <dsp:cNvSpPr/>
      </dsp:nvSpPr>
      <dsp:spPr>
        <a:xfrm>
          <a:off x="6274800" y="443661"/>
          <a:ext cx="2196000" cy="2196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457792-5026-4FF1-A69C-0C97F0230079}">
      <dsp:nvSpPr>
        <dsp:cNvPr id="0" name=""/>
        <dsp:cNvSpPr/>
      </dsp:nvSpPr>
      <dsp:spPr>
        <a:xfrm>
          <a:off x="6742800" y="911661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EE86E7-198D-4B3F-8761-8FD36AE3A5E8}">
      <dsp:nvSpPr>
        <dsp:cNvPr id="0" name=""/>
        <dsp:cNvSpPr/>
      </dsp:nvSpPr>
      <dsp:spPr>
        <a:xfrm>
          <a:off x="5572800" y="332366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200" kern="1200"/>
            <a:t>sestavení projektového týmu</a:t>
          </a:r>
          <a:endParaRPr lang="en-US" sz="2200" kern="1200"/>
        </a:p>
      </dsp:txBody>
      <dsp:txXfrm>
        <a:off x="5572800" y="3323662"/>
        <a:ext cx="3600000" cy="7200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04380-42D1-4707-995E-D46DE8DC5BEC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40AF190-3193-44F1-9905-FBC9F7AAD066}">
      <dsp:nvSpPr>
        <dsp:cNvPr id="0" name=""/>
        <dsp:cNvSpPr/>
      </dsp:nvSpPr>
      <dsp:spPr>
        <a:xfrm>
          <a:off x="0" y="0"/>
          <a:ext cx="2103120" cy="4487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/>
            <a:t>OBSAH</a:t>
          </a:r>
        </a:p>
      </dsp:txBody>
      <dsp:txXfrm>
        <a:off x="0" y="0"/>
        <a:ext cx="2103120" cy="4487324"/>
      </dsp:txXfrm>
    </dsp:sp>
    <dsp:sp modelId="{FEE9750E-B72C-4847-921B-B00DFC8D8E4C}">
      <dsp:nvSpPr>
        <dsp:cNvPr id="0" name=""/>
        <dsp:cNvSpPr/>
      </dsp:nvSpPr>
      <dsp:spPr>
        <a:xfrm>
          <a:off x="2260854" y="23608"/>
          <a:ext cx="8254746" cy="472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název projektu, organizace</a:t>
          </a:r>
        </a:p>
      </dsp:txBody>
      <dsp:txXfrm>
        <a:off x="2260854" y="23608"/>
        <a:ext cx="8254746" cy="472176"/>
      </dsp:txXfrm>
    </dsp:sp>
    <dsp:sp modelId="{DB2B9569-1160-40B3-9FA5-C1953F75D715}">
      <dsp:nvSpPr>
        <dsp:cNvPr id="0" name=""/>
        <dsp:cNvSpPr/>
      </dsp:nvSpPr>
      <dsp:spPr>
        <a:xfrm>
          <a:off x="2103120" y="495785"/>
          <a:ext cx="8412480" cy="0"/>
        </a:xfrm>
        <a:prstGeom prst="line">
          <a:avLst/>
        </a:prstGeom>
        <a:noFill/>
        <a:ln w="63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624446B8-F717-4E50-9B7F-43813F935A33}">
      <dsp:nvSpPr>
        <dsp:cNvPr id="0" name=""/>
        <dsp:cNvSpPr/>
      </dsp:nvSpPr>
      <dsp:spPr>
        <a:xfrm>
          <a:off x="2260854" y="519394"/>
          <a:ext cx="8254746" cy="472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datum vyhotovení zprávy, </a:t>
          </a:r>
        </a:p>
      </dsp:txBody>
      <dsp:txXfrm>
        <a:off x="2260854" y="519394"/>
        <a:ext cx="8254746" cy="472176"/>
      </dsp:txXfrm>
    </dsp:sp>
    <dsp:sp modelId="{1A4CA456-F86E-40B8-864E-B2D2A85E68FC}">
      <dsp:nvSpPr>
        <dsp:cNvPr id="0" name=""/>
        <dsp:cNvSpPr/>
      </dsp:nvSpPr>
      <dsp:spPr>
        <a:xfrm>
          <a:off x="2103120" y="991571"/>
          <a:ext cx="8412480" cy="0"/>
        </a:xfrm>
        <a:prstGeom prst="line">
          <a:avLst/>
        </a:prstGeom>
        <a:noFill/>
        <a:ln w="63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0A98638F-81E5-4BCE-80C4-E69A02E11A28}">
      <dsp:nvSpPr>
        <dsp:cNvPr id="0" name=""/>
        <dsp:cNvSpPr/>
      </dsp:nvSpPr>
      <dsp:spPr>
        <a:xfrm>
          <a:off x="2260854" y="1015180"/>
          <a:ext cx="8254746" cy="472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popis projektu,</a:t>
          </a:r>
        </a:p>
      </dsp:txBody>
      <dsp:txXfrm>
        <a:off x="2260854" y="1015180"/>
        <a:ext cx="8254746" cy="472176"/>
      </dsp:txXfrm>
    </dsp:sp>
    <dsp:sp modelId="{51D7F7AA-BA00-470F-AA7E-1232232D8B34}">
      <dsp:nvSpPr>
        <dsp:cNvPr id="0" name=""/>
        <dsp:cNvSpPr/>
      </dsp:nvSpPr>
      <dsp:spPr>
        <a:xfrm>
          <a:off x="2103120" y="1487357"/>
          <a:ext cx="8412480" cy="0"/>
        </a:xfrm>
        <a:prstGeom prst="line">
          <a:avLst/>
        </a:prstGeom>
        <a:noFill/>
        <a:ln w="63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5A046A29-C514-4C0E-87E0-4BDE453FDED1}">
      <dsp:nvSpPr>
        <dsp:cNvPr id="0" name=""/>
        <dsp:cNvSpPr/>
      </dsp:nvSpPr>
      <dsp:spPr>
        <a:xfrm>
          <a:off x="2260854" y="1510966"/>
          <a:ext cx="8254746" cy="472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cíl projektu, účel projektu, </a:t>
          </a:r>
        </a:p>
      </dsp:txBody>
      <dsp:txXfrm>
        <a:off x="2260854" y="1510966"/>
        <a:ext cx="8254746" cy="472176"/>
      </dsp:txXfrm>
    </dsp:sp>
    <dsp:sp modelId="{DEE0D419-12C6-4696-A219-54868562F65D}">
      <dsp:nvSpPr>
        <dsp:cNvPr id="0" name=""/>
        <dsp:cNvSpPr/>
      </dsp:nvSpPr>
      <dsp:spPr>
        <a:xfrm>
          <a:off x="2103120" y="1983143"/>
          <a:ext cx="8412480" cy="0"/>
        </a:xfrm>
        <a:prstGeom prst="line">
          <a:avLst/>
        </a:prstGeom>
        <a:noFill/>
        <a:ln w="63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269CF2F4-5591-476A-82CE-8C6BF4AD89AB}">
      <dsp:nvSpPr>
        <dsp:cNvPr id="0" name=""/>
        <dsp:cNvSpPr/>
      </dsp:nvSpPr>
      <dsp:spPr>
        <a:xfrm>
          <a:off x="2260854" y="2006751"/>
          <a:ext cx="8254746" cy="472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sponzor projektu, rozpočet</a:t>
          </a:r>
        </a:p>
      </dsp:txBody>
      <dsp:txXfrm>
        <a:off x="2260854" y="2006751"/>
        <a:ext cx="8254746" cy="472176"/>
      </dsp:txXfrm>
    </dsp:sp>
    <dsp:sp modelId="{55116A01-44BD-4EAC-8C3E-1E50FDB366FC}">
      <dsp:nvSpPr>
        <dsp:cNvPr id="0" name=""/>
        <dsp:cNvSpPr/>
      </dsp:nvSpPr>
      <dsp:spPr>
        <a:xfrm>
          <a:off x="2103120" y="2478928"/>
          <a:ext cx="8412480" cy="0"/>
        </a:xfrm>
        <a:prstGeom prst="line">
          <a:avLst/>
        </a:prstGeom>
        <a:noFill/>
        <a:ln w="63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147FCBAB-80EB-40BA-887A-E35B6A7B0A99}">
      <dsp:nvSpPr>
        <dsp:cNvPr id="0" name=""/>
        <dsp:cNvSpPr/>
      </dsp:nvSpPr>
      <dsp:spPr>
        <a:xfrm>
          <a:off x="2260854" y="2502537"/>
          <a:ext cx="8254746" cy="472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projektový manažer a vymezení jeho kompetencí,</a:t>
          </a:r>
        </a:p>
      </dsp:txBody>
      <dsp:txXfrm>
        <a:off x="2260854" y="2502537"/>
        <a:ext cx="8254746" cy="472176"/>
      </dsp:txXfrm>
    </dsp:sp>
    <dsp:sp modelId="{2AF087E0-612E-4549-9E96-944ECE00A7DE}">
      <dsp:nvSpPr>
        <dsp:cNvPr id="0" name=""/>
        <dsp:cNvSpPr/>
      </dsp:nvSpPr>
      <dsp:spPr>
        <a:xfrm>
          <a:off x="2103120" y="2974714"/>
          <a:ext cx="8412480" cy="0"/>
        </a:xfrm>
        <a:prstGeom prst="line">
          <a:avLst/>
        </a:prstGeom>
        <a:noFill/>
        <a:ln w="63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E5D6BDEA-5120-49CC-A423-0F6654461DCC}">
      <dsp:nvSpPr>
        <dsp:cNvPr id="0" name=""/>
        <dsp:cNvSpPr/>
      </dsp:nvSpPr>
      <dsp:spPr>
        <a:xfrm>
          <a:off x="2260854" y="2998323"/>
          <a:ext cx="8254746" cy="472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seznam členů projektového týmu včetně organizační struktury týmu a kontaktů,</a:t>
          </a:r>
        </a:p>
      </dsp:txBody>
      <dsp:txXfrm>
        <a:off x="2260854" y="2998323"/>
        <a:ext cx="8254746" cy="472176"/>
      </dsp:txXfrm>
    </dsp:sp>
    <dsp:sp modelId="{1F6E88B1-61AC-41B8-A35E-5FC62B0E2E55}">
      <dsp:nvSpPr>
        <dsp:cNvPr id="0" name=""/>
        <dsp:cNvSpPr/>
      </dsp:nvSpPr>
      <dsp:spPr>
        <a:xfrm>
          <a:off x="2103120" y="3470500"/>
          <a:ext cx="8412480" cy="0"/>
        </a:xfrm>
        <a:prstGeom prst="line">
          <a:avLst/>
        </a:prstGeom>
        <a:noFill/>
        <a:ln w="63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9529B4EE-FE79-4E7B-8D46-4FC05F0BF1B3}">
      <dsp:nvSpPr>
        <dsp:cNvPr id="0" name=""/>
        <dsp:cNvSpPr/>
      </dsp:nvSpPr>
      <dsp:spPr>
        <a:xfrm>
          <a:off x="2260854" y="3494109"/>
          <a:ext cx="8254746" cy="472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datum zahájení a předpokládaného ukončení projektu včetně zásadních milníků projektu.</a:t>
          </a:r>
        </a:p>
      </dsp:txBody>
      <dsp:txXfrm>
        <a:off x="2260854" y="3494109"/>
        <a:ext cx="8254746" cy="472176"/>
      </dsp:txXfrm>
    </dsp:sp>
    <dsp:sp modelId="{6D8BA212-878F-42D4-9E58-B8673D1AA92C}">
      <dsp:nvSpPr>
        <dsp:cNvPr id="0" name=""/>
        <dsp:cNvSpPr/>
      </dsp:nvSpPr>
      <dsp:spPr>
        <a:xfrm>
          <a:off x="2103120" y="3966286"/>
          <a:ext cx="8412480" cy="0"/>
        </a:xfrm>
        <a:prstGeom prst="line">
          <a:avLst/>
        </a:prstGeom>
        <a:noFill/>
        <a:ln w="63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57FE6914-3AE0-4052-97F7-220C00BF0149}">
      <dsp:nvSpPr>
        <dsp:cNvPr id="0" name=""/>
        <dsp:cNvSpPr/>
      </dsp:nvSpPr>
      <dsp:spPr>
        <a:xfrm>
          <a:off x="2260854" y="3989894"/>
          <a:ext cx="8254746" cy="472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ve velkých organizacích to bývá většinou vedoucí oddělení, pro které je projekt řešen, a které ze svého rozpočtu hradí náklady.</a:t>
          </a:r>
        </a:p>
      </dsp:txBody>
      <dsp:txXfrm>
        <a:off x="2260854" y="3989894"/>
        <a:ext cx="8254746" cy="472176"/>
      </dsp:txXfrm>
    </dsp:sp>
    <dsp:sp modelId="{8D9F128E-F8B3-4911-85FC-B89AB9C4F50C}">
      <dsp:nvSpPr>
        <dsp:cNvPr id="0" name=""/>
        <dsp:cNvSpPr/>
      </dsp:nvSpPr>
      <dsp:spPr>
        <a:xfrm>
          <a:off x="2103120" y="4462071"/>
          <a:ext cx="8412480" cy="0"/>
        </a:xfrm>
        <a:prstGeom prst="line">
          <a:avLst/>
        </a:prstGeom>
        <a:noFill/>
        <a:ln w="63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4884F-276D-4E41-A1E1-1EE37E4C83A1}">
      <dsp:nvSpPr>
        <dsp:cNvPr id="0" name=""/>
        <dsp:cNvSpPr/>
      </dsp:nvSpPr>
      <dsp:spPr>
        <a:xfrm rot="5400000">
          <a:off x="3521848" y="103224"/>
          <a:ext cx="1538105" cy="133815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Tým</a:t>
          </a:r>
        </a:p>
      </dsp:txBody>
      <dsp:txXfrm rot="-5400000">
        <a:off x="3830354" y="242935"/>
        <a:ext cx="921093" cy="1058729"/>
      </dsp:txXfrm>
    </dsp:sp>
    <dsp:sp modelId="{56560984-B35F-4382-AFA4-8655D656445F}">
      <dsp:nvSpPr>
        <dsp:cNvPr id="0" name=""/>
        <dsp:cNvSpPr/>
      </dsp:nvSpPr>
      <dsp:spPr>
        <a:xfrm>
          <a:off x="5000582" y="310868"/>
          <a:ext cx="1716525" cy="922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životní fáze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odměňování</a:t>
          </a:r>
        </a:p>
      </dsp:txBody>
      <dsp:txXfrm>
        <a:off x="5000582" y="310868"/>
        <a:ext cx="1716525" cy="922863"/>
      </dsp:txXfrm>
    </dsp:sp>
    <dsp:sp modelId="{54BD45FC-E2D5-45FF-A71A-712BC4C1995E}">
      <dsp:nvSpPr>
        <dsp:cNvPr id="0" name=""/>
        <dsp:cNvSpPr/>
      </dsp:nvSpPr>
      <dsp:spPr>
        <a:xfrm rot="5400000">
          <a:off x="2076643" y="103224"/>
          <a:ext cx="1538105" cy="133815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1400127"/>
            <a:satOff val="-5825"/>
            <a:lumOff val="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600" kern="1200"/>
        </a:p>
      </dsp:txBody>
      <dsp:txXfrm rot="-5400000">
        <a:off x="2385149" y="242935"/>
        <a:ext cx="921093" cy="1058729"/>
      </dsp:txXfrm>
    </dsp:sp>
    <dsp:sp modelId="{7267DA27-C163-4929-9EEA-FA3C7A976C66}">
      <dsp:nvSpPr>
        <dsp:cNvPr id="0" name=""/>
        <dsp:cNvSpPr/>
      </dsp:nvSpPr>
      <dsp:spPr>
        <a:xfrm rot="5400000">
          <a:off x="2796477" y="1408768"/>
          <a:ext cx="1538105" cy="133815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2800255"/>
            <a:satOff val="-11651"/>
            <a:lumOff val="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motivace</a:t>
          </a:r>
        </a:p>
      </dsp:txBody>
      <dsp:txXfrm rot="-5400000">
        <a:off x="3104983" y="1548479"/>
        <a:ext cx="921093" cy="1058729"/>
      </dsp:txXfrm>
    </dsp:sp>
    <dsp:sp modelId="{BBF11E01-8789-4927-9893-FE3F0408EEFC}">
      <dsp:nvSpPr>
        <dsp:cNvPr id="0" name=""/>
        <dsp:cNvSpPr/>
      </dsp:nvSpPr>
      <dsp:spPr>
        <a:xfrm>
          <a:off x="1179928" y="1616412"/>
          <a:ext cx="1661154" cy="922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typy lidí</a:t>
          </a:r>
        </a:p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motivační faktory</a:t>
          </a:r>
        </a:p>
      </dsp:txBody>
      <dsp:txXfrm>
        <a:off x="1179928" y="1616412"/>
        <a:ext cx="1661154" cy="922863"/>
      </dsp:txXfrm>
    </dsp:sp>
    <dsp:sp modelId="{E39BE09F-6CD5-4F8F-B2B6-7BA548F8AFCE}">
      <dsp:nvSpPr>
        <dsp:cNvPr id="0" name=""/>
        <dsp:cNvSpPr/>
      </dsp:nvSpPr>
      <dsp:spPr>
        <a:xfrm rot="5400000">
          <a:off x="4241681" y="1408768"/>
          <a:ext cx="1538105" cy="133815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4200382"/>
            <a:satOff val="-17476"/>
            <a:lumOff val="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600" kern="1200"/>
        </a:p>
      </dsp:txBody>
      <dsp:txXfrm rot="-5400000">
        <a:off x="4550187" y="1548479"/>
        <a:ext cx="921093" cy="1058729"/>
      </dsp:txXfrm>
    </dsp:sp>
    <dsp:sp modelId="{54EB2600-B6F0-4B13-97A4-2C15C1482171}">
      <dsp:nvSpPr>
        <dsp:cNvPr id="0" name=""/>
        <dsp:cNvSpPr/>
      </dsp:nvSpPr>
      <dsp:spPr>
        <a:xfrm rot="5400000">
          <a:off x="3521848" y="2714312"/>
          <a:ext cx="1538105" cy="133815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5600509"/>
            <a:satOff val="-23301"/>
            <a:lumOff val="5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týmové role</a:t>
          </a:r>
        </a:p>
      </dsp:txBody>
      <dsp:txXfrm rot="-5400000">
        <a:off x="3830354" y="2854023"/>
        <a:ext cx="921093" cy="1058729"/>
      </dsp:txXfrm>
    </dsp:sp>
    <dsp:sp modelId="{0F0FE53A-2AF5-4D30-B792-28F14412AA1D}">
      <dsp:nvSpPr>
        <dsp:cNvPr id="0" name=""/>
        <dsp:cNvSpPr/>
      </dsp:nvSpPr>
      <dsp:spPr>
        <a:xfrm>
          <a:off x="5000582" y="2921956"/>
          <a:ext cx="1716525" cy="922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MBTI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 err="1"/>
            <a:t>Belbín</a:t>
          </a:r>
          <a:endParaRPr lang="cs-CZ" sz="1500" kern="1200" dirty="0"/>
        </a:p>
      </dsp:txBody>
      <dsp:txXfrm>
        <a:off x="5000582" y="2921956"/>
        <a:ext cx="1716525" cy="922863"/>
      </dsp:txXfrm>
    </dsp:sp>
    <dsp:sp modelId="{8DEB17EF-EE75-46D3-B37F-A0FB75062A85}">
      <dsp:nvSpPr>
        <dsp:cNvPr id="0" name=""/>
        <dsp:cNvSpPr/>
      </dsp:nvSpPr>
      <dsp:spPr>
        <a:xfrm rot="5400000">
          <a:off x="2076643" y="2714312"/>
          <a:ext cx="1538105" cy="133815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7000636"/>
            <a:satOff val="-29126"/>
            <a:lumOff val="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600" kern="1200"/>
        </a:p>
      </dsp:txBody>
      <dsp:txXfrm rot="-5400000">
        <a:off x="2385149" y="2854023"/>
        <a:ext cx="921093" cy="1058729"/>
      </dsp:txXfrm>
    </dsp:sp>
    <dsp:sp modelId="{B5023DED-0701-4CCA-A45D-A22896DF483A}">
      <dsp:nvSpPr>
        <dsp:cNvPr id="0" name=""/>
        <dsp:cNvSpPr/>
      </dsp:nvSpPr>
      <dsp:spPr>
        <a:xfrm rot="5400000">
          <a:off x="2796477" y="4019856"/>
          <a:ext cx="1538105" cy="133815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8400764"/>
            <a:satOff val="-34952"/>
            <a:lumOff val="8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vedení</a:t>
          </a:r>
        </a:p>
      </dsp:txBody>
      <dsp:txXfrm rot="-5400000">
        <a:off x="3104983" y="4159567"/>
        <a:ext cx="921093" cy="1058729"/>
      </dsp:txXfrm>
    </dsp:sp>
    <dsp:sp modelId="{E6228BA0-21D3-4437-AFE0-D72EB5A0A1C8}">
      <dsp:nvSpPr>
        <dsp:cNvPr id="0" name=""/>
        <dsp:cNvSpPr/>
      </dsp:nvSpPr>
      <dsp:spPr>
        <a:xfrm>
          <a:off x="1179928" y="4227500"/>
          <a:ext cx="1661154" cy="922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delegování</a:t>
          </a:r>
        </a:p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kritika / chvála</a:t>
          </a:r>
        </a:p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respekt</a:t>
          </a:r>
        </a:p>
      </dsp:txBody>
      <dsp:txXfrm>
        <a:off x="1179928" y="4227500"/>
        <a:ext cx="1661154" cy="922863"/>
      </dsp:txXfrm>
    </dsp:sp>
    <dsp:sp modelId="{7EFA91B1-67F8-4A1A-AA2F-A4672E9B3188}">
      <dsp:nvSpPr>
        <dsp:cNvPr id="0" name=""/>
        <dsp:cNvSpPr/>
      </dsp:nvSpPr>
      <dsp:spPr>
        <a:xfrm rot="5400000">
          <a:off x="4241681" y="4019856"/>
          <a:ext cx="1538105" cy="133815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600" kern="1200"/>
        </a:p>
      </dsp:txBody>
      <dsp:txXfrm rot="-5400000">
        <a:off x="4550187" y="4159567"/>
        <a:ext cx="921093" cy="105872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03648C-064B-4479-8479-1D663F9D248D}">
      <dsp:nvSpPr>
        <dsp:cNvPr id="0" name=""/>
        <dsp:cNvSpPr/>
      </dsp:nvSpPr>
      <dsp:spPr>
        <a:xfrm>
          <a:off x="632175" y="0"/>
          <a:ext cx="4571493" cy="4571493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271921-F6A4-48AE-B605-8ADE23E79012}">
      <dsp:nvSpPr>
        <dsp:cNvPr id="0" name=""/>
        <dsp:cNvSpPr/>
      </dsp:nvSpPr>
      <dsp:spPr>
        <a:xfrm>
          <a:off x="1425054" y="0"/>
          <a:ext cx="2971470" cy="10821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kvalita (rozsah)</a:t>
          </a:r>
        </a:p>
      </dsp:txBody>
      <dsp:txXfrm>
        <a:off x="1477881" y="52827"/>
        <a:ext cx="2865816" cy="976504"/>
      </dsp:txXfrm>
    </dsp:sp>
    <dsp:sp modelId="{4CF1DFFA-73F7-4F5B-B3C7-A229F4517A53}">
      <dsp:nvSpPr>
        <dsp:cNvPr id="0" name=""/>
        <dsp:cNvSpPr/>
      </dsp:nvSpPr>
      <dsp:spPr>
        <a:xfrm>
          <a:off x="0" y="3489334"/>
          <a:ext cx="2971470" cy="10821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zdroje (náklady)</a:t>
          </a:r>
        </a:p>
      </dsp:txBody>
      <dsp:txXfrm>
        <a:off x="52827" y="3542161"/>
        <a:ext cx="2865816" cy="976504"/>
      </dsp:txXfrm>
    </dsp:sp>
    <dsp:sp modelId="{B2783B48-D550-4AE3-AAAC-B07DC63B6875}">
      <dsp:nvSpPr>
        <dsp:cNvPr id="0" name=""/>
        <dsp:cNvSpPr/>
      </dsp:nvSpPr>
      <dsp:spPr>
        <a:xfrm>
          <a:off x="3550096" y="3489333"/>
          <a:ext cx="2971470" cy="10821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čas (harmonogram)</a:t>
          </a:r>
        </a:p>
      </dsp:txBody>
      <dsp:txXfrm>
        <a:off x="3602923" y="3542160"/>
        <a:ext cx="2865816" cy="97650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D9A62-D550-48BF-93D2-EDC38BD5262B}">
      <dsp:nvSpPr>
        <dsp:cNvPr id="0" name=""/>
        <dsp:cNvSpPr/>
      </dsp:nvSpPr>
      <dsp:spPr>
        <a:xfrm>
          <a:off x="95624" y="1564428"/>
          <a:ext cx="2716934" cy="13584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>
              <a:latin typeface="+mn-lt"/>
            </a:rPr>
            <a:t>Nová pobočka poradny</a:t>
          </a:r>
        </a:p>
      </dsp:txBody>
      <dsp:txXfrm>
        <a:off x="135412" y="1604216"/>
        <a:ext cx="2637358" cy="1278891"/>
      </dsp:txXfrm>
    </dsp:sp>
    <dsp:sp modelId="{9247F3EE-FDEA-45EA-829A-D3EE8CB6FB9B}">
      <dsp:nvSpPr>
        <dsp:cNvPr id="0" name=""/>
        <dsp:cNvSpPr/>
      </dsp:nvSpPr>
      <dsp:spPr>
        <a:xfrm rot="18289469">
          <a:off x="2404412" y="1435297"/>
          <a:ext cx="1903066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903066" y="2724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3308369" y="1414966"/>
        <a:ext cx="95153" cy="95153"/>
      </dsp:txXfrm>
    </dsp:sp>
    <dsp:sp modelId="{E029D950-A4CD-4682-A9EF-7C73E8D62E72}">
      <dsp:nvSpPr>
        <dsp:cNvPr id="0" name=""/>
        <dsp:cNvSpPr/>
      </dsp:nvSpPr>
      <dsp:spPr>
        <a:xfrm>
          <a:off x="3899332" y="2191"/>
          <a:ext cx="2716934" cy="13584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>
              <a:latin typeface="+mn-lt"/>
            </a:rPr>
            <a:t>1.  zajištění prostor</a:t>
          </a:r>
        </a:p>
      </dsp:txBody>
      <dsp:txXfrm>
        <a:off x="3939120" y="41979"/>
        <a:ext cx="2637358" cy="1278891"/>
      </dsp:txXfrm>
    </dsp:sp>
    <dsp:sp modelId="{80E71A3E-64E2-47EB-BFD8-2004EB44CC4D}">
      <dsp:nvSpPr>
        <dsp:cNvPr id="0" name=""/>
        <dsp:cNvSpPr/>
      </dsp:nvSpPr>
      <dsp:spPr>
        <a:xfrm>
          <a:off x="2812558" y="2216415"/>
          <a:ext cx="108677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086773" y="2724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328776" y="2216492"/>
        <a:ext cx="54338" cy="54338"/>
      </dsp:txXfrm>
    </dsp:sp>
    <dsp:sp modelId="{B8358365-F45D-4A8D-B9D4-C0CE6099D266}">
      <dsp:nvSpPr>
        <dsp:cNvPr id="0" name=""/>
        <dsp:cNvSpPr/>
      </dsp:nvSpPr>
      <dsp:spPr>
        <a:xfrm>
          <a:off x="3899332" y="1564428"/>
          <a:ext cx="2716934" cy="13584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>
              <a:latin typeface="+mn-lt"/>
            </a:rPr>
            <a:t>2. vybavení</a:t>
          </a:r>
        </a:p>
      </dsp:txBody>
      <dsp:txXfrm>
        <a:off x="3939120" y="1604216"/>
        <a:ext cx="2637358" cy="1278891"/>
      </dsp:txXfrm>
    </dsp:sp>
    <dsp:sp modelId="{71C7821D-5411-44B1-AAAB-108103F60BD3}">
      <dsp:nvSpPr>
        <dsp:cNvPr id="0" name=""/>
        <dsp:cNvSpPr/>
      </dsp:nvSpPr>
      <dsp:spPr>
        <a:xfrm rot="18289469">
          <a:off x="6208120" y="1435297"/>
          <a:ext cx="1903066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903066" y="27246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7112077" y="1414966"/>
        <a:ext cx="95153" cy="95153"/>
      </dsp:txXfrm>
    </dsp:sp>
    <dsp:sp modelId="{E9CCF5FE-855F-4DB4-9112-2E063EA74FBD}">
      <dsp:nvSpPr>
        <dsp:cNvPr id="0" name=""/>
        <dsp:cNvSpPr/>
      </dsp:nvSpPr>
      <dsp:spPr>
        <a:xfrm>
          <a:off x="7703041" y="2191"/>
          <a:ext cx="2716934" cy="13584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>
              <a:latin typeface="+mn-lt"/>
            </a:rPr>
            <a:t>2.1. nový nábytek zakoupen</a:t>
          </a:r>
        </a:p>
      </dsp:txBody>
      <dsp:txXfrm>
        <a:off x="7742829" y="41979"/>
        <a:ext cx="2637358" cy="1278891"/>
      </dsp:txXfrm>
    </dsp:sp>
    <dsp:sp modelId="{0E3097A2-C542-4960-850E-951934CD5B06}">
      <dsp:nvSpPr>
        <dsp:cNvPr id="0" name=""/>
        <dsp:cNvSpPr/>
      </dsp:nvSpPr>
      <dsp:spPr>
        <a:xfrm>
          <a:off x="6616267" y="2216415"/>
          <a:ext cx="108677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086773" y="27246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7132484" y="2216492"/>
        <a:ext cx="54338" cy="54338"/>
      </dsp:txXfrm>
    </dsp:sp>
    <dsp:sp modelId="{1E021243-FA10-4129-A446-90364C25B834}">
      <dsp:nvSpPr>
        <dsp:cNvPr id="0" name=""/>
        <dsp:cNvSpPr/>
      </dsp:nvSpPr>
      <dsp:spPr>
        <a:xfrm>
          <a:off x="7703041" y="1564428"/>
          <a:ext cx="2716934" cy="13584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>
              <a:latin typeface="+mn-lt"/>
            </a:rPr>
            <a:t>2.2.  přestěhováno stávající vybavení</a:t>
          </a:r>
        </a:p>
      </dsp:txBody>
      <dsp:txXfrm>
        <a:off x="7742829" y="1604216"/>
        <a:ext cx="2637358" cy="1278891"/>
      </dsp:txXfrm>
    </dsp:sp>
    <dsp:sp modelId="{104AA610-B30B-46E7-8854-21DDE80C0D86}">
      <dsp:nvSpPr>
        <dsp:cNvPr id="0" name=""/>
        <dsp:cNvSpPr/>
      </dsp:nvSpPr>
      <dsp:spPr>
        <a:xfrm rot="3310531">
          <a:off x="6208120" y="2997534"/>
          <a:ext cx="1903066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903066" y="27246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7112077" y="2977203"/>
        <a:ext cx="95153" cy="95153"/>
      </dsp:txXfrm>
    </dsp:sp>
    <dsp:sp modelId="{2EF71D77-E5A3-4F42-87B3-5C3E616F7C76}">
      <dsp:nvSpPr>
        <dsp:cNvPr id="0" name=""/>
        <dsp:cNvSpPr/>
      </dsp:nvSpPr>
      <dsp:spPr>
        <a:xfrm>
          <a:off x="7703041" y="3126665"/>
          <a:ext cx="2716934" cy="13584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>
              <a:latin typeface="+mn-lt"/>
            </a:rPr>
            <a:t>2.3 bezpečnostní prvky instalovány</a:t>
          </a:r>
        </a:p>
      </dsp:txBody>
      <dsp:txXfrm>
        <a:off x="7742829" y="3166453"/>
        <a:ext cx="2637358" cy="1278891"/>
      </dsp:txXfrm>
    </dsp:sp>
    <dsp:sp modelId="{CD3992B9-EB81-42B4-907F-4AFC6CCA0F6E}">
      <dsp:nvSpPr>
        <dsp:cNvPr id="0" name=""/>
        <dsp:cNvSpPr/>
      </dsp:nvSpPr>
      <dsp:spPr>
        <a:xfrm rot="3310531">
          <a:off x="2404412" y="2997534"/>
          <a:ext cx="1903066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903066" y="2724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3308369" y="2977203"/>
        <a:ext cx="95153" cy="95153"/>
      </dsp:txXfrm>
    </dsp:sp>
    <dsp:sp modelId="{893229BF-1D03-4654-8620-317132D6FC83}">
      <dsp:nvSpPr>
        <dsp:cNvPr id="0" name=""/>
        <dsp:cNvSpPr/>
      </dsp:nvSpPr>
      <dsp:spPr>
        <a:xfrm>
          <a:off x="3899332" y="3126665"/>
          <a:ext cx="2716934" cy="13584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>
              <a:latin typeface="+mn-lt"/>
            </a:rPr>
            <a:t>3. zaměstnanci</a:t>
          </a:r>
        </a:p>
      </dsp:txBody>
      <dsp:txXfrm>
        <a:off x="3939120" y="3166453"/>
        <a:ext cx="2637358" cy="127889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F3913-E1B7-4BEB-BB5E-0A2C27AC01B2}">
      <dsp:nvSpPr>
        <dsp:cNvPr id="0" name=""/>
        <dsp:cNvSpPr/>
      </dsp:nvSpPr>
      <dsp:spPr>
        <a:xfrm>
          <a:off x="5257800" y="2005433"/>
          <a:ext cx="4117941" cy="476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228"/>
              </a:lnTo>
              <a:lnTo>
                <a:pt x="4117941" y="238228"/>
              </a:lnTo>
              <a:lnTo>
                <a:pt x="4117941" y="4764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80BCA-1D22-42D4-8C1C-37444029990F}">
      <dsp:nvSpPr>
        <dsp:cNvPr id="0" name=""/>
        <dsp:cNvSpPr/>
      </dsp:nvSpPr>
      <dsp:spPr>
        <a:xfrm>
          <a:off x="5257800" y="2005433"/>
          <a:ext cx="1372647" cy="476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228"/>
              </a:lnTo>
              <a:lnTo>
                <a:pt x="1372647" y="238228"/>
              </a:lnTo>
              <a:lnTo>
                <a:pt x="1372647" y="4764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8E483B-C6ED-443D-BA1B-204F2875B097}">
      <dsp:nvSpPr>
        <dsp:cNvPr id="0" name=""/>
        <dsp:cNvSpPr/>
      </dsp:nvSpPr>
      <dsp:spPr>
        <a:xfrm>
          <a:off x="3885152" y="2005433"/>
          <a:ext cx="1372647" cy="476456"/>
        </a:xfrm>
        <a:custGeom>
          <a:avLst/>
          <a:gdLst/>
          <a:ahLst/>
          <a:cxnLst/>
          <a:rect l="0" t="0" r="0" b="0"/>
          <a:pathLst>
            <a:path>
              <a:moveTo>
                <a:pt x="1372647" y="0"/>
              </a:moveTo>
              <a:lnTo>
                <a:pt x="1372647" y="238228"/>
              </a:lnTo>
              <a:lnTo>
                <a:pt x="0" y="238228"/>
              </a:lnTo>
              <a:lnTo>
                <a:pt x="0" y="4764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AED05A-82A0-4DED-B6DB-2232B82BE847}">
      <dsp:nvSpPr>
        <dsp:cNvPr id="0" name=""/>
        <dsp:cNvSpPr/>
      </dsp:nvSpPr>
      <dsp:spPr>
        <a:xfrm>
          <a:off x="1139858" y="2005433"/>
          <a:ext cx="4117941" cy="476456"/>
        </a:xfrm>
        <a:custGeom>
          <a:avLst/>
          <a:gdLst/>
          <a:ahLst/>
          <a:cxnLst/>
          <a:rect l="0" t="0" r="0" b="0"/>
          <a:pathLst>
            <a:path>
              <a:moveTo>
                <a:pt x="4117941" y="0"/>
              </a:moveTo>
              <a:lnTo>
                <a:pt x="4117941" y="238228"/>
              </a:lnTo>
              <a:lnTo>
                <a:pt x="0" y="238228"/>
              </a:lnTo>
              <a:lnTo>
                <a:pt x="0" y="4764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13798E-19D8-48D1-8298-7C35367568CE}">
      <dsp:nvSpPr>
        <dsp:cNvPr id="0" name=""/>
        <dsp:cNvSpPr/>
      </dsp:nvSpPr>
      <dsp:spPr>
        <a:xfrm>
          <a:off x="4123380" y="871014"/>
          <a:ext cx="2268838" cy="11344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>
              <a:latin typeface="+mn-lt"/>
            </a:rPr>
            <a:t>manažer projektu</a:t>
          </a:r>
        </a:p>
      </dsp:txBody>
      <dsp:txXfrm>
        <a:off x="4123380" y="871014"/>
        <a:ext cx="2268838" cy="1134419"/>
      </dsp:txXfrm>
    </dsp:sp>
    <dsp:sp modelId="{CA29D5F1-F3DF-4441-B8BD-14E66FD1B39F}">
      <dsp:nvSpPr>
        <dsp:cNvPr id="0" name=""/>
        <dsp:cNvSpPr/>
      </dsp:nvSpPr>
      <dsp:spPr>
        <a:xfrm>
          <a:off x="5439" y="2481890"/>
          <a:ext cx="2268838" cy="11344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>
              <a:latin typeface="+mn-lt"/>
            </a:rPr>
            <a:t>garant služeb a fondu</a:t>
          </a:r>
        </a:p>
      </dsp:txBody>
      <dsp:txXfrm>
        <a:off x="5439" y="2481890"/>
        <a:ext cx="2268838" cy="1134419"/>
      </dsp:txXfrm>
    </dsp:sp>
    <dsp:sp modelId="{ECD89340-5858-43F2-A913-111C8FF6F5BC}">
      <dsp:nvSpPr>
        <dsp:cNvPr id="0" name=""/>
        <dsp:cNvSpPr/>
      </dsp:nvSpPr>
      <dsp:spPr>
        <a:xfrm>
          <a:off x="2750733" y="2481890"/>
          <a:ext cx="2268838" cy="11344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i="0" kern="1200">
              <a:latin typeface="+mn-lt"/>
            </a:rPr>
            <a:t>právník</a:t>
          </a:r>
        </a:p>
      </dsp:txBody>
      <dsp:txXfrm>
        <a:off x="2750733" y="2481890"/>
        <a:ext cx="2268838" cy="1134419"/>
      </dsp:txXfrm>
    </dsp:sp>
    <dsp:sp modelId="{2C2361A3-5648-42CA-9C3E-22C6DC12CA4F}">
      <dsp:nvSpPr>
        <dsp:cNvPr id="0" name=""/>
        <dsp:cNvSpPr/>
      </dsp:nvSpPr>
      <dsp:spPr>
        <a:xfrm>
          <a:off x="5496028" y="2481890"/>
          <a:ext cx="2268838" cy="11344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>
              <a:latin typeface="+mn-lt"/>
            </a:rPr>
            <a:t>architekt, designer</a:t>
          </a:r>
        </a:p>
      </dsp:txBody>
      <dsp:txXfrm>
        <a:off x="5496028" y="2481890"/>
        <a:ext cx="2268838" cy="1134419"/>
      </dsp:txXfrm>
    </dsp:sp>
    <dsp:sp modelId="{DC835D8F-AFCE-407B-B765-33E0580C9BDA}">
      <dsp:nvSpPr>
        <dsp:cNvPr id="0" name=""/>
        <dsp:cNvSpPr/>
      </dsp:nvSpPr>
      <dsp:spPr>
        <a:xfrm>
          <a:off x="8241322" y="2481890"/>
          <a:ext cx="2268838" cy="11344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>
              <a:latin typeface="+mn-lt"/>
            </a:rPr>
            <a:t>administrativní pracovník</a:t>
          </a:r>
        </a:p>
      </dsp:txBody>
      <dsp:txXfrm>
        <a:off x="8241322" y="2481890"/>
        <a:ext cx="2268838" cy="113441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A30E2E-A5B4-4D26-A56D-80ABDAEF3E67}">
      <dsp:nvSpPr>
        <dsp:cNvPr id="0" name=""/>
        <dsp:cNvSpPr/>
      </dsp:nvSpPr>
      <dsp:spPr>
        <a:xfrm>
          <a:off x="5178" y="491517"/>
          <a:ext cx="2264194" cy="13585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seznam  činností</a:t>
          </a:r>
        </a:p>
      </dsp:txBody>
      <dsp:txXfrm>
        <a:off x="44968" y="531307"/>
        <a:ext cx="2184614" cy="1278936"/>
      </dsp:txXfrm>
    </dsp:sp>
    <dsp:sp modelId="{A8F21596-B1A6-471F-AB8C-1189C220DE59}">
      <dsp:nvSpPr>
        <dsp:cNvPr id="0" name=""/>
        <dsp:cNvSpPr/>
      </dsp:nvSpPr>
      <dsp:spPr>
        <a:xfrm>
          <a:off x="2468622" y="890016"/>
          <a:ext cx="480009" cy="5615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100" kern="1200"/>
        </a:p>
      </dsp:txBody>
      <dsp:txXfrm>
        <a:off x="2468622" y="1002320"/>
        <a:ext cx="336006" cy="336912"/>
      </dsp:txXfrm>
    </dsp:sp>
    <dsp:sp modelId="{61638E8B-ACC6-4E4E-A723-DFF69D611F42}">
      <dsp:nvSpPr>
        <dsp:cNvPr id="0" name=""/>
        <dsp:cNvSpPr/>
      </dsp:nvSpPr>
      <dsp:spPr>
        <a:xfrm>
          <a:off x="3175051" y="491517"/>
          <a:ext cx="2264194" cy="13585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Ohodnocení </a:t>
          </a:r>
        </a:p>
      </dsp:txBody>
      <dsp:txXfrm>
        <a:off x="3214841" y="531307"/>
        <a:ext cx="2184614" cy="1278936"/>
      </dsp:txXfrm>
    </dsp:sp>
    <dsp:sp modelId="{DAED6422-1886-4DCC-AE9F-43A3589FA073}">
      <dsp:nvSpPr>
        <dsp:cNvPr id="0" name=""/>
        <dsp:cNvSpPr/>
      </dsp:nvSpPr>
      <dsp:spPr>
        <a:xfrm>
          <a:off x="5638494" y="890016"/>
          <a:ext cx="480009" cy="5615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100" kern="1200"/>
        </a:p>
      </dsp:txBody>
      <dsp:txXfrm>
        <a:off x="5638494" y="1002320"/>
        <a:ext cx="336006" cy="336912"/>
      </dsp:txXfrm>
    </dsp:sp>
    <dsp:sp modelId="{1B2D7274-BF34-4874-9762-19AF4AC5D61B}">
      <dsp:nvSpPr>
        <dsp:cNvPr id="0" name=""/>
        <dsp:cNvSpPr/>
      </dsp:nvSpPr>
      <dsp:spPr>
        <a:xfrm>
          <a:off x="6344923" y="491517"/>
          <a:ext cx="2264194" cy="13585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Síťový graf</a:t>
          </a:r>
        </a:p>
      </dsp:txBody>
      <dsp:txXfrm>
        <a:off x="6384713" y="531307"/>
        <a:ext cx="2184614" cy="1278936"/>
      </dsp:txXfrm>
    </dsp:sp>
    <dsp:sp modelId="{E888F016-85C8-493D-8E50-B8212F69B140}">
      <dsp:nvSpPr>
        <dsp:cNvPr id="0" name=""/>
        <dsp:cNvSpPr/>
      </dsp:nvSpPr>
      <dsp:spPr>
        <a:xfrm>
          <a:off x="8808367" y="890016"/>
          <a:ext cx="480009" cy="5615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100" kern="1200"/>
        </a:p>
      </dsp:txBody>
      <dsp:txXfrm>
        <a:off x="8808367" y="1002320"/>
        <a:ext cx="336006" cy="336912"/>
      </dsp:txXfrm>
    </dsp:sp>
    <dsp:sp modelId="{A4944B89-1E50-48DA-A312-D9063684AA8E}">
      <dsp:nvSpPr>
        <dsp:cNvPr id="0" name=""/>
        <dsp:cNvSpPr/>
      </dsp:nvSpPr>
      <dsp:spPr>
        <a:xfrm>
          <a:off x="9514795" y="491517"/>
          <a:ext cx="2264194" cy="13585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Kritická cesta</a:t>
          </a:r>
        </a:p>
      </dsp:txBody>
      <dsp:txXfrm>
        <a:off x="9554585" y="531307"/>
        <a:ext cx="2184614" cy="1278936"/>
      </dsp:txXfrm>
    </dsp:sp>
    <dsp:sp modelId="{F1B07732-8D83-4B46-B013-77E2C2847077}">
      <dsp:nvSpPr>
        <dsp:cNvPr id="0" name=""/>
        <dsp:cNvSpPr/>
      </dsp:nvSpPr>
      <dsp:spPr>
        <a:xfrm rot="5400000">
          <a:off x="10406888" y="2008528"/>
          <a:ext cx="480009" cy="5615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100" kern="1200"/>
        </a:p>
      </dsp:txBody>
      <dsp:txXfrm rot="-5400000">
        <a:off x="10478437" y="2049284"/>
        <a:ext cx="336912" cy="336006"/>
      </dsp:txXfrm>
    </dsp:sp>
    <dsp:sp modelId="{6DEFB730-1E4C-4333-B7C5-AF6D44B7028F}">
      <dsp:nvSpPr>
        <dsp:cNvPr id="0" name=""/>
        <dsp:cNvSpPr/>
      </dsp:nvSpPr>
      <dsp:spPr>
        <a:xfrm>
          <a:off x="9514795" y="2755712"/>
          <a:ext cx="2264194" cy="13585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 err="1"/>
            <a:t>Ganttův</a:t>
          </a:r>
          <a:r>
            <a:rPr lang="cs-CZ" sz="2600" kern="1200" dirty="0"/>
            <a:t> diagram</a:t>
          </a:r>
        </a:p>
      </dsp:txBody>
      <dsp:txXfrm>
        <a:off x="9554585" y="2795502"/>
        <a:ext cx="2184614" cy="1278936"/>
      </dsp:txXfrm>
    </dsp:sp>
    <dsp:sp modelId="{C99600E9-8759-4BB8-90D5-BCBB4026F41C}">
      <dsp:nvSpPr>
        <dsp:cNvPr id="0" name=""/>
        <dsp:cNvSpPr/>
      </dsp:nvSpPr>
      <dsp:spPr>
        <a:xfrm rot="10800000">
          <a:off x="8835537" y="3154210"/>
          <a:ext cx="480009" cy="5615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100" kern="1200"/>
        </a:p>
      </dsp:txBody>
      <dsp:txXfrm rot="10800000">
        <a:off x="8979540" y="3266514"/>
        <a:ext cx="336006" cy="336912"/>
      </dsp:txXfrm>
    </dsp:sp>
    <dsp:sp modelId="{49CE8F4E-1EA3-4D25-A819-FAB4F5A9891D}">
      <dsp:nvSpPr>
        <dsp:cNvPr id="0" name=""/>
        <dsp:cNvSpPr/>
      </dsp:nvSpPr>
      <dsp:spPr>
        <a:xfrm>
          <a:off x="6344923" y="2755712"/>
          <a:ext cx="2264194" cy="13585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Histogram zdrojů</a:t>
          </a:r>
        </a:p>
      </dsp:txBody>
      <dsp:txXfrm>
        <a:off x="6384713" y="2795502"/>
        <a:ext cx="2184614" cy="1278936"/>
      </dsp:txXfrm>
    </dsp:sp>
    <dsp:sp modelId="{3DCC2755-D057-4092-A31F-2D0BE7AC9607}">
      <dsp:nvSpPr>
        <dsp:cNvPr id="0" name=""/>
        <dsp:cNvSpPr/>
      </dsp:nvSpPr>
      <dsp:spPr>
        <a:xfrm rot="10800000">
          <a:off x="5665665" y="3154210"/>
          <a:ext cx="480009" cy="5615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100" kern="1200"/>
        </a:p>
      </dsp:txBody>
      <dsp:txXfrm rot="10800000">
        <a:off x="5809668" y="3266514"/>
        <a:ext cx="336006" cy="336912"/>
      </dsp:txXfrm>
    </dsp:sp>
    <dsp:sp modelId="{23CA1AFB-6303-4750-AAC1-DFD3620A1E28}">
      <dsp:nvSpPr>
        <dsp:cNvPr id="0" name=""/>
        <dsp:cNvSpPr/>
      </dsp:nvSpPr>
      <dsp:spPr>
        <a:xfrm>
          <a:off x="3175051" y="2755712"/>
          <a:ext cx="2264194" cy="13585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Přeplánování zdrojů</a:t>
          </a:r>
        </a:p>
      </dsp:txBody>
      <dsp:txXfrm>
        <a:off x="3214841" y="2795502"/>
        <a:ext cx="2184614" cy="12789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ECD739-175A-4D8F-B1DD-8A5C3D23F96E}">
      <dsp:nvSpPr>
        <dsp:cNvPr id="0" name=""/>
        <dsp:cNvSpPr/>
      </dsp:nvSpPr>
      <dsp:spPr>
        <a:xfrm>
          <a:off x="501396" y="2350"/>
          <a:ext cx="2706983" cy="16241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JEDINEČNOST</a:t>
          </a:r>
        </a:p>
      </dsp:txBody>
      <dsp:txXfrm>
        <a:off x="501396" y="2350"/>
        <a:ext cx="2706983" cy="1624189"/>
      </dsp:txXfrm>
    </dsp:sp>
    <dsp:sp modelId="{C9AA88DB-4D08-486D-B01B-8C295614B55C}">
      <dsp:nvSpPr>
        <dsp:cNvPr id="0" name=""/>
        <dsp:cNvSpPr/>
      </dsp:nvSpPr>
      <dsp:spPr>
        <a:xfrm>
          <a:off x="3479077" y="2350"/>
          <a:ext cx="2706983" cy="1624189"/>
        </a:xfrm>
        <a:prstGeom prst="rect">
          <a:avLst/>
        </a:prstGeom>
        <a:solidFill>
          <a:schemeClr val="accent4">
            <a:hueOff val="1960178"/>
            <a:satOff val="-8155"/>
            <a:lumOff val="1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TROJMIPERATIV</a:t>
          </a:r>
        </a:p>
      </dsp:txBody>
      <dsp:txXfrm>
        <a:off x="3479077" y="2350"/>
        <a:ext cx="2706983" cy="1624189"/>
      </dsp:txXfrm>
    </dsp:sp>
    <dsp:sp modelId="{B5A12E03-39DE-4063-988A-343851EF7B28}">
      <dsp:nvSpPr>
        <dsp:cNvPr id="0" name=""/>
        <dsp:cNvSpPr/>
      </dsp:nvSpPr>
      <dsp:spPr>
        <a:xfrm>
          <a:off x="501396" y="1897238"/>
          <a:ext cx="2706983" cy="1624189"/>
        </a:xfrm>
        <a:prstGeom prst="rect">
          <a:avLst/>
        </a:prstGeom>
        <a:solidFill>
          <a:schemeClr val="accent4">
            <a:hueOff val="3920356"/>
            <a:satOff val="-16311"/>
            <a:lumOff val="3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RIZIKA</a:t>
          </a:r>
          <a:endParaRPr lang="cs-CZ" sz="2400" b="1" kern="1200" dirty="0"/>
        </a:p>
      </dsp:txBody>
      <dsp:txXfrm>
        <a:off x="501396" y="1897238"/>
        <a:ext cx="2706983" cy="1624189"/>
      </dsp:txXfrm>
    </dsp:sp>
    <dsp:sp modelId="{84B612AB-BEF3-4281-9224-72D9C1FD7A4D}">
      <dsp:nvSpPr>
        <dsp:cNvPr id="0" name=""/>
        <dsp:cNvSpPr/>
      </dsp:nvSpPr>
      <dsp:spPr>
        <a:xfrm>
          <a:off x="3479077" y="1897238"/>
          <a:ext cx="2706983" cy="1624189"/>
        </a:xfrm>
        <a:prstGeom prst="rect">
          <a:avLst/>
        </a:prstGeom>
        <a:solidFill>
          <a:schemeClr val="accent4">
            <a:hueOff val="5880535"/>
            <a:satOff val="-24466"/>
            <a:lumOff val="5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PROJEKTOVÝ TÝM</a:t>
          </a:r>
        </a:p>
      </dsp:txBody>
      <dsp:txXfrm>
        <a:off x="3479077" y="1897238"/>
        <a:ext cx="2706983" cy="1624189"/>
      </dsp:txXfrm>
    </dsp:sp>
    <dsp:sp modelId="{53EDFC4A-1C40-419A-A371-C7819506DB6E}">
      <dsp:nvSpPr>
        <dsp:cNvPr id="0" name=""/>
        <dsp:cNvSpPr/>
      </dsp:nvSpPr>
      <dsp:spPr>
        <a:xfrm>
          <a:off x="501396" y="3792126"/>
          <a:ext cx="2706983" cy="1624189"/>
        </a:xfrm>
        <a:prstGeom prst="rect">
          <a:avLst/>
        </a:prstGeom>
        <a:solidFill>
          <a:schemeClr val="accent4">
            <a:hueOff val="7840713"/>
            <a:satOff val="-32622"/>
            <a:lumOff val="7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KOMPLEXNÍ TÉMA</a:t>
          </a:r>
        </a:p>
      </dsp:txBody>
      <dsp:txXfrm>
        <a:off x="501396" y="3792126"/>
        <a:ext cx="2706983" cy="1624189"/>
      </dsp:txXfrm>
    </dsp:sp>
    <dsp:sp modelId="{96F5E4BC-BFA3-4EBF-B2AE-68414EC5DB0F}">
      <dsp:nvSpPr>
        <dsp:cNvPr id="0" name=""/>
        <dsp:cNvSpPr/>
      </dsp:nvSpPr>
      <dsp:spPr>
        <a:xfrm>
          <a:off x="3479077" y="3792126"/>
          <a:ext cx="2706983" cy="1624189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ORGANIZACE</a:t>
          </a:r>
        </a:p>
      </dsp:txBody>
      <dsp:txXfrm>
        <a:off x="3479077" y="3792126"/>
        <a:ext cx="2706983" cy="162418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6420B-1576-44B9-BFC4-5DE2FD423514}">
      <dsp:nvSpPr>
        <dsp:cNvPr id="0" name=""/>
        <dsp:cNvSpPr/>
      </dsp:nvSpPr>
      <dsp:spPr>
        <a:xfrm>
          <a:off x="2044800" y="443661"/>
          <a:ext cx="2196000" cy="2196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AA2733-E254-401D-8C25-E83D90F1E0E7}">
      <dsp:nvSpPr>
        <dsp:cNvPr id="0" name=""/>
        <dsp:cNvSpPr/>
      </dsp:nvSpPr>
      <dsp:spPr>
        <a:xfrm>
          <a:off x="2512800" y="911661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2069BA-7F09-4944-9CC6-757D52BF81B6}">
      <dsp:nvSpPr>
        <dsp:cNvPr id="0" name=""/>
        <dsp:cNvSpPr/>
      </dsp:nvSpPr>
      <dsp:spPr>
        <a:xfrm>
          <a:off x="1342800" y="332366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4400" kern="1200"/>
            <a:t>HROZBY</a:t>
          </a:r>
        </a:p>
      </dsp:txBody>
      <dsp:txXfrm>
        <a:off x="1342800" y="3323662"/>
        <a:ext cx="3600000" cy="720000"/>
      </dsp:txXfrm>
    </dsp:sp>
    <dsp:sp modelId="{6FEFD8CC-C631-441C-B938-57337B6F8399}">
      <dsp:nvSpPr>
        <dsp:cNvPr id="0" name=""/>
        <dsp:cNvSpPr/>
      </dsp:nvSpPr>
      <dsp:spPr>
        <a:xfrm>
          <a:off x="6274800" y="443661"/>
          <a:ext cx="2196000" cy="2196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750BBF-0374-41FD-8647-66672D563C76}">
      <dsp:nvSpPr>
        <dsp:cNvPr id="0" name=""/>
        <dsp:cNvSpPr/>
      </dsp:nvSpPr>
      <dsp:spPr>
        <a:xfrm>
          <a:off x="6742800" y="911661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B6B754-27BC-444B-8DC9-C7C152A1962F}">
      <dsp:nvSpPr>
        <dsp:cNvPr id="0" name=""/>
        <dsp:cNvSpPr/>
      </dsp:nvSpPr>
      <dsp:spPr>
        <a:xfrm>
          <a:off x="5572800" y="332366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4400" kern="1200"/>
            <a:t>RIZIKA</a:t>
          </a:r>
        </a:p>
      </dsp:txBody>
      <dsp:txXfrm>
        <a:off x="5572800" y="3323662"/>
        <a:ext cx="3600000" cy="72000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8DCE7-550C-4157-B61C-BC5EE42DEA61}">
      <dsp:nvSpPr>
        <dsp:cNvPr id="0" name=""/>
        <dsp:cNvSpPr/>
      </dsp:nvSpPr>
      <dsp:spPr>
        <a:xfrm>
          <a:off x="3210" y="1003732"/>
          <a:ext cx="820968" cy="8209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EAFEC3-E1FF-475C-AED8-33F91C00A0F9}">
      <dsp:nvSpPr>
        <dsp:cNvPr id="0" name=""/>
        <dsp:cNvSpPr/>
      </dsp:nvSpPr>
      <dsp:spPr>
        <a:xfrm>
          <a:off x="3210" y="1924989"/>
          <a:ext cx="2345625" cy="351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400" kern="1200"/>
            <a:t>identifikace</a:t>
          </a:r>
        </a:p>
      </dsp:txBody>
      <dsp:txXfrm>
        <a:off x="3210" y="1924989"/>
        <a:ext cx="2345625" cy="351843"/>
      </dsp:txXfrm>
    </dsp:sp>
    <dsp:sp modelId="{84EB07D7-1A76-4382-9C12-72944AA2BC01}">
      <dsp:nvSpPr>
        <dsp:cNvPr id="0" name=""/>
        <dsp:cNvSpPr/>
      </dsp:nvSpPr>
      <dsp:spPr>
        <a:xfrm>
          <a:off x="3210" y="2323478"/>
          <a:ext cx="2345625" cy="1012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seznamy, pohovory, zkušenosti – zdroje rizik, potenciální hrozby</a:t>
          </a:r>
        </a:p>
      </dsp:txBody>
      <dsp:txXfrm>
        <a:off x="3210" y="2323478"/>
        <a:ext cx="2345625" cy="1012537"/>
      </dsp:txXfrm>
    </dsp:sp>
    <dsp:sp modelId="{7A2D9AF0-2227-439D-8F83-EF50003BEB6A}">
      <dsp:nvSpPr>
        <dsp:cNvPr id="0" name=""/>
        <dsp:cNvSpPr/>
      </dsp:nvSpPr>
      <dsp:spPr>
        <a:xfrm>
          <a:off x="2759320" y="1003732"/>
          <a:ext cx="820968" cy="8209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2B958D-93BA-4788-BBEA-E6BEA021E9E4}">
      <dsp:nvSpPr>
        <dsp:cNvPr id="0" name=""/>
        <dsp:cNvSpPr/>
      </dsp:nvSpPr>
      <dsp:spPr>
        <a:xfrm>
          <a:off x="2759320" y="1924989"/>
          <a:ext cx="2345625" cy="351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400" kern="1200"/>
            <a:t>kvantifikace</a:t>
          </a:r>
        </a:p>
      </dsp:txBody>
      <dsp:txXfrm>
        <a:off x="2759320" y="1924989"/>
        <a:ext cx="2345625" cy="351843"/>
      </dsp:txXfrm>
    </dsp:sp>
    <dsp:sp modelId="{ECAC73DB-D98C-41BF-87E5-3AD2DAF9FB3E}">
      <dsp:nvSpPr>
        <dsp:cNvPr id="0" name=""/>
        <dsp:cNvSpPr/>
      </dsp:nvSpPr>
      <dsp:spPr>
        <a:xfrm>
          <a:off x="2759320" y="2323478"/>
          <a:ext cx="2345625" cy="1012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odhad nákladů – očekáváné finanční náklady</a:t>
          </a:r>
        </a:p>
      </dsp:txBody>
      <dsp:txXfrm>
        <a:off x="2759320" y="2323478"/>
        <a:ext cx="2345625" cy="1012537"/>
      </dsp:txXfrm>
    </dsp:sp>
    <dsp:sp modelId="{5761287B-4807-46F7-90B9-531AEB4927D1}">
      <dsp:nvSpPr>
        <dsp:cNvPr id="0" name=""/>
        <dsp:cNvSpPr/>
      </dsp:nvSpPr>
      <dsp:spPr>
        <a:xfrm>
          <a:off x="5515429" y="1003732"/>
          <a:ext cx="820968" cy="8209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DE0BFF-515A-4BCE-9574-655F28A94FB5}">
      <dsp:nvSpPr>
        <dsp:cNvPr id="0" name=""/>
        <dsp:cNvSpPr/>
      </dsp:nvSpPr>
      <dsp:spPr>
        <a:xfrm>
          <a:off x="5515429" y="1924989"/>
          <a:ext cx="2345625" cy="351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400" kern="1200"/>
            <a:t>reakce</a:t>
          </a:r>
        </a:p>
      </dsp:txBody>
      <dsp:txXfrm>
        <a:off x="5515429" y="1924989"/>
        <a:ext cx="2345625" cy="351843"/>
      </dsp:txXfrm>
    </dsp:sp>
    <dsp:sp modelId="{8EF0CFEB-869A-41D3-89C1-C0E8F89CC0F6}">
      <dsp:nvSpPr>
        <dsp:cNvPr id="0" name=""/>
        <dsp:cNvSpPr/>
      </dsp:nvSpPr>
      <dsp:spPr>
        <a:xfrm>
          <a:off x="5515429" y="2323478"/>
          <a:ext cx="2345625" cy="1012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krizové plánování, alternativní strategie, pojištění</a:t>
          </a:r>
        </a:p>
      </dsp:txBody>
      <dsp:txXfrm>
        <a:off x="5515429" y="2323478"/>
        <a:ext cx="2345625" cy="1012537"/>
      </dsp:txXfrm>
    </dsp:sp>
    <dsp:sp modelId="{A5E9B9D6-D993-446F-9D4A-7E196C188F04}">
      <dsp:nvSpPr>
        <dsp:cNvPr id="0" name=""/>
        <dsp:cNvSpPr/>
      </dsp:nvSpPr>
      <dsp:spPr>
        <a:xfrm>
          <a:off x="8271539" y="1003732"/>
          <a:ext cx="820968" cy="82096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2E0314-9F84-469D-9A61-790650BCF043}">
      <dsp:nvSpPr>
        <dsp:cNvPr id="0" name=""/>
        <dsp:cNvSpPr/>
      </dsp:nvSpPr>
      <dsp:spPr>
        <a:xfrm>
          <a:off x="8271539" y="1924989"/>
          <a:ext cx="2345625" cy="351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400" kern="1200"/>
            <a:t>kontrola</a:t>
          </a:r>
        </a:p>
      </dsp:txBody>
      <dsp:txXfrm>
        <a:off x="8271539" y="1924989"/>
        <a:ext cx="2345625" cy="351843"/>
      </dsp:txXfrm>
    </dsp:sp>
    <dsp:sp modelId="{4F9E927C-1720-4098-BBF0-10938AA327B3}">
      <dsp:nvSpPr>
        <dsp:cNvPr id="0" name=""/>
        <dsp:cNvSpPr/>
      </dsp:nvSpPr>
      <dsp:spPr>
        <a:xfrm>
          <a:off x="8271539" y="2323478"/>
          <a:ext cx="2345625" cy="1012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náhradní řešení, aktuální reakce na rizika, aktualizace plánu rizik</a:t>
          </a:r>
        </a:p>
      </dsp:txBody>
      <dsp:txXfrm>
        <a:off x="8271539" y="2323478"/>
        <a:ext cx="2345625" cy="101253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2A658-D96A-4A69-AF29-25DB533BEE8E}">
      <dsp:nvSpPr>
        <dsp:cNvPr id="0" name=""/>
        <dsp:cNvSpPr/>
      </dsp:nvSpPr>
      <dsp:spPr>
        <a:xfrm>
          <a:off x="0" y="434391"/>
          <a:ext cx="10515600" cy="1001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99872" rIns="816127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/>
            <a:t>vyžaduje zásadní přehodnocení projektu. Jeho cíle  a plánu.  </a:t>
          </a:r>
        </a:p>
      </dsp:txBody>
      <dsp:txXfrm>
        <a:off x="0" y="434391"/>
        <a:ext cx="10515600" cy="1001700"/>
      </dsp:txXfrm>
    </dsp:sp>
    <dsp:sp modelId="{8BDB57F1-1AEC-4F89-A878-4CCACEC5B13D}">
      <dsp:nvSpPr>
        <dsp:cNvPr id="0" name=""/>
        <dsp:cNvSpPr/>
      </dsp:nvSpPr>
      <dsp:spPr>
        <a:xfrm>
          <a:off x="525780" y="80151"/>
          <a:ext cx="7360920" cy="70848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zásadní</a:t>
          </a:r>
        </a:p>
      </dsp:txBody>
      <dsp:txXfrm>
        <a:off x="560365" y="114736"/>
        <a:ext cx="7291750" cy="639310"/>
      </dsp:txXfrm>
    </dsp:sp>
    <dsp:sp modelId="{5943FACE-B50A-4285-BCA2-6FA5BB7FB8F5}">
      <dsp:nvSpPr>
        <dsp:cNvPr id="0" name=""/>
        <dsp:cNvSpPr/>
      </dsp:nvSpPr>
      <dsp:spPr>
        <a:xfrm>
          <a:off x="0" y="1919932"/>
          <a:ext cx="10515600" cy="1001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99872" rIns="816127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/>
            <a:t>výzmanmně ovlivňuje předmět projektu nebo jeho realizaci. </a:t>
          </a:r>
        </a:p>
      </dsp:txBody>
      <dsp:txXfrm>
        <a:off x="0" y="1919932"/>
        <a:ext cx="10515600" cy="1001700"/>
      </dsp:txXfrm>
    </dsp:sp>
    <dsp:sp modelId="{92290F80-22AF-4891-9331-2129DA2FE317}">
      <dsp:nvSpPr>
        <dsp:cNvPr id="0" name=""/>
        <dsp:cNvSpPr/>
      </dsp:nvSpPr>
      <dsp:spPr>
        <a:xfrm>
          <a:off x="525780" y="1565692"/>
          <a:ext cx="7360920" cy="70848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významné / podstatné</a:t>
          </a:r>
        </a:p>
      </dsp:txBody>
      <dsp:txXfrm>
        <a:off x="560365" y="1600277"/>
        <a:ext cx="7291750" cy="639310"/>
      </dsp:txXfrm>
    </dsp:sp>
    <dsp:sp modelId="{325BA39F-7355-40D8-8227-138ABDB186DB}">
      <dsp:nvSpPr>
        <dsp:cNvPr id="0" name=""/>
        <dsp:cNvSpPr/>
      </dsp:nvSpPr>
      <dsp:spPr>
        <a:xfrm>
          <a:off x="0" y="3405472"/>
          <a:ext cx="10515600" cy="1001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99872" rIns="816127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/>
            <a:t>na projekt májí minimální dopad</a:t>
          </a:r>
        </a:p>
      </dsp:txBody>
      <dsp:txXfrm>
        <a:off x="0" y="3405472"/>
        <a:ext cx="10515600" cy="1001700"/>
      </dsp:txXfrm>
    </dsp:sp>
    <dsp:sp modelId="{A07FB0B4-21C6-4C32-8FB3-85514DCAAAC7}">
      <dsp:nvSpPr>
        <dsp:cNvPr id="0" name=""/>
        <dsp:cNvSpPr/>
      </dsp:nvSpPr>
      <dsp:spPr>
        <a:xfrm>
          <a:off x="525780" y="3051232"/>
          <a:ext cx="7360920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nepodstatné</a:t>
          </a:r>
        </a:p>
      </dsp:txBody>
      <dsp:txXfrm>
        <a:off x="560365" y="3085817"/>
        <a:ext cx="7291750" cy="63931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95461-1345-4CA2-91A0-8C491B8D6B77}">
      <dsp:nvSpPr>
        <dsp:cNvPr id="0" name=""/>
        <dsp:cNvSpPr/>
      </dsp:nvSpPr>
      <dsp:spPr>
        <a:xfrm>
          <a:off x="0" y="530150"/>
          <a:ext cx="1963850" cy="11783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začněte s využívání výstupu projektu</a:t>
          </a:r>
        </a:p>
      </dsp:txBody>
      <dsp:txXfrm>
        <a:off x="34512" y="564662"/>
        <a:ext cx="1894826" cy="1109286"/>
      </dsp:txXfrm>
    </dsp:sp>
    <dsp:sp modelId="{6B71DCB9-2212-49C5-A72C-C4A5DA437070}">
      <dsp:nvSpPr>
        <dsp:cNvPr id="0" name=""/>
        <dsp:cNvSpPr/>
      </dsp:nvSpPr>
      <dsp:spPr>
        <a:xfrm rot="71256">
          <a:off x="2137612" y="904086"/>
          <a:ext cx="418806" cy="4870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2137625" y="1000191"/>
        <a:ext cx="293164" cy="292220"/>
      </dsp:txXfrm>
    </dsp:sp>
    <dsp:sp modelId="{0B7421E0-4BA0-4076-8B2B-C7055C52114E}">
      <dsp:nvSpPr>
        <dsp:cNvPr id="0" name=""/>
        <dsp:cNvSpPr/>
      </dsp:nvSpPr>
      <dsp:spPr>
        <a:xfrm>
          <a:off x="2753882" y="587239"/>
          <a:ext cx="1963850" cy="11783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předejte provozní dokumentaci</a:t>
          </a:r>
        </a:p>
      </dsp:txBody>
      <dsp:txXfrm>
        <a:off x="2788394" y="621751"/>
        <a:ext cx="1894826" cy="1109286"/>
      </dsp:txXfrm>
    </dsp:sp>
    <dsp:sp modelId="{2CB72902-BAF2-4305-8DF4-051AEE3551F5}">
      <dsp:nvSpPr>
        <dsp:cNvPr id="0" name=""/>
        <dsp:cNvSpPr/>
      </dsp:nvSpPr>
      <dsp:spPr>
        <a:xfrm>
          <a:off x="4890551" y="932876"/>
          <a:ext cx="416336" cy="4870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4890551" y="1030283"/>
        <a:ext cx="291435" cy="292220"/>
      </dsp:txXfrm>
    </dsp:sp>
    <dsp:sp modelId="{4BBE87F0-CB2C-405B-8115-DA523CA7F412}">
      <dsp:nvSpPr>
        <dsp:cNvPr id="0" name=""/>
        <dsp:cNvSpPr/>
      </dsp:nvSpPr>
      <dsp:spPr>
        <a:xfrm>
          <a:off x="5503272" y="587239"/>
          <a:ext cx="1963850" cy="11783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získejte od zákazníka zpětnou vazbu</a:t>
          </a:r>
        </a:p>
      </dsp:txBody>
      <dsp:txXfrm>
        <a:off x="5537784" y="621751"/>
        <a:ext cx="1894826" cy="1109286"/>
      </dsp:txXfrm>
    </dsp:sp>
    <dsp:sp modelId="{949355E2-62F1-47CB-BFD0-16EA95AB2DE6}">
      <dsp:nvSpPr>
        <dsp:cNvPr id="0" name=""/>
        <dsp:cNvSpPr/>
      </dsp:nvSpPr>
      <dsp:spPr>
        <a:xfrm>
          <a:off x="7639941" y="932876"/>
          <a:ext cx="416336" cy="4870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7639941" y="1030283"/>
        <a:ext cx="291435" cy="292220"/>
      </dsp:txXfrm>
    </dsp:sp>
    <dsp:sp modelId="{486C4D44-6AC8-43D1-BEBD-A0DA31689C71}">
      <dsp:nvSpPr>
        <dsp:cNvPr id="0" name=""/>
        <dsp:cNvSpPr/>
      </dsp:nvSpPr>
      <dsp:spPr>
        <a:xfrm>
          <a:off x="8252663" y="587239"/>
          <a:ext cx="1963850" cy="11783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dokončete smlouvy se zhotoviteli a dodavateli</a:t>
          </a:r>
        </a:p>
      </dsp:txBody>
      <dsp:txXfrm>
        <a:off x="8287175" y="621751"/>
        <a:ext cx="1894826" cy="1109286"/>
      </dsp:txXfrm>
    </dsp:sp>
    <dsp:sp modelId="{CA42DBEF-B65A-4592-9A6A-AEB6DFCA6392}">
      <dsp:nvSpPr>
        <dsp:cNvPr id="0" name=""/>
        <dsp:cNvSpPr/>
      </dsp:nvSpPr>
      <dsp:spPr>
        <a:xfrm rot="5400000">
          <a:off x="9026420" y="1903018"/>
          <a:ext cx="416336" cy="4870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 rot="-5400000">
        <a:off x="9088479" y="1938367"/>
        <a:ext cx="292220" cy="291435"/>
      </dsp:txXfrm>
    </dsp:sp>
    <dsp:sp modelId="{F891D4B6-105A-42F0-B636-144515CFFFC0}">
      <dsp:nvSpPr>
        <dsp:cNvPr id="0" name=""/>
        <dsp:cNvSpPr/>
      </dsp:nvSpPr>
      <dsp:spPr>
        <a:xfrm>
          <a:off x="8252663" y="2551089"/>
          <a:ext cx="1963850" cy="11783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dokončete všechny finanční transakce</a:t>
          </a:r>
        </a:p>
      </dsp:txBody>
      <dsp:txXfrm>
        <a:off x="8287175" y="2585601"/>
        <a:ext cx="1894826" cy="1109286"/>
      </dsp:txXfrm>
    </dsp:sp>
    <dsp:sp modelId="{8DA1D140-39A5-4340-9C17-33323DBF3AA5}">
      <dsp:nvSpPr>
        <dsp:cNvPr id="0" name=""/>
        <dsp:cNvSpPr/>
      </dsp:nvSpPr>
      <dsp:spPr>
        <a:xfrm rot="10800000">
          <a:off x="7663507" y="2896727"/>
          <a:ext cx="416336" cy="4870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 rot="10800000">
        <a:off x="7788408" y="2994134"/>
        <a:ext cx="291435" cy="292220"/>
      </dsp:txXfrm>
    </dsp:sp>
    <dsp:sp modelId="{6F1117BE-A493-4EF8-B13F-BA4ABDEF35F8}">
      <dsp:nvSpPr>
        <dsp:cNvPr id="0" name=""/>
        <dsp:cNvSpPr/>
      </dsp:nvSpPr>
      <dsp:spPr>
        <a:xfrm>
          <a:off x="5503272" y="2551089"/>
          <a:ext cx="1963850" cy="11783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uspořádejte závěrečnou schůzku k ukončení projektu</a:t>
          </a:r>
        </a:p>
      </dsp:txBody>
      <dsp:txXfrm>
        <a:off x="5537784" y="2585601"/>
        <a:ext cx="1894826" cy="1109286"/>
      </dsp:txXfrm>
    </dsp:sp>
    <dsp:sp modelId="{6661048C-935A-4779-8C60-A9ED1E49C75F}">
      <dsp:nvSpPr>
        <dsp:cNvPr id="0" name=""/>
        <dsp:cNvSpPr/>
      </dsp:nvSpPr>
      <dsp:spPr>
        <a:xfrm rot="10800000">
          <a:off x="4914117" y="2896727"/>
          <a:ext cx="416336" cy="4870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 rot="10800000">
        <a:off x="5039018" y="2994134"/>
        <a:ext cx="291435" cy="292220"/>
      </dsp:txXfrm>
    </dsp:sp>
    <dsp:sp modelId="{D39FFF1D-DB78-479D-A401-B7F24A2DB09B}">
      <dsp:nvSpPr>
        <dsp:cNvPr id="0" name=""/>
        <dsp:cNvSpPr/>
      </dsp:nvSpPr>
      <dsp:spPr>
        <a:xfrm>
          <a:off x="2753882" y="2551089"/>
          <a:ext cx="1963850" cy="11783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rozpuštění projektového týmu</a:t>
          </a:r>
        </a:p>
      </dsp:txBody>
      <dsp:txXfrm>
        <a:off x="2788394" y="2585601"/>
        <a:ext cx="1894826" cy="1109286"/>
      </dsp:txXfrm>
    </dsp:sp>
    <dsp:sp modelId="{3840F066-EEAA-4226-AC72-82022C850393}">
      <dsp:nvSpPr>
        <dsp:cNvPr id="0" name=""/>
        <dsp:cNvSpPr/>
      </dsp:nvSpPr>
      <dsp:spPr>
        <a:xfrm rot="10800000">
          <a:off x="2164727" y="2896727"/>
          <a:ext cx="416336" cy="4870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 rot="10800000">
        <a:off x="2289628" y="2994134"/>
        <a:ext cx="291435" cy="292220"/>
      </dsp:txXfrm>
    </dsp:sp>
    <dsp:sp modelId="{B9B607EC-84E4-47DA-87FC-62D0B57C4C04}">
      <dsp:nvSpPr>
        <dsp:cNvPr id="0" name=""/>
        <dsp:cNvSpPr/>
      </dsp:nvSpPr>
      <dsp:spPr>
        <a:xfrm>
          <a:off x="4491" y="2551089"/>
          <a:ext cx="1963850" cy="11783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vydejte závěrečnou zprávu</a:t>
          </a:r>
        </a:p>
      </dsp:txBody>
      <dsp:txXfrm>
        <a:off x="39003" y="2585601"/>
        <a:ext cx="1894826" cy="11092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3FE9FC-0418-4A22-869A-FEAB6C5AC500}">
      <dsp:nvSpPr>
        <dsp:cNvPr id="0" name=""/>
        <dsp:cNvSpPr/>
      </dsp:nvSpPr>
      <dsp:spPr>
        <a:xfrm>
          <a:off x="9675" y="0"/>
          <a:ext cx="4488913" cy="4488913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0E30117-EDF7-4173-8052-BD7B61C88337}">
      <dsp:nvSpPr>
        <dsp:cNvPr id="0" name=""/>
        <dsp:cNvSpPr/>
      </dsp:nvSpPr>
      <dsp:spPr>
        <a:xfrm>
          <a:off x="2254131" y="451302"/>
          <a:ext cx="2917793" cy="10626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kvalita (rozsah)</a:t>
          </a:r>
        </a:p>
      </dsp:txBody>
      <dsp:txXfrm>
        <a:off x="2306003" y="503174"/>
        <a:ext cx="2814049" cy="958865"/>
      </dsp:txXfrm>
    </dsp:sp>
    <dsp:sp modelId="{C0B79F5F-9FFD-4D0D-9B6F-9DBA86C029F2}">
      <dsp:nvSpPr>
        <dsp:cNvPr id="0" name=""/>
        <dsp:cNvSpPr/>
      </dsp:nvSpPr>
      <dsp:spPr>
        <a:xfrm>
          <a:off x="2254131" y="1646738"/>
          <a:ext cx="2917793" cy="10626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zdroje (náklady)</a:t>
          </a:r>
        </a:p>
      </dsp:txBody>
      <dsp:txXfrm>
        <a:off x="2306003" y="1698610"/>
        <a:ext cx="2814049" cy="958865"/>
      </dsp:txXfrm>
    </dsp:sp>
    <dsp:sp modelId="{66EFA6D6-4223-4597-9014-3AEED3C41A69}">
      <dsp:nvSpPr>
        <dsp:cNvPr id="0" name=""/>
        <dsp:cNvSpPr/>
      </dsp:nvSpPr>
      <dsp:spPr>
        <a:xfrm>
          <a:off x="2254131" y="2842174"/>
          <a:ext cx="2917793" cy="10626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čas (harmonogram)</a:t>
          </a:r>
        </a:p>
      </dsp:txBody>
      <dsp:txXfrm>
        <a:off x="2306003" y="2894046"/>
        <a:ext cx="2814049" cy="9588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D055F-0A0A-45CB-A6F6-667454CE5334}">
      <dsp:nvSpPr>
        <dsp:cNvPr id="0" name=""/>
        <dsp:cNvSpPr/>
      </dsp:nvSpPr>
      <dsp:spPr>
        <a:xfrm rot="5400000">
          <a:off x="2307723" y="68213"/>
          <a:ext cx="1020464" cy="88780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/>
            <a:t>zacílený</a:t>
          </a:r>
        </a:p>
      </dsp:txBody>
      <dsp:txXfrm rot="-5400000">
        <a:off x="2512402" y="160905"/>
        <a:ext cx="611106" cy="702420"/>
      </dsp:txXfrm>
    </dsp:sp>
    <dsp:sp modelId="{3C08F481-FE1A-44BA-B9E1-879DFD4A1572}">
      <dsp:nvSpPr>
        <dsp:cNvPr id="0" name=""/>
        <dsp:cNvSpPr/>
      </dsp:nvSpPr>
      <dsp:spPr>
        <a:xfrm>
          <a:off x="3288797" y="205975"/>
          <a:ext cx="1138838" cy="612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395100-C5C7-4DFB-B116-22190ED537D2}">
      <dsp:nvSpPr>
        <dsp:cNvPr id="0" name=""/>
        <dsp:cNvSpPr/>
      </dsp:nvSpPr>
      <dsp:spPr>
        <a:xfrm rot="5400000">
          <a:off x="1348894" y="68213"/>
          <a:ext cx="1020464" cy="88780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600" kern="1200"/>
        </a:p>
      </dsp:txBody>
      <dsp:txXfrm rot="-5400000">
        <a:off x="1553573" y="160905"/>
        <a:ext cx="611106" cy="702420"/>
      </dsp:txXfrm>
    </dsp:sp>
    <dsp:sp modelId="{AD1B18F6-1DAD-4798-AE67-14F6B46D82BE}">
      <dsp:nvSpPr>
        <dsp:cNvPr id="0" name=""/>
        <dsp:cNvSpPr/>
      </dsp:nvSpPr>
      <dsp:spPr>
        <a:xfrm rot="5400000">
          <a:off x="1826471" y="934383"/>
          <a:ext cx="1020464" cy="88780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/>
            <a:t>reálný</a:t>
          </a:r>
        </a:p>
      </dsp:txBody>
      <dsp:txXfrm rot="-5400000">
        <a:off x="2031150" y="1027075"/>
        <a:ext cx="611106" cy="702420"/>
      </dsp:txXfrm>
    </dsp:sp>
    <dsp:sp modelId="{8EE1CE1A-5746-4204-995E-C35A9F5D1E26}">
      <dsp:nvSpPr>
        <dsp:cNvPr id="0" name=""/>
        <dsp:cNvSpPr/>
      </dsp:nvSpPr>
      <dsp:spPr>
        <a:xfrm>
          <a:off x="753963" y="1072146"/>
          <a:ext cx="1102102" cy="612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5DCA42-6A49-4453-AB1D-07174F052843}">
      <dsp:nvSpPr>
        <dsp:cNvPr id="0" name=""/>
        <dsp:cNvSpPr/>
      </dsp:nvSpPr>
      <dsp:spPr>
        <a:xfrm rot="5400000">
          <a:off x="2785300" y="934383"/>
          <a:ext cx="1020464" cy="88780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600" kern="1200"/>
        </a:p>
      </dsp:txBody>
      <dsp:txXfrm rot="-5400000">
        <a:off x="2989979" y="1027075"/>
        <a:ext cx="611106" cy="702420"/>
      </dsp:txXfrm>
    </dsp:sp>
    <dsp:sp modelId="{D96F29FB-F705-44D9-B8F3-297D17547883}">
      <dsp:nvSpPr>
        <dsp:cNvPr id="0" name=""/>
        <dsp:cNvSpPr/>
      </dsp:nvSpPr>
      <dsp:spPr>
        <a:xfrm rot="5400000">
          <a:off x="2307723" y="1800554"/>
          <a:ext cx="1020464" cy="88780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/>
            <a:t>účelný</a:t>
          </a:r>
        </a:p>
      </dsp:txBody>
      <dsp:txXfrm rot="-5400000">
        <a:off x="2512402" y="1893246"/>
        <a:ext cx="611106" cy="702420"/>
      </dsp:txXfrm>
    </dsp:sp>
    <dsp:sp modelId="{990A23D8-45BC-44AB-83A9-99A34CAD64D1}">
      <dsp:nvSpPr>
        <dsp:cNvPr id="0" name=""/>
        <dsp:cNvSpPr/>
      </dsp:nvSpPr>
      <dsp:spPr>
        <a:xfrm>
          <a:off x="3288797" y="1938317"/>
          <a:ext cx="1138838" cy="612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BB54AE-D0C3-48F0-8135-4D6A41EC397C}">
      <dsp:nvSpPr>
        <dsp:cNvPr id="0" name=""/>
        <dsp:cNvSpPr/>
      </dsp:nvSpPr>
      <dsp:spPr>
        <a:xfrm rot="5400000">
          <a:off x="1348894" y="1800554"/>
          <a:ext cx="1020464" cy="88780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600" kern="1200"/>
        </a:p>
      </dsp:txBody>
      <dsp:txXfrm rot="-5400000">
        <a:off x="1553573" y="1893246"/>
        <a:ext cx="611106" cy="702420"/>
      </dsp:txXfrm>
    </dsp:sp>
    <dsp:sp modelId="{020815F4-AAD4-4F4C-A6A4-FCFA35842B2D}">
      <dsp:nvSpPr>
        <dsp:cNvPr id="0" name=""/>
        <dsp:cNvSpPr/>
      </dsp:nvSpPr>
      <dsp:spPr>
        <a:xfrm rot="5400000">
          <a:off x="1826471" y="2666724"/>
          <a:ext cx="1020464" cy="88780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/>
            <a:t>řešen systémově</a:t>
          </a:r>
        </a:p>
      </dsp:txBody>
      <dsp:txXfrm rot="-5400000">
        <a:off x="2031150" y="2759416"/>
        <a:ext cx="611106" cy="702420"/>
      </dsp:txXfrm>
    </dsp:sp>
    <dsp:sp modelId="{0165F9AC-C852-471B-AEFD-72168F35FEC8}">
      <dsp:nvSpPr>
        <dsp:cNvPr id="0" name=""/>
        <dsp:cNvSpPr/>
      </dsp:nvSpPr>
      <dsp:spPr>
        <a:xfrm>
          <a:off x="753963" y="2804487"/>
          <a:ext cx="1102102" cy="612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A96D4C-95BB-4488-AEDF-F4B1BA55703C}">
      <dsp:nvSpPr>
        <dsp:cNvPr id="0" name=""/>
        <dsp:cNvSpPr/>
      </dsp:nvSpPr>
      <dsp:spPr>
        <a:xfrm rot="5400000">
          <a:off x="2785300" y="2666724"/>
          <a:ext cx="1020464" cy="88780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600" kern="1200"/>
        </a:p>
      </dsp:txBody>
      <dsp:txXfrm rot="-5400000">
        <a:off x="2989979" y="2759416"/>
        <a:ext cx="611106" cy="702420"/>
      </dsp:txXfrm>
    </dsp:sp>
    <dsp:sp modelId="{BC2CBFFA-B4A7-46F4-87F6-73AACADE860E}">
      <dsp:nvSpPr>
        <dsp:cNvPr id="0" name=""/>
        <dsp:cNvSpPr/>
      </dsp:nvSpPr>
      <dsp:spPr>
        <a:xfrm rot="5400000">
          <a:off x="2307723" y="3532895"/>
          <a:ext cx="1020464" cy="88780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/>
            <a:t>efektivní</a:t>
          </a:r>
        </a:p>
      </dsp:txBody>
      <dsp:txXfrm rot="-5400000">
        <a:off x="2512402" y="3625587"/>
        <a:ext cx="611106" cy="702420"/>
      </dsp:txXfrm>
    </dsp:sp>
    <dsp:sp modelId="{C822623B-0AA7-4DE7-83FE-AE1921BC88E4}">
      <dsp:nvSpPr>
        <dsp:cNvPr id="0" name=""/>
        <dsp:cNvSpPr/>
      </dsp:nvSpPr>
      <dsp:spPr>
        <a:xfrm>
          <a:off x="3288797" y="3670658"/>
          <a:ext cx="1138838" cy="612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80D3BC-E45A-4C33-A9AA-95076167E4FE}">
      <dsp:nvSpPr>
        <dsp:cNvPr id="0" name=""/>
        <dsp:cNvSpPr/>
      </dsp:nvSpPr>
      <dsp:spPr>
        <a:xfrm rot="5400000">
          <a:off x="1348894" y="3532895"/>
          <a:ext cx="1020464" cy="88780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600" kern="1200"/>
        </a:p>
      </dsp:txBody>
      <dsp:txXfrm rot="-5400000">
        <a:off x="1553573" y="3625587"/>
        <a:ext cx="611106" cy="7024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69259-C07A-4223-B07A-B287C7A74A65}">
      <dsp:nvSpPr>
        <dsp:cNvPr id="0" name=""/>
        <dsp:cNvSpPr/>
      </dsp:nvSpPr>
      <dsp:spPr>
        <a:xfrm>
          <a:off x="2317771" y="1802"/>
          <a:ext cx="1299112" cy="6705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inicializace</a:t>
          </a:r>
        </a:p>
      </dsp:txBody>
      <dsp:txXfrm>
        <a:off x="2337410" y="21441"/>
        <a:ext cx="1259834" cy="631231"/>
      </dsp:txXfrm>
    </dsp:sp>
    <dsp:sp modelId="{FE093DAE-E4CA-4CA5-83DD-7CB969B8E16F}">
      <dsp:nvSpPr>
        <dsp:cNvPr id="0" name=""/>
        <dsp:cNvSpPr/>
      </dsp:nvSpPr>
      <dsp:spPr>
        <a:xfrm rot="5400000">
          <a:off x="2841607" y="689074"/>
          <a:ext cx="251441" cy="301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kern="1200"/>
        </a:p>
      </dsp:txBody>
      <dsp:txXfrm rot="-5400000">
        <a:off x="2876809" y="714218"/>
        <a:ext cx="181037" cy="176009"/>
      </dsp:txXfrm>
    </dsp:sp>
    <dsp:sp modelId="{80A48AEB-36AD-414A-8DBD-EB7B57DE65FA}">
      <dsp:nvSpPr>
        <dsp:cNvPr id="0" name=""/>
        <dsp:cNvSpPr/>
      </dsp:nvSpPr>
      <dsp:spPr>
        <a:xfrm>
          <a:off x="2317771" y="1007566"/>
          <a:ext cx="1299112" cy="6705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plánování</a:t>
          </a:r>
        </a:p>
      </dsp:txBody>
      <dsp:txXfrm>
        <a:off x="2337410" y="1027205"/>
        <a:ext cx="1259834" cy="631231"/>
      </dsp:txXfrm>
    </dsp:sp>
    <dsp:sp modelId="{88D1821C-4931-4183-9122-48E6A9BAAADE}">
      <dsp:nvSpPr>
        <dsp:cNvPr id="0" name=""/>
        <dsp:cNvSpPr/>
      </dsp:nvSpPr>
      <dsp:spPr>
        <a:xfrm rot="5400000">
          <a:off x="2841607" y="1694838"/>
          <a:ext cx="251441" cy="301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kern="1200"/>
        </a:p>
      </dsp:txBody>
      <dsp:txXfrm rot="-5400000">
        <a:off x="2876809" y="1719982"/>
        <a:ext cx="181037" cy="176009"/>
      </dsp:txXfrm>
    </dsp:sp>
    <dsp:sp modelId="{8C0729F8-5E67-4EFC-ACE9-339075526D5F}">
      <dsp:nvSpPr>
        <dsp:cNvPr id="0" name=""/>
        <dsp:cNvSpPr/>
      </dsp:nvSpPr>
      <dsp:spPr>
        <a:xfrm>
          <a:off x="2317771" y="2013330"/>
          <a:ext cx="1299112" cy="6705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Realizace</a:t>
          </a:r>
        </a:p>
      </dsp:txBody>
      <dsp:txXfrm>
        <a:off x="2337410" y="2032969"/>
        <a:ext cx="1259834" cy="631231"/>
      </dsp:txXfrm>
    </dsp:sp>
    <dsp:sp modelId="{7060017F-D5AF-4F83-BD67-7C55FE794BD1}">
      <dsp:nvSpPr>
        <dsp:cNvPr id="0" name=""/>
        <dsp:cNvSpPr/>
      </dsp:nvSpPr>
      <dsp:spPr>
        <a:xfrm rot="5400000">
          <a:off x="2841607" y="2700603"/>
          <a:ext cx="251441" cy="301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kern="1200"/>
        </a:p>
      </dsp:txBody>
      <dsp:txXfrm rot="-5400000">
        <a:off x="2876809" y="2725747"/>
        <a:ext cx="181037" cy="176009"/>
      </dsp:txXfrm>
    </dsp:sp>
    <dsp:sp modelId="{6152BB2F-F05F-4B1B-9E79-03805CD39DCB}">
      <dsp:nvSpPr>
        <dsp:cNvPr id="0" name=""/>
        <dsp:cNvSpPr/>
      </dsp:nvSpPr>
      <dsp:spPr>
        <a:xfrm>
          <a:off x="2317771" y="3019095"/>
          <a:ext cx="1299112" cy="6705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ukončení</a:t>
          </a:r>
        </a:p>
      </dsp:txBody>
      <dsp:txXfrm>
        <a:off x="2337410" y="3038734"/>
        <a:ext cx="1259834" cy="6312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18743-BF6D-4A3D-BC91-B6D6413F7420}">
      <dsp:nvSpPr>
        <dsp:cNvPr id="0" name=""/>
        <dsp:cNvSpPr/>
      </dsp:nvSpPr>
      <dsp:spPr>
        <a:xfrm>
          <a:off x="5907" y="417672"/>
          <a:ext cx="1765664" cy="105939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předprojektová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fáze</a:t>
          </a:r>
        </a:p>
      </dsp:txBody>
      <dsp:txXfrm>
        <a:off x="36936" y="448701"/>
        <a:ext cx="1703606" cy="997340"/>
      </dsp:txXfrm>
    </dsp:sp>
    <dsp:sp modelId="{4F741C51-7313-4B5E-988F-DBE0892A4458}">
      <dsp:nvSpPr>
        <dsp:cNvPr id="0" name=""/>
        <dsp:cNvSpPr/>
      </dsp:nvSpPr>
      <dsp:spPr>
        <a:xfrm>
          <a:off x="1948138" y="728429"/>
          <a:ext cx="374320" cy="437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1948138" y="816006"/>
        <a:ext cx="262024" cy="262730"/>
      </dsp:txXfrm>
    </dsp:sp>
    <dsp:sp modelId="{491261A5-9CD7-4C34-AEF3-CEE67E1CDA7E}">
      <dsp:nvSpPr>
        <dsp:cNvPr id="0" name=""/>
        <dsp:cNvSpPr/>
      </dsp:nvSpPr>
      <dsp:spPr>
        <a:xfrm>
          <a:off x="2477838" y="417672"/>
          <a:ext cx="1765664" cy="1059398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projektová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fáze</a:t>
          </a:r>
        </a:p>
      </dsp:txBody>
      <dsp:txXfrm>
        <a:off x="2508867" y="448701"/>
        <a:ext cx="1703606" cy="997340"/>
      </dsp:txXfrm>
    </dsp:sp>
    <dsp:sp modelId="{81C2535C-AA92-41EC-ACA8-B5C839A41262}">
      <dsp:nvSpPr>
        <dsp:cNvPr id="0" name=""/>
        <dsp:cNvSpPr/>
      </dsp:nvSpPr>
      <dsp:spPr>
        <a:xfrm>
          <a:off x="4420069" y="728429"/>
          <a:ext cx="374320" cy="437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4420069" y="816006"/>
        <a:ext cx="262024" cy="262730"/>
      </dsp:txXfrm>
    </dsp:sp>
    <dsp:sp modelId="{2B5C6B9F-47A9-4827-956B-9FAEFDBE6688}">
      <dsp:nvSpPr>
        <dsp:cNvPr id="0" name=""/>
        <dsp:cNvSpPr/>
      </dsp:nvSpPr>
      <dsp:spPr>
        <a:xfrm>
          <a:off x="4949768" y="417672"/>
          <a:ext cx="1765664" cy="1059398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 err="1"/>
            <a:t>poprojektová</a:t>
          </a:r>
          <a:r>
            <a:rPr lang="cs-CZ" sz="1800" kern="1200" dirty="0"/>
            <a:t> fáze</a:t>
          </a:r>
        </a:p>
      </dsp:txBody>
      <dsp:txXfrm>
        <a:off x="4980797" y="448701"/>
        <a:ext cx="1703606" cy="9973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7EFDE-C387-4164-AF28-823264C7F17C}">
      <dsp:nvSpPr>
        <dsp:cNvPr id="0" name=""/>
        <dsp:cNvSpPr/>
      </dsp:nvSpPr>
      <dsp:spPr>
        <a:xfrm>
          <a:off x="0" y="729448"/>
          <a:ext cx="5181600" cy="13466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860A49-53D6-403E-9759-B8EE099BCD41}">
      <dsp:nvSpPr>
        <dsp:cNvPr id="0" name=""/>
        <dsp:cNvSpPr/>
      </dsp:nvSpPr>
      <dsp:spPr>
        <a:xfrm>
          <a:off x="407368" y="1032449"/>
          <a:ext cx="740670" cy="7406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6DE1C7-81AB-41E1-AD50-AE047AA480DE}">
      <dsp:nvSpPr>
        <dsp:cNvPr id="0" name=""/>
        <dsp:cNvSpPr/>
      </dsp:nvSpPr>
      <dsp:spPr>
        <a:xfrm>
          <a:off x="1555408" y="729448"/>
          <a:ext cx="3626191" cy="1346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523" tIns="142523" rIns="142523" bIns="1425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námět na projekt</a:t>
          </a:r>
        </a:p>
      </dsp:txBody>
      <dsp:txXfrm>
        <a:off x="1555408" y="729448"/>
        <a:ext cx="3626191" cy="1346673"/>
      </dsp:txXfrm>
    </dsp:sp>
    <dsp:sp modelId="{40B90821-7EFD-4D72-843A-5057642BF4FF}">
      <dsp:nvSpPr>
        <dsp:cNvPr id="0" name=""/>
        <dsp:cNvSpPr/>
      </dsp:nvSpPr>
      <dsp:spPr>
        <a:xfrm>
          <a:off x="0" y="2412790"/>
          <a:ext cx="5181600" cy="13466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4E4DF2-AED0-4668-ACF7-94D97634AEA6}">
      <dsp:nvSpPr>
        <dsp:cNvPr id="0" name=""/>
        <dsp:cNvSpPr/>
      </dsp:nvSpPr>
      <dsp:spPr>
        <a:xfrm>
          <a:off x="407368" y="2715792"/>
          <a:ext cx="740670" cy="7406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957FB3-C414-40EA-803C-D1BD5B38F867}">
      <dsp:nvSpPr>
        <dsp:cNvPr id="0" name=""/>
        <dsp:cNvSpPr/>
      </dsp:nvSpPr>
      <dsp:spPr>
        <a:xfrm>
          <a:off x="1555408" y="2412790"/>
          <a:ext cx="3626191" cy="1346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523" tIns="142523" rIns="142523" bIns="1425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doporučení k realizaci</a:t>
          </a:r>
        </a:p>
      </dsp:txBody>
      <dsp:txXfrm>
        <a:off x="1555408" y="2412790"/>
        <a:ext cx="3626191" cy="13466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C1593A-C64A-44A5-B1F9-5FEF6308C715}">
      <dsp:nvSpPr>
        <dsp:cNvPr id="0" name=""/>
        <dsp:cNvSpPr/>
      </dsp:nvSpPr>
      <dsp:spPr>
        <a:xfrm>
          <a:off x="0" y="3505"/>
          <a:ext cx="10515600" cy="74671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BFCECB-2FF9-4546-9247-9CC2ABD7918A}">
      <dsp:nvSpPr>
        <dsp:cNvPr id="0" name=""/>
        <dsp:cNvSpPr/>
      </dsp:nvSpPr>
      <dsp:spPr>
        <a:xfrm>
          <a:off x="225882" y="171517"/>
          <a:ext cx="410695" cy="4106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A05EFE-64BA-43BE-9B07-D119878D0C50}">
      <dsp:nvSpPr>
        <dsp:cNvPr id="0" name=""/>
        <dsp:cNvSpPr/>
      </dsp:nvSpPr>
      <dsp:spPr>
        <a:xfrm>
          <a:off x="862460" y="3505"/>
          <a:ext cx="9653139" cy="74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028" tIns="79028" rIns="79028" bIns="790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/>
            <a:t>S</a:t>
          </a:r>
          <a:r>
            <a:rPr lang="cs-CZ" sz="1900" kern="1200"/>
            <a:t>ocial – sociální</a:t>
          </a:r>
          <a:endParaRPr lang="en-US" sz="1900" kern="1200"/>
        </a:p>
      </dsp:txBody>
      <dsp:txXfrm>
        <a:off x="862460" y="3505"/>
        <a:ext cx="9653139" cy="746718"/>
      </dsp:txXfrm>
    </dsp:sp>
    <dsp:sp modelId="{893C4213-22EA-41E5-B094-085F0995AF35}">
      <dsp:nvSpPr>
        <dsp:cNvPr id="0" name=""/>
        <dsp:cNvSpPr/>
      </dsp:nvSpPr>
      <dsp:spPr>
        <a:xfrm>
          <a:off x="0" y="936904"/>
          <a:ext cx="10515600" cy="74671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3D5A9F-F504-4A77-BBCB-F66706AC5D63}">
      <dsp:nvSpPr>
        <dsp:cNvPr id="0" name=""/>
        <dsp:cNvSpPr/>
      </dsp:nvSpPr>
      <dsp:spPr>
        <a:xfrm>
          <a:off x="225882" y="1104915"/>
          <a:ext cx="410695" cy="4106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9B6031-2307-4CD8-9B30-823794C060CB}">
      <dsp:nvSpPr>
        <dsp:cNvPr id="0" name=""/>
        <dsp:cNvSpPr/>
      </dsp:nvSpPr>
      <dsp:spPr>
        <a:xfrm>
          <a:off x="862460" y="936904"/>
          <a:ext cx="9653139" cy="74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028" tIns="79028" rIns="79028" bIns="790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/>
            <a:t>L</a:t>
          </a:r>
          <a:r>
            <a:rPr lang="cs-CZ" sz="1900" kern="1200"/>
            <a:t>egal – legislativní</a:t>
          </a:r>
          <a:endParaRPr lang="en-US" sz="1900" kern="1200"/>
        </a:p>
      </dsp:txBody>
      <dsp:txXfrm>
        <a:off x="862460" y="936904"/>
        <a:ext cx="9653139" cy="746718"/>
      </dsp:txXfrm>
    </dsp:sp>
    <dsp:sp modelId="{462C4B91-2AAC-4B60-8441-1886972ADC39}">
      <dsp:nvSpPr>
        <dsp:cNvPr id="0" name=""/>
        <dsp:cNvSpPr/>
      </dsp:nvSpPr>
      <dsp:spPr>
        <a:xfrm>
          <a:off x="0" y="1870302"/>
          <a:ext cx="10515600" cy="74671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2D45CD-63C3-4027-962F-B6F931761DAE}">
      <dsp:nvSpPr>
        <dsp:cNvPr id="0" name=""/>
        <dsp:cNvSpPr/>
      </dsp:nvSpPr>
      <dsp:spPr>
        <a:xfrm>
          <a:off x="225882" y="2038314"/>
          <a:ext cx="410695" cy="4106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68186D-D2D4-45ED-B184-8FAAFCEB930E}">
      <dsp:nvSpPr>
        <dsp:cNvPr id="0" name=""/>
        <dsp:cNvSpPr/>
      </dsp:nvSpPr>
      <dsp:spPr>
        <a:xfrm>
          <a:off x="862460" y="1870302"/>
          <a:ext cx="9653139" cy="74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028" tIns="79028" rIns="79028" bIns="790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/>
            <a:t>E</a:t>
          </a:r>
          <a:r>
            <a:rPr lang="cs-CZ" sz="1900" kern="1200"/>
            <a:t>conomic – ekonomické</a:t>
          </a:r>
          <a:endParaRPr lang="en-US" sz="1900" kern="1200"/>
        </a:p>
      </dsp:txBody>
      <dsp:txXfrm>
        <a:off x="862460" y="1870302"/>
        <a:ext cx="9653139" cy="746718"/>
      </dsp:txXfrm>
    </dsp:sp>
    <dsp:sp modelId="{485E97AF-9CFA-4A8A-8C9E-1F7C61E475C9}">
      <dsp:nvSpPr>
        <dsp:cNvPr id="0" name=""/>
        <dsp:cNvSpPr/>
      </dsp:nvSpPr>
      <dsp:spPr>
        <a:xfrm>
          <a:off x="0" y="2803701"/>
          <a:ext cx="10515600" cy="74671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B9C3B8-3F42-4C01-A319-40C4831B00C6}">
      <dsp:nvSpPr>
        <dsp:cNvPr id="0" name=""/>
        <dsp:cNvSpPr/>
      </dsp:nvSpPr>
      <dsp:spPr>
        <a:xfrm>
          <a:off x="225882" y="2971712"/>
          <a:ext cx="410695" cy="41069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E8E26E-66A5-4A1C-A8FF-BC77D9EF7588}">
      <dsp:nvSpPr>
        <dsp:cNvPr id="0" name=""/>
        <dsp:cNvSpPr/>
      </dsp:nvSpPr>
      <dsp:spPr>
        <a:xfrm>
          <a:off x="862460" y="2803701"/>
          <a:ext cx="9653139" cy="74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028" tIns="79028" rIns="79028" bIns="790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/>
            <a:t>P</a:t>
          </a:r>
          <a:r>
            <a:rPr lang="cs-CZ" sz="1900" kern="1200"/>
            <a:t>olicy – politické</a:t>
          </a:r>
          <a:endParaRPr lang="en-US" sz="1900" kern="1200"/>
        </a:p>
      </dsp:txBody>
      <dsp:txXfrm>
        <a:off x="862460" y="2803701"/>
        <a:ext cx="9653139" cy="746718"/>
      </dsp:txXfrm>
    </dsp:sp>
    <dsp:sp modelId="{3CC647B5-7D5C-4CC0-B6F1-38FA5CDA4272}">
      <dsp:nvSpPr>
        <dsp:cNvPr id="0" name=""/>
        <dsp:cNvSpPr/>
      </dsp:nvSpPr>
      <dsp:spPr>
        <a:xfrm>
          <a:off x="0" y="3737099"/>
          <a:ext cx="10515600" cy="74671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515069-B61A-480A-97E8-AF6F9FE6A460}">
      <dsp:nvSpPr>
        <dsp:cNvPr id="0" name=""/>
        <dsp:cNvSpPr/>
      </dsp:nvSpPr>
      <dsp:spPr>
        <a:xfrm>
          <a:off x="225882" y="3905111"/>
          <a:ext cx="410695" cy="41069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15823B-FDC9-435E-9DC1-280496CA03E5}">
      <dsp:nvSpPr>
        <dsp:cNvPr id="0" name=""/>
        <dsp:cNvSpPr/>
      </dsp:nvSpPr>
      <dsp:spPr>
        <a:xfrm>
          <a:off x="862460" y="3737099"/>
          <a:ext cx="9653139" cy="74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028" tIns="79028" rIns="79028" bIns="790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/>
            <a:t>T</a:t>
          </a:r>
          <a:r>
            <a:rPr lang="cs-CZ" sz="1900" kern="1200"/>
            <a:t>echnology – technologické</a:t>
          </a:r>
          <a:endParaRPr lang="en-US" sz="1900" kern="1200"/>
        </a:p>
      </dsp:txBody>
      <dsp:txXfrm>
        <a:off x="862460" y="3737099"/>
        <a:ext cx="9653139" cy="74671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924245-A32A-48C2-AD41-D1003B724B17}">
      <dsp:nvSpPr>
        <dsp:cNvPr id="0" name=""/>
        <dsp:cNvSpPr/>
      </dsp:nvSpPr>
      <dsp:spPr>
        <a:xfrm>
          <a:off x="2677588" y="0"/>
          <a:ext cx="4487324" cy="448732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6D0C50-3051-445F-9377-B80DBB78C7DB}">
      <dsp:nvSpPr>
        <dsp:cNvPr id="0" name=""/>
        <dsp:cNvSpPr/>
      </dsp:nvSpPr>
      <dsp:spPr>
        <a:xfrm>
          <a:off x="3530597" y="51094"/>
          <a:ext cx="2916760" cy="10622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kvalita (rozsah)</a:t>
          </a:r>
        </a:p>
      </dsp:txBody>
      <dsp:txXfrm>
        <a:off x="3582451" y="102948"/>
        <a:ext cx="2813052" cy="958525"/>
      </dsp:txXfrm>
    </dsp:sp>
    <dsp:sp modelId="{9E6F0E06-32B9-40A0-86E7-91BDEB9F67DB}">
      <dsp:nvSpPr>
        <dsp:cNvPr id="0" name=""/>
        <dsp:cNvSpPr/>
      </dsp:nvSpPr>
      <dsp:spPr>
        <a:xfrm>
          <a:off x="1272529" y="3425090"/>
          <a:ext cx="2916760" cy="10622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zdroje (náklady)</a:t>
          </a:r>
        </a:p>
      </dsp:txBody>
      <dsp:txXfrm>
        <a:off x="1324383" y="3476944"/>
        <a:ext cx="2813052" cy="958525"/>
      </dsp:txXfrm>
    </dsp:sp>
    <dsp:sp modelId="{E688BEFA-6BA2-47E2-88B9-563A300E51EE}">
      <dsp:nvSpPr>
        <dsp:cNvPr id="0" name=""/>
        <dsp:cNvSpPr/>
      </dsp:nvSpPr>
      <dsp:spPr>
        <a:xfrm>
          <a:off x="5365123" y="3418216"/>
          <a:ext cx="2916760" cy="10622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čas (harmonogram)</a:t>
          </a:r>
        </a:p>
      </dsp:txBody>
      <dsp:txXfrm>
        <a:off x="5416977" y="3470070"/>
        <a:ext cx="2813052" cy="958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AF06A-D04C-4DCC-BF4E-4D3E9E88732A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B656A-029A-4088-9405-F16CBA0EAD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5081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rezen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E05DC23B-0ACB-437F-8CAD-711B943E8CC6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4B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1699E10-FBB6-4892-8D01-B53078B181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865673"/>
            <a:ext cx="7570278" cy="1309512"/>
          </a:xfrm>
        </p:spPr>
        <p:txBody>
          <a:bodyPr anchor="t">
            <a:normAutofit/>
          </a:bodyPr>
          <a:lstStyle>
            <a:lvl1pPr>
              <a:lnSpc>
                <a:spcPts val="4400"/>
              </a:lnSpc>
              <a:defRPr sz="4400"/>
            </a:lvl1pPr>
          </a:lstStyle>
          <a:p>
            <a:r>
              <a:rPr lang="cs-CZ" dirty="0"/>
              <a:t>Zde bude hlavní nadpis prezentace.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34C6EA-92BC-4AE1-AECB-5B89F09765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194136"/>
            <a:ext cx="7570278" cy="74187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000D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Zde je prostor pro podnadpis prezentace, který může mít několik řádků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A0D9C729-91FA-4006-B1FB-18BC1E52E6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4AD3A0D-E0B6-4459-9ECD-F8425210AA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0F4EED4B-4BA5-7742-A836-7E632C776C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225" y="659428"/>
            <a:ext cx="1726931" cy="118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2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93186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ělov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AA8854EB-10EE-4BAB-B628-2235B50B13BD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4B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obrázku 9">
            <a:extLst>
              <a:ext uri="{FF2B5EF4-FFF2-40B4-BE49-F238E27FC236}">
                <a16:creationId xmlns:a16="http://schemas.microsoft.com/office/drawing/2014/main" id="{4E4A2ABB-7047-44E5-9371-26DEDFEF50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3EF68A76-9EA3-4769-89CC-3E3242CA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865673"/>
            <a:ext cx="4827078" cy="1309512"/>
          </a:xfrm>
        </p:spPr>
        <p:txBody>
          <a:bodyPr anchor="t">
            <a:normAutofit/>
          </a:bodyPr>
          <a:lstStyle>
            <a:lvl1pPr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Zde bude nadpis nové kapitoly</a:t>
            </a:r>
            <a:br>
              <a:rPr lang="cs-CZ" dirty="0"/>
            </a:br>
            <a:endParaRPr lang="cs-CZ" dirty="0"/>
          </a:p>
        </p:txBody>
      </p:sp>
      <p:sp>
        <p:nvSpPr>
          <p:cNvPr id="12" name="Zástupný text 2">
            <a:extLst>
              <a:ext uri="{FF2B5EF4-FFF2-40B4-BE49-F238E27FC236}">
                <a16:creationId xmlns:a16="http://schemas.microsoft.com/office/drawing/2014/main" id="{6EC5477C-5035-4DF7-B956-67C193255C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192437"/>
            <a:ext cx="4827078" cy="74187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Zde je prostor pro podnadpis nové kapitoly</a:t>
            </a:r>
          </a:p>
        </p:txBody>
      </p:sp>
    </p:spTree>
    <p:extLst>
      <p:ext uri="{BB962C8B-B14F-4D97-AF65-F5344CB8AC3E}">
        <p14:creationId xmlns:p14="http://schemas.microsoft.com/office/powerpoint/2010/main" val="1928572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E3FE1988-DEB1-4659-B14F-004B8C3C2FDF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4B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263908-2D8E-4397-B245-CDADAD404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704550"/>
          </a:xfrm>
        </p:spPr>
        <p:txBody>
          <a:bodyPr anchor="t"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2EE420-7DDB-44FD-BE8E-B6FB39753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891"/>
            <a:ext cx="10515600" cy="448732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CB50C834-CC67-4D15-8942-33178A686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21EE5B4-9AB7-48A1-9F80-86BC010321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7943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886B44EB-9E47-4BA0-B80C-E3B970D42D0D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4B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000ACD-3285-4D87-B507-B75492EDE8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87298"/>
          </a:xfrm>
        </p:spPr>
        <p:txBody>
          <a:bodyPr anchor="t"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0C16B7-93C4-421D-9DB3-6F370AE6CB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94301"/>
            <a:ext cx="5181600" cy="448891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BCAE875-615F-49A4-85FB-11CDBD04F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94301"/>
            <a:ext cx="5181600" cy="448891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D997956-04A4-492B-865C-089159D745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63D511B-B5A7-408E-B07D-E9AB4EA077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6147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6A59724A-8142-41A6-AE78-E1F6281040A0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4B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263908-2D8E-4397-B245-CDADAD404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56308"/>
          </a:xfrm>
        </p:spPr>
        <p:txBody>
          <a:bodyPr anchor="t"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CB50C834-CC67-4D15-8942-33178A686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21EE5B4-9AB7-48A1-9F80-86BC010321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9828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C2AE5670-E46B-4FAD-BEF9-D372E7CE38EA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4B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0FFE8153-9F50-402E-901B-2142C939C5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9412476B-32CF-44E9-BD59-8EDEF4A5FE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123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C2AE5670-E46B-4FAD-BEF9-D372E7CE38EA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4B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0FFE8153-9F50-402E-901B-2142C939C5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9412476B-32CF-44E9-BD59-8EDEF4A5FE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DA6AA7C-22FA-456B-AEF3-841F0E099B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7432" y="577850"/>
            <a:ext cx="4797212" cy="270854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7" name="Zástupný symbol obrázku 2">
            <a:extLst>
              <a:ext uri="{FF2B5EF4-FFF2-40B4-BE49-F238E27FC236}">
                <a16:creationId xmlns:a16="http://schemas.microsoft.com/office/drawing/2014/main" id="{E6EF555B-D212-4788-B60C-9E0C3C1857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56472" y="577850"/>
            <a:ext cx="6043404" cy="525360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16" name="Zástupný symbol obrázku 2">
            <a:extLst>
              <a:ext uri="{FF2B5EF4-FFF2-40B4-BE49-F238E27FC236}">
                <a16:creationId xmlns:a16="http://schemas.microsoft.com/office/drawing/2014/main" id="{B43D41BB-3863-4EFD-AAC0-EE36CF1B305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7433" y="3422920"/>
            <a:ext cx="2327692" cy="24085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17" name="Zástupný symbol obrázku 2">
            <a:extLst>
              <a:ext uri="{FF2B5EF4-FFF2-40B4-BE49-F238E27FC236}">
                <a16:creationId xmlns:a16="http://schemas.microsoft.com/office/drawing/2014/main" id="{CF5BB52A-669D-47D6-9E5B-000EB134913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86952" y="3422919"/>
            <a:ext cx="2327692" cy="24085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4286731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1D6C39EC-9967-423C-AF20-9ED8940686A5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79A91CFD-230F-5A4C-8607-39E00DD3BE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317" y="2717010"/>
            <a:ext cx="4977364" cy="142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23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ymbol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1D6C39EC-9967-423C-AF20-9ED8940686A5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B79A253-8E19-4CAF-8C23-030A4C7E686A}"/>
              </a:ext>
            </a:extLst>
          </p:cNvPr>
          <p:cNvSpPr txBox="1"/>
          <p:nvPr userDrawn="1"/>
        </p:nvSpPr>
        <p:spPr>
          <a:xfrm>
            <a:off x="2559169" y="205040"/>
            <a:ext cx="707366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1300" dirty="0">
                <a:solidFill>
                  <a:schemeClr val="bg1"/>
                </a:solidFill>
                <a:latin typeface="Muni Bold" panose="00000500000000000000" pitchFamily="2" charset="-18"/>
              </a:rPr>
              <a:t>m</a:t>
            </a:r>
            <a:endParaRPr lang="cs-CZ" sz="49600" dirty="0">
              <a:solidFill>
                <a:schemeClr val="bg1"/>
              </a:solidFill>
              <a:latin typeface="Muni Bold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02438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51BF1FC-03B7-4A0B-ABC8-C4894B3F0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3FC6D6-A20F-4CBD-B0B5-BCBAF4FBB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2BEF99-0ECB-4CB0-A7C8-9CB0CAF1F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43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  <a:latin typeface="Muni Bold" panose="00000500000000000000" pitchFamily="2" charset="-18"/>
              </a:defRPr>
            </a:lvl1pPr>
          </a:lstStyle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BB64C3-505F-4769-86D8-D266149F2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Muni Bold" panose="00000500000000000000" pitchFamily="2" charset="-18"/>
              </a:defRPr>
            </a:lvl1pPr>
          </a:lstStyle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100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0" r:id="rId3"/>
    <p:sldLayoutId id="2147483652" r:id="rId4"/>
    <p:sldLayoutId id="2147483660" r:id="rId5"/>
    <p:sldLayoutId id="2147483653" r:id="rId6"/>
    <p:sldLayoutId id="2147483663" r:id="rId7"/>
    <p:sldLayoutId id="2147483661" r:id="rId8"/>
    <p:sldLayoutId id="2147483662" r:id="rId9"/>
    <p:sldLayoutId id="2147483664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DC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0000DC"/>
        </a:buClr>
        <a:buFont typeface="Arial" panose="020B0604020202020204" pitchFamily="34" charset="0"/>
        <a:buChar char="̶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00DC"/>
        </a:buClr>
        <a:buFont typeface="Arial" panose="020B0604020202020204" pitchFamily="34" charset="0"/>
        <a:buChar char="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00DC"/>
        </a:buClr>
        <a:buFont typeface="Arial" panose="020B0604020202020204" pitchFamily="34" charset="0"/>
        <a:buChar char="̶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00DC"/>
        </a:buClr>
        <a:buFont typeface="Arial" panose="020B060402020202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00DC"/>
        </a:buClr>
        <a:buFont typeface="Arial" panose="020B060402020202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2C967B-9A5D-2249-9F0F-7D947C1D2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 do projektového managementu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B978E3C-7EAE-4942-BA07-E698111E5E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PhDr. Markéta Bočková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D38B4CD-23AE-A446-8EEB-8A94170CC4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3383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6808771"/>
              </p:ext>
            </p:extLst>
          </p:nvPr>
        </p:nvGraphicFramePr>
        <p:xfrm>
          <a:off x="937963" y="372835"/>
          <a:ext cx="10596810" cy="5770789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3531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1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29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44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TECHNICKÉ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KOMPETENCE</a:t>
                      </a:r>
                      <a:endParaRPr lang="cs-CZ" sz="1600" dirty="0">
                        <a:effectLst/>
                        <a:latin typeface="PT Sans" panose="020B0503020203020204" pitchFamily="34" charset="-18"/>
                        <a:ea typeface="Times New Roman" panose="02020603050405020304" pitchFamily="18" charset="0"/>
                        <a:cs typeface="PT Sans" panose="020B0503020203020204" pitchFamily="34" charset="-1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BEHAVIORÁLNÍ KOMPETENCE</a:t>
                      </a:r>
                      <a:endParaRPr lang="cs-CZ" sz="1600" dirty="0">
                        <a:effectLst/>
                        <a:latin typeface="PT Sans" panose="020B0503020203020204" pitchFamily="34" charset="-18"/>
                        <a:ea typeface="Times New Roman" panose="02020603050405020304" pitchFamily="18" charset="0"/>
                        <a:cs typeface="PT Sans" panose="020B0503020203020204" pitchFamily="34" charset="-1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KONTEXTOVÉ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KOMPETENCE</a:t>
                      </a:r>
                      <a:endParaRPr lang="cs-CZ" sz="1600">
                        <a:effectLst/>
                        <a:latin typeface="PT Sans" panose="020B0503020203020204" pitchFamily="34" charset="-18"/>
                        <a:ea typeface="Times New Roman" panose="02020603050405020304" pitchFamily="18" charset="0"/>
                        <a:cs typeface="PT Sans" panose="020B0503020203020204" pitchFamily="34" charset="-1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6313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400" dirty="0">
                          <a:effectLst/>
                        </a:rPr>
                        <a:t>úspěšnost řízení projektu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400" dirty="0">
                          <a:effectLst/>
                        </a:rPr>
                        <a:t>zainteresované strany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400" dirty="0">
                          <a:effectLst/>
                        </a:rPr>
                        <a:t>požadavky a cíle projektu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400" dirty="0">
                          <a:effectLst/>
                        </a:rPr>
                        <a:t>rizika a příležitosti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400" dirty="0">
                          <a:effectLst/>
                        </a:rPr>
                        <a:t>kvalita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400" dirty="0">
                          <a:effectLst/>
                        </a:rPr>
                        <a:t>organizace projektu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400" dirty="0">
                          <a:effectLst/>
                        </a:rPr>
                        <a:t>týmová práce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400" dirty="0">
                          <a:effectLst/>
                        </a:rPr>
                        <a:t>řešení problémů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400" dirty="0">
                          <a:effectLst/>
                        </a:rPr>
                        <a:t>struktury v projektu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400" dirty="0">
                          <a:effectLst/>
                        </a:rPr>
                        <a:t>rozsah a výstupy (dodávky) projektu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400" dirty="0">
                          <a:effectLst/>
                        </a:rPr>
                        <a:t>čas a fáze projektu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400" dirty="0">
                          <a:effectLst/>
                        </a:rPr>
                        <a:t>zdroje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400" dirty="0">
                          <a:effectLst/>
                        </a:rPr>
                        <a:t>náklady a financování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400" dirty="0">
                          <a:effectLst/>
                        </a:rPr>
                        <a:t>obstarávání a smluvní vztahy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400" dirty="0">
                          <a:effectLst/>
                        </a:rPr>
                        <a:t>změny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400" dirty="0">
                          <a:effectLst/>
                        </a:rPr>
                        <a:t>kontrola, řízení  podávání zpráv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400" dirty="0">
                          <a:effectLst/>
                        </a:rPr>
                        <a:t>informace a dokumentace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400" dirty="0">
                          <a:effectLst/>
                        </a:rPr>
                        <a:t>komunikace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400" dirty="0">
                          <a:effectLst/>
                        </a:rPr>
                        <a:t>zahájení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400" dirty="0">
                          <a:effectLst/>
                        </a:rPr>
                        <a:t>ukončení</a:t>
                      </a:r>
                      <a:endParaRPr lang="cs-CZ" sz="1400" dirty="0">
                        <a:effectLst/>
                        <a:latin typeface="PT Sans" panose="020B0503020203020204" pitchFamily="34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400" b="1" dirty="0">
                          <a:effectLst/>
                        </a:rPr>
                        <a:t>vůdcovství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400" b="1" dirty="0">
                          <a:effectLst/>
                        </a:rPr>
                        <a:t>zainteresovanost a motivace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400" b="1" dirty="0">
                          <a:effectLst/>
                        </a:rPr>
                        <a:t>sebekontrola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400" b="1" dirty="0">
                          <a:effectLst/>
                        </a:rPr>
                        <a:t>asertivita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400" b="1" dirty="0">
                          <a:effectLst/>
                        </a:rPr>
                        <a:t>uvolnění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400" b="1" dirty="0">
                          <a:effectLst/>
                        </a:rPr>
                        <a:t>otevřenost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400" b="1" dirty="0">
                          <a:effectLst/>
                        </a:rPr>
                        <a:t>kreativita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400" b="1" dirty="0">
                          <a:effectLst/>
                        </a:rPr>
                        <a:t>orientace na výsledky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400" b="1" dirty="0">
                          <a:effectLst/>
                        </a:rPr>
                        <a:t>výkonnost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400" b="1" dirty="0">
                          <a:effectLst/>
                        </a:rPr>
                        <a:t>diskuse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400" b="1" dirty="0">
                          <a:effectLst/>
                        </a:rPr>
                        <a:t>vyjednávání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400" b="1" dirty="0">
                          <a:effectLst/>
                        </a:rPr>
                        <a:t>konflikty a krize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400" b="1" dirty="0">
                          <a:effectLst/>
                        </a:rPr>
                        <a:t>spolehlivost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400" b="1" dirty="0">
                          <a:effectLst/>
                        </a:rPr>
                        <a:t>porozumění hodnotám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400" b="1" dirty="0">
                          <a:effectLst/>
                        </a:rPr>
                        <a:t>etika</a:t>
                      </a:r>
                      <a:endParaRPr lang="cs-CZ" sz="1400" b="1" dirty="0">
                        <a:effectLst/>
                        <a:latin typeface="PT Sans" panose="020B0503020203020204" pitchFamily="34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400" b="1" dirty="0">
                          <a:effectLst/>
                        </a:rPr>
                        <a:t>orientace na projekt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400" b="1" dirty="0">
                          <a:effectLst/>
                        </a:rPr>
                        <a:t>orientace na program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400" b="1" dirty="0">
                          <a:effectLst/>
                        </a:rPr>
                        <a:t>orientace na </a:t>
                      </a:r>
                      <a:r>
                        <a:rPr lang="cs-CZ" sz="1400" b="1" dirty="0" err="1">
                          <a:effectLst/>
                        </a:rPr>
                        <a:t>portfólio</a:t>
                      </a:r>
                      <a:endParaRPr lang="cs-CZ" sz="1400" b="1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400" b="1" dirty="0">
                          <a:effectLst/>
                        </a:rPr>
                        <a:t>implementace projektu, programu a portfolia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400" b="1" dirty="0">
                          <a:effectLst/>
                        </a:rPr>
                        <a:t>trvalá organizace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400" b="1" dirty="0">
                          <a:effectLst/>
                        </a:rPr>
                        <a:t>byznys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400" b="1" dirty="0">
                          <a:effectLst/>
                        </a:rPr>
                        <a:t>systémy, produkty a technologie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400" b="1" dirty="0">
                          <a:effectLst/>
                        </a:rPr>
                        <a:t>personální management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400" b="1" dirty="0">
                          <a:effectLst/>
                        </a:rPr>
                        <a:t>zdraví, bezpečnost, ochrana životního prostředí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400" b="1" dirty="0">
                          <a:effectLst/>
                        </a:rPr>
                        <a:t>finance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400" b="1" dirty="0">
                          <a:effectLst/>
                        </a:rPr>
                        <a:t>právo</a:t>
                      </a:r>
                      <a:endParaRPr lang="cs-CZ" sz="1400" b="1" dirty="0">
                        <a:effectLst/>
                        <a:latin typeface="PT Sans" panose="020B0503020203020204" pitchFamily="34" charset="-18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9860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Životní cyklus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73339150"/>
              </p:ext>
            </p:extLst>
          </p:nvPr>
        </p:nvGraphicFramePr>
        <p:xfrm>
          <a:off x="1231542" y="2437289"/>
          <a:ext cx="5934656" cy="3691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28101310"/>
              </p:ext>
            </p:extLst>
          </p:nvPr>
        </p:nvGraphicFramePr>
        <p:xfrm>
          <a:off x="838200" y="840699"/>
          <a:ext cx="6721341" cy="1894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58136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298"/>
          </a:xfrm>
        </p:spPr>
        <p:txBody>
          <a:bodyPr anchor="t">
            <a:normAutofit/>
          </a:bodyPr>
          <a:lstStyle/>
          <a:p>
            <a:r>
              <a:rPr lang="cs-CZ" sz="4100"/>
              <a:t>předprojektová fáze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394301"/>
            <a:ext cx="5181600" cy="4488913"/>
          </a:xfrm>
        </p:spPr>
        <p:txBody>
          <a:bodyPr>
            <a:normAutofit/>
          </a:bodyPr>
          <a:lstStyle/>
          <a:p>
            <a:pPr lvl="0">
              <a:buFont typeface="Tw Cen MT" panose="020B0602020104020603" pitchFamily="34" charset="-18"/>
              <a:buChar char="&gt;"/>
            </a:pPr>
            <a:r>
              <a:rPr lang="cs-CZ" sz="1800" dirty="0"/>
              <a:t> jaký je návrh tématu projektu?</a:t>
            </a:r>
          </a:p>
          <a:p>
            <a:pPr lvl="0">
              <a:buFont typeface="Tw Cen MT" panose="020B0602020104020603" pitchFamily="34" charset="-18"/>
              <a:buChar char="&gt;"/>
            </a:pPr>
            <a:r>
              <a:rPr lang="cs-CZ" sz="1800" dirty="0"/>
              <a:t> existuje poptávka po navrhovaném tématu?</a:t>
            </a:r>
          </a:p>
          <a:p>
            <a:pPr lvl="0">
              <a:buFont typeface="Tw Cen MT" panose="020B0602020104020603" pitchFamily="34" charset="-18"/>
              <a:buChar char="&gt;"/>
            </a:pPr>
            <a:r>
              <a:rPr lang="cs-CZ" sz="1800" dirty="0"/>
              <a:t> existují příležitosti pro realizaci projektu?</a:t>
            </a:r>
          </a:p>
          <a:p>
            <a:pPr lvl="0">
              <a:buFont typeface="Tw Cen MT" panose="020B0602020104020603" pitchFamily="34" charset="-18"/>
              <a:buChar char="&gt;"/>
            </a:pPr>
            <a:r>
              <a:rPr lang="cs-CZ" sz="1800" dirty="0"/>
              <a:t> je vhodné projekt doporučit k realizování?</a:t>
            </a:r>
          </a:p>
          <a:p>
            <a:pPr lvl="0">
              <a:buFont typeface="Tw Cen MT" panose="020B0602020104020603" pitchFamily="34" charset="-18"/>
              <a:buChar char="&gt;"/>
            </a:pPr>
            <a:r>
              <a:rPr lang="cs-CZ" sz="1800" dirty="0"/>
              <a:t> jaké jsou důvody proč projekt realizovat?</a:t>
            </a:r>
          </a:p>
          <a:p>
            <a:pPr lvl="0">
              <a:buFont typeface="Tw Cen MT" panose="020B0602020104020603" pitchFamily="34" charset="-18"/>
              <a:buChar char="&gt;"/>
            </a:pPr>
            <a:r>
              <a:rPr lang="cs-CZ" sz="1800" dirty="0"/>
              <a:t> čeho máme realizací projektu dosáhnout?</a:t>
            </a:r>
          </a:p>
          <a:p>
            <a:pPr lvl="0">
              <a:buFont typeface="Tw Cen MT" panose="020B0602020104020603" pitchFamily="34" charset="-18"/>
              <a:buChar char="&gt;"/>
            </a:pPr>
            <a:r>
              <a:rPr lang="cs-CZ" sz="1800" dirty="0"/>
              <a:t> zapadá téma do vize organizace?</a:t>
            </a:r>
          </a:p>
          <a:p>
            <a:pPr lvl="0">
              <a:buFont typeface="Tw Cen MT" panose="020B0602020104020603" pitchFamily="34" charset="-18"/>
              <a:buChar char="&gt;"/>
            </a:pPr>
            <a:r>
              <a:rPr lang="cs-CZ" sz="1800" dirty="0"/>
              <a:t> plní některý ze strategických cílů?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90E7CD9-D565-9152-8DDB-BF5A85A337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179248E-A2BE-4DDC-8C2D-3AE2F36B43AD}" type="slidenum">
              <a:rPr lang="cs-CZ" smtClean="0"/>
              <a:pPr>
                <a:spcAft>
                  <a:spcPts val="600"/>
                </a:spcAft>
              </a:pPr>
              <a:t>12</a:t>
            </a:fld>
            <a:endParaRPr lang="cs-CZ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35851078"/>
              </p:ext>
            </p:extLst>
          </p:nvPr>
        </p:nvGraphicFramePr>
        <p:xfrm>
          <a:off x="6172200" y="1394301"/>
          <a:ext cx="5181600" cy="4488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9939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předprojektová fáze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	studie příležitostí (</a:t>
            </a:r>
            <a:r>
              <a:rPr lang="cs-CZ" dirty="0" err="1"/>
              <a:t>opportunity</a:t>
            </a:r>
            <a:r>
              <a:rPr lang="cs-CZ" dirty="0"/>
              <a:t> study) / studie proveditelnosti (</a:t>
            </a:r>
            <a:r>
              <a:rPr lang="cs-CZ" dirty="0" err="1"/>
              <a:t>feasibility</a:t>
            </a:r>
            <a:r>
              <a:rPr lang="cs-CZ" dirty="0"/>
              <a:t> study)</a:t>
            </a:r>
          </a:p>
          <a:p>
            <a:r>
              <a:rPr lang="cs-CZ" dirty="0"/>
              <a:t>- 	</a:t>
            </a:r>
            <a:r>
              <a:rPr lang="cs-CZ" b="1" dirty="0">
                <a:solidFill>
                  <a:schemeClr val="accent3"/>
                </a:solidFill>
              </a:rPr>
              <a:t>SWOT</a:t>
            </a:r>
            <a:r>
              <a:rPr lang="cs-CZ" dirty="0"/>
              <a:t>, SLEPT analýza</a:t>
            </a:r>
          </a:p>
          <a:p>
            <a:r>
              <a:rPr lang="cs-CZ" dirty="0"/>
              <a:t>-	analýza zainteresovaných stran</a:t>
            </a:r>
          </a:p>
          <a:p>
            <a:r>
              <a:rPr lang="cs-CZ" dirty="0"/>
              <a:t>-	logický rámec</a:t>
            </a:r>
          </a:p>
          <a:p>
            <a:r>
              <a:rPr lang="cs-CZ" dirty="0"/>
              <a:t>-	kritéria úspěšnosti</a:t>
            </a:r>
          </a:p>
          <a:p>
            <a:r>
              <a:rPr lang="cs-CZ" dirty="0"/>
              <a:t>- 	SMART cíl / </a:t>
            </a:r>
            <a:r>
              <a:rPr lang="cs-CZ" dirty="0" err="1"/>
              <a:t>trojimperativ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8012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zainteresované strany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03807"/>
            <a:ext cx="10852187" cy="469696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„Zainteresovaná strana je osoba/organizace, která je aktivně zapojena do projektu nebo jejíž zájmy mohou být pozitivně / negativně ovlivněny realizací projektu nebo jeho výsledkem. Často také může ovlivnit průběh projektu či jeho výsledky.“ </a:t>
            </a:r>
          </a:p>
          <a:p>
            <a:endParaRPr lang="cs-CZ" dirty="0"/>
          </a:p>
          <a:p>
            <a:r>
              <a:rPr lang="cs-CZ" dirty="0"/>
              <a:t>Nejjednodušší cesta identifikace zainteresovaných stran je pomocí otázek:</a:t>
            </a:r>
          </a:p>
          <a:p>
            <a:pPr lvl="0">
              <a:buFont typeface="Tw Cen MT" panose="020B0602020104020603" pitchFamily="34" charset="-18"/>
              <a:buChar char="&gt;"/>
            </a:pPr>
            <a:r>
              <a:rPr lang="cs-CZ" dirty="0"/>
              <a:t> Kdo má zájem, aby projekt uspěl?</a:t>
            </a:r>
          </a:p>
          <a:p>
            <a:pPr lvl="0">
              <a:buFont typeface="Tw Cen MT" panose="020B0602020104020603" pitchFamily="34" charset="-18"/>
              <a:buChar char="&gt;"/>
            </a:pPr>
            <a:r>
              <a:rPr lang="cs-CZ" dirty="0"/>
              <a:t> Kdo projekt podporuje? </a:t>
            </a:r>
          </a:p>
          <a:p>
            <a:pPr lvl="0">
              <a:buFont typeface="Tw Cen MT" panose="020B0602020104020603" pitchFamily="34" charset="-18"/>
              <a:buChar char="&gt;"/>
            </a:pPr>
            <a:r>
              <a:rPr lang="cs-CZ" dirty="0"/>
              <a:t> Kdo projekt financuje?</a:t>
            </a:r>
          </a:p>
          <a:p>
            <a:pPr lvl="0">
              <a:buFont typeface="Tw Cen MT" panose="020B0602020104020603" pitchFamily="34" charset="-18"/>
              <a:buChar char="&gt;"/>
            </a:pPr>
            <a:r>
              <a:rPr lang="cs-CZ" dirty="0"/>
              <a:t> Pro koho je projekt určen?</a:t>
            </a:r>
          </a:p>
          <a:p>
            <a:pPr lvl="0">
              <a:buFont typeface="Tw Cen MT" panose="020B0602020104020603" pitchFamily="34" charset="-18"/>
              <a:buChar char="&gt;"/>
            </a:pPr>
            <a:r>
              <a:rPr lang="cs-CZ" dirty="0"/>
              <a:t> S kým musíme během realizace projektu spolupracovat?</a:t>
            </a:r>
          </a:p>
          <a:p>
            <a:pPr marL="0" indent="0">
              <a:buNone/>
            </a:pPr>
            <a:endParaRPr lang="cs-CZ" sz="1100" dirty="0"/>
          </a:p>
          <a:p>
            <a:pPr marL="0" indent="0" algn="r">
              <a:lnSpc>
                <a:spcPts val="600"/>
              </a:lnSpc>
              <a:buNone/>
            </a:pPr>
            <a:r>
              <a:rPr lang="cs-CZ" sz="1100" dirty="0"/>
              <a:t>Národní standard kompetencí projektového řízení (verze 3.2) </a:t>
            </a:r>
            <a:r>
              <a:rPr lang="en-US" sz="1100" dirty="0"/>
              <a:t>[online]. </a:t>
            </a:r>
            <a:r>
              <a:rPr lang="en-US" sz="1100" dirty="0" err="1"/>
              <a:t>Společnost</a:t>
            </a:r>
            <a:r>
              <a:rPr lang="en-US" sz="1100" dirty="0"/>
              <a:t> pro </a:t>
            </a:r>
            <a:r>
              <a:rPr lang="en-US" sz="1100" dirty="0" err="1"/>
              <a:t>projektové</a:t>
            </a:r>
            <a:r>
              <a:rPr lang="en-US" sz="1100" dirty="0"/>
              <a:t> </a:t>
            </a:r>
            <a:r>
              <a:rPr lang="en-US" sz="1100" dirty="0" err="1"/>
              <a:t>řízení</a:t>
            </a:r>
            <a:r>
              <a:rPr lang="en-US" sz="1100" dirty="0"/>
              <a:t>, </a:t>
            </a:r>
            <a:r>
              <a:rPr lang="en-US" sz="1100" dirty="0" err="1"/>
              <a:t>občanské</a:t>
            </a:r>
            <a:r>
              <a:rPr lang="en-US" sz="1100" dirty="0"/>
              <a:t> </a:t>
            </a:r>
            <a:r>
              <a:rPr lang="en-US" sz="1100" dirty="0" err="1"/>
              <a:t>sdružení</a:t>
            </a:r>
            <a:r>
              <a:rPr lang="en-US" sz="1100" dirty="0"/>
              <a:t>, 2012. </a:t>
            </a:r>
            <a:r>
              <a:rPr lang="en-US" sz="1100" dirty="0" err="1"/>
              <a:t>Dostupné</a:t>
            </a:r>
            <a:r>
              <a:rPr lang="en-US" sz="1100" dirty="0"/>
              <a:t> z:  </a:t>
            </a:r>
            <a:endParaRPr lang="cs-CZ" sz="1100" dirty="0"/>
          </a:p>
          <a:p>
            <a:pPr marL="0" indent="0" algn="r">
              <a:lnSpc>
                <a:spcPts val="600"/>
              </a:lnSpc>
              <a:buNone/>
            </a:pPr>
            <a:r>
              <a:rPr lang="cs-CZ" sz="1100" u="sng" dirty="0"/>
              <a:t>http://www.ipma.cz/web/files/narodni-standard-kompentenci-projektoveho-rizeni.pdf</a:t>
            </a:r>
            <a:endParaRPr lang="cs-CZ" sz="1100" dirty="0"/>
          </a:p>
          <a:p>
            <a:pPr lvl="0">
              <a:buFont typeface="Tw Cen MT" panose="020B0602020104020603" pitchFamily="34" charset="-18"/>
              <a:buChar char="&gt;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9590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4550"/>
          </a:xfrm>
        </p:spPr>
        <p:txBody>
          <a:bodyPr anchor="t">
            <a:normAutofit/>
          </a:bodyPr>
          <a:lstStyle/>
          <a:p>
            <a:r>
              <a:rPr lang="cs-CZ" dirty="0"/>
              <a:t>SLEPT analýza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536A3F06-C266-849B-27F7-39C761E9B3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179248E-A2BE-4DDC-8C2D-3AE2F36B43AD}" type="slidenum">
              <a:rPr lang="cs-CZ" smtClean="0"/>
              <a:pPr>
                <a:spcAft>
                  <a:spcPts val="600"/>
                </a:spcAft>
              </a:pPr>
              <a:t>15</a:t>
            </a:fld>
            <a:endParaRPr lang="cs-CZ"/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6A4735D5-BFB4-CFE7-4945-C8FF8497E9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2878614"/>
              </p:ext>
            </p:extLst>
          </p:nvPr>
        </p:nvGraphicFramePr>
        <p:xfrm>
          <a:off x="838200" y="1395891"/>
          <a:ext cx="10515600" cy="44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5314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4550"/>
          </a:xfrm>
        </p:spPr>
        <p:txBody>
          <a:bodyPr anchor="t">
            <a:normAutofit/>
          </a:bodyPr>
          <a:lstStyle/>
          <a:p>
            <a:r>
              <a:rPr lang="cs-CZ" dirty="0"/>
              <a:t>SWOT analýza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924" y="1395891"/>
            <a:ext cx="9950152" cy="448732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40B5D116-13F0-26DB-764C-B8D689F2DF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179248E-A2BE-4DDC-8C2D-3AE2F36B43AD}" type="slidenum">
              <a:rPr lang="cs-CZ" smtClean="0"/>
              <a:pPr>
                <a:spcAft>
                  <a:spcPts val="600"/>
                </a:spcAft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6195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smart</a:t>
            </a:r>
            <a:r>
              <a:rPr lang="cs-CZ" dirty="0"/>
              <a:t> cíl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617716"/>
              </p:ext>
            </p:extLst>
          </p:nvPr>
        </p:nvGraphicFramePr>
        <p:xfrm>
          <a:off x="838200" y="1193348"/>
          <a:ext cx="11115675" cy="472167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{8799B23B-EC83-4686-B30A-512413B5E67A}</a:tableStyleId>
              </a:tblPr>
              <a:tblGrid>
                <a:gridCol w="667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7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306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0449">
                <a:tc>
                  <a:txBody>
                    <a:bodyPr/>
                    <a:lstStyle/>
                    <a:p>
                      <a:pPr marR="36195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cs-CZ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8430" marR="7843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b="0">
                          <a:effectLst/>
                        </a:rPr>
                        <a:t>Specific</a:t>
                      </a:r>
                      <a:endParaRPr lang="cs-CZ" sz="24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8430" marR="78430" marT="0" marB="0" anchor="ctr"/>
                </a:tc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b="0" dirty="0">
                          <a:effectLst/>
                        </a:rPr>
                        <a:t>Cíle musí být specifické a konkrétní.</a:t>
                      </a:r>
                      <a:endParaRPr lang="cs-CZ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8430" marR="7843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2469">
                <a:tc>
                  <a:txBody>
                    <a:bodyPr/>
                    <a:lstStyle/>
                    <a:p>
                      <a:pPr marR="36195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R="36195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cs-CZ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8430" marR="7843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b="0">
                          <a:effectLst/>
                        </a:rPr>
                        <a:t>Measurable</a:t>
                      </a:r>
                      <a:endParaRPr lang="cs-CZ" sz="24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8430" marR="78430" marT="0" marB="0" anchor="ctr"/>
                </a:tc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b="0" dirty="0">
                          <a:effectLst/>
                        </a:rPr>
                        <a:t>Cíle musí být opatřeny měřitelnými parametry, podle nichž lze rozpoznat, zda bylo cíle dosaženo.</a:t>
                      </a:r>
                      <a:endParaRPr lang="cs-CZ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8430" marR="7843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9586">
                <a:tc>
                  <a:txBody>
                    <a:bodyPr/>
                    <a:lstStyle/>
                    <a:p>
                      <a:pPr marR="36195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cs-CZ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8430" marR="7843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b="0" dirty="0" err="1">
                          <a:effectLst/>
                        </a:rPr>
                        <a:t>Agreed</a:t>
                      </a:r>
                      <a:endParaRPr lang="cs-CZ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8430" marR="7843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b="0" dirty="0">
                          <a:effectLst/>
                        </a:rPr>
                        <a:t>Jistota, že zainteresované osoby vědí o co jde a shodli se relevantnosti cíle.</a:t>
                      </a:r>
                      <a:endParaRPr lang="cs-CZ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8430" marR="7843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9586">
                <a:tc>
                  <a:txBody>
                    <a:bodyPr/>
                    <a:lstStyle/>
                    <a:p>
                      <a:pPr marR="36195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cs-CZ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8430" marR="7843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b="0">
                          <a:effectLst/>
                        </a:rPr>
                        <a:t>Realistic</a:t>
                      </a:r>
                      <a:endParaRPr lang="cs-CZ" sz="24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8430" marR="78430" marT="0" marB="0" anchor="ctr"/>
                </a:tc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b="0" dirty="0">
                          <a:effectLst/>
                        </a:rPr>
                        <a:t>Cíle musí být dosažitelné s použitím disponibilních zdrojů a realistické.</a:t>
                      </a:r>
                      <a:endParaRPr lang="cs-CZ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8430" marR="7843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9586">
                <a:tc>
                  <a:txBody>
                    <a:bodyPr/>
                    <a:lstStyle/>
                    <a:p>
                      <a:pPr marR="36195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cs-CZ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8430" marR="7843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b="0">
                          <a:effectLst/>
                        </a:rPr>
                        <a:t>Time-bound</a:t>
                      </a:r>
                      <a:endParaRPr lang="cs-CZ" sz="24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8430" marR="78430" marT="0" marB="0" anchor="ctr"/>
                </a:tc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b="0" dirty="0">
                          <a:effectLst/>
                        </a:rPr>
                        <a:t>Cíle musí být časově ohraničené, aby byly kontrolovatelné.</a:t>
                      </a:r>
                      <a:endParaRPr lang="cs-CZ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8430" marR="7843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758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4550"/>
          </a:xfrm>
        </p:spPr>
        <p:txBody>
          <a:bodyPr anchor="t">
            <a:normAutofit/>
          </a:bodyPr>
          <a:lstStyle/>
          <a:p>
            <a:r>
              <a:rPr lang="cs-CZ" dirty="0" err="1"/>
              <a:t>trojmiperativ</a:t>
            </a:r>
            <a:endParaRPr lang="cs-CZ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E2CB5D39-7F45-374C-F08E-CCF9A3D8BE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179248E-A2BE-4DDC-8C2D-3AE2F36B43AD}" type="slidenum">
              <a:rPr lang="cs-CZ" smtClean="0"/>
              <a:pPr>
                <a:spcAft>
                  <a:spcPts val="600"/>
                </a:spcAft>
              </a:pPr>
              <a:t>18</a:t>
            </a:fld>
            <a:endParaRPr lang="cs-CZ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60757633"/>
              </p:ext>
            </p:extLst>
          </p:nvPr>
        </p:nvGraphicFramePr>
        <p:xfrm>
          <a:off x="838200" y="1395891"/>
          <a:ext cx="10515600" cy="44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0262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projektová fáze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77153608"/>
              </p:ext>
            </p:extLst>
          </p:nvPr>
        </p:nvGraphicFramePr>
        <p:xfrm>
          <a:off x="1241500" y="2560857"/>
          <a:ext cx="5984923" cy="393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0035431"/>
              </p:ext>
            </p:extLst>
          </p:nvPr>
        </p:nvGraphicFramePr>
        <p:xfrm>
          <a:off x="838200" y="752653"/>
          <a:ext cx="6721341" cy="1894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Obdélník 5"/>
          <p:cNvSpPr/>
          <p:nvPr/>
        </p:nvSpPr>
        <p:spPr>
          <a:xfrm>
            <a:off x="3288045" y="2454419"/>
            <a:ext cx="1821650" cy="420650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524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4550"/>
          </a:xfrm>
        </p:spPr>
        <p:txBody>
          <a:bodyPr anchor="t">
            <a:normAutofit/>
          </a:bodyPr>
          <a:lstStyle/>
          <a:p>
            <a:r>
              <a:rPr lang="cs-CZ" dirty="0"/>
              <a:t>projekt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31440D4E-18D8-BCB1-1102-89F3828A82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179248E-A2BE-4DDC-8C2D-3AE2F36B43AD}" type="slidenum">
              <a:rPr lang="cs-CZ" smtClean="0"/>
              <a:pPr>
                <a:spcAft>
                  <a:spcPts val="600"/>
                </a:spcAft>
              </a:pPr>
              <a:t>2</a:t>
            </a:fld>
            <a:endParaRPr lang="cs-CZ"/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178773A5-20C6-2F87-C705-4CDF9A2A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6350098"/>
              </p:ext>
            </p:extLst>
          </p:nvPr>
        </p:nvGraphicFramePr>
        <p:xfrm>
          <a:off x="838200" y="1395891"/>
          <a:ext cx="10515600" cy="44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7051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298"/>
          </a:xfrm>
        </p:spPr>
        <p:txBody>
          <a:bodyPr anchor="t">
            <a:normAutofit/>
          </a:bodyPr>
          <a:lstStyle/>
          <a:p>
            <a:r>
              <a:rPr lang="cs-CZ" sz="4100"/>
              <a:t>projektová fáze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394301"/>
            <a:ext cx="5181600" cy="4488913"/>
          </a:xfrm>
        </p:spPr>
        <p:txBody>
          <a:bodyPr>
            <a:normAutofit/>
          </a:bodyPr>
          <a:lstStyle/>
          <a:p>
            <a:r>
              <a:rPr lang="cs-CZ" dirty="0"/>
              <a:t>Výstupem projektové fáze je hotový cíl projektu – realizovaný produkt či služba podle zadání.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0C98088-58D6-1803-A1E1-B745036221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179248E-A2BE-4DDC-8C2D-3AE2F36B43AD}" type="slidenum">
              <a:rPr lang="cs-CZ" smtClean="0"/>
              <a:pPr>
                <a:spcAft>
                  <a:spcPts val="600"/>
                </a:spcAft>
              </a:pPr>
              <a:t>20</a:t>
            </a:fld>
            <a:endParaRPr lang="cs-CZ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42645120"/>
              </p:ext>
            </p:extLst>
          </p:nvPr>
        </p:nvGraphicFramePr>
        <p:xfrm>
          <a:off x="6172200" y="1394301"/>
          <a:ext cx="5181600" cy="4488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1845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4550"/>
          </a:xfrm>
        </p:spPr>
        <p:txBody>
          <a:bodyPr anchor="t">
            <a:normAutofit/>
          </a:bodyPr>
          <a:lstStyle/>
          <a:p>
            <a:r>
              <a:rPr lang="cs-CZ" dirty="0"/>
              <a:t>Inicializace / zahájení projektu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0F85BE8A-C9ED-B58D-C619-B5F96C511B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179248E-A2BE-4DDC-8C2D-3AE2F36B43AD}" type="slidenum">
              <a:rPr lang="cs-CZ" smtClean="0"/>
              <a:pPr>
                <a:spcAft>
                  <a:spcPts val="600"/>
                </a:spcAft>
              </a:pPr>
              <a:t>21</a:t>
            </a:fld>
            <a:endParaRPr lang="cs-CZ"/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1132FC1A-954A-BDB3-B3F4-8167FEAC05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988158"/>
              </p:ext>
            </p:extLst>
          </p:nvPr>
        </p:nvGraphicFramePr>
        <p:xfrm>
          <a:off x="838200" y="1395891"/>
          <a:ext cx="10515600" cy="44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1217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4550"/>
          </a:xfrm>
        </p:spPr>
        <p:txBody>
          <a:bodyPr anchor="t">
            <a:normAutofit/>
          </a:bodyPr>
          <a:lstStyle/>
          <a:p>
            <a:r>
              <a:rPr lang="cs-CZ" dirty="0"/>
              <a:t>zakládací listina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AB2A1D55-3098-29FB-9E34-517D1D8BF9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179248E-A2BE-4DDC-8C2D-3AE2F36B43AD}" type="slidenum">
              <a:rPr lang="cs-CZ" smtClean="0"/>
              <a:pPr>
                <a:spcAft>
                  <a:spcPts val="600"/>
                </a:spcAft>
              </a:pPr>
              <a:t>22</a:t>
            </a:fld>
            <a:endParaRPr lang="cs-CZ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46421749"/>
              </p:ext>
            </p:extLst>
          </p:nvPr>
        </p:nvGraphicFramePr>
        <p:xfrm>
          <a:off x="838200" y="1395891"/>
          <a:ext cx="10515600" cy="44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3256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tým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5546534"/>
              </p:ext>
            </p:extLst>
          </p:nvPr>
        </p:nvGraphicFramePr>
        <p:xfrm>
          <a:off x="2356742" y="441170"/>
          <a:ext cx="7897037" cy="5461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15051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2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4100" b="1" kern="1200">
                <a:latin typeface="+mj-lt"/>
                <a:ea typeface="+mj-ea"/>
                <a:cs typeface="+mj-cs"/>
              </a:rPr>
              <a:t>plánování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38200" y="1394301"/>
            <a:ext cx="5181600" cy="4488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  <a:buClr>
                <a:srgbClr val="0000DC"/>
              </a:buClr>
              <a:buFont typeface="Arial" panose="020B0604020202020204" pitchFamily="34" charset="0"/>
              <a:buChar char="̶"/>
            </a:pPr>
            <a:r>
              <a:rPr lang="cs-CZ" sz="1300"/>
              <a:t>Plán projektu</a:t>
            </a:r>
          </a:p>
          <a:p>
            <a:pPr marL="285750" lvl="0" indent="-285750">
              <a:lnSpc>
                <a:spcPct val="90000"/>
              </a:lnSpc>
              <a:spcAft>
                <a:spcPts val="600"/>
              </a:spcAft>
              <a:buClr>
                <a:srgbClr val="0000DC"/>
              </a:buClr>
              <a:buFont typeface="Arial" panose="020B0604020202020204" pitchFamily="34" charset="0"/>
              <a:buChar char="̶"/>
            </a:pPr>
            <a:endParaRPr lang="cs-CZ" sz="1300"/>
          </a:p>
          <a:p>
            <a:pPr marL="285750" lvl="0" indent="-285750">
              <a:lnSpc>
                <a:spcPct val="90000"/>
              </a:lnSpc>
              <a:spcAft>
                <a:spcPts val="600"/>
              </a:spcAft>
              <a:buClr>
                <a:srgbClr val="0000DC"/>
              </a:buClr>
              <a:buFont typeface="Arial" panose="020B0604020202020204" pitchFamily="34" charset="0"/>
              <a:buChar char="̶"/>
            </a:pPr>
            <a:r>
              <a:rPr lang="cs-CZ" sz="1300"/>
              <a:t>souhrnné informace o projektu</a:t>
            </a:r>
          </a:p>
          <a:p>
            <a:pPr marL="285750" lvl="0" indent="-285750">
              <a:lnSpc>
                <a:spcPct val="90000"/>
              </a:lnSpc>
              <a:spcAft>
                <a:spcPts val="600"/>
              </a:spcAft>
              <a:buClr>
                <a:srgbClr val="0000DC"/>
              </a:buClr>
              <a:buFont typeface="Arial" panose="020B0604020202020204" pitchFamily="34" charset="0"/>
              <a:buChar char="̶"/>
            </a:pPr>
            <a:r>
              <a:rPr lang="cs-CZ" sz="1300"/>
              <a:t>požadavky projektu</a:t>
            </a:r>
          </a:p>
          <a:p>
            <a:pPr marL="285750" lvl="0" indent="-285750">
              <a:lnSpc>
                <a:spcPct val="90000"/>
              </a:lnSpc>
              <a:spcAft>
                <a:spcPts val="600"/>
              </a:spcAft>
              <a:buClr>
                <a:srgbClr val="0000DC"/>
              </a:buClr>
              <a:buFont typeface="Arial" panose="020B0604020202020204" pitchFamily="34" charset="0"/>
              <a:buChar char="̶"/>
            </a:pPr>
            <a:r>
              <a:rPr lang="cs-CZ" sz="1300"/>
              <a:t>milníky</a:t>
            </a:r>
          </a:p>
          <a:p>
            <a:pPr marL="285750" lvl="0" indent="-285750">
              <a:lnSpc>
                <a:spcPct val="90000"/>
              </a:lnSpc>
              <a:spcAft>
                <a:spcPts val="600"/>
              </a:spcAft>
              <a:buClr>
                <a:srgbClr val="0000DC"/>
              </a:buClr>
              <a:buFont typeface="Arial" panose="020B0604020202020204" pitchFamily="34" charset="0"/>
              <a:buChar char="̶"/>
            </a:pPr>
            <a:r>
              <a:rPr lang="cs-CZ" sz="1300"/>
              <a:t>hierarchickou strukturu prací (WBS)</a:t>
            </a:r>
          </a:p>
          <a:p>
            <a:pPr marL="285750" lvl="0" indent="-285750">
              <a:lnSpc>
                <a:spcPct val="90000"/>
              </a:lnSpc>
              <a:spcAft>
                <a:spcPts val="600"/>
              </a:spcAft>
              <a:buClr>
                <a:srgbClr val="0000DC"/>
              </a:buClr>
              <a:buFont typeface="Arial" panose="020B0604020202020204" pitchFamily="34" charset="0"/>
              <a:buChar char="̶"/>
            </a:pPr>
            <a:r>
              <a:rPr lang="cs-CZ" sz="1300"/>
              <a:t>síťový graf činností</a:t>
            </a:r>
          </a:p>
          <a:p>
            <a:pPr marL="285750" lvl="0" indent="-285750">
              <a:lnSpc>
                <a:spcPct val="90000"/>
              </a:lnSpc>
              <a:spcAft>
                <a:spcPts val="600"/>
              </a:spcAft>
              <a:buClr>
                <a:srgbClr val="0000DC"/>
              </a:buClr>
              <a:buFont typeface="Arial" panose="020B0604020202020204" pitchFamily="34" charset="0"/>
              <a:buChar char="̶"/>
            </a:pPr>
            <a:r>
              <a:rPr lang="cs-CZ" sz="1300"/>
              <a:t>Ganttův diagram či graf</a:t>
            </a:r>
          </a:p>
          <a:p>
            <a:pPr marL="285750" lvl="0" indent="-285750">
              <a:lnSpc>
                <a:spcPct val="90000"/>
              </a:lnSpc>
              <a:spcAft>
                <a:spcPts val="600"/>
              </a:spcAft>
              <a:buClr>
                <a:srgbClr val="0000DC"/>
              </a:buClr>
              <a:buFont typeface="Arial" panose="020B0604020202020204" pitchFamily="34" charset="0"/>
              <a:buChar char="̶"/>
            </a:pPr>
            <a:r>
              <a:rPr lang="cs-CZ" sz="1300"/>
              <a:t>rozpočet</a:t>
            </a:r>
          </a:p>
          <a:p>
            <a:pPr marL="285750" lvl="0" indent="-285750">
              <a:lnSpc>
                <a:spcPct val="90000"/>
              </a:lnSpc>
              <a:spcAft>
                <a:spcPts val="600"/>
              </a:spcAft>
              <a:buClr>
                <a:srgbClr val="0000DC"/>
              </a:buClr>
              <a:buFont typeface="Arial" panose="020B0604020202020204" pitchFamily="34" charset="0"/>
              <a:buChar char="̶"/>
            </a:pPr>
            <a:r>
              <a:rPr lang="cs-CZ" sz="1300"/>
              <a:t>schéma řízení a organizace projektu – hierarchická organizační strukturu (OBS)</a:t>
            </a:r>
          </a:p>
          <a:p>
            <a:pPr marL="285750" lvl="0" indent="-285750">
              <a:lnSpc>
                <a:spcPct val="90000"/>
              </a:lnSpc>
              <a:spcAft>
                <a:spcPts val="600"/>
              </a:spcAft>
              <a:buClr>
                <a:srgbClr val="0000DC"/>
              </a:buClr>
              <a:buFont typeface="Arial" panose="020B0604020202020204" pitchFamily="34" charset="0"/>
              <a:buChar char="̶"/>
            </a:pPr>
            <a:r>
              <a:rPr lang="cs-CZ" sz="1300"/>
              <a:t>matice zodpovědnosti</a:t>
            </a:r>
          </a:p>
          <a:p>
            <a:pPr marL="285750" lvl="0" indent="-285750">
              <a:lnSpc>
                <a:spcPct val="90000"/>
              </a:lnSpc>
              <a:spcAft>
                <a:spcPts val="600"/>
              </a:spcAft>
              <a:buClr>
                <a:srgbClr val="0000DC"/>
              </a:buClr>
              <a:buFont typeface="Arial" panose="020B0604020202020204" pitchFamily="34" charset="0"/>
              <a:buChar char="̶"/>
            </a:pPr>
            <a:r>
              <a:rPr lang="cs-CZ" sz="1300"/>
              <a:t>definice rozhraní – fáze řízení projektu, životní cyklus projektu</a:t>
            </a:r>
          </a:p>
          <a:p>
            <a:pPr marL="285750" lvl="0" indent="-285750">
              <a:lnSpc>
                <a:spcPct val="90000"/>
              </a:lnSpc>
              <a:spcAft>
                <a:spcPts val="600"/>
              </a:spcAft>
              <a:buClr>
                <a:srgbClr val="0000DC"/>
              </a:buClr>
              <a:buFont typeface="Arial" panose="020B0604020202020204" pitchFamily="34" charset="0"/>
              <a:buChar char="̶"/>
            </a:pPr>
            <a:r>
              <a:rPr lang="cs-CZ" sz="1300"/>
              <a:t>logistickou podporu</a:t>
            </a:r>
          </a:p>
          <a:p>
            <a:pPr marL="285750" lvl="0" indent="-285750">
              <a:lnSpc>
                <a:spcPct val="90000"/>
              </a:lnSpc>
              <a:spcAft>
                <a:spcPts val="600"/>
              </a:spcAft>
              <a:buClr>
                <a:srgbClr val="0000DC"/>
              </a:buClr>
              <a:buFont typeface="Arial" panose="020B0604020202020204" pitchFamily="34" charset="0"/>
              <a:buChar char="̶"/>
            </a:pPr>
            <a:r>
              <a:rPr lang="cs-CZ" sz="1300"/>
              <a:t>komunikační plán</a:t>
            </a:r>
          </a:p>
          <a:p>
            <a:pPr marL="285750" lvl="0" indent="-285750">
              <a:lnSpc>
                <a:spcPct val="90000"/>
              </a:lnSpc>
              <a:spcAft>
                <a:spcPts val="600"/>
              </a:spcAft>
              <a:buClr>
                <a:srgbClr val="0000DC"/>
              </a:buClr>
              <a:buFont typeface="Arial" panose="020B0604020202020204" pitchFamily="34" charset="0"/>
              <a:buChar char="̶"/>
            </a:pPr>
            <a:r>
              <a:rPr lang="cs-CZ" sz="1300"/>
              <a:t>standardy pro řízení a bezpečnost majetku</a:t>
            </a:r>
          </a:p>
          <a:p>
            <a:pPr marL="285750" lvl="0" indent="-285750">
              <a:lnSpc>
                <a:spcPct val="90000"/>
              </a:lnSpc>
              <a:spcAft>
                <a:spcPts val="600"/>
              </a:spcAft>
              <a:buClr>
                <a:srgbClr val="0000DC"/>
              </a:buClr>
              <a:buFont typeface="Arial" panose="020B0604020202020204" pitchFamily="34" charset="0"/>
              <a:buChar char="̶"/>
            </a:pPr>
            <a:r>
              <a:rPr lang="cs-CZ" sz="1300"/>
              <a:t>způsob kontroly projektu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3C5D312-9F01-4900-8C1A-6C0589AFAB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179248E-A2BE-4DDC-8C2D-3AE2F36B43AD}" type="slidenum">
              <a:rPr lang="cs-CZ" smtClean="0"/>
              <a:pPr>
                <a:spcAft>
                  <a:spcPts val="600"/>
                </a:spcAft>
              </a:pPr>
              <a:t>24</a:t>
            </a:fld>
            <a:endParaRPr lang="cs-CZ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68226248"/>
              </p:ext>
            </p:extLst>
          </p:nvPr>
        </p:nvGraphicFramePr>
        <p:xfrm>
          <a:off x="5187340" y="1410269"/>
          <a:ext cx="6521567" cy="4571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6249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wbs</a:t>
            </a:r>
            <a:r>
              <a:rPr lang="cs-CZ" dirty="0"/>
              <a:t> – </a:t>
            </a:r>
            <a:r>
              <a:rPr lang="cs-CZ" dirty="0" err="1"/>
              <a:t>work</a:t>
            </a:r>
            <a:r>
              <a:rPr lang="cs-CZ" dirty="0"/>
              <a:t> </a:t>
            </a:r>
            <a:r>
              <a:rPr lang="cs-CZ" dirty="0" err="1"/>
              <a:t>breakdown</a:t>
            </a:r>
            <a:r>
              <a:rPr lang="cs-CZ" dirty="0"/>
              <a:t> </a:t>
            </a:r>
            <a:r>
              <a:rPr lang="cs-CZ" dirty="0" err="1"/>
              <a:t>structure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838200" y="1571344"/>
            <a:ext cx="997417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Clr>
                <a:schemeClr val="accent2"/>
              </a:buClr>
              <a:buFont typeface="Tw Cen MT" panose="020B0602020104020603" pitchFamily="34" charset="-18"/>
              <a:buChar char="&gt;"/>
            </a:pPr>
            <a:r>
              <a:rPr lang="cs-CZ" sz="2000" dirty="0">
                <a:ea typeface="PT Sans" panose="020B0503020203020204" pitchFamily="34" charset="-18"/>
              </a:rPr>
              <a:t>komplexní popis rozsahu dodávky projektu.</a:t>
            </a:r>
          </a:p>
          <a:p>
            <a:pPr marL="285750" lvl="0" indent="-285750">
              <a:lnSpc>
                <a:spcPct val="150000"/>
              </a:lnSpc>
              <a:buClr>
                <a:schemeClr val="accent2"/>
              </a:buClr>
              <a:buFont typeface="Tw Cen MT" panose="020B0602020104020603" pitchFamily="34" charset="-18"/>
              <a:buChar char="&gt;"/>
            </a:pPr>
            <a:r>
              <a:rPr lang="cs-CZ" sz="2000" dirty="0">
                <a:ea typeface="PT Sans" panose="020B0503020203020204" pitchFamily="34" charset="-18"/>
              </a:rPr>
              <a:t>určuje, co se bude dělat.</a:t>
            </a:r>
          </a:p>
          <a:p>
            <a:pPr marL="285750" lvl="0" indent="-285750">
              <a:lnSpc>
                <a:spcPct val="150000"/>
              </a:lnSpc>
              <a:buClr>
                <a:schemeClr val="accent2"/>
              </a:buClr>
              <a:buFont typeface="Tw Cen MT" panose="020B0602020104020603" pitchFamily="34" charset="-18"/>
              <a:buChar char="&gt;"/>
            </a:pPr>
            <a:r>
              <a:rPr lang="cs-CZ" sz="2000" dirty="0">
                <a:ea typeface="PT Sans" panose="020B0503020203020204" pitchFamily="34" charset="-18"/>
              </a:rPr>
              <a:t>obsahuje 100 % definovaného cíle a zachycuje všechny dodávky - vnitřní, vnější i prozatímní - z hlediska práce která musí být vykonána.</a:t>
            </a:r>
          </a:p>
          <a:p>
            <a:pPr marL="285750" lvl="0" indent="-285750">
              <a:lnSpc>
                <a:spcPct val="150000"/>
              </a:lnSpc>
              <a:buClr>
                <a:schemeClr val="accent2"/>
              </a:buClr>
              <a:buFont typeface="Tw Cen MT" panose="020B0602020104020603" pitchFamily="34" charset="-18"/>
              <a:buChar char="&gt;"/>
            </a:pPr>
            <a:r>
              <a:rPr lang="cs-CZ" sz="2000" dirty="0">
                <a:ea typeface="PT Sans" panose="020B0503020203020204" pitchFamily="34" charset="-18"/>
              </a:rPr>
              <a:t>pomáhá stanovit předem náklady a sledovat postup naplňování dodávky.</a:t>
            </a:r>
          </a:p>
          <a:p>
            <a:pPr marL="285750" lvl="0" indent="-285750">
              <a:lnSpc>
                <a:spcPct val="150000"/>
              </a:lnSpc>
              <a:buClr>
                <a:schemeClr val="accent2"/>
              </a:buClr>
              <a:buFont typeface="Tw Cen MT" panose="020B0602020104020603" pitchFamily="34" charset="-18"/>
              <a:buChar char="&gt;"/>
            </a:pPr>
            <a:r>
              <a:rPr lang="cs-CZ" sz="2000" dirty="0">
                <a:ea typeface="PT Sans" panose="020B0503020203020204" pitchFamily="34" charset="-18"/>
              </a:rPr>
              <a:t>je unikátní, pro stejný cíl vytvoří dva různé týmy dvě různé WBS.</a:t>
            </a:r>
          </a:p>
          <a:p>
            <a:pPr marL="285750" lvl="0" indent="-285750">
              <a:lnSpc>
                <a:spcPct val="150000"/>
              </a:lnSpc>
              <a:buClr>
                <a:schemeClr val="accent2"/>
              </a:buClr>
              <a:buFont typeface="Tw Cen MT" panose="020B0602020104020603" pitchFamily="34" charset="-18"/>
              <a:buChar char="&gt;"/>
            </a:pPr>
            <a:r>
              <a:rPr lang="cs-CZ" sz="2000" dirty="0">
                <a:ea typeface="PT Sans" panose="020B0503020203020204" pitchFamily="34" charset="-18"/>
              </a:rPr>
              <a:t>je významným výstupem řízení projektu.</a:t>
            </a:r>
          </a:p>
          <a:p>
            <a:pPr marL="285750" lvl="0" indent="-285750">
              <a:lnSpc>
                <a:spcPct val="150000"/>
              </a:lnSpc>
              <a:buClr>
                <a:schemeClr val="accent2"/>
              </a:buClr>
              <a:buFont typeface="Tw Cen MT" panose="020B0602020104020603" pitchFamily="34" charset="-18"/>
              <a:buChar char="&gt;"/>
            </a:pPr>
            <a:r>
              <a:rPr lang="cs-CZ" sz="2000" dirty="0">
                <a:ea typeface="PT Sans" panose="020B0503020203020204" pitchFamily="34" charset="-18"/>
              </a:rPr>
              <a:t>představuje hlavní seznam výsledků k provedení.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02345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4550"/>
          </a:xfrm>
        </p:spPr>
        <p:txBody>
          <a:bodyPr anchor="t">
            <a:normAutofit/>
          </a:bodyPr>
          <a:lstStyle/>
          <a:p>
            <a:r>
              <a:rPr lang="cs-CZ" dirty="0" err="1"/>
              <a:t>wbs</a:t>
            </a:r>
            <a:endParaRPr lang="cs-CZ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A817B86-8291-8A45-5D0F-DA059977D7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7433" y="6356350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#Hastag Konference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76DBBF08-0F1A-755A-48B3-24CED88B9D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179248E-A2BE-4DDC-8C2D-3AE2F36B43AD}" type="slidenum">
              <a:rPr lang="cs-CZ" smtClean="0"/>
              <a:pPr>
                <a:spcAft>
                  <a:spcPts val="600"/>
                </a:spcAft>
              </a:pPr>
              <a:t>26</a:t>
            </a:fld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3406021"/>
              </p:ext>
            </p:extLst>
          </p:nvPr>
        </p:nvGraphicFramePr>
        <p:xfrm>
          <a:off x="838200" y="1395891"/>
          <a:ext cx="10515600" cy="44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67387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4550"/>
          </a:xfrm>
        </p:spPr>
        <p:txBody>
          <a:bodyPr anchor="t">
            <a:normAutofit/>
          </a:bodyPr>
          <a:lstStyle/>
          <a:p>
            <a:r>
              <a:rPr lang="cs-CZ" sz="3700" b="1" err="1"/>
              <a:t>Organizational</a:t>
            </a:r>
            <a:r>
              <a:rPr lang="cs-CZ" sz="3700" b="1"/>
              <a:t> </a:t>
            </a:r>
            <a:r>
              <a:rPr lang="cs-CZ" sz="3700" b="1" err="1"/>
              <a:t>Breakdown</a:t>
            </a:r>
            <a:r>
              <a:rPr lang="cs-CZ" sz="3700" b="1"/>
              <a:t> </a:t>
            </a:r>
            <a:r>
              <a:rPr lang="cs-CZ" sz="3700" b="1" err="1"/>
              <a:t>Structure</a:t>
            </a:r>
            <a:r>
              <a:rPr lang="cs-CZ" sz="3700" b="1"/>
              <a:t> - </a:t>
            </a:r>
            <a:r>
              <a:rPr lang="cs-CZ" sz="3700" b="1" err="1"/>
              <a:t>obs</a:t>
            </a:r>
            <a:endParaRPr lang="cs-CZ" sz="370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3E3DFFF8-28CA-6FE2-7307-4AB7D6CE64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7433" y="6356350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#Hastag Konference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8FB7B4E-EDBE-6BDA-0486-2C51D57DEA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179248E-A2BE-4DDC-8C2D-3AE2F36B43AD}" type="slidenum">
              <a:rPr lang="cs-CZ" smtClean="0"/>
              <a:pPr>
                <a:spcAft>
                  <a:spcPts val="600"/>
                </a:spcAft>
              </a:pPr>
              <a:t>27</a:t>
            </a:fld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2811558"/>
              </p:ext>
            </p:extLst>
          </p:nvPr>
        </p:nvGraphicFramePr>
        <p:xfrm>
          <a:off x="838200" y="1395891"/>
          <a:ext cx="10515600" cy="44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38137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2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4100" b="1" kern="1200">
                <a:latin typeface="+mj-lt"/>
                <a:ea typeface="+mj-ea"/>
                <a:cs typeface="+mj-cs"/>
              </a:rPr>
              <a:t>Matice zodpovědnosti - raci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38200" y="1394301"/>
            <a:ext cx="5181600" cy="4488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rgbClr val="0000DC"/>
              </a:buClr>
            </a:pPr>
            <a:r>
              <a:rPr lang="cs-CZ" b="1" i="1" dirty="0"/>
              <a:t>R</a:t>
            </a:r>
            <a:r>
              <a:rPr lang="cs-CZ" dirty="0"/>
              <a:t> - </a:t>
            </a:r>
            <a:r>
              <a:rPr lang="cs-CZ" b="1" i="1" dirty="0" err="1"/>
              <a:t>responsible</a:t>
            </a:r>
            <a:r>
              <a:rPr lang="cs-CZ" dirty="0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000DC"/>
              </a:buClr>
            </a:pPr>
            <a:r>
              <a:rPr lang="cs-CZ" dirty="0"/>
              <a:t>zodpovědnost – co má zodpovědná osoba vykonat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000DC"/>
              </a:buClr>
              <a:buFont typeface="Arial" panose="020B0604020202020204" pitchFamily="34" charset="0"/>
              <a:buChar char="̶"/>
            </a:pPr>
            <a:endParaRPr lang="cs-CZ" dirty="0"/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000DC"/>
              </a:buClr>
            </a:pPr>
            <a:r>
              <a:rPr lang="cs-CZ" b="1" i="1" dirty="0"/>
              <a:t>A </a:t>
            </a:r>
            <a:r>
              <a:rPr lang="cs-CZ" dirty="0"/>
              <a:t>– </a:t>
            </a:r>
            <a:r>
              <a:rPr lang="cs-CZ" b="1" i="1" dirty="0" err="1"/>
              <a:t>accountable</a:t>
            </a:r>
            <a:r>
              <a:rPr lang="cs-CZ" b="1" i="1" dirty="0"/>
              <a:t> </a:t>
            </a:r>
            <a:endParaRPr lang="cs-CZ" dirty="0"/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000DC"/>
              </a:buClr>
            </a:pPr>
            <a:r>
              <a:rPr lang="cs-CZ" dirty="0"/>
              <a:t>ručitel/vlastník výsledku nebo schvalovatel – nemusí se podílet na realizaci, ale zajišťuje správnou a efektivní tvorbu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000DC"/>
              </a:buClr>
              <a:buFont typeface="Arial" panose="020B0604020202020204" pitchFamily="34" charset="0"/>
              <a:buChar char="̶"/>
            </a:pPr>
            <a:endParaRPr lang="cs-CZ" dirty="0"/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000DC"/>
              </a:buClr>
            </a:pPr>
            <a:r>
              <a:rPr lang="cs-CZ" b="1" i="1" dirty="0"/>
              <a:t>C</a:t>
            </a:r>
            <a:r>
              <a:rPr lang="cs-CZ" dirty="0"/>
              <a:t> – </a:t>
            </a:r>
            <a:r>
              <a:rPr lang="cs-CZ" b="1" i="1" dirty="0" err="1"/>
              <a:t>consulted</a:t>
            </a:r>
            <a:r>
              <a:rPr lang="cs-CZ" dirty="0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000DC"/>
              </a:buClr>
            </a:pPr>
            <a:r>
              <a:rPr lang="cs-CZ" dirty="0"/>
              <a:t>osoba, která se dodávce vyjádří 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000DC"/>
              </a:buClr>
              <a:buFont typeface="Arial" panose="020B0604020202020204" pitchFamily="34" charset="0"/>
              <a:buChar char="̶"/>
            </a:pPr>
            <a:endParaRPr lang="cs-CZ" dirty="0"/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000DC"/>
              </a:buClr>
            </a:pPr>
            <a:r>
              <a:rPr lang="cs-CZ" b="1" i="1" dirty="0"/>
              <a:t>I</a:t>
            </a:r>
            <a:r>
              <a:rPr lang="cs-CZ" b="1" dirty="0"/>
              <a:t> – </a:t>
            </a:r>
            <a:r>
              <a:rPr lang="cs-CZ" b="1" i="1" dirty="0" err="1"/>
              <a:t>informed</a:t>
            </a:r>
            <a:r>
              <a:rPr lang="cs-CZ" b="1" dirty="0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000DC"/>
              </a:buClr>
            </a:pPr>
            <a:r>
              <a:rPr lang="cs-CZ" dirty="0"/>
              <a:t>kdo má dostávat informace o postupu plnění.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000DC"/>
              </a:buClr>
              <a:buFont typeface="Arial" panose="020B0604020202020204" pitchFamily="34" charset="0"/>
              <a:buChar char="̶"/>
            </a:pPr>
            <a:endParaRPr lang="cs-CZ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FAFF2AF-F94F-6B2B-B820-3270725795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179248E-A2BE-4DDC-8C2D-3AE2F36B43AD}" type="slidenum">
              <a:rPr lang="cs-CZ" smtClean="0"/>
              <a:pPr>
                <a:spcAft>
                  <a:spcPts val="600"/>
                </a:spcAft>
              </a:pPr>
              <a:t>28</a:t>
            </a:fld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81050843"/>
              </p:ext>
            </p:extLst>
          </p:nvPr>
        </p:nvGraphicFramePr>
        <p:xfrm>
          <a:off x="6172200" y="2629704"/>
          <a:ext cx="5305424" cy="2742395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960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22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9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5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43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3046"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700" b="0" cap="none" spc="0" dirty="0">
                          <a:solidFill>
                            <a:schemeClr val="tx1"/>
                          </a:solidFill>
                          <a:effectLst/>
                        </a:rPr>
                        <a:t>Prvky</a:t>
                      </a: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cs-CZ" sz="1700" b="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700" b="0" cap="none" spc="0" dirty="0">
                          <a:solidFill>
                            <a:schemeClr val="tx1"/>
                          </a:solidFill>
                          <a:effectLst/>
                        </a:rPr>
                        <a:t>WBS</a:t>
                      </a:r>
                      <a:endParaRPr lang="cs-CZ" sz="1700" b="0" cap="none" spc="0" dirty="0">
                        <a:solidFill>
                          <a:schemeClr val="tx1"/>
                        </a:solidFill>
                        <a:effectLst/>
                        <a:latin typeface="PT Sans"/>
                        <a:ea typeface="Times New Roman"/>
                        <a:cs typeface="PT Sans"/>
                      </a:endParaRPr>
                    </a:p>
                  </a:txBody>
                  <a:tcPr marL="0" marR="71302" marT="19014" marB="95069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700" b="0" cap="none" spc="0">
                          <a:solidFill>
                            <a:schemeClr val="tx1"/>
                          </a:solidFill>
                          <a:effectLst/>
                        </a:rPr>
                        <a:t>členové týmu</a:t>
                      </a:r>
                      <a:endParaRPr lang="cs-CZ" sz="1700" b="0" cap="none" spc="0">
                        <a:solidFill>
                          <a:schemeClr val="tx1"/>
                        </a:solidFill>
                        <a:effectLst/>
                        <a:latin typeface="PT Sans"/>
                        <a:ea typeface="Times New Roman"/>
                        <a:cs typeface="PT Sans"/>
                      </a:endParaRPr>
                    </a:p>
                  </a:txBody>
                  <a:tcPr marL="0" marR="71302" marT="19014" marB="95069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475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cap="none" spc="0">
                          <a:solidFill>
                            <a:schemeClr val="tx1"/>
                          </a:solidFill>
                          <a:effectLst/>
                        </a:rPr>
                        <a:t>manažer</a:t>
                      </a:r>
                      <a:endParaRPr lang="cs-CZ" sz="1200" cap="none" spc="0">
                        <a:solidFill>
                          <a:schemeClr val="tx1"/>
                        </a:solidFill>
                        <a:effectLst/>
                        <a:latin typeface="PT Sans"/>
                        <a:ea typeface="Times New Roman"/>
                        <a:cs typeface="PT Sans"/>
                      </a:endParaRPr>
                    </a:p>
                  </a:txBody>
                  <a:tcPr marL="0" marR="71302" marT="28521" marB="95069">
                    <a:lnL w="38100" cmpd="sng">
                      <a:noFill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cap="none" spc="0" dirty="0">
                          <a:solidFill>
                            <a:schemeClr val="tx1"/>
                          </a:solidFill>
                          <a:effectLst/>
                        </a:rPr>
                        <a:t>garant služeb</a:t>
                      </a:r>
                      <a:endParaRPr lang="cs-CZ" sz="1200" cap="none" spc="0" dirty="0">
                        <a:solidFill>
                          <a:schemeClr val="tx1"/>
                        </a:solidFill>
                        <a:effectLst/>
                        <a:latin typeface="PT Sans"/>
                        <a:ea typeface="Times New Roman"/>
                        <a:cs typeface="PT Sans"/>
                      </a:endParaRPr>
                    </a:p>
                  </a:txBody>
                  <a:tcPr marL="0" marR="71302" marT="28521" marB="950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cap="none" spc="0">
                          <a:solidFill>
                            <a:schemeClr val="tx1"/>
                          </a:solidFill>
                          <a:effectLst/>
                        </a:rPr>
                        <a:t>architekt, designer</a:t>
                      </a:r>
                      <a:endParaRPr lang="cs-CZ" sz="1200" cap="none" spc="0">
                        <a:solidFill>
                          <a:schemeClr val="tx1"/>
                        </a:solidFill>
                        <a:effectLst/>
                        <a:latin typeface="PT Sans"/>
                        <a:ea typeface="Times New Roman"/>
                        <a:cs typeface="PT Sans"/>
                      </a:endParaRPr>
                    </a:p>
                  </a:txBody>
                  <a:tcPr marL="0" marR="71302" marT="28521" marB="950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cap="none" spc="0">
                          <a:solidFill>
                            <a:schemeClr val="tx1"/>
                          </a:solidFill>
                          <a:effectLst/>
                        </a:rPr>
                        <a:t>právník</a:t>
                      </a:r>
                      <a:endParaRPr lang="cs-CZ" sz="1200" cap="none" spc="0">
                        <a:solidFill>
                          <a:schemeClr val="tx1"/>
                        </a:solidFill>
                        <a:effectLst/>
                        <a:latin typeface="PT Sans"/>
                        <a:ea typeface="Times New Roman"/>
                        <a:cs typeface="PT Sans"/>
                      </a:endParaRPr>
                    </a:p>
                  </a:txBody>
                  <a:tcPr marL="0" marR="71302" marT="28521" marB="950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200" cap="none" spc="0">
                          <a:solidFill>
                            <a:schemeClr val="tx1"/>
                          </a:solidFill>
                          <a:effectLst/>
                        </a:rPr>
                        <a:t>administrativní pracovník</a:t>
                      </a:r>
                      <a:endParaRPr lang="cs-CZ" sz="1200" cap="none" spc="0">
                        <a:solidFill>
                          <a:schemeClr val="tx1"/>
                        </a:solidFill>
                        <a:effectLst/>
                        <a:latin typeface="PT Sans"/>
                        <a:ea typeface="Times New Roman"/>
                        <a:cs typeface="PT Sans"/>
                      </a:endParaRPr>
                    </a:p>
                  </a:txBody>
                  <a:tcPr marL="0" marR="71302" marT="28521" marB="950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86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700" b="0" cap="none" spc="0">
                          <a:solidFill>
                            <a:schemeClr val="tx1"/>
                          </a:solidFill>
                          <a:effectLst/>
                        </a:rPr>
                        <a:t>výběr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700" b="0" cap="none" spc="0">
                          <a:solidFill>
                            <a:schemeClr val="tx1"/>
                          </a:solidFill>
                          <a:effectLst/>
                        </a:rPr>
                        <a:t>nábytku</a:t>
                      </a:r>
                      <a:endParaRPr lang="cs-CZ" sz="1700" b="0" cap="none" spc="0">
                        <a:solidFill>
                          <a:schemeClr val="tx1"/>
                        </a:solidFill>
                        <a:effectLst/>
                        <a:latin typeface="PT Sans"/>
                        <a:ea typeface="Times New Roman"/>
                        <a:cs typeface="PT Sans"/>
                      </a:endParaRPr>
                    </a:p>
                  </a:txBody>
                  <a:tcPr marL="0" marR="71302" marT="28521" marB="9506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200" cap="none" spc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cs-CZ" sz="1200" cap="none" spc="0">
                        <a:solidFill>
                          <a:schemeClr val="tx1"/>
                        </a:solidFill>
                        <a:effectLst/>
                        <a:latin typeface="PT Sans"/>
                        <a:ea typeface="Times New Roman"/>
                        <a:cs typeface="PT Sans"/>
                      </a:endParaRPr>
                    </a:p>
                  </a:txBody>
                  <a:tcPr marL="0" marR="71302" marT="28521" marB="9506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200" cap="none" spc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cs-CZ" sz="1200" cap="none" spc="0">
                        <a:solidFill>
                          <a:schemeClr val="tx1"/>
                        </a:solidFill>
                        <a:effectLst/>
                        <a:latin typeface="PT Sans"/>
                        <a:ea typeface="Times New Roman"/>
                        <a:cs typeface="PT Sans"/>
                      </a:endParaRPr>
                    </a:p>
                  </a:txBody>
                  <a:tcPr marL="0" marR="71302" marT="28521" marB="9506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200" cap="none" spc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cs-CZ" sz="1200" cap="none" spc="0">
                        <a:solidFill>
                          <a:schemeClr val="tx1"/>
                        </a:solidFill>
                        <a:effectLst/>
                        <a:latin typeface="PT Sans"/>
                        <a:ea typeface="Times New Roman"/>
                        <a:cs typeface="PT Sans"/>
                      </a:endParaRPr>
                    </a:p>
                  </a:txBody>
                  <a:tcPr marL="0" marR="71302" marT="28521" marB="9506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200" cap="none" spc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cs-CZ" sz="1200" cap="none" spc="0">
                        <a:solidFill>
                          <a:schemeClr val="tx1"/>
                        </a:solidFill>
                        <a:effectLst/>
                        <a:latin typeface="PT Sans"/>
                        <a:ea typeface="Times New Roman"/>
                        <a:cs typeface="PT Sans"/>
                      </a:endParaRPr>
                    </a:p>
                  </a:txBody>
                  <a:tcPr marL="0" marR="71302" marT="28521" marB="9506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200" cap="none" spc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cs-CZ" sz="1200" cap="none" spc="0">
                        <a:solidFill>
                          <a:schemeClr val="tx1"/>
                        </a:solidFill>
                        <a:effectLst/>
                        <a:latin typeface="PT Sans"/>
                        <a:ea typeface="Times New Roman"/>
                        <a:cs typeface="PT Sans"/>
                      </a:endParaRPr>
                    </a:p>
                  </a:txBody>
                  <a:tcPr marL="0" marR="71302" marT="28521" marB="9506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965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700" b="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700" b="0" cap="none" spc="0">
                        <a:solidFill>
                          <a:schemeClr val="tx1"/>
                        </a:solidFill>
                        <a:effectLst/>
                        <a:latin typeface="PT Sans"/>
                        <a:ea typeface="Times New Roman"/>
                        <a:cs typeface="PT Sans"/>
                      </a:endParaRPr>
                    </a:p>
                  </a:txBody>
                  <a:tcPr marL="0" marR="71302" marT="28521" marB="950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2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200" cap="none" spc="0">
                        <a:solidFill>
                          <a:schemeClr val="tx1"/>
                        </a:solidFill>
                        <a:effectLst/>
                        <a:latin typeface="PT Sans"/>
                        <a:ea typeface="Times New Roman"/>
                        <a:cs typeface="PT Sans"/>
                      </a:endParaRPr>
                    </a:p>
                  </a:txBody>
                  <a:tcPr marL="0" marR="71302" marT="28521" marB="950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2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200" cap="none" spc="0">
                        <a:solidFill>
                          <a:schemeClr val="tx1"/>
                        </a:solidFill>
                        <a:effectLst/>
                        <a:latin typeface="PT Sans"/>
                        <a:ea typeface="Times New Roman"/>
                        <a:cs typeface="PT Sans"/>
                      </a:endParaRPr>
                    </a:p>
                  </a:txBody>
                  <a:tcPr marL="0" marR="71302" marT="28521" marB="950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2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200" cap="none" spc="0">
                        <a:solidFill>
                          <a:schemeClr val="tx1"/>
                        </a:solidFill>
                        <a:effectLst/>
                        <a:latin typeface="PT Sans"/>
                        <a:ea typeface="Times New Roman"/>
                        <a:cs typeface="PT Sans"/>
                      </a:endParaRPr>
                    </a:p>
                  </a:txBody>
                  <a:tcPr marL="0" marR="71302" marT="28521" marB="950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2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200" cap="none" spc="0">
                        <a:solidFill>
                          <a:schemeClr val="tx1"/>
                        </a:solidFill>
                        <a:effectLst/>
                        <a:latin typeface="PT Sans"/>
                        <a:ea typeface="Times New Roman"/>
                        <a:cs typeface="PT Sans"/>
                      </a:endParaRPr>
                    </a:p>
                  </a:txBody>
                  <a:tcPr marL="0" marR="71302" marT="28521" marB="950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200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200" cap="none" spc="0" dirty="0">
                        <a:solidFill>
                          <a:schemeClr val="tx1"/>
                        </a:solidFill>
                        <a:effectLst/>
                        <a:latin typeface="PT Sans"/>
                        <a:ea typeface="Times New Roman"/>
                        <a:cs typeface="PT Sans"/>
                      </a:endParaRPr>
                    </a:p>
                  </a:txBody>
                  <a:tcPr marL="0" marR="71302" marT="28521" marB="950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740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Ganttův</a:t>
            </a:r>
            <a:r>
              <a:rPr lang="cs-CZ" dirty="0"/>
              <a:t> diagram / graf</a:t>
            </a:r>
          </a:p>
        </p:txBody>
      </p:sp>
      <p:pic>
        <p:nvPicPr>
          <p:cNvPr id="4" name="Zástupný symbol pro obsah 3" descr="File:GanttuvDiagramCZ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221" y="2704314"/>
            <a:ext cx="7620000" cy="22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élník 4"/>
          <p:cNvSpPr/>
          <p:nvPr/>
        </p:nvSpPr>
        <p:spPr>
          <a:xfrm>
            <a:off x="1232080" y="1946736"/>
            <a:ext cx="9324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/>
              <a:t>Ganttův</a:t>
            </a:r>
            <a:r>
              <a:rPr lang="cs-CZ" dirty="0"/>
              <a:t> diagram je rozšíření </a:t>
            </a:r>
            <a:r>
              <a:rPr lang="cs-CZ" dirty="0" err="1"/>
              <a:t>Ganttova</a:t>
            </a:r>
            <a:r>
              <a:rPr lang="cs-CZ" dirty="0"/>
              <a:t> diagramu o logické návaznosti činností.</a:t>
            </a:r>
          </a:p>
        </p:txBody>
      </p:sp>
      <p:pic>
        <p:nvPicPr>
          <p:cNvPr id="6" name="Obrázek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98" y="2844101"/>
            <a:ext cx="3362325" cy="202501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655923" y="6325554"/>
            <a:ext cx="82210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000" dirty="0"/>
              <a:t>http://lorenc.info/3MA381/graf-ganttuv-diagram.htmvytvořeno vytvořeno v  Excelu</a:t>
            </a:r>
          </a:p>
        </p:txBody>
      </p:sp>
    </p:spTree>
    <p:extLst>
      <p:ext uri="{BB962C8B-B14F-4D97-AF65-F5344CB8AC3E}">
        <p14:creationId xmlns:p14="http://schemas.microsoft.com/office/powerpoint/2010/main" val="3082146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6557" y="2284792"/>
            <a:ext cx="11037243" cy="42236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ATRIBUTY PROJEKTU 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1000" dirty="0"/>
              <a:t>JEŽKOVÁ, Zuzana. </a:t>
            </a:r>
            <a:r>
              <a:rPr lang="cs-CZ" sz="1000" i="1" dirty="0"/>
              <a:t>Projektové řízení: jak zvládnout projekty</a:t>
            </a:r>
            <a:r>
              <a:rPr lang="cs-CZ" sz="1000" dirty="0"/>
              <a:t>. 2014. vyd. Kuřim: Akademické centrum studentských aktivit, s. 18. ISBN 978-80-905297-1-7. strana 18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5684708" y="349551"/>
          <a:ext cx="668745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99561" y="3142682"/>
            <a:ext cx="5064913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Tx/>
              <a:buFont typeface="Tw Cen MT" panose="020B0602020104020603" pitchFamily="34" charset="-18"/>
              <a:buChar char="&gt;"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PT Sans" panose="020B0503020203020204" pitchFamily="34" charset="-18"/>
              </a:rPr>
              <a:t>jedinečnost, neopakovatelnost</a:t>
            </a:r>
            <a:endPara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Tx/>
              <a:buFont typeface="Tw Cen MT" panose="020B0602020104020603" pitchFamily="34" charset="-18"/>
              <a:buChar char="&gt;"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PT Sans" panose="020B0503020203020204" pitchFamily="34" charset="-18"/>
              </a:rPr>
              <a:t>vymezenost časem, náklady, kvalitou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Tx/>
              <a:buFont typeface="Tw Cen MT" panose="020B0602020104020603" pitchFamily="34" charset="-18"/>
              <a:buChar char="&gt;"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PT Sans" panose="020B0503020203020204" pitchFamily="34" charset="-18"/>
              </a:rPr>
              <a:t>projekt je rizikový</a:t>
            </a:r>
            <a:endPara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Tx/>
              <a:buFont typeface="Tw Cen MT" panose="020B0602020104020603" pitchFamily="34" charset="-18"/>
              <a:buChar char="&gt;"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PT Sans" panose="020B0503020203020204" pitchFamily="34" charset="-18"/>
              </a:rPr>
              <a:t>na jeho realizaci se podílí projektový tým</a:t>
            </a:r>
            <a:endPara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Tx/>
              <a:buFont typeface="Tw Cen MT" panose="020B0602020104020603" pitchFamily="34" charset="-18"/>
              <a:buChar char="&gt;"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PT Sans" panose="020B0503020203020204" pitchFamily="34" charset="-18"/>
              </a:rPr>
              <a:t>téma, které má projekt řešit je komplexní a složité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Tx/>
              <a:buFont typeface="Tw Cen MT" panose="020B0602020104020603" pitchFamily="34" charset="-18"/>
              <a:buChar char="&gt;"/>
              <a:tabLst/>
            </a:pPr>
            <a:r>
              <a:rPr lang="cs-CZ" altLang="cs-CZ" dirty="0">
                <a:latin typeface="+mn-lt"/>
              </a:rPr>
              <a:t>probíhá ve struktuře organizace</a:t>
            </a:r>
            <a:endPara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483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 řízení komunikace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0215857"/>
              </p:ext>
            </p:extLst>
          </p:nvPr>
        </p:nvGraphicFramePr>
        <p:xfrm>
          <a:off x="838200" y="1327128"/>
          <a:ext cx="8721173" cy="4203743"/>
        </p:xfrm>
        <a:graphic>
          <a:graphicData uri="http://schemas.openxmlformats.org/drawingml/2006/table">
            <a:tbl>
              <a:tblPr firstRow="1" firstCol="1" bandRow="1" bandCol="1">
                <a:tableStyleId>{F5AB1C69-6EDB-4FF4-983F-18BD219EF322}</a:tableStyleId>
              </a:tblPr>
              <a:tblGrid>
                <a:gridCol w="1830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0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2125">
                <a:tc>
                  <a:txBody>
                    <a:bodyPr/>
                    <a:lstStyle/>
                    <a:p>
                      <a:pPr marR="36195"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CO </a:t>
                      </a:r>
                      <a:endParaRPr lang="cs-CZ" sz="1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jaké informace budou sdíleny</a:t>
                      </a:r>
                      <a:endParaRPr lang="cs-CZ" sz="1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125">
                <a:tc>
                  <a:txBody>
                    <a:bodyPr/>
                    <a:lstStyle/>
                    <a:p>
                      <a:pPr marR="36195"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PROČ  </a:t>
                      </a:r>
                      <a:endParaRPr lang="cs-CZ" sz="16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popis dokumentů</a:t>
                      </a:r>
                      <a:endParaRPr lang="cs-CZ" sz="16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2125">
                <a:tc>
                  <a:txBody>
                    <a:bodyPr/>
                    <a:lstStyle/>
                    <a:p>
                      <a:pPr marR="36195"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KDY </a:t>
                      </a:r>
                      <a:endParaRPr lang="cs-CZ" sz="16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jaká je periodicita a jaké jsou časové limity odezvy</a:t>
                      </a:r>
                      <a:endParaRPr lang="cs-CZ" sz="16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125">
                <a:tc>
                  <a:txBody>
                    <a:bodyPr/>
                    <a:lstStyle/>
                    <a:p>
                      <a:pPr marR="36195"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OD KOHO </a:t>
                      </a:r>
                      <a:endParaRPr lang="cs-CZ" sz="16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odpovědná osoba</a:t>
                      </a:r>
                      <a:endParaRPr lang="cs-CZ" sz="16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2125">
                <a:tc>
                  <a:txBody>
                    <a:bodyPr/>
                    <a:lstStyle/>
                    <a:p>
                      <a:pPr marR="36195"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PRO KOHO</a:t>
                      </a:r>
                      <a:endParaRPr lang="cs-CZ" sz="16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kdo má informaci obdržet</a:t>
                      </a:r>
                      <a:endParaRPr lang="cs-CZ" sz="16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3118">
                <a:tc>
                  <a:txBody>
                    <a:bodyPr/>
                    <a:lstStyle/>
                    <a:p>
                      <a:pPr marR="36195"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JAK </a:t>
                      </a:r>
                      <a:endParaRPr lang="cs-CZ" sz="16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jakou formou budou informace předávány členům týmu, případně mimo projekt</a:t>
                      </a:r>
                      <a:endParaRPr lang="cs-CZ" sz="1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58281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Plánování zdrojů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40257608"/>
              </p:ext>
            </p:extLst>
          </p:nvPr>
        </p:nvGraphicFramePr>
        <p:xfrm>
          <a:off x="231820" y="1596980"/>
          <a:ext cx="11784169" cy="4605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2441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4550"/>
          </a:xfrm>
        </p:spPr>
        <p:txBody>
          <a:bodyPr anchor="t">
            <a:normAutofit/>
          </a:bodyPr>
          <a:lstStyle/>
          <a:p>
            <a:r>
              <a:rPr lang="cs-CZ" dirty="0"/>
              <a:t>rizika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83EA20EA-1F7A-0BC1-8A65-F93DC45FCF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179248E-A2BE-4DDC-8C2D-3AE2F36B43AD}" type="slidenum">
              <a:rPr lang="cs-CZ" smtClean="0"/>
              <a:pPr>
                <a:spcAft>
                  <a:spcPts val="600"/>
                </a:spcAft>
              </a:pPr>
              <a:t>32</a:t>
            </a:fld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8139624"/>
              </p:ext>
            </p:extLst>
          </p:nvPr>
        </p:nvGraphicFramePr>
        <p:xfrm>
          <a:off x="838200" y="1395891"/>
          <a:ext cx="10515600" cy="44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29049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917576"/>
            <a:ext cx="10515600" cy="687298"/>
          </a:xfrm>
        </p:spPr>
        <p:txBody>
          <a:bodyPr anchor="t">
            <a:normAutofit/>
          </a:bodyPr>
          <a:lstStyle/>
          <a:p>
            <a:r>
              <a:rPr lang="cs-CZ" sz="4100" dirty="0"/>
              <a:t>rizika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738C374-F992-8728-EBB2-90E5BC466E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179248E-A2BE-4DDC-8C2D-3AE2F36B43AD}" type="slidenum">
              <a:rPr lang="cs-CZ" smtClean="0"/>
              <a:pPr>
                <a:spcAft>
                  <a:spcPts val="600"/>
                </a:spcAft>
              </a:pPr>
              <a:t>33</a:t>
            </a:fld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69829485"/>
              </p:ext>
            </p:extLst>
          </p:nvPr>
        </p:nvGraphicFramePr>
        <p:xfrm>
          <a:off x="838199" y="1394301"/>
          <a:ext cx="10620375" cy="4339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39238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kontrola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informace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usměrňování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rozhodování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motivace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administrativně-technické zabezpečení</a:t>
            </a:r>
          </a:p>
          <a:p>
            <a:endParaRPr lang="cs-CZ" dirty="0"/>
          </a:p>
          <a:p>
            <a:pPr algn="r"/>
            <a:endParaRPr lang="cs-CZ" sz="1000" dirty="0"/>
          </a:p>
          <a:p>
            <a:pPr marL="0" indent="0" algn="r">
              <a:buNone/>
            </a:pPr>
            <a:r>
              <a:rPr lang="cs-CZ" sz="1000" dirty="0"/>
              <a:t>NĚMEC, Vladimír. </a:t>
            </a:r>
            <a:r>
              <a:rPr lang="cs-CZ" sz="1000" i="1" dirty="0"/>
              <a:t>Projektový management</a:t>
            </a:r>
            <a:r>
              <a:rPr lang="cs-CZ" sz="1000" dirty="0"/>
              <a:t>. Praha : </a:t>
            </a:r>
            <a:r>
              <a:rPr lang="cs-CZ" sz="1000" dirty="0" err="1"/>
              <a:t>Grada</a:t>
            </a:r>
            <a:r>
              <a:rPr lang="cs-CZ" sz="1000" dirty="0"/>
              <a:t> </a:t>
            </a:r>
            <a:r>
              <a:rPr lang="cs-CZ" sz="1000" dirty="0" err="1"/>
              <a:t>Publishing</a:t>
            </a:r>
            <a:r>
              <a:rPr lang="cs-CZ" sz="1000" dirty="0"/>
              <a:t>, c2002. S.100-101.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91775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4550"/>
          </a:xfrm>
        </p:spPr>
        <p:txBody>
          <a:bodyPr anchor="t">
            <a:normAutofit/>
          </a:bodyPr>
          <a:lstStyle/>
          <a:p>
            <a:r>
              <a:rPr lang="cs-CZ" dirty="0"/>
              <a:t>realizace - změny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65AFBDEB-6907-2624-B35D-236BD192FC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179248E-A2BE-4DDC-8C2D-3AE2F36B43AD}" type="slidenum">
              <a:rPr lang="cs-CZ" smtClean="0"/>
              <a:pPr>
                <a:spcAft>
                  <a:spcPts val="600"/>
                </a:spcAft>
              </a:pPr>
              <a:t>35</a:t>
            </a:fld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480930"/>
              </p:ext>
            </p:extLst>
          </p:nvPr>
        </p:nvGraphicFramePr>
        <p:xfrm>
          <a:off x="838200" y="1395891"/>
          <a:ext cx="10515600" cy="44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14807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ukončení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5416439"/>
              </p:ext>
            </p:extLst>
          </p:nvPr>
        </p:nvGraphicFramePr>
        <p:xfrm>
          <a:off x="908528" y="1270680"/>
          <a:ext cx="10221005" cy="4316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27839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poprojektová</a:t>
            </a:r>
            <a:r>
              <a:rPr lang="cs-CZ" dirty="0"/>
              <a:t> fáze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86000"/>
            <a:ext cx="10373215" cy="4023360"/>
          </a:xfrm>
        </p:spPr>
        <p:txBody>
          <a:bodyPr>
            <a:normAutofit/>
          </a:bodyPr>
          <a:lstStyle/>
          <a:p>
            <a:pPr>
              <a:buFont typeface="Tw Cen MT" panose="020B0602020104020603" pitchFamily="34" charset="-18"/>
              <a:buChar char="&gt;"/>
            </a:pPr>
            <a:r>
              <a:rPr lang="cs-CZ" sz="3200" dirty="0"/>
              <a:t> analýza ukončeného projektu / </a:t>
            </a:r>
            <a:r>
              <a:rPr lang="cs-CZ" sz="3200" dirty="0" err="1"/>
              <a:t>postimplementační</a:t>
            </a:r>
            <a:r>
              <a:rPr lang="cs-CZ" sz="3200" dirty="0"/>
              <a:t> analýza</a:t>
            </a:r>
          </a:p>
          <a:p>
            <a:pPr>
              <a:buFont typeface="Tw Cen MT" panose="020B0602020104020603" pitchFamily="34" charset="-18"/>
              <a:buChar char="&gt;"/>
            </a:pPr>
            <a:r>
              <a:rPr lang="cs-CZ" sz="3200" dirty="0"/>
              <a:t> zpracování návrhů pro zlepšení dalších projektů</a:t>
            </a:r>
          </a:p>
          <a:p>
            <a:pPr>
              <a:buFont typeface="Tw Cen MT" panose="020B0602020104020603" pitchFamily="34" charset="-18"/>
              <a:buChar char="&gt;"/>
            </a:pPr>
            <a:r>
              <a:rPr lang="cs-CZ" sz="3200" dirty="0"/>
              <a:t> udržovací fáze výsledků projektu</a:t>
            </a:r>
          </a:p>
          <a:p>
            <a:pPr>
              <a:buFont typeface="Tw Cen MT" panose="020B0602020104020603" pitchFamily="34" charset="-18"/>
              <a:buChar char="&gt;"/>
            </a:pPr>
            <a:endParaRPr lang="cs-CZ" sz="3200" dirty="0"/>
          </a:p>
          <a:p>
            <a:pPr>
              <a:buFont typeface="Tw Cen MT" panose="020B0602020104020603" pitchFamily="34" charset="-18"/>
              <a:buChar char="&gt;"/>
            </a:pPr>
            <a:endParaRPr lang="cs-CZ" sz="3200" dirty="0"/>
          </a:p>
          <a:p>
            <a:pPr marL="0" indent="0" algn="r">
              <a:buNone/>
            </a:pPr>
            <a:endParaRPr lang="cs-CZ" sz="1100" dirty="0"/>
          </a:p>
          <a:p>
            <a:pPr marL="0" indent="0" algn="r">
              <a:buNone/>
            </a:pPr>
            <a:r>
              <a:rPr lang="cs-CZ" sz="1100" dirty="0"/>
              <a:t>JEŽKOVÁ, Zuzana. </a:t>
            </a:r>
            <a:r>
              <a:rPr lang="cs-CZ" sz="1100" i="1" dirty="0"/>
              <a:t>Projektové řízení: jak zvládnout projekty</a:t>
            </a:r>
            <a:r>
              <a:rPr lang="cs-CZ" sz="1100" dirty="0"/>
              <a:t>. 2014. vyd. Kuřim: Akademické centrum studentských aktivit, s. 18. ISBN 978-80-905297-1-7. strana 257</a:t>
            </a:r>
          </a:p>
          <a:p>
            <a:pPr>
              <a:buFont typeface="Tw Cen MT" panose="020B0602020104020603" pitchFamily="34" charset="-18"/>
              <a:buChar char="&gt;"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8248452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postimplementační</a:t>
            </a:r>
            <a:r>
              <a:rPr lang="cs-CZ" dirty="0"/>
              <a:t> analýza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0" y="1666875"/>
            <a:ext cx="10515600" cy="5330765"/>
          </a:xfrm>
        </p:spPr>
        <p:txBody>
          <a:bodyPr>
            <a:normAutofit/>
          </a:bodyPr>
          <a:lstStyle/>
          <a:p>
            <a:pPr>
              <a:buFont typeface="Tw Cen MT" panose="020B0602020104020603" pitchFamily="34" charset="-18"/>
              <a:buChar char="&gt;"/>
            </a:pPr>
            <a:r>
              <a:rPr lang="cs-CZ" sz="2400" dirty="0"/>
              <a:t> údaje o analyzovaném projektu</a:t>
            </a:r>
          </a:p>
          <a:p>
            <a:pPr>
              <a:buFont typeface="Tw Cen MT" panose="020B0602020104020603" pitchFamily="34" charset="-18"/>
              <a:buChar char="&gt;"/>
            </a:pPr>
            <a:r>
              <a:rPr lang="cs-CZ" sz="2400" dirty="0"/>
              <a:t> rozbor odchylek a změn</a:t>
            </a:r>
          </a:p>
          <a:p>
            <a:pPr>
              <a:buFont typeface="Tw Cen MT" panose="020B0602020104020603" pitchFamily="34" charset="-18"/>
              <a:buChar char="&gt;"/>
            </a:pPr>
            <a:r>
              <a:rPr lang="cs-CZ" sz="2400" dirty="0"/>
              <a:t> vyhodnocení správnosti odhadů času, nákladů a zdrojů (</a:t>
            </a:r>
            <a:r>
              <a:rPr lang="cs-CZ" sz="2400" dirty="0" err="1"/>
              <a:t>trojimperativ</a:t>
            </a:r>
            <a:r>
              <a:rPr lang="cs-CZ" sz="2400" dirty="0"/>
              <a:t>)</a:t>
            </a:r>
          </a:p>
          <a:p>
            <a:pPr>
              <a:buFont typeface="Tw Cen MT" panose="020B0602020104020603" pitchFamily="34" charset="-18"/>
              <a:buChar char="&gt;"/>
            </a:pPr>
            <a:r>
              <a:rPr lang="cs-CZ" sz="2400" dirty="0"/>
              <a:t> vyhodnocení práce projektového týmu</a:t>
            </a:r>
          </a:p>
          <a:p>
            <a:pPr>
              <a:buFont typeface="Tw Cen MT" panose="020B0602020104020603" pitchFamily="34" charset="-18"/>
              <a:buChar char="&gt;"/>
            </a:pPr>
            <a:r>
              <a:rPr lang="cs-CZ" sz="2400" dirty="0"/>
              <a:t> rozbor způsobu provedení analýzy rizik a jejich monitorování</a:t>
            </a:r>
          </a:p>
          <a:p>
            <a:pPr>
              <a:buFont typeface="Tw Cen MT" panose="020B0602020104020603" pitchFamily="34" charset="-18"/>
              <a:buChar char="&gt;"/>
            </a:pPr>
            <a:r>
              <a:rPr lang="cs-CZ" sz="2400" dirty="0"/>
              <a:t> vyhodnocení jednotlivých subdodavatelů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sz="1100" dirty="0"/>
              <a:t>JEŽKOVÁ, Zuzana. </a:t>
            </a:r>
            <a:r>
              <a:rPr lang="cs-CZ" sz="1100" i="1" dirty="0"/>
              <a:t>Projektové řízení: jak zvládnout projekty</a:t>
            </a:r>
            <a:r>
              <a:rPr lang="cs-CZ" sz="1100" dirty="0"/>
              <a:t>. 2014. vyd. Kuřim: Akademické centrum studentských aktivit, s. 18. ISBN 978-80-905297-1-7. strana 257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49145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2865673"/>
            <a:ext cx="7570278" cy="1309512"/>
          </a:xfrm>
        </p:spPr>
        <p:txBody>
          <a:bodyPr anchor="t">
            <a:normAutofit/>
          </a:bodyPr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body" idx="1"/>
          </p:nvPr>
        </p:nvSpPr>
        <p:spPr>
          <a:xfrm>
            <a:off x="831850" y="4194136"/>
            <a:ext cx="7570788" cy="1292225"/>
          </a:xfrm>
        </p:spPr>
        <p:txBody>
          <a:bodyPr>
            <a:normAutofit/>
          </a:bodyPr>
          <a:lstStyle/>
          <a:p>
            <a:r>
              <a:rPr lang="cs-CZ" dirty="0"/>
              <a:t>PhDr. Markéta Bočková</a:t>
            </a:r>
          </a:p>
          <a:p>
            <a:r>
              <a:rPr lang="cs-CZ" dirty="0"/>
              <a:t>mbockova@phil.muni.cz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049824C-517C-008B-7046-C09F5DAF42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179248E-A2BE-4DDC-8C2D-3AE2F36B43AD}" type="slidenum">
              <a:rPr lang="cs-CZ" smtClean="0"/>
              <a:pPr>
                <a:spcAft>
                  <a:spcPts val="600"/>
                </a:spcAft>
              </a:pPr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0316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298"/>
          </a:xfrm>
        </p:spPr>
        <p:txBody>
          <a:bodyPr anchor="t">
            <a:normAutofit/>
          </a:bodyPr>
          <a:lstStyle/>
          <a:p>
            <a:r>
              <a:rPr lang="cs-CZ" sz="4100" err="1"/>
              <a:t>trojimperativ</a:t>
            </a:r>
            <a:endParaRPr lang="cs-CZ" sz="410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394301"/>
            <a:ext cx="5181600" cy="44889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b="1" dirty="0"/>
              <a:t>„Projekt je časově, nákladově a zdrojově omezený proces realizovaný za účelem vytvoření definovaných výstupů (rámec naplnění projektových cílů) co do kvality, standardů a požadavků.“</a:t>
            </a:r>
          </a:p>
          <a:p>
            <a:endParaRPr lang="cs-CZ" sz="1300" b="1" dirty="0"/>
          </a:p>
          <a:p>
            <a:endParaRPr lang="cs-CZ" sz="1300" b="1" dirty="0"/>
          </a:p>
          <a:p>
            <a:endParaRPr lang="cs-CZ" sz="1300" b="1" dirty="0"/>
          </a:p>
          <a:p>
            <a:endParaRPr lang="cs-CZ" sz="1300" b="1" dirty="0"/>
          </a:p>
          <a:p>
            <a:endParaRPr lang="cs-CZ" sz="1300" b="1" dirty="0"/>
          </a:p>
          <a:p>
            <a:pPr marL="0" indent="0">
              <a:buNone/>
            </a:pPr>
            <a:endParaRPr lang="cs-CZ" sz="1300" b="1" dirty="0"/>
          </a:p>
          <a:p>
            <a:endParaRPr lang="cs-CZ" sz="1300" b="1" dirty="0"/>
          </a:p>
          <a:p>
            <a:pPr marL="0" indent="0">
              <a:buNone/>
            </a:pPr>
            <a:r>
              <a:rPr lang="cs-CZ" sz="1300" i="1" dirty="0"/>
              <a:t>Národní standard kompetencí projektového řízení (verze 3.2), příloha č. 3 Výkladový slovník pojmů (verze 3.2)</a:t>
            </a:r>
            <a:r>
              <a:rPr lang="cs-CZ" sz="1300" dirty="0"/>
              <a:t> </a:t>
            </a:r>
            <a:r>
              <a:rPr lang="en-US" sz="1300" dirty="0"/>
              <a:t>[online]. </a:t>
            </a:r>
            <a:r>
              <a:rPr lang="en-US" sz="1300" dirty="0" err="1"/>
              <a:t>Společnost</a:t>
            </a:r>
            <a:r>
              <a:rPr lang="en-US" sz="1300" dirty="0"/>
              <a:t> pro </a:t>
            </a:r>
            <a:r>
              <a:rPr lang="en-US" sz="1300" dirty="0" err="1"/>
              <a:t>projektové</a:t>
            </a:r>
            <a:r>
              <a:rPr lang="en-US" sz="1300" dirty="0"/>
              <a:t> </a:t>
            </a:r>
            <a:r>
              <a:rPr lang="en-US" sz="1300" dirty="0" err="1"/>
              <a:t>řízení</a:t>
            </a:r>
            <a:r>
              <a:rPr lang="en-US" sz="1300" dirty="0"/>
              <a:t>, </a:t>
            </a:r>
            <a:r>
              <a:rPr lang="en-US" sz="1300" dirty="0" err="1"/>
              <a:t>občanské</a:t>
            </a:r>
            <a:r>
              <a:rPr lang="en-US" sz="1300" dirty="0"/>
              <a:t> </a:t>
            </a:r>
            <a:r>
              <a:rPr lang="en-US" sz="1300" dirty="0" err="1"/>
              <a:t>sdružení</a:t>
            </a:r>
            <a:r>
              <a:rPr lang="en-US" sz="1300" dirty="0"/>
              <a:t>, 2012. </a:t>
            </a:r>
            <a:r>
              <a:rPr lang="en-US" sz="1300" dirty="0" err="1"/>
              <a:t>Dostupné</a:t>
            </a:r>
            <a:r>
              <a:rPr lang="en-US" sz="1300" dirty="0"/>
              <a:t> z: http://www.cspr.cz/images/stories/IPMA-CzNCB-slovnik-pojmu-v3.2.pdf</a:t>
            </a:r>
            <a:endParaRPr lang="cs-CZ" sz="1300" dirty="0"/>
          </a:p>
          <a:p>
            <a:endParaRPr lang="cs-CZ" sz="130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2A00EE1-3898-F426-CD08-D029625F37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7433" y="6356350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#Hastag Konference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148895C-8CDF-6022-F9D5-F9730E7C24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179248E-A2BE-4DDC-8C2D-3AE2F36B43AD}" type="slidenum">
              <a:rPr lang="cs-CZ" smtClean="0"/>
              <a:pPr>
                <a:spcAft>
                  <a:spcPts val="600"/>
                </a:spcAft>
              </a:pPr>
              <a:t>4</a:t>
            </a:fld>
            <a:endParaRPr lang="cs-CZ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06158501"/>
              </p:ext>
            </p:extLst>
          </p:nvPr>
        </p:nvGraphicFramePr>
        <p:xfrm>
          <a:off x="6172200" y="1394301"/>
          <a:ext cx="5181600" cy="4488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8421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298"/>
          </a:xfrm>
        </p:spPr>
        <p:txBody>
          <a:bodyPr anchor="t">
            <a:normAutofit/>
          </a:bodyPr>
          <a:lstStyle/>
          <a:p>
            <a:r>
              <a:rPr lang="cs-CZ" sz="4100"/>
              <a:t>zásady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394301"/>
            <a:ext cx="5181600" cy="4488913"/>
          </a:xfrm>
        </p:spPr>
        <p:txBody>
          <a:bodyPr>
            <a:normAutofit/>
          </a:bodyPr>
          <a:lstStyle/>
          <a:p>
            <a:pPr marL="470916" lvl="1" indent="-342900">
              <a:buFont typeface="+mj-lt"/>
              <a:buAutoNum type="arabicPeriod"/>
            </a:pPr>
            <a:r>
              <a:rPr lang="cs-CZ" sz="1100" b="1"/>
              <a:t>Projekt musí být zacílený.</a:t>
            </a:r>
            <a:r>
              <a:rPr lang="cs-CZ" sz="1100"/>
              <a:t> Měl by mít svoji cílovou skupinu, pro kterou je určen a pro kterou je nějakým způsobem přínosný. V oblasti nám známé – knihovnictví – jsou cílovou skupinou především uživatelé knihoven a specifické skupiny – menšiny, handicapovaní, studenti, děti, nebo důchodci.  Avšak cílovou skupinou mohou být také zaměstnanci knihoven a další. </a:t>
            </a:r>
          </a:p>
          <a:p>
            <a:pPr marL="470916" lvl="1" indent="-342900">
              <a:buFont typeface="+mj-lt"/>
              <a:buAutoNum type="arabicPeriod"/>
            </a:pPr>
            <a:endParaRPr lang="cs-CZ" sz="1100"/>
          </a:p>
          <a:p>
            <a:pPr marL="470916" lvl="1" indent="-342900">
              <a:buFont typeface="+mj-lt"/>
              <a:buAutoNum type="arabicPeriod"/>
            </a:pPr>
            <a:r>
              <a:rPr lang="cs-CZ" sz="1100" b="1"/>
              <a:t>Projekt musí být reálný</a:t>
            </a:r>
            <a:r>
              <a:rPr lang="cs-CZ" sz="1100"/>
              <a:t>. Cíl projektu musí být zvolen tak, aby byl dosažitelný. Např. není reálné postavit v českých podmínkách stopatrovou knihovnu. </a:t>
            </a:r>
          </a:p>
          <a:p>
            <a:pPr marL="470916" lvl="1" indent="-342900">
              <a:buFont typeface="+mj-lt"/>
              <a:buAutoNum type="arabicPeriod"/>
            </a:pPr>
            <a:endParaRPr lang="cs-CZ" sz="1100"/>
          </a:p>
          <a:p>
            <a:pPr marL="470916" lvl="1" indent="-342900">
              <a:buFont typeface="+mj-lt"/>
              <a:buAutoNum type="arabicPeriod"/>
            </a:pPr>
            <a:r>
              <a:rPr lang="cs-CZ" sz="1100"/>
              <a:t>Projekt musí být účelný. Cílová skupina by měla z projektu vždy mít nějaký prospěch. Projekt by měl změnit nějaký stav z nevýhodného na výhodný. </a:t>
            </a:r>
          </a:p>
          <a:p>
            <a:pPr marL="470916" lvl="1" indent="-342900">
              <a:buFont typeface="+mj-lt"/>
              <a:buAutoNum type="arabicPeriod"/>
            </a:pPr>
            <a:endParaRPr lang="cs-CZ" sz="1100"/>
          </a:p>
          <a:p>
            <a:pPr marL="470916" lvl="1" indent="-342900">
              <a:buFont typeface="+mj-lt"/>
              <a:buAutoNum type="arabicPeriod"/>
            </a:pPr>
            <a:r>
              <a:rPr lang="cs-CZ" sz="1100" b="1"/>
              <a:t>Projekt by měl být řešen systémově. </a:t>
            </a:r>
            <a:r>
              <a:rPr lang="cs-CZ" sz="1100"/>
              <a:t>Je nutné brát v potaz každou součást projektu. Jakýkoli zásah má na konečný výsledek projektu vliv. Projekt je nutné řešit postupně, je to sled na sebe navazujících aktivit, které nelze přeskakovat a měnit. </a:t>
            </a:r>
          </a:p>
          <a:p>
            <a:pPr marL="470916" lvl="1" indent="-342900">
              <a:buFont typeface="+mj-lt"/>
              <a:buAutoNum type="arabicPeriod"/>
            </a:pPr>
            <a:endParaRPr lang="cs-CZ" sz="1100"/>
          </a:p>
          <a:p>
            <a:pPr marL="470916" lvl="1" indent="-342900">
              <a:buFont typeface="+mj-lt"/>
              <a:buAutoNum type="arabicPeriod"/>
            </a:pPr>
            <a:r>
              <a:rPr lang="cs-CZ" sz="1100" b="1"/>
              <a:t>Efektivita. </a:t>
            </a:r>
            <a:r>
              <a:rPr lang="cs-CZ" sz="1100"/>
              <a:t>Efektivní projekt minimalizuje zdroje (finanční a lidské) a maximalizuje výsledný produkt.  </a:t>
            </a:r>
          </a:p>
          <a:p>
            <a:endParaRPr lang="cs-CZ" sz="110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FAB91A7-42D0-DA49-6C34-55D42D31B4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179248E-A2BE-4DDC-8C2D-3AE2F36B43AD}" type="slidenum">
              <a:rPr lang="cs-CZ" smtClean="0"/>
              <a:pPr>
                <a:spcAft>
                  <a:spcPts val="600"/>
                </a:spcAft>
              </a:pPr>
              <a:t>5</a:t>
            </a:fld>
            <a:endParaRPr lang="cs-CZ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8753650"/>
              </p:ext>
            </p:extLst>
          </p:nvPr>
        </p:nvGraphicFramePr>
        <p:xfrm>
          <a:off x="6172200" y="1394301"/>
          <a:ext cx="5181600" cy="4488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1633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úspěšný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3860" y="1741712"/>
            <a:ext cx="11325715" cy="49448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naplnil </a:t>
            </a:r>
            <a:r>
              <a:rPr lang="cs-CZ" dirty="0" err="1"/>
              <a:t>trojimperativ</a:t>
            </a:r>
            <a:r>
              <a:rPr lang="cs-CZ" dirty="0"/>
              <a:t> projektu,  dosáhl  - plánovaných cílů</a:t>
            </a:r>
          </a:p>
          <a:p>
            <a:pPr marL="0" indent="0">
              <a:buNone/>
            </a:pPr>
            <a:r>
              <a:rPr lang="cs-CZ" dirty="0"/>
              <a:t>					- v plánované kvalitě</a:t>
            </a:r>
          </a:p>
          <a:p>
            <a:pPr marL="0" indent="0">
              <a:buNone/>
            </a:pPr>
            <a:r>
              <a:rPr lang="cs-CZ" dirty="0"/>
              <a:t>					- v plánovaném čase</a:t>
            </a:r>
          </a:p>
          <a:p>
            <a:pPr marL="0" indent="0">
              <a:buNone/>
            </a:pPr>
            <a:r>
              <a:rPr lang="cs-CZ" dirty="0"/>
              <a:t>					- při dodržení plánovaných nákladů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efektivně využíval požadované zdroje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nevyvolal negativní dopady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byl oceněn důležitými zainteresovanými stranami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r">
              <a:buNone/>
            </a:pPr>
            <a:r>
              <a:rPr lang="cs-CZ" sz="1200" dirty="0"/>
              <a:t>JEŽKOVÁ, Zuzana. </a:t>
            </a:r>
            <a:r>
              <a:rPr lang="cs-CZ" sz="1200" i="1" dirty="0"/>
              <a:t>Projektové řízení: jak zvládnout projekty</a:t>
            </a:r>
            <a:r>
              <a:rPr lang="cs-CZ" sz="1200" dirty="0"/>
              <a:t>. 2014. vyd. Kuřim: Akademické centrum studentských aktivit, s. 18. ISBN 978-80-905297-1-7. strana 19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5250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7556" y="2318656"/>
            <a:ext cx="10525615" cy="4295207"/>
          </a:xfrm>
        </p:spPr>
        <p:txBody>
          <a:bodyPr>
            <a:normAutofit fontScale="85000" lnSpcReduction="10000"/>
          </a:bodyPr>
          <a:lstStyle/>
          <a:p>
            <a:pPr lvl="0">
              <a:buFont typeface="Tw Cen MT" panose="020B0602020104020603" pitchFamily="34" charset="-18"/>
              <a:buChar char="&gt;"/>
            </a:pPr>
            <a:r>
              <a:rPr lang="cs-CZ" dirty="0"/>
              <a:t> komplexní rozsah projektů a zařazení projektu do hierarchie projektů, které jsou součástí komplexního programu, </a:t>
            </a:r>
          </a:p>
          <a:p>
            <a:pPr lvl="0">
              <a:buFont typeface="Tw Cen MT" panose="020B0602020104020603" pitchFamily="34" charset="-18"/>
              <a:buChar char="&gt;"/>
            </a:pPr>
            <a:r>
              <a:rPr lang="cs-CZ" dirty="0"/>
              <a:t> specifické požadavky zákazníka projektu, často se objevující až v průběhu realizace, </a:t>
            </a:r>
          </a:p>
          <a:p>
            <a:pPr lvl="0">
              <a:buFont typeface="Tw Cen MT" panose="020B0602020104020603" pitchFamily="34" charset="-18"/>
              <a:buChar char="&gt;"/>
            </a:pPr>
            <a:r>
              <a:rPr lang="cs-CZ" dirty="0"/>
              <a:t> organizační změny ve společnosti, které nastávají v průběhu projektu, </a:t>
            </a:r>
          </a:p>
          <a:p>
            <a:pPr lvl="0">
              <a:buFont typeface="Tw Cen MT" panose="020B0602020104020603" pitchFamily="34" charset="-18"/>
              <a:buChar char="&gt;"/>
            </a:pPr>
            <a:r>
              <a:rPr lang="cs-CZ" dirty="0"/>
              <a:t> rizika projektu a obtížně předvídatelné vnější vlivy, </a:t>
            </a:r>
          </a:p>
          <a:p>
            <a:pPr lvl="0">
              <a:buFont typeface="Tw Cen MT" panose="020B0602020104020603" pitchFamily="34" charset="-18"/>
              <a:buChar char="&gt;"/>
            </a:pPr>
            <a:r>
              <a:rPr lang="cs-CZ" dirty="0"/>
              <a:t> změny v technologii, </a:t>
            </a:r>
          </a:p>
          <a:p>
            <a:pPr lvl="0">
              <a:buFont typeface="Tw Cen MT" panose="020B0602020104020603" pitchFamily="34" charset="-18"/>
              <a:buChar char="&gt;"/>
            </a:pPr>
            <a:r>
              <a:rPr lang="cs-CZ" dirty="0"/>
              <a:t> plánování a oceňování v předstihu před vlastní realizací. </a:t>
            </a:r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r>
              <a:rPr lang="cs-CZ" sz="1000" dirty="0"/>
              <a:t>SVOZILOVÁ, Alena. </a:t>
            </a:r>
            <a:r>
              <a:rPr lang="cs-CZ" sz="1000" i="1" dirty="0"/>
              <a:t>Projektový management</a:t>
            </a:r>
            <a:r>
              <a:rPr lang="cs-CZ" sz="1000" dirty="0"/>
              <a:t>. 1. vyd. Praha : </a:t>
            </a:r>
            <a:r>
              <a:rPr lang="cs-CZ" sz="1000" dirty="0" err="1"/>
              <a:t>Grada</a:t>
            </a:r>
            <a:r>
              <a:rPr lang="cs-CZ" sz="1000" dirty="0"/>
              <a:t>, 2006. 353 s. ISBN 8024715015. </a:t>
            </a:r>
          </a:p>
        </p:txBody>
      </p:sp>
    </p:spTree>
    <p:extLst>
      <p:ext uri="{BB962C8B-B14F-4D97-AF65-F5344CB8AC3E}">
        <p14:creationId xmlns:p14="http://schemas.microsoft.com/office/powerpoint/2010/main" val="3810261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Standardy projektového 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76965"/>
            <a:ext cx="9720073" cy="458811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dirty="0"/>
              <a:t>Standard</a:t>
            </a:r>
            <a:r>
              <a:rPr lang="cs-CZ" dirty="0">
                <a:solidFill>
                  <a:schemeClr val="accent4"/>
                </a:solidFill>
              </a:rPr>
              <a:t> </a:t>
            </a:r>
            <a:r>
              <a:rPr lang="cs-CZ" b="1" dirty="0">
                <a:solidFill>
                  <a:schemeClr val="accent4"/>
                </a:solidFill>
              </a:rPr>
              <a:t>A </a:t>
            </a:r>
            <a:r>
              <a:rPr lang="cs-CZ" b="1" dirty="0" err="1">
                <a:solidFill>
                  <a:schemeClr val="accent4"/>
                </a:solidFill>
              </a:rPr>
              <a:t>Guide</a:t>
            </a:r>
            <a:r>
              <a:rPr lang="cs-CZ" b="1" dirty="0">
                <a:solidFill>
                  <a:schemeClr val="accent4"/>
                </a:solidFill>
              </a:rPr>
              <a:t> to Project Management </a:t>
            </a:r>
            <a:r>
              <a:rPr lang="cs-CZ" b="1" dirty="0" err="1">
                <a:solidFill>
                  <a:schemeClr val="accent4"/>
                </a:solidFill>
              </a:rPr>
              <a:t>Book</a:t>
            </a:r>
            <a:r>
              <a:rPr lang="cs-CZ" b="1" dirty="0">
                <a:solidFill>
                  <a:schemeClr val="accent4"/>
                </a:solidFill>
              </a:rPr>
              <a:t> </a:t>
            </a:r>
            <a:r>
              <a:rPr lang="cs-CZ" b="1" dirty="0" err="1">
                <a:solidFill>
                  <a:schemeClr val="accent4"/>
                </a:solidFill>
              </a:rPr>
              <a:t>of</a:t>
            </a:r>
            <a:r>
              <a:rPr lang="cs-CZ" b="1" dirty="0">
                <a:solidFill>
                  <a:schemeClr val="accent4"/>
                </a:solidFill>
              </a:rPr>
              <a:t> </a:t>
            </a:r>
            <a:r>
              <a:rPr lang="cs-CZ" b="1" dirty="0" err="1">
                <a:solidFill>
                  <a:schemeClr val="accent4"/>
                </a:solidFill>
              </a:rPr>
              <a:t>Knowledge</a:t>
            </a:r>
            <a:r>
              <a:rPr lang="cs-CZ" dirty="0">
                <a:solidFill>
                  <a:schemeClr val="accent4"/>
                </a:solidFill>
              </a:rPr>
              <a:t> </a:t>
            </a:r>
            <a:r>
              <a:rPr lang="cs-CZ" dirty="0"/>
              <a:t>(</a:t>
            </a:r>
            <a:r>
              <a:rPr lang="cs-CZ" dirty="0" err="1"/>
              <a:t>PMBoK®Guide</a:t>
            </a:r>
            <a:r>
              <a:rPr lang="cs-CZ" dirty="0"/>
              <a:t>) - vyvinutý a rozvíjený profesní organizací projektových manažerů Project Management Institute (PMI),</a:t>
            </a:r>
          </a:p>
          <a:p>
            <a:pPr lvl="0"/>
            <a:endParaRPr lang="cs-CZ" dirty="0"/>
          </a:p>
          <a:p>
            <a:pPr lvl="0"/>
            <a:r>
              <a:rPr lang="cs-CZ" b="1" dirty="0">
                <a:solidFill>
                  <a:schemeClr val="accent4"/>
                </a:solidFill>
              </a:rPr>
              <a:t>ICB International </a:t>
            </a:r>
            <a:r>
              <a:rPr lang="cs-CZ" b="1" dirty="0" err="1">
                <a:solidFill>
                  <a:schemeClr val="accent4"/>
                </a:solidFill>
              </a:rPr>
              <a:t>Competence</a:t>
            </a:r>
            <a:r>
              <a:rPr lang="cs-CZ" b="1" dirty="0">
                <a:solidFill>
                  <a:schemeClr val="accent4"/>
                </a:solidFill>
              </a:rPr>
              <a:t> </a:t>
            </a:r>
            <a:r>
              <a:rPr lang="cs-CZ" b="1" dirty="0" err="1">
                <a:solidFill>
                  <a:schemeClr val="accent4"/>
                </a:solidFill>
              </a:rPr>
              <a:t>Baseline</a:t>
            </a:r>
            <a:r>
              <a:rPr lang="cs-CZ" dirty="0">
                <a:solidFill>
                  <a:schemeClr val="accent4"/>
                </a:solidFill>
              </a:rPr>
              <a:t> </a:t>
            </a:r>
            <a:r>
              <a:rPr lang="cs-CZ" dirty="0"/>
              <a:t>- spravovaný mezinárodní organizací International Project Management </a:t>
            </a:r>
            <a:r>
              <a:rPr lang="cs-CZ" dirty="0" err="1"/>
              <a:t>Association</a:t>
            </a:r>
            <a:r>
              <a:rPr lang="cs-CZ" dirty="0"/>
              <a:t> (IPMA),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standard </a:t>
            </a:r>
            <a:r>
              <a:rPr lang="cs-CZ" b="1" dirty="0">
                <a:solidFill>
                  <a:schemeClr val="accent4"/>
                </a:solidFill>
              </a:rPr>
              <a:t>PRINCE 2</a:t>
            </a:r>
            <a:r>
              <a:rPr lang="cs-CZ" dirty="0">
                <a:solidFill>
                  <a:schemeClr val="accent4"/>
                </a:solidFill>
              </a:rPr>
              <a:t> </a:t>
            </a:r>
            <a:r>
              <a:rPr lang="cs-CZ" dirty="0"/>
              <a:t>(</a:t>
            </a:r>
            <a:r>
              <a:rPr lang="cs-CZ" dirty="0" err="1"/>
              <a:t>Projects</a:t>
            </a:r>
            <a:r>
              <a:rPr lang="cs-CZ" dirty="0"/>
              <a:t> in </a:t>
            </a:r>
            <a:r>
              <a:rPr lang="cs-CZ" dirty="0" err="1"/>
              <a:t>Controlled</a:t>
            </a:r>
            <a:r>
              <a:rPr lang="cs-CZ" dirty="0"/>
              <a:t> </a:t>
            </a:r>
            <a:r>
              <a:rPr lang="cs-CZ" dirty="0" err="1"/>
              <a:t>Environment</a:t>
            </a:r>
            <a:r>
              <a:rPr lang="cs-CZ" dirty="0"/>
              <a:t>) - spravovaný APM Group, Ltd. - tento standard je zejména oblíbený ve Velké Británii, zemi svého původu,</a:t>
            </a:r>
          </a:p>
          <a:p>
            <a:pPr lvl="0"/>
            <a:endParaRPr lang="cs-CZ" dirty="0"/>
          </a:p>
          <a:p>
            <a:pPr lvl="0"/>
            <a:r>
              <a:rPr lang="cs-CZ" b="1" dirty="0">
                <a:solidFill>
                  <a:schemeClr val="accent4"/>
                </a:solidFill>
              </a:rPr>
              <a:t>ISO 10006</a:t>
            </a:r>
            <a:r>
              <a:rPr lang="cs-CZ" dirty="0">
                <a:solidFill>
                  <a:schemeClr val="accent4"/>
                </a:solidFill>
              </a:rPr>
              <a:t> </a:t>
            </a:r>
            <a:r>
              <a:rPr lang="cs-CZ" dirty="0"/>
              <a:t>(Řízení jakosti, směrnice pro management kvality v podniku zaměřený na procesy projektového managementu).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8071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5400" cap="none" dirty="0">
                <a:solidFill>
                  <a:schemeClr val="tx1"/>
                </a:solidFill>
                <a:ea typeface="Times New Roman" panose="02020603050405020304" pitchFamily="18" charset="0"/>
                <a:cs typeface="PT Sans" panose="020B0503020203020204" pitchFamily="34" charset="-18"/>
              </a:rPr>
              <a:t>Standard IPMA </a:t>
            </a:r>
            <a:r>
              <a:rPr lang="cs-CZ" altLang="cs-CZ" sz="5400" cap="none" dirty="0" err="1">
                <a:solidFill>
                  <a:schemeClr val="tx1"/>
                </a:solidFill>
                <a:ea typeface="Times New Roman" panose="02020603050405020304" pitchFamily="18" charset="0"/>
                <a:cs typeface="PT Sans" panose="020B0503020203020204" pitchFamily="34" charset="-18"/>
              </a:rPr>
              <a:t>Competence</a:t>
            </a:r>
            <a:r>
              <a:rPr lang="cs-CZ" altLang="cs-CZ" sz="5400" cap="none" dirty="0">
                <a:solidFill>
                  <a:schemeClr val="tx1"/>
                </a:solidFill>
                <a:ea typeface="Times New Roman" panose="02020603050405020304" pitchFamily="18" charset="0"/>
                <a:cs typeface="PT Sans" panose="020B0503020203020204" pitchFamily="34" charset="-18"/>
              </a:rPr>
              <a:t> </a:t>
            </a:r>
            <a:r>
              <a:rPr lang="cs-CZ" altLang="cs-CZ" sz="5400" cap="none" dirty="0" err="1">
                <a:solidFill>
                  <a:schemeClr val="tx1"/>
                </a:solidFill>
                <a:ea typeface="Times New Roman" panose="02020603050405020304" pitchFamily="18" charset="0"/>
                <a:cs typeface="PT Sans" panose="020B0503020203020204" pitchFamily="34" charset="-18"/>
              </a:rPr>
              <a:t>Baseline</a:t>
            </a:r>
            <a:endParaRPr lang="cs-CZ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4297817"/>
            <a:ext cx="3314700" cy="16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 rot="10800000" flipV="1">
            <a:off x="1024126" y="2359470"/>
            <a:ext cx="1043853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PT Sans" panose="020B0503020203020204" pitchFamily="34" charset="-18"/>
              </a:rPr>
              <a:t>ICB (nyní verze 3)  - na projekt z hlediska kompetencí – schopností – dovedností  projektového manažera a členů týmu.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cs-CZ" altLang="cs-CZ" sz="2400" dirty="0">
              <a:latin typeface="+mn-lt"/>
              <a:ea typeface="Times New Roman" panose="02020603050405020304" pitchFamily="18" charset="0"/>
              <a:cs typeface="PT Sans" panose="020B0503020203020204" pitchFamily="34" charset="-1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PT Sans" panose="020B0503020203020204" pitchFamily="34" charset="-18"/>
              </a:rPr>
              <a:t>Pro potřeby České republiky vznikl Czech </a:t>
            </a:r>
            <a:r>
              <a:rPr kumimoji="0" lang="cs-CZ" alt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PT Sans" panose="020B0503020203020204" pitchFamily="34" charset="-18"/>
              </a:rPr>
              <a:t>Competence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PT Sans" panose="020B0503020203020204" pitchFamily="34" charset="-18"/>
              </a:rPr>
              <a:t> </a:t>
            </a:r>
            <a:r>
              <a:rPr kumimoji="0" lang="cs-CZ" alt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PT Sans" panose="020B0503020203020204" pitchFamily="34" charset="-18"/>
              </a:rPr>
              <a:t>Baseline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PT Sans" panose="020B0503020203020204" pitchFamily="34" charset="-18"/>
              </a:rPr>
              <a:t> – </a:t>
            </a:r>
            <a:r>
              <a:rPr kumimoji="0" lang="cs-CZ" alt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PT Sans" panose="020B0503020203020204" pitchFamily="34" charset="-18"/>
              </a:rPr>
              <a:t>CzCB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PT Sans" panose="020B0503020203020204" pitchFamily="34" charset="-18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cs-CZ" altLang="cs-CZ" sz="2400" dirty="0">
              <a:latin typeface="+mn-lt"/>
              <a:ea typeface="Times New Roman" panose="02020603050405020304" pitchFamily="18" charset="0"/>
              <a:cs typeface="PT Sans" panose="020B0503020203020204" pitchFamily="34" charset="-1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PT Sans" panose="020B0503020203020204" pitchFamily="34" charset="-18"/>
              </a:rPr>
              <a:t>Kompetenční pohled na problematiku ICB rozděluje takto: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Tw Cen MT" panose="020B0602020104020603" pitchFamily="34" charset="-18"/>
              <a:buChar char="&gt;"/>
              <a:tabLst>
                <a:tab pos="457200" algn="l"/>
              </a:tabLst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PT Sans" panose="020B0503020203020204" pitchFamily="34" charset="-18"/>
              </a:rPr>
              <a:t>technické kompetence 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Tw Cen MT" panose="020B0602020104020603" pitchFamily="34" charset="-18"/>
              <a:buChar char="&gt;"/>
              <a:tabLst>
                <a:tab pos="457200" algn="l"/>
              </a:tabLst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PT Sans" panose="020B0503020203020204" pitchFamily="34" charset="-18"/>
              </a:rPr>
              <a:t>behaviorální kompetence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Tw Cen MT" panose="020B0602020104020603" pitchFamily="34" charset="-18"/>
              <a:buChar char="&gt;"/>
              <a:tabLst>
                <a:tab pos="457200" algn="l"/>
              </a:tabLst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PT Sans" panose="020B0503020203020204" pitchFamily="34" charset="-18"/>
              </a:rPr>
              <a:t>kontextové kompetence.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098004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lavní nastavení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ácia57" id="{FCDE2B37-AC07-DF4D-B56B-455E8A407781}" vid="{3848D047-E878-9648-BA42-F2FF5AADCD2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</Template>
  <TotalTime>14</TotalTime>
  <Words>1996</Words>
  <Application>Microsoft Office PowerPoint</Application>
  <PresentationFormat>Širokoúhlá obrazovka</PresentationFormat>
  <Paragraphs>448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7" baseType="lpstr">
      <vt:lpstr>PT Sans</vt:lpstr>
      <vt:lpstr>Calibri</vt:lpstr>
      <vt:lpstr>Arial</vt:lpstr>
      <vt:lpstr>Wingdings</vt:lpstr>
      <vt:lpstr>Tw Cen MT</vt:lpstr>
      <vt:lpstr>Muni Bold</vt:lpstr>
      <vt:lpstr>Courier New</vt:lpstr>
      <vt:lpstr>Motiv Office</vt:lpstr>
      <vt:lpstr>Úvod do projektového managementu</vt:lpstr>
      <vt:lpstr>projekt</vt:lpstr>
      <vt:lpstr>projekt</vt:lpstr>
      <vt:lpstr>trojimperativ</vt:lpstr>
      <vt:lpstr>zásady projektu</vt:lpstr>
      <vt:lpstr>úspěšný projektu</vt:lpstr>
      <vt:lpstr>nevýhody projektu</vt:lpstr>
      <vt:lpstr>Standardy projektového řízení</vt:lpstr>
      <vt:lpstr>Standard IPMA Competence Baseline</vt:lpstr>
      <vt:lpstr>Prezentace aplikace PowerPoint</vt:lpstr>
      <vt:lpstr>Životní cyklus</vt:lpstr>
      <vt:lpstr>předprojektová fáze</vt:lpstr>
      <vt:lpstr>předprojektová fáze</vt:lpstr>
      <vt:lpstr>zainteresované strany</vt:lpstr>
      <vt:lpstr>SLEPT analýza</vt:lpstr>
      <vt:lpstr>SWOT analýza</vt:lpstr>
      <vt:lpstr>smart cíl</vt:lpstr>
      <vt:lpstr>trojmiperativ</vt:lpstr>
      <vt:lpstr>projektová fáze</vt:lpstr>
      <vt:lpstr>projektová fáze</vt:lpstr>
      <vt:lpstr>Inicializace / zahájení projektu</vt:lpstr>
      <vt:lpstr>zakládací listina</vt:lpstr>
      <vt:lpstr>tým</vt:lpstr>
      <vt:lpstr>plánování</vt:lpstr>
      <vt:lpstr>wbs – work breakdown structure</vt:lpstr>
      <vt:lpstr>wbs</vt:lpstr>
      <vt:lpstr>Organizational Breakdown Structure - obs</vt:lpstr>
      <vt:lpstr>Matice zodpovědnosti - raci</vt:lpstr>
      <vt:lpstr>Ganttův diagram / graf</vt:lpstr>
      <vt:lpstr>Plán řízení komunikace</vt:lpstr>
      <vt:lpstr>Plánování zdrojů</vt:lpstr>
      <vt:lpstr>rizika</vt:lpstr>
      <vt:lpstr>rizika</vt:lpstr>
      <vt:lpstr>realizace</vt:lpstr>
      <vt:lpstr>realizace - změny</vt:lpstr>
      <vt:lpstr>ukončení</vt:lpstr>
      <vt:lpstr>poprojektová fáze</vt:lpstr>
      <vt:lpstr>postimplementační analýza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projektového managementu</dc:title>
  <dc:creator>Markéta Bočková</dc:creator>
  <cp:lastModifiedBy>Halina Matějová</cp:lastModifiedBy>
  <cp:revision>2</cp:revision>
  <dcterms:created xsi:type="dcterms:W3CDTF">2022-03-20T16:53:14Z</dcterms:created>
  <dcterms:modified xsi:type="dcterms:W3CDTF">2022-04-05T08:24:22Z</dcterms:modified>
</cp:coreProperties>
</file>