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4"/>
    <p:sldMasterId id="2147483649" r:id="rId5"/>
  </p:sldMasterIdLst>
  <p:notesMasterIdLst>
    <p:notesMasterId r:id="rId31"/>
  </p:notesMasterIdLst>
  <p:handoutMasterIdLst>
    <p:handoutMasterId r:id="rId32"/>
  </p:handoutMasterIdLst>
  <p:sldIdLst>
    <p:sldId id="256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17" userDrawn="1">
          <p15:clr>
            <a:srgbClr val="A4A3A4"/>
          </p15:clr>
        </p15:guide>
        <p15:guide id="2" orient="horz" pos="1272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428" userDrawn="1">
          <p15:clr>
            <a:srgbClr val="A4A3A4"/>
          </p15:clr>
        </p15:guide>
        <p15:guide id="7" pos="7224" userDrawn="1">
          <p15:clr>
            <a:srgbClr val="A4A3A4"/>
          </p15:clr>
        </p15:guide>
        <p15:guide id="8" pos="909" userDrawn="1">
          <p15:clr>
            <a:srgbClr val="A4A3A4"/>
          </p15:clr>
        </p15:guide>
        <p15:guide id="9" pos="3688" userDrawn="1">
          <p15:clr>
            <a:srgbClr val="A4A3A4"/>
          </p15:clr>
        </p15:guide>
        <p15:guide id="10" pos="39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DC"/>
    <a:srgbClr val="F01928"/>
    <a:srgbClr val="9100DC"/>
    <a:srgbClr val="5AC8AF"/>
    <a:srgbClr val="00287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5768" autoAdjust="0"/>
  </p:normalViewPr>
  <p:slideViewPr>
    <p:cSldViewPr snapToGrid="0">
      <p:cViewPr varScale="1">
        <p:scale>
          <a:sx n="80" d="100"/>
          <a:sy n="80" d="100"/>
        </p:scale>
        <p:origin x="100" y="44"/>
      </p:cViewPr>
      <p:guideLst>
        <p:guide orient="horz" pos="1117"/>
        <p:guide orient="horz" pos="1272"/>
        <p:guide orient="horz" pos="715"/>
        <p:guide orient="horz" pos="3861"/>
        <p:guide orient="horz" pos="3944"/>
        <p:guide pos="428"/>
        <p:guide pos="7224"/>
        <p:guide pos="909"/>
        <p:guide pos="3688"/>
        <p:guide pos="396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6" d="100"/>
          <a:sy n="56" d="100"/>
        </p:scale>
        <p:origin x="180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handoutMaster" Target="handoutMasters/handout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Zástupný symbol pro obrázek snímku 1">
            <a:extLst>
              <a:ext uri="{FF2B5EF4-FFF2-40B4-BE49-F238E27FC236}">
                <a16:creationId xmlns:a16="http://schemas.microsoft.com/office/drawing/2014/main" id="{9C5C8E5C-D480-4FF1-941A-14066563BFC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1267" name="Zástupný symbol pro poznámky 2">
            <a:extLst>
              <a:ext uri="{FF2B5EF4-FFF2-40B4-BE49-F238E27FC236}">
                <a16:creationId xmlns:a16="http://schemas.microsoft.com/office/drawing/2014/main" id="{2A0C4A54-B523-40EC-9C47-F81A1A4372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11268" name="Zástupný symbol pro číslo snímku 3">
            <a:extLst>
              <a:ext uri="{FF2B5EF4-FFF2-40B4-BE49-F238E27FC236}">
                <a16:creationId xmlns:a16="http://schemas.microsoft.com/office/drawing/2014/main" id="{79758B6E-4A97-4CF9-8567-BDF98F8FD02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233DC30-DA9A-4F85-A2F1-55AEAD070599}" type="slidenum">
              <a:rPr lang="en-GB" altLang="cs-CZ"/>
              <a:pPr>
                <a:spcBef>
                  <a:spcPct val="0"/>
                </a:spcBef>
              </a:pPr>
              <a:t>2</a:t>
            </a:fld>
            <a:endParaRPr lang="en-GB" altLang="cs-CZ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>
            <a:extLst>
              <a:ext uri="{FF2B5EF4-FFF2-40B4-BE49-F238E27FC236}">
                <a16:creationId xmlns:a16="http://schemas.microsoft.com/office/drawing/2014/main" id="{2C52F97E-4045-4CD5-95BF-CE0B9FEB07F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281DA47-2C2F-4D4B-A311-264F791CD95D}" type="slidenum">
              <a:rPr lang="en-GB" altLang="cs-CZ"/>
              <a:pPr>
                <a:spcBef>
                  <a:spcPct val="0"/>
                </a:spcBef>
              </a:pPr>
              <a:t>11</a:t>
            </a:fld>
            <a:endParaRPr lang="en-GB" altLang="cs-CZ"/>
          </a:p>
        </p:txBody>
      </p:sp>
      <p:sp>
        <p:nvSpPr>
          <p:cNvPr id="29699" name="Rectangle 2">
            <a:extLst>
              <a:ext uri="{FF2B5EF4-FFF2-40B4-BE49-F238E27FC236}">
                <a16:creationId xmlns:a16="http://schemas.microsoft.com/office/drawing/2014/main" id="{590156A3-A7A8-429A-9507-9CDDA4E31CF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9700" name="Rectangle 3">
            <a:extLst>
              <a:ext uri="{FF2B5EF4-FFF2-40B4-BE49-F238E27FC236}">
                <a16:creationId xmlns:a16="http://schemas.microsoft.com/office/drawing/2014/main" id="{73233149-472A-4ABF-B7AF-4B2F4964938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>
            <a:extLst>
              <a:ext uri="{FF2B5EF4-FFF2-40B4-BE49-F238E27FC236}">
                <a16:creationId xmlns:a16="http://schemas.microsoft.com/office/drawing/2014/main" id="{B8E2AB76-DB7E-425D-AEDE-6FBCEC8EB86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2AFB2BF-8BE5-420F-A55C-02023414122B}" type="slidenum">
              <a:rPr lang="en-GB" altLang="cs-CZ"/>
              <a:pPr>
                <a:spcBef>
                  <a:spcPct val="0"/>
                </a:spcBef>
              </a:pPr>
              <a:t>12</a:t>
            </a:fld>
            <a:endParaRPr lang="en-GB" altLang="cs-CZ"/>
          </a:p>
        </p:txBody>
      </p:sp>
      <p:sp>
        <p:nvSpPr>
          <p:cNvPr id="31747" name="Rectangle 2">
            <a:extLst>
              <a:ext uri="{FF2B5EF4-FFF2-40B4-BE49-F238E27FC236}">
                <a16:creationId xmlns:a16="http://schemas.microsoft.com/office/drawing/2014/main" id="{966243AA-1658-418E-A3B5-75335C27842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1748" name="Rectangle 3">
            <a:extLst>
              <a:ext uri="{FF2B5EF4-FFF2-40B4-BE49-F238E27FC236}">
                <a16:creationId xmlns:a16="http://schemas.microsoft.com/office/drawing/2014/main" id="{A1B43EAD-9A6C-4043-9624-C70CC531D2A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>
            <a:extLst>
              <a:ext uri="{FF2B5EF4-FFF2-40B4-BE49-F238E27FC236}">
                <a16:creationId xmlns:a16="http://schemas.microsoft.com/office/drawing/2014/main" id="{FA818066-7667-4D4D-AE35-053C2FACCCE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F00CB17-EAA1-43B2-AB2F-79835376F9F2}" type="slidenum">
              <a:rPr lang="en-GB" altLang="cs-CZ"/>
              <a:pPr>
                <a:spcBef>
                  <a:spcPct val="0"/>
                </a:spcBef>
              </a:pPr>
              <a:t>13</a:t>
            </a:fld>
            <a:endParaRPr lang="en-GB" altLang="cs-CZ"/>
          </a:p>
        </p:txBody>
      </p:sp>
      <p:sp>
        <p:nvSpPr>
          <p:cNvPr id="33795" name="Rectangle 2">
            <a:extLst>
              <a:ext uri="{FF2B5EF4-FFF2-40B4-BE49-F238E27FC236}">
                <a16:creationId xmlns:a16="http://schemas.microsoft.com/office/drawing/2014/main" id="{376EDFB6-1BF0-4BB2-9505-B81B01A9B16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3796" name="Rectangle 3">
            <a:extLst>
              <a:ext uri="{FF2B5EF4-FFF2-40B4-BE49-F238E27FC236}">
                <a16:creationId xmlns:a16="http://schemas.microsoft.com/office/drawing/2014/main" id="{47564602-5A67-4C9D-8754-70440BFA61D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>
            <a:extLst>
              <a:ext uri="{FF2B5EF4-FFF2-40B4-BE49-F238E27FC236}">
                <a16:creationId xmlns:a16="http://schemas.microsoft.com/office/drawing/2014/main" id="{B43FC206-7B0A-411A-B935-2BD60496EFE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0FF248B-3216-4119-BA84-85825512CB97}" type="slidenum">
              <a:rPr lang="en-GB" altLang="cs-CZ"/>
              <a:pPr>
                <a:spcBef>
                  <a:spcPct val="0"/>
                </a:spcBef>
              </a:pPr>
              <a:t>14</a:t>
            </a:fld>
            <a:endParaRPr lang="en-GB" altLang="cs-CZ"/>
          </a:p>
        </p:txBody>
      </p:sp>
      <p:sp>
        <p:nvSpPr>
          <p:cNvPr id="35843" name="Rectangle 2">
            <a:extLst>
              <a:ext uri="{FF2B5EF4-FFF2-40B4-BE49-F238E27FC236}">
                <a16:creationId xmlns:a16="http://schemas.microsoft.com/office/drawing/2014/main" id="{D5C7BFCD-31E1-471C-A296-B1D386B582D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5844" name="Rectangle 3">
            <a:extLst>
              <a:ext uri="{FF2B5EF4-FFF2-40B4-BE49-F238E27FC236}">
                <a16:creationId xmlns:a16="http://schemas.microsoft.com/office/drawing/2014/main" id="{5E0E7E31-7774-427E-87E7-6B093CF1CA9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>
            <a:extLst>
              <a:ext uri="{FF2B5EF4-FFF2-40B4-BE49-F238E27FC236}">
                <a16:creationId xmlns:a16="http://schemas.microsoft.com/office/drawing/2014/main" id="{3E609B34-B6CF-46F5-B5D6-EB9DCA2DD9D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96B3068-523F-4974-A652-F79DFDAB29EB}" type="slidenum">
              <a:rPr lang="en-GB" altLang="cs-CZ"/>
              <a:pPr>
                <a:spcBef>
                  <a:spcPct val="0"/>
                </a:spcBef>
              </a:pPr>
              <a:t>15</a:t>
            </a:fld>
            <a:endParaRPr lang="en-GB" altLang="cs-CZ"/>
          </a:p>
        </p:txBody>
      </p:sp>
      <p:sp>
        <p:nvSpPr>
          <p:cNvPr id="37891" name="Rectangle 2">
            <a:extLst>
              <a:ext uri="{FF2B5EF4-FFF2-40B4-BE49-F238E27FC236}">
                <a16:creationId xmlns:a16="http://schemas.microsoft.com/office/drawing/2014/main" id="{85004527-4B5D-4BD0-AD49-A9740166BA1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7892" name="Rectangle 3">
            <a:extLst>
              <a:ext uri="{FF2B5EF4-FFF2-40B4-BE49-F238E27FC236}">
                <a16:creationId xmlns:a16="http://schemas.microsoft.com/office/drawing/2014/main" id="{DAF998A6-00C7-4749-BFE0-FFD4D01F639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>
            <a:extLst>
              <a:ext uri="{FF2B5EF4-FFF2-40B4-BE49-F238E27FC236}">
                <a16:creationId xmlns:a16="http://schemas.microsoft.com/office/drawing/2014/main" id="{D707F629-6804-45BB-82F2-C0120D3B00C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D41FE7D-F883-419C-AB46-B6976E8ECC11}" type="slidenum">
              <a:rPr lang="en-GB" altLang="cs-CZ"/>
              <a:pPr>
                <a:spcBef>
                  <a:spcPct val="0"/>
                </a:spcBef>
              </a:pPr>
              <a:t>16</a:t>
            </a:fld>
            <a:endParaRPr lang="en-GB" altLang="cs-CZ"/>
          </a:p>
        </p:txBody>
      </p:sp>
      <p:sp>
        <p:nvSpPr>
          <p:cNvPr id="39939" name="Rectangle 2">
            <a:extLst>
              <a:ext uri="{FF2B5EF4-FFF2-40B4-BE49-F238E27FC236}">
                <a16:creationId xmlns:a16="http://schemas.microsoft.com/office/drawing/2014/main" id="{3B0123BD-63E8-48E5-8E2F-6E2613525F3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9940" name="Rectangle 3">
            <a:extLst>
              <a:ext uri="{FF2B5EF4-FFF2-40B4-BE49-F238E27FC236}">
                <a16:creationId xmlns:a16="http://schemas.microsoft.com/office/drawing/2014/main" id="{50D59022-1C23-4EC7-AF30-0F4D8CC1310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>
            <a:extLst>
              <a:ext uri="{FF2B5EF4-FFF2-40B4-BE49-F238E27FC236}">
                <a16:creationId xmlns:a16="http://schemas.microsoft.com/office/drawing/2014/main" id="{DDDFE02F-11D0-4D4F-ACC8-975B5B94D81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58586A7-3259-4E9B-8612-1BB568636B26}" type="slidenum">
              <a:rPr lang="en-GB" altLang="cs-CZ"/>
              <a:pPr>
                <a:spcBef>
                  <a:spcPct val="0"/>
                </a:spcBef>
              </a:pPr>
              <a:t>17</a:t>
            </a:fld>
            <a:endParaRPr lang="en-GB" altLang="cs-CZ"/>
          </a:p>
        </p:txBody>
      </p:sp>
      <p:sp>
        <p:nvSpPr>
          <p:cNvPr id="41987" name="Rectangle 2">
            <a:extLst>
              <a:ext uri="{FF2B5EF4-FFF2-40B4-BE49-F238E27FC236}">
                <a16:creationId xmlns:a16="http://schemas.microsoft.com/office/drawing/2014/main" id="{E2F96DA2-1ECE-41CB-885C-1CD9957CE0C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1988" name="Rectangle 3">
            <a:extLst>
              <a:ext uri="{FF2B5EF4-FFF2-40B4-BE49-F238E27FC236}">
                <a16:creationId xmlns:a16="http://schemas.microsoft.com/office/drawing/2014/main" id="{D708715B-38A1-4D88-AF45-AD0A23C0708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>
            <a:extLst>
              <a:ext uri="{FF2B5EF4-FFF2-40B4-BE49-F238E27FC236}">
                <a16:creationId xmlns:a16="http://schemas.microsoft.com/office/drawing/2014/main" id="{B0A39238-EBAA-4432-A3A9-F0E0767935E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3EC6608-05FA-42EE-AFD2-8293BFB92DF9}" type="slidenum">
              <a:rPr lang="en-GB" altLang="cs-CZ"/>
              <a:pPr>
                <a:spcBef>
                  <a:spcPct val="0"/>
                </a:spcBef>
              </a:pPr>
              <a:t>19</a:t>
            </a:fld>
            <a:endParaRPr lang="en-GB" altLang="cs-CZ"/>
          </a:p>
        </p:txBody>
      </p:sp>
      <p:sp>
        <p:nvSpPr>
          <p:cNvPr id="45059" name="Rectangle 2">
            <a:extLst>
              <a:ext uri="{FF2B5EF4-FFF2-40B4-BE49-F238E27FC236}">
                <a16:creationId xmlns:a16="http://schemas.microsoft.com/office/drawing/2014/main" id="{3DBC83DF-D7B3-408B-A01E-FE500583B7D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5060" name="Rectangle 3">
            <a:extLst>
              <a:ext uri="{FF2B5EF4-FFF2-40B4-BE49-F238E27FC236}">
                <a16:creationId xmlns:a16="http://schemas.microsoft.com/office/drawing/2014/main" id="{8F1BE510-4FF9-4633-A04B-D7129BEE540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>
            <a:extLst>
              <a:ext uri="{FF2B5EF4-FFF2-40B4-BE49-F238E27FC236}">
                <a16:creationId xmlns:a16="http://schemas.microsoft.com/office/drawing/2014/main" id="{5231DCD4-CACE-4ED1-9161-F3E88312DDF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0492CF8-3CA3-4470-8F53-8115076E1279}" type="slidenum">
              <a:rPr lang="en-GB" altLang="cs-CZ"/>
              <a:pPr>
                <a:spcBef>
                  <a:spcPct val="0"/>
                </a:spcBef>
              </a:pPr>
              <a:t>20</a:t>
            </a:fld>
            <a:endParaRPr lang="en-GB" altLang="cs-CZ"/>
          </a:p>
        </p:txBody>
      </p:sp>
      <p:sp>
        <p:nvSpPr>
          <p:cNvPr id="47107" name="Rectangle 2">
            <a:extLst>
              <a:ext uri="{FF2B5EF4-FFF2-40B4-BE49-F238E27FC236}">
                <a16:creationId xmlns:a16="http://schemas.microsoft.com/office/drawing/2014/main" id="{6CF6AC74-3CA2-4249-B4A6-51DE404AC0E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7108" name="Rectangle 3">
            <a:extLst>
              <a:ext uri="{FF2B5EF4-FFF2-40B4-BE49-F238E27FC236}">
                <a16:creationId xmlns:a16="http://schemas.microsoft.com/office/drawing/2014/main" id="{49FFA40B-5A2B-43D2-8CD0-0112082E009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>
            <a:extLst>
              <a:ext uri="{FF2B5EF4-FFF2-40B4-BE49-F238E27FC236}">
                <a16:creationId xmlns:a16="http://schemas.microsoft.com/office/drawing/2014/main" id="{7EDD4380-208F-4B74-BC3F-43AC7C9573A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D02294D-425F-4EF0-8DD1-268DD459BE99}" type="slidenum">
              <a:rPr lang="en-GB" altLang="cs-CZ"/>
              <a:pPr>
                <a:spcBef>
                  <a:spcPct val="0"/>
                </a:spcBef>
              </a:pPr>
              <a:t>21</a:t>
            </a:fld>
            <a:endParaRPr lang="en-GB" altLang="cs-CZ"/>
          </a:p>
        </p:txBody>
      </p:sp>
      <p:sp>
        <p:nvSpPr>
          <p:cNvPr id="49155" name="Rectangle 2">
            <a:extLst>
              <a:ext uri="{FF2B5EF4-FFF2-40B4-BE49-F238E27FC236}">
                <a16:creationId xmlns:a16="http://schemas.microsoft.com/office/drawing/2014/main" id="{FB72E565-8238-4AAB-91D8-EF621D30B34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9156" name="Rectangle 3">
            <a:extLst>
              <a:ext uri="{FF2B5EF4-FFF2-40B4-BE49-F238E27FC236}">
                <a16:creationId xmlns:a16="http://schemas.microsoft.com/office/drawing/2014/main" id="{8A9801D0-DA0D-4457-8DB7-BA58E3BA4B1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>
            <a:extLst>
              <a:ext uri="{FF2B5EF4-FFF2-40B4-BE49-F238E27FC236}">
                <a16:creationId xmlns:a16="http://schemas.microsoft.com/office/drawing/2014/main" id="{0AF3BE05-8B1C-4441-944F-120BAEC643D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6E70948-9BE1-4725-81FC-CEBD343061A2}" type="slidenum">
              <a:rPr lang="en-GB" altLang="cs-CZ"/>
              <a:pPr>
                <a:spcBef>
                  <a:spcPct val="0"/>
                </a:spcBef>
              </a:pPr>
              <a:t>3</a:t>
            </a:fld>
            <a:endParaRPr lang="en-GB" altLang="cs-CZ"/>
          </a:p>
        </p:txBody>
      </p:sp>
      <p:sp>
        <p:nvSpPr>
          <p:cNvPr id="13315" name="Rectangle 2">
            <a:extLst>
              <a:ext uri="{FF2B5EF4-FFF2-40B4-BE49-F238E27FC236}">
                <a16:creationId xmlns:a16="http://schemas.microsoft.com/office/drawing/2014/main" id="{EC559697-5FCE-4654-9A0C-BE584803534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3316" name="Rectangle 3">
            <a:extLst>
              <a:ext uri="{FF2B5EF4-FFF2-40B4-BE49-F238E27FC236}">
                <a16:creationId xmlns:a16="http://schemas.microsoft.com/office/drawing/2014/main" id="{B4A8EF2F-906C-467A-A8E9-6727749585A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>
            <a:extLst>
              <a:ext uri="{FF2B5EF4-FFF2-40B4-BE49-F238E27FC236}">
                <a16:creationId xmlns:a16="http://schemas.microsoft.com/office/drawing/2014/main" id="{2F670F62-2EED-4DAB-AE84-F9712565697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9A43288-1BF3-42BC-815B-0C1E417099CF}" type="slidenum">
              <a:rPr lang="en-GB" altLang="cs-CZ"/>
              <a:pPr>
                <a:spcBef>
                  <a:spcPct val="0"/>
                </a:spcBef>
              </a:pPr>
              <a:t>22</a:t>
            </a:fld>
            <a:endParaRPr lang="en-GB" altLang="cs-CZ"/>
          </a:p>
        </p:txBody>
      </p:sp>
      <p:sp>
        <p:nvSpPr>
          <p:cNvPr id="51203" name="Rectangle 2">
            <a:extLst>
              <a:ext uri="{FF2B5EF4-FFF2-40B4-BE49-F238E27FC236}">
                <a16:creationId xmlns:a16="http://schemas.microsoft.com/office/drawing/2014/main" id="{7DD1080A-BA6D-4F71-BA1E-8FC88651A1E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1204" name="Rectangle 3">
            <a:extLst>
              <a:ext uri="{FF2B5EF4-FFF2-40B4-BE49-F238E27FC236}">
                <a16:creationId xmlns:a16="http://schemas.microsoft.com/office/drawing/2014/main" id="{7CABCC6E-8902-499C-B1D1-21C46F99C4D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>
            <a:extLst>
              <a:ext uri="{FF2B5EF4-FFF2-40B4-BE49-F238E27FC236}">
                <a16:creationId xmlns:a16="http://schemas.microsoft.com/office/drawing/2014/main" id="{5C9AB274-975C-428B-96A9-44076E58722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F255B1E-5FCF-4BE8-924A-55319EBF4B58}" type="slidenum">
              <a:rPr lang="en-GB" altLang="cs-CZ"/>
              <a:pPr>
                <a:spcBef>
                  <a:spcPct val="0"/>
                </a:spcBef>
              </a:pPr>
              <a:t>23</a:t>
            </a:fld>
            <a:endParaRPr lang="en-GB" altLang="cs-CZ"/>
          </a:p>
        </p:txBody>
      </p:sp>
      <p:sp>
        <p:nvSpPr>
          <p:cNvPr id="53251" name="Rectangle 2">
            <a:extLst>
              <a:ext uri="{FF2B5EF4-FFF2-40B4-BE49-F238E27FC236}">
                <a16:creationId xmlns:a16="http://schemas.microsoft.com/office/drawing/2014/main" id="{B6D15384-037C-4EB3-A328-8640A489AF5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3252" name="Rectangle 3">
            <a:extLst>
              <a:ext uri="{FF2B5EF4-FFF2-40B4-BE49-F238E27FC236}">
                <a16:creationId xmlns:a16="http://schemas.microsoft.com/office/drawing/2014/main" id="{7380E7A9-1CB4-43CD-9CC9-4AFBA1F0D76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>
            <a:extLst>
              <a:ext uri="{FF2B5EF4-FFF2-40B4-BE49-F238E27FC236}">
                <a16:creationId xmlns:a16="http://schemas.microsoft.com/office/drawing/2014/main" id="{F84172FD-DE40-48EF-BC02-95F29C90AF1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73D451A-1CC9-44FB-89F9-38E44E27E684}" type="slidenum">
              <a:rPr lang="en-GB" altLang="cs-CZ"/>
              <a:pPr>
                <a:spcBef>
                  <a:spcPct val="0"/>
                </a:spcBef>
              </a:pPr>
              <a:t>24</a:t>
            </a:fld>
            <a:endParaRPr lang="en-GB" altLang="cs-CZ"/>
          </a:p>
        </p:txBody>
      </p:sp>
      <p:sp>
        <p:nvSpPr>
          <p:cNvPr id="55299" name="Rectangle 2">
            <a:extLst>
              <a:ext uri="{FF2B5EF4-FFF2-40B4-BE49-F238E27FC236}">
                <a16:creationId xmlns:a16="http://schemas.microsoft.com/office/drawing/2014/main" id="{86071147-2CD4-4C93-810C-822D5ABCF0F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5300" name="Rectangle 3">
            <a:extLst>
              <a:ext uri="{FF2B5EF4-FFF2-40B4-BE49-F238E27FC236}">
                <a16:creationId xmlns:a16="http://schemas.microsoft.com/office/drawing/2014/main" id="{B59FFD29-13A5-489A-BD2C-53C3C8D02D1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>
            <a:extLst>
              <a:ext uri="{FF2B5EF4-FFF2-40B4-BE49-F238E27FC236}">
                <a16:creationId xmlns:a16="http://schemas.microsoft.com/office/drawing/2014/main" id="{2EA83228-921E-4E3C-8EA0-81ACC0B8064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1AE8EE5-49AC-48FB-9ED9-2A996DF0C0DF}" type="slidenum">
              <a:rPr lang="en-GB" altLang="cs-CZ"/>
              <a:pPr>
                <a:spcBef>
                  <a:spcPct val="0"/>
                </a:spcBef>
              </a:pPr>
              <a:t>25</a:t>
            </a:fld>
            <a:endParaRPr lang="en-GB" altLang="cs-CZ"/>
          </a:p>
        </p:txBody>
      </p:sp>
      <p:sp>
        <p:nvSpPr>
          <p:cNvPr id="57347" name="Rectangle 2">
            <a:extLst>
              <a:ext uri="{FF2B5EF4-FFF2-40B4-BE49-F238E27FC236}">
                <a16:creationId xmlns:a16="http://schemas.microsoft.com/office/drawing/2014/main" id="{7E22B078-5CC6-4D06-B29E-0D2DB422CEF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7348" name="Rectangle 3">
            <a:extLst>
              <a:ext uri="{FF2B5EF4-FFF2-40B4-BE49-F238E27FC236}">
                <a16:creationId xmlns:a16="http://schemas.microsoft.com/office/drawing/2014/main" id="{CFCC3A52-7598-4143-B580-49F0B6D6762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>
            <a:extLst>
              <a:ext uri="{FF2B5EF4-FFF2-40B4-BE49-F238E27FC236}">
                <a16:creationId xmlns:a16="http://schemas.microsoft.com/office/drawing/2014/main" id="{EAE25256-8E74-4884-8D31-1E4398AAB41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0B54BE7-28AC-4736-B776-DEC1246220B5}" type="slidenum">
              <a:rPr lang="en-GB" altLang="cs-CZ"/>
              <a:pPr>
                <a:spcBef>
                  <a:spcPct val="0"/>
                </a:spcBef>
              </a:pPr>
              <a:t>4</a:t>
            </a:fld>
            <a:endParaRPr lang="en-GB" altLang="cs-CZ"/>
          </a:p>
        </p:txBody>
      </p:sp>
      <p:sp>
        <p:nvSpPr>
          <p:cNvPr id="15363" name="Rectangle 2">
            <a:extLst>
              <a:ext uri="{FF2B5EF4-FFF2-40B4-BE49-F238E27FC236}">
                <a16:creationId xmlns:a16="http://schemas.microsoft.com/office/drawing/2014/main" id="{6335F783-9032-48EE-8DC3-B7C1C0CF7B4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5364" name="Rectangle 3">
            <a:extLst>
              <a:ext uri="{FF2B5EF4-FFF2-40B4-BE49-F238E27FC236}">
                <a16:creationId xmlns:a16="http://schemas.microsoft.com/office/drawing/2014/main" id="{AF612125-6433-41A4-8D27-60C449EE0B9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>
            <a:extLst>
              <a:ext uri="{FF2B5EF4-FFF2-40B4-BE49-F238E27FC236}">
                <a16:creationId xmlns:a16="http://schemas.microsoft.com/office/drawing/2014/main" id="{FC034FD9-42CE-486D-B37A-B4AA7268BE1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71EF7B7-A014-48C1-A4C9-4D68F3BF6F29}" type="slidenum">
              <a:rPr lang="en-GB" altLang="cs-CZ"/>
              <a:pPr>
                <a:spcBef>
                  <a:spcPct val="0"/>
                </a:spcBef>
              </a:pPr>
              <a:t>5</a:t>
            </a:fld>
            <a:endParaRPr lang="en-GB" altLang="cs-CZ"/>
          </a:p>
        </p:txBody>
      </p:sp>
      <p:sp>
        <p:nvSpPr>
          <p:cNvPr id="17411" name="Rectangle 2">
            <a:extLst>
              <a:ext uri="{FF2B5EF4-FFF2-40B4-BE49-F238E27FC236}">
                <a16:creationId xmlns:a16="http://schemas.microsoft.com/office/drawing/2014/main" id="{A961FB40-8F0B-499E-83DF-85A2E57973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7412" name="Rectangle 3">
            <a:extLst>
              <a:ext uri="{FF2B5EF4-FFF2-40B4-BE49-F238E27FC236}">
                <a16:creationId xmlns:a16="http://schemas.microsoft.com/office/drawing/2014/main" id="{1723752A-40EF-4489-AA65-93E08E73C03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>
            <a:extLst>
              <a:ext uri="{FF2B5EF4-FFF2-40B4-BE49-F238E27FC236}">
                <a16:creationId xmlns:a16="http://schemas.microsoft.com/office/drawing/2014/main" id="{5EA84CDA-15CE-42C0-B232-AAAA9D2E649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4CAC9DB-5FAE-4FAD-BAAF-F466E66CC691}" type="slidenum">
              <a:rPr lang="cs-CZ" altLang="cs-CZ"/>
              <a:pPr>
                <a:spcBef>
                  <a:spcPct val="0"/>
                </a:spcBef>
              </a:pPr>
              <a:t>6</a:t>
            </a:fld>
            <a:endParaRPr lang="cs-CZ" altLang="cs-CZ"/>
          </a:p>
        </p:txBody>
      </p:sp>
      <p:sp>
        <p:nvSpPr>
          <p:cNvPr id="19459" name="Rectangle 2">
            <a:extLst>
              <a:ext uri="{FF2B5EF4-FFF2-40B4-BE49-F238E27FC236}">
                <a16:creationId xmlns:a16="http://schemas.microsoft.com/office/drawing/2014/main" id="{A70916EC-E752-439B-92F0-C5F5D654D15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9460" name="Rectangle 3">
            <a:extLst>
              <a:ext uri="{FF2B5EF4-FFF2-40B4-BE49-F238E27FC236}">
                <a16:creationId xmlns:a16="http://schemas.microsoft.com/office/drawing/2014/main" id="{4F40D100-F221-47AB-BF2A-517C9E2ECED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>
            <a:extLst>
              <a:ext uri="{FF2B5EF4-FFF2-40B4-BE49-F238E27FC236}">
                <a16:creationId xmlns:a16="http://schemas.microsoft.com/office/drawing/2014/main" id="{4A697C7F-F6A1-4625-817D-1D3A80B7371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31C68C5-8A5D-4E9B-A11C-3F008091AD42}" type="slidenum">
              <a:rPr lang="cs-CZ" altLang="cs-CZ"/>
              <a:pPr>
                <a:spcBef>
                  <a:spcPct val="0"/>
                </a:spcBef>
              </a:pPr>
              <a:t>7</a:t>
            </a:fld>
            <a:endParaRPr lang="cs-CZ" altLang="cs-CZ"/>
          </a:p>
        </p:txBody>
      </p:sp>
      <p:sp>
        <p:nvSpPr>
          <p:cNvPr id="21507" name="Rectangle 2">
            <a:extLst>
              <a:ext uri="{FF2B5EF4-FFF2-40B4-BE49-F238E27FC236}">
                <a16:creationId xmlns:a16="http://schemas.microsoft.com/office/drawing/2014/main" id="{A9D6F05E-836D-46AD-B185-4C04CEBA8A8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1508" name="Rectangle 3">
            <a:extLst>
              <a:ext uri="{FF2B5EF4-FFF2-40B4-BE49-F238E27FC236}">
                <a16:creationId xmlns:a16="http://schemas.microsoft.com/office/drawing/2014/main" id="{F3150FD1-D617-4B84-B630-D3F01455612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>
            <a:extLst>
              <a:ext uri="{FF2B5EF4-FFF2-40B4-BE49-F238E27FC236}">
                <a16:creationId xmlns:a16="http://schemas.microsoft.com/office/drawing/2014/main" id="{67E220E8-A59C-4821-A2C2-B6A7D294263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F7A7476-E839-4009-ADAE-D3FBB5CD03E5}" type="slidenum">
              <a:rPr lang="en-GB" altLang="cs-CZ"/>
              <a:pPr>
                <a:spcBef>
                  <a:spcPct val="0"/>
                </a:spcBef>
              </a:pPr>
              <a:t>8</a:t>
            </a:fld>
            <a:endParaRPr lang="en-GB" altLang="cs-CZ"/>
          </a:p>
        </p:txBody>
      </p:sp>
      <p:sp>
        <p:nvSpPr>
          <p:cNvPr id="23555" name="Rectangle 2">
            <a:extLst>
              <a:ext uri="{FF2B5EF4-FFF2-40B4-BE49-F238E27FC236}">
                <a16:creationId xmlns:a16="http://schemas.microsoft.com/office/drawing/2014/main" id="{E77986CE-E529-4479-97B9-4BA2499C90B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3556" name="Rectangle 3">
            <a:extLst>
              <a:ext uri="{FF2B5EF4-FFF2-40B4-BE49-F238E27FC236}">
                <a16:creationId xmlns:a16="http://schemas.microsoft.com/office/drawing/2014/main" id="{D8393673-078D-46A8-97DC-350F967103F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>
            <a:extLst>
              <a:ext uri="{FF2B5EF4-FFF2-40B4-BE49-F238E27FC236}">
                <a16:creationId xmlns:a16="http://schemas.microsoft.com/office/drawing/2014/main" id="{7239D65F-AA9D-4031-B090-83124E18769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E3AD9D1-0661-45C5-9DD9-D855BD9BF6AF}" type="slidenum">
              <a:rPr lang="en-GB" altLang="cs-CZ"/>
              <a:pPr>
                <a:spcBef>
                  <a:spcPct val="0"/>
                </a:spcBef>
              </a:pPr>
              <a:t>9</a:t>
            </a:fld>
            <a:endParaRPr lang="en-GB" altLang="cs-CZ"/>
          </a:p>
        </p:txBody>
      </p:sp>
      <p:sp>
        <p:nvSpPr>
          <p:cNvPr id="25603" name="Rectangle 2">
            <a:extLst>
              <a:ext uri="{FF2B5EF4-FFF2-40B4-BE49-F238E27FC236}">
                <a16:creationId xmlns:a16="http://schemas.microsoft.com/office/drawing/2014/main" id="{6E68DDB1-4E6F-4957-97A3-6C30A46AC62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5604" name="Rectangle 3">
            <a:extLst>
              <a:ext uri="{FF2B5EF4-FFF2-40B4-BE49-F238E27FC236}">
                <a16:creationId xmlns:a16="http://schemas.microsoft.com/office/drawing/2014/main" id="{D1837268-F626-44A1-9359-EC4519BD7BB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>
            <a:extLst>
              <a:ext uri="{FF2B5EF4-FFF2-40B4-BE49-F238E27FC236}">
                <a16:creationId xmlns:a16="http://schemas.microsoft.com/office/drawing/2014/main" id="{1F189BFD-453E-49D9-A6B7-D448D9BA78F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BCE52EF-C1B7-480B-B877-EDABB9F21C39}" type="slidenum">
              <a:rPr lang="en-GB" altLang="cs-CZ"/>
              <a:pPr>
                <a:spcBef>
                  <a:spcPct val="0"/>
                </a:spcBef>
              </a:pPr>
              <a:t>10</a:t>
            </a:fld>
            <a:endParaRPr lang="en-GB" altLang="cs-CZ"/>
          </a:p>
        </p:txBody>
      </p:sp>
      <p:sp>
        <p:nvSpPr>
          <p:cNvPr id="27651" name="Rectangle 2">
            <a:extLst>
              <a:ext uri="{FF2B5EF4-FFF2-40B4-BE49-F238E27FC236}">
                <a16:creationId xmlns:a16="http://schemas.microsoft.com/office/drawing/2014/main" id="{8F720727-AC86-4E45-BB2B-7034CB224FC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7652" name="Rectangle 3">
            <a:extLst>
              <a:ext uri="{FF2B5EF4-FFF2-40B4-BE49-F238E27FC236}">
                <a16:creationId xmlns:a16="http://schemas.microsoft.com/office/drawing/2014/main" id="{76CF01AD-0FDA-4BCC-8DC7-178DD1C5660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/>
            </a:lvl1pPr>
          </a:lstStyle>
          <a:p>
            <a:r>
              <a:rPr lang="en-GB" noProof="0" dirty="0"/>
              <a:t>Click here to insert title</a:t>
            </a:r>
            <a:endParaRPr lang="cs-CZ" noProof="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000"/>
            <a:ext cx="1546943" cy="1067390"/>
          </a:xfrm>
          <a:prstGeom prst="rect">
            <a:avLst/>
          </a:prstGeom>
        </p:spPr>
      </p:pic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marR="0" indent="0" algn="l" defTabSz="914400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marR="0" lvl="0" indent="0" algn="l" defTabSz="914400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/>
            </a:pPr>
            <a:r>
              <a:rPr lang="en-GB" noProof="0" dirty="0"/>
              <a:t>Click here to insert subtitle</a:t>
            </a:r>
          </a:p>
        </p:txBody>
      </p:sp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23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, images,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719997" y="718712"/>
            <a:ext cx="5220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9999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724" y="4068000"/>
            <a:ext cx="5220000" cy="360000"/>
          </a:xfrm>
        </p:spPr>
        <p:txBody>
          <a:bodyPr/>
          <a:lstStyle>
            <a:lvl1pPr algn="l">
              <a:lnSpc>
                <a:spcPts val="1100"/>
              </a:lnSpc>
              <a:defRPr sz="1100" b="1"/>
            </a:lvl1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51278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252003" y="4068000"/>
            <a:ext cx="5220000" cy="360000"/>
          </a:xfrm>
        </p:spPr>
        <p:txBody>
          <a:bodyPr/>
          <a:lstStyle>
            <a:lvl1pPr algn="l">
              <a:lnSpc>
                <a:spcPts val="1100"/>
              </a:lnSpc>
              <a:defRPr sz="1100" b="1"/>
            </a:lvl1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6251278" y="718712"/>
            <a:ext cx="5220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86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90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000"/>
            <a:ext cx="1546943" cy="1067390"/>
          </a:xfrm>
          <a:prstGeom prst="rect">
            <a:avLst/>
          </a:prstGeom>
        </p:spPr>
      </p:pic>
      <p:sp>
        <p:nvSpPr>
          <p:cNvPr id="11" name="Nadpis 6">
            <a:extLst>
              <a:ext uri="{FF2B5EF4-FFF2-40B4-BE49-F238E27FC236}">
                <a16:creationId xmlns:a16="http://schemas.microsoft.com/office/drawing/2014/main" id="{210CF170-3CE8-4094-B136-F821606CD8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5246518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rgbClr val="0000DC"/>
                </a:solidFill>
              </a:defRPr>
            </a:lvl1pPr>
          </a:lstStyle>
          <a:p>
            <a:r>
              <a:rPr lang="en-GB" noProof="0" dirty="0"/>
              <a:t>Click here to insert title</a:t>
            </a:r>
            <a:endParaRPr lang="cs-CZ" dirty="0"/>
          </a:p>
        </p:txBody>
      </p:sp>
      <p:sp>
        <p:nvSpPr>
          <p:cNvPr id="12" name="Podnadpis 2">
            <a:extLst>
              <a:ext uri="{FF2B5EF4-FFF2-40B4-BE49-F238E27FC236}">
                <a16:creationId xmlns:a16="http://schemas.microsoft.com/office/drawing/2014/main" id="{F805DFF4-9876-466D-A663-D549EEF8195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5246518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rgbClr val="0000DC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GB" noProof="0" dirty="0"/>
              <a:t>Click here to insert subtitle</a:t>
            </a:r>
          </a:p>
        </p:txBody>
      </p:sp>
      <p:sp>
        <p:nvSpPr>
          <p:cNvPr id="9" name="Zástupný symbol pro obrázek 7">
            <a:extLst>
              <a:ext uri="{FF2B5EF4-FFF2-40B4-BE49-F238E27FC236}">
                <a16:creationId xmlns:a16="http://schemas.microsoft.com/office/drawing/2014/main" id="{80C21443-92BF-4BF1-9C61-FDB664DC796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0"/>
            <a:ext cx="6096000" cy="6857999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en-GB" noProof="0" dirty="0"/>
              <a:t>Click on the icon to insert image</a:t>
            </a:r>
          </a:p>
        </p:txBody>
      </p:sp>
      <p:sp>
        <p:nvSpPr>
          <p:cNvPr id="7" name="Zástupný symbol pro zápatí 1">
            <a:extLst>
              <a:ext uri="{FF2B5EF4-FFF2-40B4-BE49-F238E27FC236}">
                <a16:creationId xmlns:a16="http://schemas.microsoft.com/office/drawing/2014/main" id="{24438A88-1921-4DF2-9F65-459AAE83D16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4925020" cy="252000"/>
          </a:xfrm>
        </p:spPr>
        <p:txBody>
          <a:bodyPr/>
          <a:lstStyle>
            <a:lvl1pPr>
              <a:defRPr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</p:spTree>
    <p:extLst>
      <p:ext uri="{BB962C8B-B14F-4D97-AF65-F5344CB8AC3E}">
        <p14:creationId xmlns:p14="http://schemas.microsoft.com/office/powerpoint/2010/main" val="21581272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inverse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Click here to insert title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GB" noProof="0" dirty="0"/>
              <a:t>Click here to insert subtitle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FF585A7D-D2A5-48D6-9877-7D43E33E52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868"/>
            <a:ext cx="1546943" cy="1065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image - inverse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5246518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Click here to insert title</a:t>
            </a:r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5246518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GB" noProof="0" dirty="0"/>
              <a:t>Click here to insert subtitle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FF585A7D-D2A5-48D6-9877-7D43E33E52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868"/>
            <a:ext cx="1546943" cy="1065653"/>
          </a:xfrm>
          <a:prstGeom prst="rect">
            <a:avLst/>
          </a:prstGeom>
        </p:spPr>
      </p:pic>
      <p:sp>
        <p:nvSpPr>
          <p:cNvPr id="10" name="Zástupný symbol pro obrázek 7">
            <a:extLst>
              <a:ext uri="{FF2B5EF4-FFF2-40B4-BE49-F238E27FC236}">
                <a16:creationId xmlns:a16="http://schemas.microsoft.com/office/drawing/2014/main" id="{05C2E24A-1A94-4B14-B9BB-CA01DE5DD20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0"/>
            <a:ext cx="6096000" cy="6857999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Click on the icon to insert image</a:t>
            </a:r>
          </a:p>
        </p:txBody>
      </p:sp>
      <p:sp>
        <p:nvSpPr>
          <p:cNvPr id="12" name="Zástupný symbol pro zápatí 2">
            <a:extLst>
              <a:ext uri="{FF2B5EF4-FFF2-40B4-BE49-F238E27FC236}">
                <a16:creationId xmlns:a16="http://schemas.microsoft.com/office/drawing/2014/main" id="{CC921DFF-8B97-473C-919A-06F55168BDF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492502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</p:spTree>
    <p:extLst>
      <p:ext uri="{BB962C8B-B14F-4D97-AF65-F5344CB8AC3E}">
        <p14:creationId xmlns:p14="http://schemas.microsoft.com/office/powerpoint/2010/main" val="38199248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se slide with image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obrázek 7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12192000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Click here to insert image</a:t>
            </a:r>
          </a:p>
        </p:txBody>
      </p:sp>
      <p:pic>
        <p:nvPicPr>
          <p:cNvPr id="2" name="Obrázek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5419" cy="597600"/>
          </a:xfrm>
          <a:prstGeom prst="rect">
            <a:avLst/>
          </a:prstGeom>
        </p:spPr>
      </p:pic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46E80635-6C5C-49F3-8F11-AD16586CD07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000" y="6040795"/>
            <a:ext cx="8555976" cy="510831"/>
          </a:xfrm>
        </p:spPr>
        <p:txBody>
          <a:bodyPr lIns="0" tIns="0" rIns="0" bIns="0" numCol="1" spcCol="324000">
            <a:noAutofit/>
          </a:bodyPr>
          <a:lstStyle>
            <a:lvl1pPr marL="0" marR="0" indent="0" algn="l" defTabSz="914400" rtl="0" eaLnBrk="1" fontAlgn="base" latinLnBrk="0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 sz="1500" b="0">
                <a:solidFill>
                  <a:schemeClr val="bg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GB" noProof="0" dirty="0"/>
              <a:t>Click here to insert text</a:t>
            </a:r>
          </a:p>
        </p:txBody>
      </p:sp>
    </p:spTree>
    <p:extLst>
      <p:ext uri="{BB962C8B-B14F-4D97-AF65-F5344CB8AC3E}">
        <p14:creationId xmlns:p14="http://schemas.microsoft.com/office/powerpoint/2010/main" val="19642117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MED slide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cký objekt 5">
            <a:extLst>
              <a:ext uri="{FF2B5EF4-FFF2-40B4-BE49-F238E27FC236}">
                <a16:creationId xmlns:a16="http://schemas.microsoft.com/office/drawing/2014/main" id="{B05C908F-B8F4-4FC8-A2D7-3536612277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2872" y="2014647"/>
            <a:ext cx="4106255" cy="2828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703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C4DCCB8A-E23F-49B6-A0BE-D9E395C4E7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57242" y="2298933"/>
            <a:ext cx="8712448" cy="2260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214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141899C-7576-4EEB-A024-5D5E74B98B9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62A51E0-06F2-44C7-8FA6-479AAE448D2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BF911C8-C908-4AF9-890B-AF24211825B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E9C3C16-A3BD-47A3-A684-1E1349E9F4E1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25009236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8DD9E18-5924-4985-9364-5B793D14574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C4F0823-FD15-49DA-BAFD-20C4321C4B3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CEB939D-1636-4E45-AC8A-14BEC7994E2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DB390E6-1317-4466-999B-304C5B02CBCB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28035837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 sz="1200"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Click here to insert heading</a:t>
            </a:r>
            <a:endParaRPr lang="cs-CZ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390E4E2C-8A81-45F0-A5ED-59F1EE588AF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en-GB" noProof="0" dirty="0"/>
              <a:t>Click here to insert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6912295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97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Nadpis, 1 velký a 2 malé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09DC78C4-DC07-421B-8250-F99599D792B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8732AFF4-4C67-4DF1-A269-8367EFD304B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6C9DEC7A-5FD4-4AD1-9E82-F0D38BD40FC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9068E89-E8B4-4132-9B25-58DF5280CA25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132441066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Nadpis a 4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DA9046F9-561E-4BE0-BFCF-C15CD3409C7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D63C64D3-5358-4869-B28A-AA26C2BB21C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E3DE0B1C-111F-4DCA-B564-19D6E4AE940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D35AB49-7EF6-4B6A-9804-31F22874167D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26630135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34433" y="274638"/>
            <a:ext cx="11618384" cy="11430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F7BB483-FB87-472B-93DE-6A6B2113197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1B35179-0C03-491A-A539-F2E9A34FBC6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0E1B8D8-2318-40AF-972C-BF7019F721F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1F9D18B-D9D4-41C9-8698-E6F8598FC016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996959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Nadpis, text a 2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34433" y="274638"/>
            <a:ext cx="11618384" cy="11430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296A7129-B340-4956-B83B-59474531FEF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AFEB13B7-6D13-48B7-BCAB-08177B90096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9A97B8AE-A6BD-4777-949C-EFE9EBA2DE9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3354530-A295-44B7-AECD-64531B7541D6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167364443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E7DD864-E276-412F-AAAD-51228643C42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268C12D-9A4F-407F-B738-E260B5CA81A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A25283C-2291-4E8F-8B7D-DA0F8572F0A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889915F-2BDD-4242-918E-E3B5187EC8A5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34227359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, subheading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noProof="0" dirty="0"/>
              <a:t>Click here to insert subheading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Click here to insert heading</a:t>
            </a:r>
            <a:endParaRPr lang="cs-CZ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10" name="Zástupný symbol pro obsah 2">
            <a:extLst>
              <a:ext uri="{FF2B5EF4-FFF2-40B4-BE49-F238E27FC236}">
                <a16:creationId xmlns:a16="http://schemas.microsoft.com/office/drawing/2014/main" id="{5CA9AC87-D3DE-408C-9471-D419F474834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en-GB" noProof="0" dirty="0"/>
              <a:t>Click here to insert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0344282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and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Click here to insert heading</a:t>
            </a:r>
            <a:endParaRPr lang="cs-CZ" dirty="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1D440DD4-5185-4C05-8E91-80CB3DC67394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72000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en-GB" noProof="0" dirty="0"/>
              <a:t>Click here to insert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9" name="Zástupný symbol pro obsah 2">
            <a:extLst>
              <a:ext uri="{FF2B5EF4-FFF2-40B4-BE49-F238E27FC236}">
                <a16:creationId xmlns:a16="http://schemas.microsoft.com/office/drawing/2014/main" id="{91531ABC-E456-4507-A022-87C2E3C7A2AA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625128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en-GB" noProof="0" dirty="0"/>
              <a:t>Click here to insert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9667395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pos="7242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, subheading and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20725" y="1296001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noProof="0" dirty="0"/>
              <a:t>Click here to insert subheading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pPr lvl="0"/>
            <a:r>
              <a:rPr lang="en-GB" noProof="0" dirty="0"/>
              <a:t>Click here to insert heading</a:t>
            </a:r>
            <a:endParaRPr lang="cs-CZ" noProof="0" dirty="0"/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251278" y="1290515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noProof="0" dirty="0"/>
              <a:t>Click here to insert subheading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D7707F6E-62D9-4ACE-A33C-A5E15E5CDF75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72000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en-GB" noProof="0" dirty="0"/>
              <a:t>Click here to insert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13" name="Zástupný symbol pro obsah 2">
            <a:extLst>
              <a:ext uri="{FF2B5EF4-FFF2-40B4-BE49-F238E27FC236}">
                <a16:creationId xmlns:a16="http://schemas.microsoft.com/office/drawing/2014/main" id="{911B9D34-B8F8-4804-B959-27E40687C897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625128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en-GB" noProof="0" dirty="0"/>
              <a:t>Click here to insert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3171684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6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, subheading, 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C8DF9A9-CF6E-49C8-A8BC-74FDF24B8C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Click here to insert heading</a:t>
            </a:r>
            <a:endParaRPr lang="cs-CZ" dirty="0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1E1D20B9-1A33-484F-AB08-D95E85A9CB2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7A2EACA-93F7-4696-A84F-C07E4801CB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id="{45EA606A-B012-497D-A062-93B4C5E7BD3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347735" y="2596845"/>
            <a:ext cx="4125465" cy="3208441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8" name="Zástupný symbol pro obrázek 7">
            <a:extLst>
              <a:ext uri="{FF2B5EF4-FFF2-40B4-BE49-F238E27FC236}">
                <a16:creationId xmlns:a16="http://schemas.microsoft.com/office/drawing/2014/main" id="{55454331-9726-47EA-9406-7071E2CA33D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29509" y="1665288"/>
            <a:ext cx="6207791" cy="4139998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en-GB" noProof="0" dirty="0"/>
              <a:t>Click on the icon to insert image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A2E7788A-7319-4B13-B5BD-0D72FA9D7A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11" name="Zástupný symbol pro text 7">
            <a:extLst>
              <a:ext uri="{FF2B5EF4-FFF2-40B4-BE49-F238E27FC236}">
                <a16:creationId xmlns:a16="http://schemas.microsoft.com/office/drawing/2014/main" id="{B0741B4D-1AE5-4AB1-8AD2-5E6FAC7F6F2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noProof="0" dirty="0"/>
              <a:t>Click here to insert subheading</a:t>
            </a:r>
          </a:p>
        </p:txBody>
      </p:sp>
    </p:spTree>
    <p:extLst>
      <p:ext uri="{BB962C8B-B14F-4D97-AF65-F5344CB8AC3E}">
        <p14:creationId xmlns:p14="http://schemas.microsoft.com/office/powerpoint/2010/main" val="38328353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, subheading and thre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4440000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9999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40000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161200" y="4414270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72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44047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161436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719999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8160001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noProof="0" dirty="0"/>
              <a:t>Click here to insert subheading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en-GB" noProof="0" dirty="0"/>
              <a:t>Click here to insert heading</a:t>
            </a:r>
            <a:endParaRPr lang="cs-CZ" dirty="0"/>
          </a:p>
        </p:txBody>
      </p:sp>
      <p:pic>
        <p:nvPicPr>
          <p:cNvPr id="22" name="Obrázek 21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410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49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out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51439ED6-907B-45D9-8FCC-98AE21B3C06D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720000" y="692150"/>
            <a:ext cx="10753200" cy="5139850"/>
          </a:xfrm>
          <a:prstGeom prst="rect">
            <a:avLst/>
          </a:prstGeom>
        </p:spPr>
        <p:txBody>
          <a:bodyPr/>
          <a:lstStyle>
            <a:lvl1pPr marL="72000" indent="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en-GB" noProof="0" dirty="0"/>
              <a:t>Click here to insert text</a:t>
            </a:r>
          </a:p>
        </p:txBody>
      </p:sp>
    </p:spTree>
    <p:extLst>
      <p:ext uri="{BB962C8B-B14F-4D97-AF65-F5344CB8AC3E}">
        <p14:creationId xmlns:p14="http://schemas.microsoft.com/office/powerpoint/2010/main" val="2349755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ly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6" name="Nadpis 12">
            <a:extLst>
              <a:ext uri="{FF2B5EF4-FFF2-40B4-BE49-F238E27FC236}">
                <a16:creationId xmlns:a16="http://schemas.microsoft.com/office/drawing/2014/main" id="{C80D1D37-E5CA-42AD-BE6B-219FAFB546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en-GB" noProof="0" dirty="0"/>
              <a:t>Click here to insert heading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455407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1200" dirty="0" smtClean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GB" noProof="0" dirty="0"/>
              <a:t>Click here to insert heading</a:t>
            </a:r>
            <a:endParaRPr lang="cs-CZ" dirty="0"/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8800" y="1872000"/>
            <a:ext cx="107532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/>
            </a:pPr>
            <a:r>
              <a:rPr lang="en-GB" noProof="0" dirty="0"/>
              <a:t>Click here to insert text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84" r:id="rId2"/>
    <p:sldLayoutId id="2147483685" r:id="rId3"/>
    <p:sldLayoutId id="2147483674" r:id="rId4"/>
    <p:sldLayoutId id="2147483688" r:id="rId5"/>
    <p:sldLayoutId id="2147483698" r:id="rId6"/>
    <p:sldLayoutId id="2147483673" r:id="rId7"/>
    <p:sldLayoutId id="2147483675" r:id="rId8"/>
    <p:sldLayoutId id="2147483695" r:id="rId9"/>
    <p:sldLayoutId id="2147483677" r:id="rId10"/>
    <p:sldLayoutId id="2147483686" r:id="rId11"/>
    <p:sldLayoutId id="2147483697" r:id="rId12"/>
    <p:sldLayoutId id="2147483690" r:id="rId13"/>
    <p:sldLayoutId id="2147483696" r:id="rId14"/>
    <p:sldLayoutId id="2147483694" r:id="rId15"/>
    <p:sldLayoutId id="2147483692" r:id="rId16"/>
    <p:sldLayoutId id="2147483693" r:id="rId17"/>
    <p:sldLayoutId id="2147483699" r:id="rId18"/>
    <p:sldLayoutId id="2147483700" r:id="rId19"/>
    <p:sldLayoutId id="2147483701" r:id="rId20"/>
    <p:sldLayoutId id="2147483702" r:id="rId21"/>
    <p:sldLayoutId id="2147483703" r:id="rId22"/>
    <p:sldLayoutId id="2147483704" r:id="rId23"/>
  </p:sldLayoutIdLst>
  <p:hf hdr="0" dt="0"/>
  <p:txStyles>
    <p:titleStyle>
      <a:lvl1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0" marR="0" indent="0" algn="l" defTabSz="914400" rtl="0" eaLnBrk="1" fontAlgn="base" latinLnBrk="0" hangingPunct="1">
        <a:lnSpc>
          <a:spcPct val="114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tabLst/>
        <a:defRPr sz="28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500" b="0">
          <a:solidFill>
            <a:schemeClr val="tx1"/>
          </a:solidFill>
          <a:latin typeface="+mn-lt"/>
        </a:defRPr>
      </a:lvl2pPr>
      <a:lvl3pPr marL="914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500" b="0">
          <a:solidFill>
            <a:schemeClr val="tx1"/>
          </a:solidFill>
          <a:latin typeface="+mn-lt"/>
        </a:defRPr>
      </a:lvl3pPr>
      <a:lvl4pPr marL="1371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500" b="0">
          <a:solidFill>
            <a:schemeClr val="tx1"/>
          </a:solidFill>
          <a:latin typeface="+mn-lt"/>
        </a:defRPr>
      </a:lvl4pPr>
      <a:lvl5pPr marL="18288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500" b="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25"/>
        </a:buBlip>
        <a:defRPr>
          <a:solidFill>
            <a:schemeClr val="tx1"/>
          </a:solidFill>
          <a:latin typeface="+mn-lt"/>
        </a:defRPr>
      </a:lvl6pPr>
      <a:lvl7pPr marL="27432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3200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3657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935" userDrawn="1">
          <p15:clr>
            <a:srgbClr val="F26B43"/>
          </p15:clr>
        </p15:guide>
        <p15:guide id="2" pos="438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7" descr="Bez názvu5 kopie">
            <a:extLst>
              <a:ext uri="{FF2B5EF4-FFF2-40B4-BE49-F238E27FC236}">
                <a16:creationId xmlns:a16="http://schemas.microsoft.com/office/drawing/2014/main" id="{E960A177-1983-4D49-8E82-B71B1BA1770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lum bright="-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Rectangle 2">
            <a:extLst>
              <a:ext uri="{FF2B5EF4-FFF2-40B4-BE49-F238E27FC236}">
                <a16:creationId xmlns:a16="http://schemas.microsoft.com/office/drawing/2014/main" id="{B92EB512-6F1F-43A3-B405-A6B262DC243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cs-CZ"/>
              <a:t>Klepnutím lze upravit styl předlohy nadpisů.</a:t>
            </a:r>
          </a:p>
        </p:txBody>
      </p:sp>
      <p:sp>
        <p:nvSpPr>
          <p:cNvPr id="2052" name="Rectangle 3">
            <a:extLst>
              <a:ext uri="{FF2B5EF4-FFF2-40B4-BE49-F238E27FC236}">
                <a16:creationId xmlns:a16="http://schemas.microsoft.com/office/drawing/2014/main" id="{F25EBDE2-F323-4643-B0D3-2CF0A62AD87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cs-CZ"/>
              <a:t>Klepnutím lze upravit styly předlohy textu.</a:t>
            </a:r>
          </a:p>
          <a:p>
            <a:pPr lvl="1"/>
            <a:r>
              <a:rPr lang="en-GB" altLang="cs-CZ"/>
              <a:t>Druhá úroveň</a:t>
            </a:r>
          </a:p>
          <a:p>
            <a:pPr lvl="2"/>
            <a:r>
              <a:rPr lang="en-GB" altLang="cs-CZ"/>
              <a:t>Třetí úroveň</a:t>
            </a:r>
          </a:p>
          <a:p>
            <a:pPr lvl="3"/>
            <a:r>
              <a:rPr lang="en-GB" altLang="cs-CZ"/>
              <a:t>Čtvrtá úroveň</a:t>
            </a:r>
          </a:p>
          <a:p>
            <a:pPr lvl="4"/>
            <a:r>
              <a:rPr lang="en-GB" altLang="cs-CZ"/>
              <a:t>Pátá úroveň</a:t>
            </a:r>
          </a:p>
        </p:txBody>
      </p:sp>
      <p:sp>
        <p:nvSpPr>
          <p:cNvPr id="55300" name="Rectangle 4">
            <a:extLst>
              <a:ext uri="{FF2B5EF4-FFF2-40B4-BE49-F238E27FC236}">
                <a16:creationId xmlns:a16="http://schemas.microsoft.com/office/drawing/2014/main" id="{C73482B3-3B7C-4F74-A909-80BDB34ABD1E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0"/>
              </a:spcBef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5301" name="Rectangle 5">
            <a:extLst>
              <a:ext uri="{FF2B5EF4-FFF2-40B4-BE49-F238E27FC236}">
                <a16:creationId xmlns:a16="http://schemas.microsoft.com/office/drawing/2014/main" id="{1C69A1D4-FD76-4A9C-B239-AA0F90676154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spcBef>
                <a:spcPct val="0"/>
              </a:spcBef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5302" name="Rectangle 6">
            <a:extLst>
              <a:ext uri="{FF2B5EF4-FFF2-40B4-BE49-F238E27FC236}">
                <a16:creationId xmlns:a16="http://schemas.microsoft.com/office/drawing/2014/main" id="{DB142DE4-A36C-4627-A534-9E318DE452FF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4BF42FAA-C4E9-41ED-912A-CC75D5306C6D}" type="slidenum">
              <a:rPr lang="en-GB" altLang="cs-CZ"/>
              <a:pPr/>
              <a:t>‹#›</a:t>
            </a:fld>
            <a:endParaRPr lang="en-GB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0.jpe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microsoft.com/office/2007/relationships/media" Target="../media/media12.m4a"/><Relationship Id="rId7" Type="http://schemas.openxmlformats.org/officeDocument/2006/relationships/hyperlink" Target="http://images.google.com/imgres?imgurl=http://www.rheomed.de/Bilder/produkte/dialyser.jpg&amp;imgrefurl=http://www.rheomed.de/Englisch/produkte.htm&amp;h=1917&amp;w=2750&amp;sz=54&amp;tbnid=OF_rRvGknpAJ:&amp;tbnh=104&amp;tbnw=149&amp;start=1&amp;prev=/images%3Fq%3Ddialyser%26hl%3Dcs%26lr%3D" TargetMode="Externa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notesSlide" Target="../notesSlides/notesSlide9.xml"/><Relationship Id="rId11" Type="http://schemas.openxmlformats.org/officeDocument/2006/relationships/image" Target="../media/image11.png"/><Relationship Id="rId5" Type="http://schemas.openxmlformats.org/officeDocument/2006/relationships/slideLayout" Target="../slideLayouts/slideLayout23.xml"/><Relationship Id="rId10" Type="http://schemas.openxmlformats.org/officeDocument/2006/relationships/image" Target="../media/image29.png"/><Relationship Id="rId4" Type="http://schemas.openxmlformats.org/officeDocument/2006/relationships/audio" Target="../media/media12.m4a"/><Relationship Id="rId9" Type="http://schemas.openxmlformats.org/officeDocument/2006/relationships/oleObject" Target="../embeddings/oleObject1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1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11.png"/><Relationship Id="rId5" Type="http://schemas.openxmlformats.org/officeDocument/2006/relationships/image" Target="../media/image32.png"/><Relationship Id="rId4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microsoft.com/office/2007/relationships/media" Target="../media/media16.m4a"/><Relationship Id="rId7" Type="http://schemas.openxmlformats.org/officeDocument/2006/relationships/hyperlink" Target="http://www.diabetesaustralia.com.au/conquest/0204-insulin-pump-therapy.htm" TargetMode="Externa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notesSlide" Target="../notesSlides/notesSlide12.xml"/><Relationship Id="rId5" Type="http://schemas.openxmlformats.org/officeDocument/2006/relationships/slideLayout" Target="../slideLayouts/slideLayout22.xml"/><Relationship Id="rId10" Type="http://schemas.openxmlformats.org/officeDocument/2006/relationships/image" Target="../media/image11.png"/><Relationship Id="rId4" Type="http://schemas.openxmlformats.org/officeDocument/2006/relationships/audio" Target="../media/media16.m4a"/><Relationship Id="rId9" Type="http://schemas.openxmlformats.org/officeDocument/2006/relationships/image" Target="../media/image3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1.pn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11.png"/><Relationship Id="rId5" Type="http://schemas.openxmlformats.org/officeDocument/2006/relationships/image" Target="../media/image36.jpeg"/><Relationship Id="rId4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1.png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notesSlide" Target="../notesSlides/notesSlide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11.png"/><Relationship Id="rId4" Type="http://schemas.openxmlformats.org/officeDocument/2006/relationships/image" Target="../media/image4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4.jpe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4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1.png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notesSlide" Target="../notesSlides/notesSlide2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9.jpeg"/><Relationship Id="rId5" Type="http://schemas.openxmlformats.org/officeDocument/2006/relationships/hyperlink" Target="http://www.morganimplants.com/images/multiple-posterior-graphic.jpg" TargetMode="External"/><Relationship Id="rId4" Type="http://schemas.openxmlformats.org/officeDocument/2006/relationships/image" Target="../media/image4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11.png"/><Relationship Id="rId5" Type="http://schemas.openxmlformats.org/officeDocument/2006/relationships/image" Target="../media/image50.jpeg"/><Relationship Id="rId4" Type="http://schemas.openxmlformats.org/officeDocument/2006/relationships/notesSlide" Target="../notesSlides/notesSlide2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1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1.png"/><Relationship Id="rId5" Type="http://schemas.openxmlformats.org/officeDocument/2006/relationships/image" Target="../media/image16.jpe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19.jpe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13" Type="http://schemas.openxmlformats.org/officeDocument/2006/relationships/image" Target="../media/image11.png"/><Relationship Id="rId3" Type="http://schemas.microsoft.com/office/2007/relationships/media" Target="../media/media8.m4a"/><Relationship Id="rId7" Type="http://schemas.openxmlformats.org/officeDocument/2006/relationships/hyperlink" Target="http://www.bzs.cz/Obrazky/defibrilator.jpg" TargetMode="External"/><Relationship Id="rId12" Type="http://schemas.openxmlformats.org/officeDocument/2006/relationships/image" Target="../media/image23.jpe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notesSlide" Target="../notesSlides/notesSlide6.xml"/><Relationship Id="rId11" Type="http://schemas.openxmlformats.org/officeDocument/2006/relationships/hyperlink" Target="http://www.polymed.cz/sub/igmproducts/F144.jpg" TargetMode="External"/><Relationship Id="rId5" Type="http://schemas.openxmlformats.org/officeDocument/2006/relationships/slideLayout" Target="../slideLayouts/slideLayout21.xml"/><Relationship Id="rId10" Type="http://schemas.openxmlformats.org/officeDocument/2006/relationships/image" Target="../media/image22.jpeg"/><Relationship Id="rId4" Type="http://schemas.openxmlformats.org/officeDocument/2006/relationships/audio" Target="../media/media8.m4a"/><Relationship Id="rId9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7" Type="http://schemas.openxmlformats.org/officeDocument/2006/relationships/image" Target="../media/image11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5.png"/><Relationship Id="rId5" Type="http://schemas.openxmlformats.org/officeDocument/2006/relationships/image" Target="../media/image24.jpeg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1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7.jpeg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6178D330-B66C-744A-9DAE-6FE02756516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1022" y="6251150"/>
            <a:ext cx="7920000" cy="252000"/>
          </a:xfrm>
        </p:spPr>
        <p:txBody>
          <a:bodyPr/>
          <a:lstStyle/>
          <a:p>
            <a:r>
              <a:rPr lang="cs-CZ" altLang="cs-CZ" sz="1200" b="1" dirty="0"/>
              <a:t> Biofyzikální ústav Lékařské fakulty</a:t>
            </a:r>
            <a:r>
              <a:rPr lang="en-GB" altLang="cs-CZ" sz="1200" b="1" dirty="0"/>
              <a:t> Masaryk</a:t>
            </a:r>
            <a:r>
              <a:rPr lang="cs-CZ" altLang="cs-CZ" sz="1200" b="1" dirty="0"/>
              <a:t>ovy univerzity, </a:t>
            </a:r>
            <a:r>
              <a:rPr lang="en-GB" altLang="cs-CZ" sz="1200" b="1" dirty="0"/>
              <a:t>Brno</a:t>
            </a:r>
            <a:endParaRPr lang="en-GB" noProof="0" dirty="0"/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3CDB8457-0BA6-D54B-A726-511C9A367AE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en-GB" altLang="cs-CZ" noProof="0" smtClean="0"/>
              <a:pPr/>
              <a:t>1</a:t>
            </a:fld>
            <a:endParaRPr lang="en-GB" altLang="cs-CZ" noProof="0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123A9B39-6D5B-1149-AF4B-4E9BE32202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4400" dirty="0"/>
              <a:t>Přednášky z lékařské biofyziky</a:t>
            </a:r>
            <a:endParaRPr lang="en-GB" dirty="0"/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57CF0B4A-6B2F-5E47-805C-7758C9BCEB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1652" y="4174276"/>
            <a:ext cx="11361600" cy="698497"/>
          </a:xfrm>
        </p:spPr>
        <p:txBody>
          <a:bodyPr/>
          <a:lstStyle/>
          <a:p>
            <a:r>
              <a:rPr lang="cs-CZ" altLang="cs-CZ" b="1" dirty="0"/>
              <a:t>Přístroje pro náhradu a podporu tělesných orgánů</a:t>
            </a:r>
            <a:endParaRPr lang="en-GB" altLang="cs-CZ" b="1" dirty="0"/>
          </a:p>
          <a:p>
            <a:endParaRPr lang="en-GB" dirty="0"/>
          </a:p>
        </p:txBody>
      </p:sp>
      <p:grpSp>
        <p:nvGrpSpPr>
          <p:cNvPr id="6" name="Group 12">
            <a:extLst>
              <a:ext uri="{FF2B5EF4-FFF2-40B4-BE49-F238E27FC236}">
                <a16:creationId xmlns:a16="http://schemas.microsoft.com/office/drawing/2014/main" id="{7B31A9EB-297D-4D6D-B168-6BAC99A5A75C}"/>
              </a:ext>
            </a:extLst>
          </p:cNvPr>
          <p:cNvGrpSpPr>
            <a:grpSpLocks/>
          </p:cNvGrpSpPr>
          <p:nvPr/>
        </p:nvGrpSpPr>
        <p:grpSpPr bwMode="auto">
          <a:xfrm>
            <a:off x="6952870" y="90890"/>
            <a:ext cx="4911181" cy="2582861"/>
            <a:chOff x="612" y="1207"/>
            <a:chExt cx="3285" cy="1815"/>
          </a:xfrm>
        </p:grpSpPr>
        <p:pic>
          <p:nvPicPr>
            <p:cNvPr id="7" name="Picture 7" descr="Retinal Implant">
              <a:extLst>
                <a:ext uri="{FF2B5EF4-FFF2-40B4-BE49-F238E27FC236}">
                  <a16:creationId xmlns:a16="http://schemas.microsoft.com/office/drawing/2014/main" id="{0BB46A7B-58A0-46C7-800F-5FC41D3E8AC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01" y="1207"/>
              <a:ext cx="1089" cy="8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8" descr=" ">
              <a:extLst>
                <a:ext uri="{FF2B5EF4-FFF2-40B4-BE49-F238E27FC236}">
                  <a16:creationId xmlns:a16="http://schemas.microsoft.com/office/drawing/2014/main" id="{FDD204F3-6888-4058-956C-62916DAA4DE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53" y="1207"/>
              <a:ext cx="1244" cy="18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5" descr="heart0703">
              <a:extLst>
                <a:ext uri="{FF2B5EF4-FFF2-40B4-BE49-F238E27FC236}">
                  <a16:creationId xmlns:a16="http://schemas.microsoft.com/office/drawing/2014/main" id="{88EE9FCD-F3DB-4838-9F65-86959ECAB0E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46" y="2071"/>
              <a:ext cx="953" cy="9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6" descr="biomechanical pancreas">
              <a:extLst>
                <a:ext uri="{FF2B5EF4-FFF2-40B4-BE49-F238E27FC236}">
                  <a16:creationId xmlns:a16="http://schemas.microsoft.com/office/drawing/2014/main" id="{F90358DF-6E8B-4DF3-9899-E6057F95D91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2" y="1207"/>
              <a:ext cx="1137" cy="18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1" name="Nahraný zvuk">
            <a:hlinkClick r:id="" action="ppaction://media"/>
            <a:extLst>
              <a:ext uri="{FF2B5EF4-FFF2-40B4-BE49-F238E27FC236}">
                <a16:creationId xmlns:a16="http://schemas.microsoft.com/office/drawing/2014/main" id="{BE6EA75E-4B5F-466F-A88C-7A4EF50317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597146" y="298775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613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981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Zástupný symbol pro číslo snímku 7">
            <a:extLst>
              <a:ext uri="{FF2B5EF4-FFF2-40B4-BE49-F238E27FC236}">
                <a16:creationId xmlns:a16="http://schemas.microsoft.com/office/drawing/2014/main" id="{F8A0F4D9-157C-4CCF-9EA5-E03084B201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1C7AAD1-15C5-468E-BD75-1AF276D5EB69}" type="slidenum">
              <a:rPr lang="en-GB" altLang="cs-CZ" sz="1400"/>
              <a:pPr>
                <a:spcBef>
                  <a:spcPct val="0"/>
                </a:spcBef>
                <a:buFontTx/>
                <a:buNone/>
              </a:pPr>
              <a:t>10</a:t>
            </a:fld>
            <a:endParaRPr lang="en-GB" altLang="cs-CZ" sz="1400"/>
          </a:p>
        </p:txBody>
      </p:sp>
      <p:sp>
        <p:nvSpPr>
          <p:cNvPr id="26627" name="Rectangle 2">
            <a:extLst>
              <a:ext uri="{FF2B5EF4-FFF2-40B4-BE49-F238E27FC236}">
                <a16:creationId xmlns:a16="http://schemas.microsoft.com/office/drawing/2014/main" id="{EFDFD2DA-109F-4FCD-97C4-F2487AB04C4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34433" y="274638"/>
            <a:ext cx="7441943" cy="663616"/>
          </a:xfrm>
        </p:spPr>
        <p:txBody>
          <a:bodyPr/>
          <a:lstStyle/>
          <a:p>
            <a:pPr eaLnBrk="1" hangingPunct="1"/>
            <a:r>
              <a:rPr lang="cs-CZ" altLang="cs-CZ" dirty="0"/>
              <a:t>Umělá ledvina - hemodialýza</a:t>
            </a:r>
          </a:p>
        </p:txBody>
      </p:sp>
      <p:pic>
        <p:nvPicPr>
          <p:cNvPr id="26628" name="Picture 7" descr="dialyser">
            <a:hlinkClick r:id="rId7"/>
            <a:extLst>
              <a:ext uri="{FF2B5EF4-FFF2-40B4-BE49-F238E27FC236}">
                <a16:creationId xmlns:a16="http://schemas.microsoft.com/office/drawing/2014/main" id="{763CECB3-9AAD-43A7-A312-A4455A7A9423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19288" y="1700213"/>
            <a:ext cx="2665412" cy="18605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70195"/>
                  </a:schemeClr>
                </a:solidFill>
              </a14:hiddenFill>
            </a:ext>
          </a:extLst>
        </p:spPr>
      </p:pic>
      <p:sp>
        <p:nvSpPr>
          <p:cNvPr id="26629" name="Text Box 14">
            <a:extLst>
              <a:ext uri="{FF2B5EF4-FFF2-40B4-BE49-F238E27FC236}">
                <a16:creationId xmlns:a16="http://schemas.microsoft.com/office/drawing/2014/main" id="{306AD7DA-1DA1-4641-B91F-03C50E7BA2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9288" y="4076701"/>
            <a:ext cx="2736850" cy="1311275"/>
          </a:xfrm>
          <a:prstGeom prst="rect">
            <a:avLst/>
          </a:prstGeom>
          <a:solidFill>
            <a:schemeClr val="bg1">
              <a:alpha val="7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000"/>
              <a:t>Nadbytečný objem krve lze redukovat podtlakem na straně dialyzačního roztoku</a:t>
            </a:r>
            <a:endParaRPr lang="en-GB" altLang="cs-CZ" sz="2000"/>
          </a:p>
        </p:txBody>
      </p:sp>
      <p:sp>
        <p:nvSpPr>
          <p:cNvPr id="26630" name="Rectangle 23">
            <a:extLst>
              <a:ext uri="{FF2B5EF4-FFF2-40B4-BE49-F238E27FC236}">
                <a16:creationId xmlns:a16="http://schemas.microsoft.com/office/drawing/2014/main" id="{6000C4E0-42A4-4562-854C-34659C5212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22638" y="6583364"/>
            <a:ext cx="7345362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cs-CZ" sz="1200"/>
              <a:t>According</a:t>
            </a:r>
            <a:r>
              <a:rPr lang="cs-CZ" altLang="cs-CZ" sz="1200"/>
              <a:t> to</a:t>
            </a:r>
            <a:r>
              <a:rPr lang="en-US" altLang="cs-CZ" sz="1200"/>
              <a:t>:</a:t>
            </a:r>
            <a:r>
              <a:rPr lang="cs-CZ" altLang="cs-CZ" sz="1200"/>
              <a:t> </a:t>
            </a:r>
            <a:r>
              <a:rPr lang="en-GB" altLang="cs-CZ" sz="1200"/>
              <a:t>www.renalpatients.co.uk/ haemodialysis.htm.</a:t>
            </a:r>
            <a:r>
              <a:rPr lang="cs-CZ" altLang="cs-CZ" sz="1200"/>
              <a:t>  </a:t>
            </a:r>
            <a:r>
              <a:rPr lang="en-GB" altLang="cs-CZ" sz="1200"/>
              <a:t>www.rheomed.de/Bilder/ produkte/dialyser.jpg</a:t>
            </a:r>
          </a:p>
        </p:txBody>
      </p:sp>
      <p:graphicFrame>
        <p:nvGraphicFramePr>
          <p:cNvPr id="26631" name="Object 24">
            <a:extLst>
              <a:ext uri="{FF2B5EF4-FFF2-40B4-BE49-F238E27FC236}">
                <a16:creationId xmlns:a16="http://schemas.microsoft.com/office/drawing/2014/main" id="{0AB82E5C-FAF1-4231-B1CD-7714A7F98696}"/>
              </a:ext>
            </a:extLst>
          </p:cNvPr>
          <p:cNvGraphicFramePr>
            <a:graphicFrameLocks noGrp="1" noChangeAspect="1"/>
          </p:cNvGraphicFramePr>
          <p:nvPr>
            <p:ph sz="quarter" idx="3"/>
          </p:nvPr>
        </p:nvGraphicFramePr>
        <p:xfrm>
          <a:off x="5303839" y="1446213"/>
          <a:ext cx="5184775" cy="4679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Rastrový obrázek" r:id="rId9" imgW="4382112" imgH="3952381" progId="Paint.Picture">
                  <p:embed/>
                </p:oleObj>
              </mc:Choice>
              <mc:Fallback>
                <p:oleObj name="Rastrový obrázek" r:id="rId9" imgW="4382112" imgH="3952381" progId="Paint.Picture">
                  <p:embed/>
                  <p:pic>
                    <p:nvPicPr>
                      <p:cNvPr id="26631" name="Object 24">
                        <a:extLst>
                          <a:ext uri="{FF2B5EF4-FFF2-40B4-BE49-F238E27FC236}">
                            <a16:creationId xmlns:a16="http://schemas.microsoft.com/office/drawing/2014/main" id="{0AB82E5C-FAF1-4231-B1CD-7714A7F9869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03839" y="1446213"/>
                        <a:ext cx="5184775" cy="4679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>
                                <a:alpha val="70195"/>
                              </a:schemeClr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F3BC6E28-7E2C-4D37-B69F-4BE3FA8DDE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462988" y="324831"/>
            <a:ext cx="487363" cy="487363"/>
          </a:xfrm>
          <a:prstGeom prst="rect">
            <a:avLst/>
          </a:prstGeom>
        </p:spPr>
      </p:pic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D41C7E4E-52A7-4BEC-889B-ACB5CDA7383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167107" y="3134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481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36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869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Zástupný symbol pro číslo snímku 5">
            <a:extLst>
              <a:ext uri="{FF2B5EF4-FFF2-40B4-BE49-F238E27FC236}">
                <a16:creationId xmlns:a16="http://schemas.microsoft.com/office/drawing/2014/main" id="{763D2034-F49C-44BC-A927-2B0C58F895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07196DA-2DD9-4357-80ED-D0B0CB7164E9}" type="slidenum">
              <a:rPr lang="en-GB" altLang="cs-CZ" sz="1400"/>
              <a:pPr>
                <a:spcBef>
                  <a:spcPct val="0"/>
                </a:spcBef>
                <a:buFontTx/>
                <a:buNone/>
              </a:pPr>
              <a:t>11</a:t>
            </a:fld>
            <a:endParaRPr lang="en-GB" altLang="cs-CZ" sz="1400"/>
          </a:p>
        </p:txBody>
      </p:sp>
      <p:sp>
        <p:nvSpPr>
          <p:cNvPr id="28675" name="Rectangle 2">
            <a:extLst>
              <a:ext uri="{FF2B5EF4-FFF2-40B4-BE49-F238E27FC236}">
                <a16:creationId xmlns:a16="http://schemas.microsoft.com/office/drawing/2014/main" id="{64A1C443-CAA1-4216-B479-87D6E6B07FE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57184" y="347814"/>
            <a:ext cx="5285808" cy="606342"/>
          </a:xfrm>
        </p:spPr>
        <p:txBody>
          <a:bodyPr/>
          <a:lstStyle/>
          <a:p>
            <a:pPr eaLnBrk="1" hangingPunct="1"/>
            <a:r>
              <a:rPr lang="cs-CZ" altLang="cs-CZ" dirty="0"/>
              <a:t>Peritoneální dialýza</a:t>
            </a:r>
          </a:p>
        </p:txBody>
      </p:sp>
      <p:sp>
        <p:nvSpPr>
          <p:cNvPr id="28676" name="Rectangle 3">
            <a:extLst>
              <a:ext uri="{FF2B5EF4-FFF2-40B4-BE49-F238E27FC236}">
                <a16:creationId xmlns:a16="http://schemas.microsoft.com/office/drawing/2014/main" id="{68A25D99-5665-4F74-B94E-40195680D5C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646488" y="6586538"/>
            <a:ext cx="7021512" cy="2714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70195"/>
                  </a:schemeClr>
                </a:solidFill>
              </a14:hiddenFill>
            </a:ext>
          </a:extLst>
        </p:spPr>
        <p:txBody>
          <a:bodyPr/>
          <a:lstStyle/>
          <a:p>
            <a:pPr eaLnBrk="1" hangingPunct="1">
              <a:lnSpc>
                <a:spcPct val="80000"/>
              </a:lnSpc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GB" altLang="cs-CZ" sz="1200"/>
              <a:t>www.devicelink.com/ expo/awards02/98winQ.html.</a:t>
            </a:r>
            <a:r>
              <a:rPr lang="cs-CZ" altLang="cs-CZ" sz="1200"/>
              <a:t>  </a:t>
            </a:r>
            <a:r>
              <a:rPr lang="en-GB" altLang="cs-CZ" sz="1200"/>
              <a:t>www.healthyeatingliving.com/ Kidney_failure.htm.</a:t>
            </a:r>
          </a:p>
        </p:txBody>
      </p:sp>
      <p:pic>
        <p:nvPicPr>
          <p:cNvPr id="28677" name="Picture 5" descr="ww5rl64">
            <a:extLst>
              <a:ext uri="{FF2B5EF4-FFF2-40B4-BE49-F238E27FC236}">
                <a16:creationId xmlns:a16="http://schemas.microsoft.com/office/drawing/2014/main" id="{B0F7FFD4-2913-4293-A21B-2AF94CFD85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6" y="1341439"/>
            <a:ext cx="4752975" cy="3481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8" name="Picture 7" descr="mde2_r">
            <a:extLst>
              <a:ext uri="{FF2B5EF4-FFF2-40B4-BE49-F238E27FC236}">
                <a16:creationId xmlns:a16="http://schemas.microsoft.com/office/drawing/2014/main" id="{23458407-EBFD-421F-BAEC-9CBBC11652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8026" y="1341438"/>
            <a:ext cx="1768475" cy="3382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9" name="Text Box 8">
            <a:extLst>
              <a:ext uri="{FF2B5EF4-FFF2-40B4-BE49-F238E27FC236}">
                <a16:creationId xmlns:a16="http://schemas.microsoft.com/office/drawing/2014/main" id="{416362C1-CA5F-40F4-87F8-9A174C9538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0504" y="5013326"/>
            <a:ext cx="8900009" cy="1015663"/>
          </a:xfrm>
          <a:prstGeom prst="rect">
            <a:avLst/>
          </a:prstGeom>
          <a:solidFill>
            <a:schemeClr val="bg1">
              <a:alpha val="7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000" dirty="0"/>
              <a:t>Peritoneální dialýzu si pacient může provádět i doma. Do peritonea má trvale zavedený katétr, kterým si napouští a následně vypouští dialyzační roztok. Proces může být automatizován a pacient jej může absolvovat i ve spánku.</a:t>
            </a:r>
            <a:endParaRPr lang="en-GB" altLang="cs-CZ" sz="2000" dirty="0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4154975E-F09C-4416-92F4-127871AE7F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31680" y="30025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822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7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Zástupný symbol pro číslo snímku 6">
            <a:extLst>
              <a:ext uri="{FF2B5EF4-FFF2-40B4-BE49-F238E27FC236}">
                <a16:creationId xmlns:a16="http://schemas.microsoft.com/office/drawing/2014/main" id="{B05FEB1F-5602-4122-B6FD-4D23A07403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0DCCA06-8198-40BF-93F7-85E7E350B61B}" type="slidenum">
              <a:rPr lang="en-GB" altLang="cs-CZ" sz="1400"/>
              <a:pPr>
                <a:spcBef>
                  <a:spcPct val="0"/>
                </a:spcBef>
                <a:buFontTx/>
                <a:buNone/>
              </a:pPr>
              <a:t>12</a:t>
            </a:fld>
            <a:endParaRPr lang="en-GB" altLang="cs-CZ" sz="1400"/>
          </a:p>
        </p:txBody>
      </p:sp>
      <p:sp>
        <p:nvSpPr>
          <p:cNvPr id="30723" name="Rectangle 2">
            <a:extLst>
              <a:ext uri="{FF2B5EF4-FFF2-40B4-BE49-F238E27FC236}">
                <a16:creationId xmlns:a16="http://schemas.microsoft.com/office/drawing/2014/main" id="{BEFCB517-DAB0-43C9-82BE-3420710A05A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41157" y="279388"/>
            <a:ext cx="3624109" cy="720725"/>
          </a:xfrm>
        </p:spPr>
        <p:txBody>
          <a:bodyPr/>
          <a:lstStyle/>
          <a:p>
            <a:pPr eaLnBrk="1" hangingPunct="1"/>
            <a:r>
              <a:rPr lang="en-GB" altLang="cs-CZ" dirty="0" err="1"/>
              <a:t>Hemofiltra</a:t>
            </a:r>
            <a:r>
              <a:rPr lang="cs-CZ" altLang="cs-CZ" dirty="0" err="1"/>
              <a:t>ce</a:t>
            </a:r>
            <a:endParaRPr lang="en-GB" altLang="cs-CZ" dirty="0"/>
          </a:p>
        </p:txBody>
      </p:sp>
      <p:sp>
        <p:nvSpPr>
          <p:cNvPr id="30724" name="Rectangle 3">
            <a:extLst>
              <a:ext uri="{FF2B5EF4-FFF2-40B4-BE49-F238E27FC236}">
                <a16:creationId xmlns:a16="http://schemas.microsoft.com/office/drawing/2014/main" id="{75E4FD44-1569-4FC8-94D7-7C02CEE4888A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5988050" y="6570664"/>
            <a:ext cx="4679950" cy="2873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70195"/>
                  </a:schemeClr>
                </a:solidFill>
              </a14:hiddenFill>
            </a:ext>
          </a:extLst>
        </p:spPr>
        <p:txBody>
          <a:bodyPr/>
          <a:lstStyle/>
          <a:p>
            <a:pPr eaLnBrk="1" hangingPunct="1">
              <a:lnSpc>
                <a:spcPct val="80000"/>
              </a:lnSpc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cs-CZ" altLang="cs-CZ" sz="1200"/>
              <a:t>According to: </a:t>
            </a:r>
            <a:r>
              <a:rPr lang="en-GB" altLang="cs-CZ" sz="1200"/>
              <a:t>info-dialyse.de/.../ haemo_haemofiltration.php.</a:t>
            </a:r>
          </a:p>
        </p:txBody>
      </p:sp>
      <p:sp>
        <p:nvSpPr>
          <p:cNvPr id="30725" name="Text Box 12">
            <a:extLst>
              <a:ext uri="{FF2B5EF4-FFF2-40B4-BE49-F238E27FC236}">
                <a16:creationId xmlns:a16="http://schemas.microsoft.com/office/drawing/2014/main" id="{5CBE4651-9A98-42E8-93E3-01C78AD17E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26686" y="1974989"/>
            <a:ext cx="3182218" cy="2862322"/>
          </a:xfrm>
          <a:prstGeom prst="rect">
            <a:avLst/>
          </a:prstGeom>
          <a:solidFill>
            <a:schemeClr val="bg1">
              <a:alpha val="7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000" dirty="0" err="1"/>
              <a:t>Hemofiltrace</a:t>
            </a:r>
            <a:r>
              <a:rPr lang="cs-CZ" altLang="cs-CZ" sz="2000" dirty="0"/>
              <a:t> je alternativou dialýzy. Velmi užitečná je při některých otravách. </a:t>
            </a:r>
            <a:r>
              <a:rPr lang="cs-CZ" altLang="cs-CZ" sz="2000" dirty="0" err="1"/>
              <a:t>Hemofiltrát</a:t>
            </a:r>
            <a:r>
              <a:rPr lang="cs-CZ" altLang="cs-CZ" sz="2000" dirty="0"/>
              <a:t> s toxickými látkami je nahrazován náhradním roztokem přidávaným do krve v potřebném množství.</a:t>
            </a:r>
            <a:endParaRPr lang="en-GB" altLang="cs-CZ" sz="2000" dirty="0"/>
          </a:p>
        </p:txBody>
      </p:sp>
      <p:pic>
        <p:nvPicPr>
          <p:cNvPr id="30726" name="Picture 10" descr="hemofiltrace">
            <a:extLst>
              <a:ext uri="{FF2B5EF4-FFF2-40B4-BE49-F238E27FC236}">
                <a16:creationId xmlns:a16="http://schemas.microsoft.com/office/drawing/2014/main" id="{B47AC9A8-82E1-44B8-9D1B-5C4534C4BBBF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19288" y="981076"/>
            <a:ext cx="6265862" cy="53435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70195"/>
                  </a:schemeClr>
                </a:solidFill>
              </a14:hiddenFill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EC24A539-72F5-41CF-8680-240FC20970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18656" y="47313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81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Zástupný symbol pro číslo snímku 6">
            <a:extLst>
              <a:ext uri="{FF2B5EF4-FFF2-40B4-BE49-F238E27FC236}">
                <a16:creationId xmlns:a16="http://schemas.microsoft.com/office/drawing/2014/main" id="{0B23EDE1-472F-40E3-A4F4-976EE41407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F00957A-E123-4FD4-8F5C-6216214CE33A}" type="slidenum">
              <a:rPr lang="en-GB" altLang="cs-CZ" sz="1400"/>
              <a:pPr>
                <a:spcBef>
                  <a:spcPct val="0"/>
                </a:spcBef>
                <a:buFontTx/>
                <a:buNone/>
              </a:pPr>
              <a:t>13</a:t>
            </a:fld>
            <a:endParaRPr lang="en-GB" altLang="cs-CZ" sz="1400"/>
          </a:p>
        </p:txBody>
      </p:sp>
      <p:sp>
        <p:nvSpPr>
          <p:cNvPr id="32771" name="Rectangle 2">
            <a:extLst>
              <a:ext uri="{FF2B5EF4-FFF2-40B4-BE49-F238E27FC236}">
                <a16:creationId xmlns:a16="http://schemas.microsoft.com/office/drawing/2014/main" id="{1AA34136-A454-425B-9614-D5CA8228333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79228" y="260350"/>
            <a:ext cx="8990247" cy="582488"/>
          </a:xfrm>
        </p:spPr>
        <p:txBody>
          <a:bodyPr/>
          <a:lstStyle/>
          <a:p>
            <a:pPr eaLnBrk="1" hangingPunct="1"/>
            <a:r>
              <a:rPr lang="cs-CZ" altLang="cs-CZ" dirty="0"/>
              <a:t>Umělý pankreas – inzulínová pumpa</a:t>
            </a:r>
          </a:p>
        </p:txBody>
      </p:sp>
      <p:sp>
        <p:nvSpPr>
          <p:cNvPr id="32772" name="Rectangle 3">
            <a:extLst>
              <a:ext uri="{FF2B5EF4-FFF2-40B4-BE49-F238E27FC236}">
                <a16:creationId xmlns:a16="http://schemas.microsoft.com/office/drawing/2014/main" id="{32BB9D84-E2F1-4E45-B116-2EFE60253AEA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2243138" y="6524626"/>
            <a:ext cx="8424862" cy="3333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70195"/>
                  </a:schemeClr>
                </a:solidFill>
              </a14:hiddenFill>
            </a:ext>
          </a:extLst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cs-CZ" sz="1200">
                <a:hlinkClick r:id="rId7"/>
              </a:rPr>
              <a:t>http://www.diabetesaustralia.com.au/conquest/0204-insulin-pump-therapy.htm</a:t>
            </a:r>
            <a:r>
              <a:rPr lang="cs-CZ" altLang="cs-CZ" sz="1200"/>
              <a:t> </a:t>
            </a:r>
            <a:r>
              <a:rPr lang="en-GB" altLang="cs-CZ" sz="1200"/>
              <a:t>www.pnl.gov/ energyscience/06-01/ws.htm. </a:t>
            </a:r>
          </a:p>
        </p:txBody>
      </p:sp>
      <p:pic>
        <p:nvPicPr>
          <p:cNvPr id="32773" name="Picture 5" descr="biomechanical pancreas">
            <a:extLst>
              <a:ext uri="{FF2B5EF4-FFF2-40B4-BE49-F238E27FC236}">
                <a16:creationId xmlns:a16="http://schemas.microsoft.com/office/drawing/2014/main" id="{39C07585-32EB-43DD-94FE-6AF61E5ECC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313" y="1268413"/>
            <a:ext cx="3160712" cy="5040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4" name="AutoShape 7" descr="healthComp2">
            <a:extLst>
              <a:ext uri="{FF2B5EF4-FFF2-40B4-BE49-F238E27FC236}">
                <a16:creationId xmlns:a16="http://schemas.microsoft.com/office/drawing/2014/main" id="{9293760E-6A7A-4DD5-936E-62095145B8C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cs-CZ" altLang="cs-CZ" sz="1800"/>
          </a:p>
        </p:txBody>
      </p:sp>
      <p:sp>
        <p:nvSpPr>
          <p:cNvPr id="32775" name="AutoShape 9" descr="healthComp2">
            <a:extLst>
              <a:ext uri="{FF2B5EF4-FFF2-40B4-BE49-F238E27FC236}">
                <a16:creationId xmlns:a16="http://schemas.microsoft.com/office/drawing/2014/main" id="{4FB40DE0-6199-4772-85C7-7543C4304B0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cs-CZ" altLang="cs-CZ" sz="1800"/>
          </a:p>
        </p:txBody>
      </p:sp>
      <p:pic>
        <p:nvPicPr>
          <p:cNvPr id="32776" name="Picture 11" descr="insulin-pump">
            <a:extLst>
              <a:ext uri="{FF2B5EF4-FFF2-40B4-BE49-F238E27FC236}">
                <a16:creationId xmlns:a16="http://schemas.microsoft.com/office/drawing/2014/main" id="{548A7BDB-70AB-44EC-BC39-D716E01E6A71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75275" y="1709530"/>
            <a:ext cx="5437562" cy="377052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70195"/>
                  </a:schemeClr>
                </a:solidFill>
              </a14:hiddenFill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4198E831-8DF7-423C-888B-9847D63BB9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652716" y="421508"/>
            <a:ext cx="487363" cy="487363"/>
          </a:xfrm>
          <a:prstGeom prst="rect">
            <a:avLst/>
          </a:prstGeom>
        </p:spPr>
      </p:pic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0BF47786-AF9F-482E-BF4A-6B38FB79F55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88609" y="42016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487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6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47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Zástupný symbol pro číslo snímku 5">
            <a:extLst>
              <a:ext uri="{FF2B5EF4-FFF2-40B4-BE49-F238E27FC236}">
                <a16:creationId xmlns:a16="http://schemas.microsoft.com/office/drawing/2014/main" id="{C505B182-0E0C-448C-8EAA-51FFAE557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6CE4EEE-46D8-457A-9461-BAAB6DF4499C}" type="slidenum">
              <a:rPr lang="en-GB" altLang="cs-CZ" sz="1400"/>
              <a:pPr>
                <a:spcBef>
                  <a:spcPct val="0"/>
                </a:spcBef>
                <a:buFontTx/>
                <a:buNone/>
              </a:pPr>
              <a:t>14</a:t>
            </a:fld>
            <a:endParaRPr lang="en-GB" altLang="cs-CZ" sz="1400"/>
          </a:p>
        </p:txBody>
      </p:sp>
      <p:sp>
        <p:nvSpPr>
          <p:cNvPr id="34819" name="Rectangle 2">
            <a:extLst>
              <a:ext uri="{FF2B5EF4-FFF2-40B4-BE49-F238E27FC236}">
                <a16:creationId xmlns:a16="http://schemas.microsoft.com/office/drawing/2014/main" id="{B9615E92-30CD-403D-81D4-E9738A6B289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20667" y="211027"/>
            <a:ext cx="4530559" cy="631811"/>
          </a:xfrm>
        </p:spPr>
        <p:txBody>
          <a:bodyPr/>
          <a:lstStyle/>
          <a:p>
            <a:pPr eaLnBrk="1" hangingPunct="1"/>
            <a:r>
              <a:rPr lang="cs-CZ" altLang="cs-CZ" sz="3600" dirty="0"/>
              <a:t>Sítnicový implantát</a:t>
            </a:r>
            <a:endParaRPr lang="en-GB" altLang="cs-CZ" sz="3600" dirty="0"/>
          </a:p>
        </p:txBody>
      </p:sp>
      <p:sp>
        <p:nvSpPr>
          <p:cNvPr id="34820" name="Rectangle 3">
            <a:extLst>
              <a:ext uri="{FF2B5EF4-FFF2-40B4-BE49-F238E27FC236}">
                <a16:creationId xmlns:a16="http://schemas.microsoft.com/office/drawing/2014/main" id="{C059DC54-7587-488C-AD33-9D8A72BD0AD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959600" y="6597650"/>
            <a:ext cx="3708400" cy="2603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70195"/>
                  </a:schemeClr>
                </a:solidFill>
              </a14:hiddenFill>
            </a:ext>
          </a:extLst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GB" altLang="cs-CZ" sz="1200"/>
              <a:t>www.nmi.de/deutsch/ showprj.php3?id=3&amp;typ=1</a:t>
            </a:r>
          </a:p>
        </p:txBody>
      </p:sp>
      <p:pic>
        <p:nvPicPr>
          <p:cNvPr id="34821" name="Picture 5" descr="Retinal Implant">
            <a:extLst>
              <a:ext uri="{FF2B5EF4-FFF2-40B4-BE49-F238E27FC236}">
                <a16:creationId xmlns:a16="http://schemas.microsoft.com/office/drawing/2014/main" id="{BE8243EE-DFF0-4493-A6E2-6FA6568EF5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5" y="1052513"/>
            <a:ext cx="5111750" cy="415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2" name="Picture 7" descr="46">
            <a:extLst>
              <a:ext uri="{FF2B5EF4-FFF2-40B4-BE49-F238E27FC236}">
                <a16:creationId xmlns:a16="http://schemas.microsoft.com/office/drawing/2014/main" id="{2E0098EF-E811-4A23-8E62-D1F077DCF4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2625" y="1052514"/>
            <a:ext cx="3024188" cy="302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3" name="Text Box 8">
            <a:extLst>
              <a:ext uri="{FF2B5EF4-FFF2-40B4-BE49-F238E27FC236}">
                <a16:creationId xmlns:a16="http://schemas.microsoft.com/office/drawing/2014/main" id="{D6141A32-B4A0-4430-A952-117645D40D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2939" y="5300664"/>
            <a:ext cx="9226136" cy="1214437"/>
          </a:xfrm>
          <a:prstGeom prst="rect">
            <a:avLst/>
          </a:prstGeom>
          <a:solidFill>
            <a:schemeClr val="bg1">
              <a:alpha val="7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100" i="1" dirty="0"/>
              <a:t>MPDA – </a:t>
            </a:r>
            <a:r>
              <a:rPr lang="cs-CZ" altLang="cs-CZ" sz="2100" i="1" dirty="0" err="1"/>
              <a:t>micro-photo-diode-array</a:t>
            </a:r>
            <a:endParaRPr lang="cs-CZ" altLang="cs-CZ" sz="2100" i="1" dirty="0"/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100" dirty="0"/>
              <a:t>Toto zařízení a jeho analogie je klinicky testováno. Mělo by umožnit základní orientaci v prostoru</a:t>
            </a:r>
            <a:r>
              <a:rPr lang="en-US" altLang="cs-CZ" sz="2100" dirty="0"/>
              <a:t>.</a:t>
            </a:r>
            <a:endParaRPr lang="en-GB" altLang="cs-CZ" sz="2100" dirty="0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72A594C2-74CA-48DB-A04A-72A9E31406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51526" y="318452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572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1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Zástupný symbol pro číslo snímku 5">
            <a:extLst>
              <a:ext uri="{FF2B5EF4-FFF2-40B4-BE49-F238E27FC236}">
                <a16:creationId xmlns:a16="http://schemas.microsoft.com/office/drawing/2014/main" id="{AD22AA96-16C6-4C62-A5AA-EA9AAA5E4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DE42612-5D28-485E-B5EE-9C7ABD71F191}" type="slidenum">
              <a:rPr lang="en-GB" altLang="cs-CZ" sz="1400"/>
              <a:pPr>
                <a:spcBef>
                  <a:spcPct val="0"/>
                </a:spcBef>
                <a:buFontTx/>
                <a:buNone/>
              </a:pPr>
              <a:t>15</a:t>
            </a:fld>
            <a:endParaRPr lang="en-GB" altLang="cs-CZ" sz="1400"/>
          </a:p>
        </p:txBody>
      </p:sp>
      <p:sp>
        <p:nvSpPr>
          <p:cNvPr id="36867" name="Rectangle 2">
            <a:extLst>
              <a:ext uri="{FF2B5EF4-FFF2-40B4-BE49-F238E27FC236}">
                <a16:creationId xmlns:a16="http://schemas.microsoft.com/office/drawing/2014/main" id="{6874B820-6A35-4E06-9A89-6BD899D3D59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74301" y="252399"/>
            <a:ext cx="5372057" cy="685855"/>
          </a:xfrm>
        </p:spPr>
        <p:txBody>
          <a:bodyPr/>
          <a:lstStyle/>
          <a:p>
            <a:pPr eaLnBrk="1" hangingPunct="1"/>
            <a:r>
              <a:rPr lang="cs-CZ" altLang="cs-CZ" dirty="0"/>
              <a:t>Kochleární implantát</a:t>
            </a:r>
            <a:endParaRPr lang="en-GB" altLang="cs-CZ" dirty="0"/>
          </a:p>
        </p:txBody>
      </p:sp>
      <p:sp>
        <p:nvSpPr>
          <p:cNvPr id="36868" name="Rectangle 3">
            <a:extLst>
              <a:ext uri="{FF2B5EF4-FFF2-40B4-BE49-F238E27FC236}">
                <a16:creationId xmlns:a16="http://schemas.microsoft.com/office/drawing/2014/main" id="{98DB16BE-55B5-4C4D-9208-0F99FE48D75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272209" y="5229225"/>
            <a:ext cx="9573370" cy="1352550"/>
          </a:xfrm>
        </p:spPr>
        <p:txBody>
          <a:bodyPr/>
          <a:lstStyle/>
          <a:p>
            <a:pPr marL="0" indent="0" eaLnBrk="1" hangingPunct="1">
              <a:lnSpc>
                <a:spcPct val="100000"/>
              </a:lnSpc>
              <a:buFont typeface="Wingdings" panose="05000000000000000000" pitchFamily="2" charset="2"/>
              <a:buNone/>
            </a:pPr>
            <a:r>
              <a:rPr lang="cs-CZ" altLang="cs-CZ" sz="2000" dirty="0"/>
              <a:t>Elektronický kochleární implantát může částečně nahradit </a:t>
            </a:r>
            <a:r>
              <a:rPr lang="en-GB" altLang="cs-CZ" sz="2000" dirty="0" err="1"/>
              <a:t>Corti</a:t>
            </a:r>
            <a:r>
              <a:rPr lang="cs-CZ" altLang="cs-CZ" sz="2000" dirty="0"/>
              <a:t>ho</a:t>
            </a:r>
            <a:r>
              <a:rPr lang="en-GB" altLang="cs-CZ" sz="2000" dirty="0"/>
              <a:t> org</a:t>
            </a:r>
            <a:r>
              <a:rPr lang="cs-CZ" altLang="cs-CZ" sz="2000" dirty="0"/>
              <a:t>á</a:t>
            </a:r>
            <a:r>
              <a:rPr lang="en-GB" altLang="cs-CZ" sz="2000" dirty="0"/>
              <a:t>n, </a:t>
            </a:r>
            <a:r>
              <a:rPr lang="cs-CZ" altLang="cs-CZ" sz="2000" dirty="0"/>
              <a:t>zvlášť u dětí, které mají neporušený sluchový nerv</a:t>
            </a:r>
            <a:r>
              <a:rPr lang="en-GB" altLang="cs-CZ" sz="2000" dirty="0"/>
              <a:t>. </a:t>
            </a:r>
            <a:r>
              <a:rPr lang="cs-CZ" altLang="cs-CZ" sz="2000" dirty="0"/>
              <a:t>Jde o elektrodový systém implantovaný do hlemýždě</a:t>
            </a:r>
            <a:r>
              <a:rPr lang="en-GB" altLang="cs-CZ" sz="2000" dirty="0"/>
              <a:t>, </a:t>
            </a:r>
            <a:r>
              <a:rPr lang="cs-CZ" altLang="cs-CZ" sz="2000" dirty="0"/>
              <a:t>který může stimulovat nervová vlákna pomocí impulsů generovaných v tzv. řečovém procesoru</a:t>
            </a:r>
            <a:r>
              <a:rPr lang="en-GB" altLang="cs-CZ" sz="2000" dirty="0"/>
              <a:t>.</a:t>
            </a:r>
            <a:r>
              <a:rPr lang="cs-CZ" altLang="cs-CZ" sz="2000" dirty="0"/>
              <a:t> Viz též přednášku o vyšetřování smyslů a korekci jejich vad.</a:t>
            </a:r>
          </a:p>
        </p:txBody>
      </p:sp>
      <p:pic>
        <p:nvPicPr>
          <p:cNvPr id="36869" name="Picture 4" descr="ear implant diagram">
            <a:extLst>
              <a:ext uri="{FF2B5EF4-FFF2-40B4-BE49-F238E27FC236}">
                <a16:creationId xmlns:a16="http://schemas.microsoft.com/office/drawing/2014/main" id="{CD5229FA-239A-42FD-B501-C962F9FF1C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4891" y="1053851"/>
            <a:ext cx="5688012" cy="382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70" name="Text Box 5">
            <a:extLst>
              <a:ext uri="{FF2B5EF4-FFF2-40B4-BE49-F238E27FC236}">
                <a16:creationId xmlns:a16="http://schemas.microsoft.com/office/drawing/2014/main" id="{8A0DC126-CC00-4E1D-9E5E-FC8408B6DF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0214" y="6581776"/>
            <a:ext cx="388778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200"/>
              <a:t>http://www.accessexcellence.org/AB/BA/biochip3.html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21B420A5-53ED-4536-8CC9-61DBDC27C0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38415" y="39722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42596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Zástupný symbol pro číslo snímku 5">
            <a:extLst>
              <a:ext uri="{FF2B5EF4-FFF2-40B4-BE49-F238E27FC236}">
                <a16:creationId xmlns:a16="http://schemas.microsoft.com/office/drawing/2014/main" id="{22F6E522-7261-418A-97C1-BD7705F71F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1EF9320-0C31-4D5F-B49A-68B21265F412}" type="slidenum">
              <a:rPr lang="en-GB" altLang="cs-CZ" sz="1400"/>
              <a:pPr>
                <a:spcBef>
                  <a:spcPct val="0"/>
                </a:spcBef>
                <a:buFontTx/>
                <a:buNone/>
              </a:pPr>
              <a:t>16</a:t>
            </a:fld>
            <a:endParaRPr lang="en-GB" altLang="cs-CZ" sz="1400"/>
          </a:p>
        </p:txBody>
      </p:sp>
      <p:sp>
        <p:nvSpPr>
          <p:cNvPr id="38915" name="Rectangle 2">
            <a:extLst>
              <a:ext uri="{FF2B5EF4-FFF2-40B4-BE49-F238E27FC236}">
                <a16:creationId xmlns:a16="http://schemas.microsoft.com/office/drawing/2014/main" id="{809A3484-CBFE-4E6B-8905-CFF821022A8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37788" y="274639"/>
            <a:ext cx="6780778" cy="706437"/>
          </a:xfrm>
        </p:spPr>
        <p:txBody>
          <a:bodyPr/>
          <a:lstStyle/>
          <a:p>
            <a:pPr eaLnBrk="1" hangingPunct="1"/>
            <a:r>
              <a:rPr lang="cs-CZ" altLang="cs-CZ" dirty="0"/>
              <a:t>Náhrada kyčelního kloubu</a:t>
            </a:r>
            <a:endParaRPr lang="en-GB" altLang="cs-CZ" dirty="0"/>
          </a:p>
        </p:txBody>
      </p:sp>
      <p:sp>
        <p:nvSpPr>
          <p:cNvPr id="38916" name="Rectangle 3">
            <a:extLst>
              <a:ext uri="{FF2B5EF4-FFF2-40B4-BE49-F238E27FC236}">
                <a16:creationId xmlns:a16="http://schemas.microsoft.com/office/drawing/2014/main" id="{B6E68BD5-D6E2-41CB-9D8A-A2D5BBDD655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764088" y="6597650"/>
            <a:ext cx="5903912" cy="2603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70195"/>
                  </a:schemeClr>
                </a:solidFill>
              </a14:hiddenFill>
            </a:ext>
          </a:extLst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GB" altLang="cs-CZ" sz="1200"/>
              <a:t>http://www.orthogastonia.com/patient_ed/html_pages/hip/hip_hemiarthrooplasty.html</a:t>
            </a:r>
          </a:p>
        </p:txBody>
      </p:sp>
      <p:pic>
        <p:nvPicPr>
          <p:cNvPr id="38917" name="Picture 5" descr=" ">
            <a:extLst>
              <a:ext uri="{FF2B5EF4-FFF2-40B4-BE49-F238E27FC236}">
                <a16:creationId xmlns:a16="http://schemas.microsoft.com/office/drawing/2014/main" id="{3E67C37B-4227-4129-9E4A-B353B80656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3338" y="2492375"/>
            <a:ext cx="38100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8" name="Picture 7" descr=" ">
            <a:extLst>
              <a:ext uri="{FF2B5EF4-FFF2-40B4-BE49-F238E27FC236}">
                <a16:creationId xmlns:a16="http://schemas.microsoft.com/office/drawing/2014/main" id="{2F348E92-320E-488C-B5B3-84CFAD6EDD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313" y="2492375"/>
            <a:ext cx="38100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9" name="Text Box 9">
            <a:extLst>
              <a:ext uri="{FF2B5EF4-FFF2-40B4-BE49-F238E27FC236}">
                <a16:creationId xmlns:a16="http://schemas.microsoft.com/office/drawing/2014/main" id="{0219833B-D85F-4161-ACE0-FD7E045127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641" y="1092270"/>
            <a:ext cx="10432110" cy="1311275"/>
          </a:xfrm>
          <a:prstGeom prst="rect">
            <a:avLst/>
          </a:prstGeom>
          <a:solidFill>
            <a:schemeClr val="bg1">
              <a:alpha val="7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000" dirty="0"/>
              <a:t>Náhrady kyčelního nebo jiných kloubů se původně vyráběly z nerezové oceli, dnes se používají kombinace plastů a keramiky nebo titanu či jeho slitin. Titanový povrch je porézní, což umožňuje kosti vrůstat do povrchu implantátu – snižuje se tím potřeba kostního cementu.</a:t>
            </a:r>
            <a:endParaRPr lang="en-GB" altLang="cs-CZ" sz="2000" dirty="0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34D45D3A-A463-453C-B084-4A38F3F2D5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55046" y="35386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763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5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Zástupný symbol pro číslo snímku 5">
            <a:extLst>
              <a:ext uri="{FF2B5EF4-FFF2-40B4-BE49-F238E27FC236}">
                <a16:creationId xmlns:a16="http://schemas.microsoft.com/office/drawing/2014/main" id="{31933C96-18C7-4C6D-AFE3-3209EF6B28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34F5224-A669-454E-A92C-AA2C6DF2A19F}" type="slidenum">
              <a:rPr lang="en-GB" altLang="cs-CZ" sz="1400"/>
              <a:pPr>
                <a:spcBef>
                  <a:spcPct val="0"/>
                </a:spcBef>
                <a:buFontTx/>
                <a:buNone/>
              </a:pPr>
              <a:t>17</a:t>
            </a:fld>
            <a:endParaRPr lang="en-GB" altLang="cs-CZ" sz="1400"/>
          </a:p>
        </p:txBody>
      </p:sp>
      <p:sp>
        <p:nvSpPr>
          <p:cNvPr id="40963" name="Rectangle 2">
            <a:extLst>
              <a:ext uri="{FF2B5EF4-FFF2-40B4-BE49-F238E27FC236}">
                <a16:creationId xmlns:a16="http://schemas.microsoft.com/office/drawing/2014/main" id="{4572358F-0E92-476B-B47E-CCD15212FE2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11032" y="260350"/>
            <a:ext cx="10829677" cy="1143000"/>
          </a:xfrm>
        </p:spPr>
        <p:txBody>
          <a:bodyPr/>
          <a:lstStyle/>
          <a:p>
            <a:pPr eaLnBrk="1" hangingPunct="1"/>
            <a:r>
              <a:rPr lang="cs-CZ" altLang="cs-CZ" dirty="0"/>
              <a:t>Umístění implantátu jamky kyčelního kloubu (acetabula)</a:t>
            </a:r>
            <a:endParaRPr lang="en-GB" altLang="cs-CZ" dirty="0"/>
          </a:p>
        </p:txBody>
      </p:sp>
      <p:sp>
        <p:nvSpPr>
          <p:cNvPr id="40964" name="Rectangle 3">
            <a:extLst>
              <a:ext uri="{FF2B5EF4-FFF2-40B4-BE49-F238E27FC236}">
                <a16:creationId xmlns:a16="http://schemas.microsoft.com/office/drawing/2014/main" id="{E03C892C-D5DA-4F9A-8FB2-99FD8105216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438400" y="6542088"/>
            <a:ext cx="8229600" cy="3159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70195"/>
                  </a:schemeClr>
                </a:solidFill>
              </a14:hiddenFill>
            </a:ext>
          </a:extLst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en-GB" altLang="cs-CZ" sz="1200"/>
              <a:t>babbage.me.ic.ac.uk/ case/mim/projects/acrobot/.</a:t>
            </a:r>
            <a:r>
              <a:rPr lang="cs-CZ" altLang="cs-CZ" sz="1200"/>
              <a:t> </a:t>
            </a:r>
            <a:r>
              <a:rPr lang="en-GB" altLang="cs-CZ" sz="1200"/>
              <a:t>http://www.nlm.nih.gov/medlineplus/ency/imagepages/9494.htm</a:t>
            </a:r>
          </a:p>
        </p:txBody>
      </p:sp>
      <p:sp>
        <p:nvSpPr>
          <p:cNvPr id="40965" name="Text Box 8">
            <a:extLst>
              <a:ext uri="{FF2B5EF4-FFF2-40B4-BE49-F238E27FC236}">
                <a16:creationId xmlns:a16="http://schemas.microsoft.com/office/drawing/2014/main" id="{24ED319E-8DDF-4584-B7A7-7E8004F3A0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7851" y="4918298"/>
            <a:ext cx="8207375" cy="1446550"/>
          </a:xfrm>
          <a:prstGeom prst="rect">
            <a:avLst/>
          </a:prstGeom>
          <a:solidFill>
            <a:schemeClr val="bg1">
              <a:alpha val="7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200" dirty="0"/>
              <a:t>Roboty v ortopedické chirurgii</a:t>
            </a:r>
            <a:r>
              <a:rPr lang="en-GB" altLang="cs-CZ" sz="2200" dirty="0"/>
              <a:t>. </a:t>
            </a:r>
            <a:r>
              <a:rPr lang="cs-CZ" altLang="cs-CZ" sz="2200" dirty="0"/>
              <a:t>Některé části endoprotéz kloubů musí být umístěny (</a:t>
            </a:r>
            <a:r>
              <a:rPr lang="en-GB" altLang="cs-CZ" sz="2200" dirty="0"/>
              <a:t>orient</a:t>
            </a:r>
            <a:r>
              <a:rPr lang="cs-CZ" altLang="cs-CZ" sz="2200" dirty="0" err="1"/>
              <a:t>ovány</a:t>
            </a:r>
            <a:r>
              <a:rPr lang="en-GB" altLang="cs-CZ" sz="2200" dirty="0"/>
              <a:t>) </a:t>
            </a:r>
            <a:r>
              <a:rPr lang="cs-CZ" altLang="cs-CZ" sz="2200" dirty="0"/>
              <a:t>s velkou úhlovou přesností</a:t>
            </a:r>
            <a:r>
              <a:rPr lang="en-GB" altLang="cs-CZ" sz="2200" dirty="0"/>
              <a:t>.</a:t>
            </a:r>
            <a:r>
              <a:rPr lang="cs-CZ" altLang="cs-CZ" sz="2200" dirty="0"/>
              <a:t> Roboty v medicíně nelze chápat jako samostatně operující zařízení. Jde spíše o prodlouženou a zpevněnou ruku chirurga.</a:t>
            </a:r>
            <a:endParaRPr lang="en-GB" altLang="cs-CZ" sz="2200" dirty="0"/>
          </a:p>
        </p:txBody>
      </p:sp>
      <p:pic>
        <p:nvPicPr>
          <p:cNvPr id="40966" name="Picture 9" descr="VÃ½sledek obrÃ¡zku pro knee surgery robot">
            <a:extLst>
              <a:ext uri="{FF2B5EF4-FFF2-40B4-BE49-F238E27FC236}">
                <a16:creationId xmlns:a16="http://schemas.microsoft.com/office/drawing/2014/main" id="{302654C7-3E00-4435-AF6B-748D49AED9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7100" y="1573458"/>
            <a:ext cx="501015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588269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Nadpis 1">
            <a:extLst>
              <a:ext uri="{FF2B5EF4-FFF2-40B4-BE49-F238E27FC236}">
                <a16:creationId xmlns:a16="http://schemas.microsoft.com/office/drawing/2014/main" id="{A2CC4F74-B88D-4C12-AE28-5AC4E1EA601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41267" y="306443"/>
            <a:ext cx="7056438" cy="663616"/>
          </a:xfrm>
        </p:spPr>
        <p:txBody>
          <a:bodyPr/>
          <a:lstStyle/>
          <a:p>
            <a:r>
              <a:rPr lang="cs-CZ" altLang="cs-CZ" dirty="0"/>
              <a:t>Náhrada kolenního kloubu</a:t>
            </a:r>
          </a:p>
        </p:txBody>
      </p:sp>
      <p:sp>
        <p:nvSpPr>
          <p:cNvPr id="43011" name="Zástupný symbol pro číslo snímku 3">
            <a:extLst>
              <a:ext uri="{FF2B5EF4-FFF2-40B4-BE49-F238E27FC236}">
                <a16:creationId xmlns:a16="http://schemas.microsoft.com/office/drawing/2014/main" id="{741D520E-3B7D-4CC6-9939-D1C6044ED80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9F1B0FE-953E-4920-9178-D310CC01996A}" type="slidenum">
              <a:rPr lang="en-GB" altLang="cs-CZ"/>
              <a:pPr/>
              <a:t>18</a:t>
            </a:fld>
            <a:endParaRPr lang="en-GB" altLang="cs-CZ"/>
          </a:p>
        </p:txBody>
      </p:sp>
      <p:pic>
        <p:nvPicPr>
          <p:cNvPr id="43012" name="Picture 5" descr="Knee joint replacement prosthesis">
            <a:extLst>
              <a:ext uri="{FF2B5EF4-FFF2-40B4-BE49-F238E27FC236}">
                <a16:creationId xmlns:a16="http://schemas.microsoft.com/office/drawing/2014/main" id="{9D2122DF-4CCD-42FC-8DD9-E06B870238D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83633" y="1734903"/>
            <a:ext cx="5143817" cy="411544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4C24733C-22F1-4D31-907B-1169D0BF83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65674" y="39722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213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5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Zástupný symbol pro číslo snímku 5">
            <a:extLst>
              <a:ext uri="{FF2B5EF4-FFF2-40B4-BE49-F238E27FC236}">
                <a16:creationId xmlns:a16="http://schemas.microsoft.com/office/drawing/2014/main" id="{8959A480-EAC2-406C-90A1-B6FF8DD99B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626C249-658A-481F-A282-FAF6BD880E7A}" type="slidenum">
              <a:rPr lang="en-GB" altLang="cs-CZ" sz="1400"/>
              <a:pPr>
                <a:spcBef>
                  <a:spcPct val="0"/>
                </a:spcBef>
                <a:buFontTx/>
                <a:buNone/>
              </a:pPr>
              <a:t>19</a:t>
            </a:fld>
            <a:endParaRPr lang="en-GB" altLang="cs-CZ" sz="1400"/>
          </a:p>
        </p:txBody>
      </p:sp>
      <p:sp>
        <p:nvSpPr>
          <p:cNvPr id="44035" name="Rectangle 2">
            <a:extLst>
              <a:ext uri="{FF2B5EF4-FFF2-40B4-BE49-F238E27FC236}">
                <a16:creationId xmlns:a16="http://schemas.microsoft.com/office/drawing/2014/main" id="{86D41251-4188-47C7-8514-38D428335A4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74825" y="260350"/>
            <a:ext cx="3538538" cy="622245"/>
          </a:xfrm>
        </p:spPr>
        <p:txBody>
          <a:bodyPr/>
          <a:lstStyle/>
          <a:p>
            <a:pPr eaLnBrk="1" hangingPunct="1"/>
            <a:r>
              <a:rPr lang="cs-CZ" altLang="cs-CZ" dirty="0"/>
              <a:t>Kotník</a:t>
            </a:r>
            <a:endParaRPr lang="en-GB" altLang="cs-CZ" dirty="0"/>
          </a:p>
        </p:txBody>
      </p:sp>
      <p:sp>
        <p:nvSpPr>
          <p:cNvPr id="44036" name="Rectangle 3">
            <a:extLst>
              <a:ext uri="{FF2B5EF4-FFF2-40B4-BE49-F238E27FC236}">
                <a16:creationId xmlns:a16="http://schemas.microsoft.com/office/drawing/2014/main" id="{B0D1AF6D-6209-48F3-8D94-0513B83B450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656138" y="6524626"/>
            <a:ext cx="6011862" cy="3333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70195"/>
                  </a:schemeClr>
                </a:solidFill>
              </a14:hiddenFill>
            </a:ext>
          </a:extLst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en-GB" altLang="cs-CZ" sz="1200"/>
              <a:t>http://www.orthogastonia.com/patient_ed/html_pages/ankle/ankle_arthroplasty.html</a:t>
            </a:r>
          </a:p>
        </p:txBody>
      </p:sp>
      <p:pic>
        <p:nvPicPr>
          <p:cNvPr id="44037" name="Picture 5" descr=" ">
            <a:extLst>
              <a:ext uri="{FF2B5EF4-FFF2-40B4-BE49-F238E27FC236}">
                <a16:creationId xmlns:a16="http://schemas.microsoft.com/office/drawing/2014/main" id="{E6358BBD-C409-46A0-ABEC-6438B30BFD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4339" y="1125539"/>
            <a:ext cx="4129087" cy="5113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379019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Nadpis 1">
            <a:extLst>
              <a:ext uri="{FF2B5EF4-FFF2-40B4-BE49-F238E27FC236}">
                <a16:creationId xmlns:a16="http://schemas.microsoft.com/office/drawing/2014/main" id="{2EA1C14C-88C2-4BCE-82E9-8D234E2BF80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78461" y="274638"/>
            <a:ext cx="4764871" cy="1143000"/>
          </a:xfrm>
        </p:spPr>
        <p:txBody>
          <a:bodyPr/>
          <a:lstStyle/>
          <a:p>
            <a:pPr eaLnBrk="1" hangingPunct="1"/>
            <a:r>
              <a:rPr lang="cs-CZ" altLang="cs-CZ" dirty="0"/>
              <a:t>Podpora a náhrada srdce</a:t>
            </a:r>
          </a:p>
        </p:txBody>
      </p:sp>
      <p:sp>
        <p:nvSpPr>
          <p:cNvPr id="10243" name="Zástupný symbol pro číslo snímku 3">
            <a:extLst>
              <a:ext uri="{FF2B5EF4-FFF2-40B4-BE49-F238E27FC236}">
                <a16:creationId xmlns:a16="http://schemas.microsoft.com/office/drawing/2014/main" id="{4D7BFDB2-10A7-4D60-9CA9-D1D89728E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5CE835C-7B9D-4245-9A7C-4FD24462A5C1}" type="slidenum">
              <a:rPr lang="en-GB" altLang="cs-CZ" sz="1400"/>
              <a:pPr>
                <a:spcBef>
                  <a:spcPct val="0"/>
                </a:spcBef>
                <a:buFontTx/>
                <a:buNone/>
              </a:pPr>
              <a:t>2</a:t>
            </a:fld>
            <a:endParaRPr lang="en-GB" altLang="cs-CZ" sz="1400"/>
          </a:p>
        </p:txBody>
      </p:sp>
      <p:pic>
        <p:nvPicPr>
          <p:cNvPr id="10244" name="Picture 2" descr="The artficial heart">
            <a:extLst>
              <a:ext uri="{FF2B5EF4-FFF2-40B4-BE49-F238E27FC236}">
                <a16:creationId xmlns:a16="http://schemas.microsoft.com/office/drawing/2014/main" id="{3683A936-1A19-4D36-BF7D-3303A7EDC6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188" y="1700213"/>
            <a:ext cx="2381250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5" name="TextovéPole 5">
            <a:extLst>
              <a:ext uri="{FF2B5EF4-FFF2-40B4-BE49-F238E27FC236}">
                <a16:creationId xmlns:a16="http://schemas.microsoft.com/office/drawing/2014/main" id="{F92D1D3B-CDF7-42BF-AE93-CBCC2DC1F9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9043" y="4437064"/>
            <a:ext cx="3414070" cy="1892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dirty="0"/>
              <a:t>Dvojice čerpadel s externím zdrojem energie.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dirty="0"/>
              <a:t>V minulosti bylo vyvinuto mnoho jiných systémů a nelze vyloučit jejich paralelní využívání.</a:t>
            </a:r>
          </a:p>
        </p:txBody>
      </p:sp>
      <p:pic>
        <p:nvPicPr>
          <p:cNvPr id="10246" name="Picture 4" descr="Mr Halik sits in front of a graphic explaining how the two heart pumps keep him alive">
            <a:extLst>
              <a:ext uri="{FF2B5EF4-FFF2-40B4-BE49-F238E27FC236}">
                <a16:creationId xmlns:a16="http://schemas.microsoft.com/office/drawing/2014/main" id="{E22399C0-957B-47BD-99FE-DF4BCF7C13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0464" y="188913"/>
            <a:ext cx="4211637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7" name="TextovéPole 7">
            <a:extLst>
              <a:ext uri="{FF2B5EF4-FFF2-40B4-BE49-F238E27FC236}">
                <a16:creationId xmlns:a16="http://schemas.microsoft.com/office/drawing/2014/main" id="{B8D36D24-2220-44B1-9F3E-1CA73FD925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0462" y="3500438"/>
            <a:ext cx="4859659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dirty="0"/>
              <a:t>Muž, který přežil půl roku bez pulzu se dvěma rotačními čerpadly </a:t>
            </a:r>
            <a:r>
              <a:rPr lang="cs-CZ" altLang="cs-CZ" sz="1800" i="1" dirty="0" err="1"/>
              <a:t>Heartmate</a:t>
            </a:r>
            <a:r>
              <a:rPr lang="cs-CZ" altLang="cs-CZ" sz="1800" i="1" dirty="0"/>
              <a:t> 2</a:t>
            </a:r>
            <a:endParaRPr lang="cs-CZ" altLang="cs-CZ" sz="1800" dirty="0"/>
          </a:p>
        </p:txBody>
      </p:sp>
      <p:pic>
        <p:nvPicPr>
          <p:cNvPr id="10248" name="Picture 8" descr="https://38.media.tumblr.com/tumblr_lmtajvFQq81qf00w4.jpg">
            <a:extLst>
              <a:ext uri="{FF2B5EF4-FFF2-40B4-BE49-F238E27FC236}">
                <a16:creationId xmlns:a16="http://schemas.microsoft.com/office/drawing/2014/main" id="{DEC7DC21-FE28-44A2-947C-6D2A959F8A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7814" y="4292600"/>
            <a:ext cx="5068887" cy="256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249" name="Přímá spojovací šipka 10">
            <a:extLst>
              <a:ext uri="{FF2B5EF4-FFF2-40B4-BE49-F238E27FC236}">
                <a16:creationId xmlns:a16="http://schemas.microsoft.com/office/drawing/2014/main" id="{981DF132-5AB7-4DBA-8897-36BABC444A8D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7104064" y="4005264"/>
            <a:ext cx="2016125" cy="1944687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38E40C93-A185-4308-9251-50780AED2D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42098" y="41817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039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0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Zástupný symbol pro číslo snímku 5">
            <a:extLst>
              <a:ext uri="{FF2B5EF4-FFF2-40B4-BE49-F238E27FC236}">
                <a16:creationId xmlns:a16="http://schemas.microsoft.com/office/drawing/2014/main" id="{0FF592C4-1622-43E7-8B45-DB108D7702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B86D749-3412-47B2-A6DA-BE4839D78580}" type="slidenum">
              <a:rPr lang="en-GB" altLang="cs-CZ" sz="1400"/>
              <a:pPr>
                <a:spcBef>
                  <a:spcPct val="0"/>
                </a:spcBef>
                <a:buFontTx/>
                <a:buNone/>
              </a:pPr>
              <a:t>20</a:t>
            </a:fld>
            <a:endParaRPr lang="en-GB" altLang="cs-CZ" sz="1400"/>
          </a:p>
        </p:txBody>
      </p:sp>
      <p:sp>
        <p:nvSpPr>
          <p:cNvPr id="46083" name="Rectangle 2">
            <a:extLst>
              <a:ext uri="{FF2B5EF4-FFF2-40B4-BE49-F238E27FC236}">
                <a16:creationId xmlns:a16="http://schemas.microsoft.com/office/drawing/2014/main" id="{0F13B6C5-5DB7-430C-BE0C-4599430BDDA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8681" y="258825"/>
            <a:ext cx="10753200" cy="451576"/>
          </a:xfrm>
        </p:spPr>
        <p:txBody>
          <a:bodyPr/>
          <a:lstStyle/>
          <a:p>
            <a:pPr eaLnBrk="1" hangingPunct="1"/>
            <a:r>
              <a:rPr lang="cs-CZ" altLang="cs-CZ" dirty="0"/>
              <a:t>Náhrada ramenního a loketního kloubu</a:t>
            </a:r>
            <a:endParaRPr lang="en-GB" altLang="cs-CZ" dirty="0"/>
          </a:p>
        </p:txBody>
      </p:sp>
      <p:sp>
        <p:nvSpPr>
          <p:cNvPr id="46084" name="Rectangle 3">
            <a:extLst>
              <a:ext uri="{FF2B5EF4-FFF2-40B4-BE49-F238E27FC236}">
                <a16:creationId xmlns:a16="http://schemas.microsoft.com/office/drawing/2014/main" id="{71633343-07D4-4798-84E9-A6D27023179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427914" y="6497638"/>
            <a:ext cx="3240087" cy="3603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70195"/>
                  </a:schemeClr>
                </a:solidFill>
              </a14:hiddenFill>
            </a:ext>
          </a:extLst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en-GB" altLang="cs-CZ" sz="1200"/>
              <a:t>http://www.orthogastonia.com/patient-ed.html</a:t>
            </a:r>
          </a:p>
        </p:txBody>
      </p:sp>
      <p:pic>
        <p:nvPicPr>
          <p:cNvPr id="46085" name="Picture 5" descr=" ">
            <a:extLst>
              <a:ext uri="{FF2B5EF4-FFF2-40B4-BE49-F238E27FC236}">
                <a16:creationId xmlns:a16="http://schemas.microsoft.com/office/drawing/2014/main" id="{AAC28F3C-3077-4DC1-9139-904C91B806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288" y="1412876"/>
            <a:ext cx="3306762" cy="482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6" name="Picture 7" descr=" ">
            <a:extLst>
              <a:ext uri="{FF2B5EF4-FFF2-40B4-BE49-F238E27FC236}">
                <a16:creationId xmlns:a16="http://schemas.microsoft.com/office/drawing/2014/main" id="{158E9014-30FB-4686-9AB7-E0A53B8FF1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6363" y="1412875"/>
            <a:ext cx="38100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047415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Zástupný symbol pro číslo snímku 6">
            <a:extLst>
              <a:ext uri="{FF2B5EF4-FFF2-40B4-BE49-F238E27FC236}">
                <a16:creationId xmlns:a16="http://schemas.microsoft.com/office/drawing/2014/main" id="{110A4552-4ACB-4784-AFCF-E2FEECCEAB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44A9DA9-5C52-411A-AA7E-FAD8BBEA8CA0}" type="slidenum">
              <a:rPr lang="en-GB" altLang="cs-CZ" sz="1400"/>
              <a:pPr>
                <a:spcBef>
                  <a:spcPct val="0"/>
                </a:spcBef>
                <a:buFontTx/>
                <a:buNone/>
              </a:pPr>
              <a:t>21</a:t>
            </a:fld>
            <a:endParaRPr lang="en-GB" altLang="cs-CZ" sz="1400"/>
          </a:p>
        </p:txBody>
      </p:sp>
      <p:sp>
        <p:nvSpPr>
          <p:cNvPr id="48131" name="Rectangle 2">
            <a:extLst>
              <a:ext uri="{FF2B5EF4-FFF2-40B4-BE49-F238E27FC236}">
                <a16:creationId xmlns:a16="http://schemas.microsoft.com/office/drawing/2014/main" id="{BB64F5BD-02D4-4146-94C2-12B5779CAB5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Karpometakarpální skloubení, klouby palce a prstů</a:t>
            </a:r>
            <a:endParaRPr lang="en-GB" altLang="cs-CZ"/>
          </a:p>
        </p:txBody>
      </p:sp>
      <p:sp>
        <p:nvSpPr>
          <p:cNvPr id="48132" name="Rectangle 3">
            <a:extLst>
              <a:ext uri="{FF2B5EF4-FFF2-40B4-BE49-F238E27FC236}">
                <a16:creationId xmlns:a16="http://schemas.microsoft.com/office/drawing/2014/main" id="{468776E4-1D96-474E-B45B-C69D0D5F5D6D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6743700" y="6524626"/>
            <a:ext cx="3924300" cy="3333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70195"/>
                  </a:schemeClr>
                </a:solidFill>
              </a14:hiddenFill>
            </a:ext>
          </a:extLst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en-GB" altLang="cs-CZ" sz="1400"/>
              <a:t>http://www.orthogastonia.com/patient_ed</a:t>
            </a:r>
            <a:r>
              <a:rPr lang="cs-CZ" altLang="cs-CZ" sz="1400"/>
              <a:t>.</a:t>
            </a:r>
            <a:r>
              <a:rPr lang="en-GB" altLang="cs-CZ" sz="1400"/>
              <a:t>html</a:t>
            </a:r>
          </a:p>
        </p:txBody>
      </p:sp>
      <p:pic>
        <p:nvPicPr>
          <p:cNvPr id="48133" name="Picture 5" descr="hand_cmc_arthroplasty_intro01">
            <a:extLst>
              <a:ext uri="{FF2B5EF4-FFF2-40B4-BE49-F238E27FC236}">
                <a16:creationId xmlns:a16="http://schemas.microsoft.com/office/drawing/2014/main" id="{B158B1DF-CC62-4786-9308-5D1D7250EC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0" y="1484313"/>
            <a:ext cx="5365750" cy="4030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4" name="Picture 7" descr=" ">
            <a:extLst>
              <a:ext uri="{FF2B5EF4-FFF2-40B4-BE49-F238E27FC236}">
                <a16:creationId xmlns:a16="http://schemas.microsoft.com/office/drawing/2014/main" id="{AA713C1F-078B-4ABC-84B6-8D9E90B504DF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177088" y="1484313"/>
            <a:ext cx="3155950" cy="40322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70195"/>
                  </a:schemeClr>
                </a:solidFill>
              </a14:hiddenFill>
            </a:ext>
          </a:extLst>
        </p:spPr>
      </p:pic>
      <p:sp>
        <p:nvSpPr>
          <p:cNvPr id="48135" name="Text Box 9">
            <a:extLst>
              <a:ext uri="{FF2B5EF4-FFF2-40B4-BE49-F238E27FC236}">
                <a16:creationId xmlns:a16="http://schemas.microsoft.com/office/drawing/2014/main" id="{D9330142-2AB1-4322-86B9-4B36EFE0A5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7850" y="5659439"/>
            <a:ext cx="4249738" cy="396875"/>
          </a:xfrm>
          <a:prstGeom prst="rect">
            <a:avLst/>
          </a:prstGeom>
          <a:solidFill>
            <a:schemeClr val="bg1">
              <a:alpha val="7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000" i="1"/>
              <a:t>CMC = karpometakarpální</a:t>
            </a:r>
            <a:endParaRPr lang="en-GB" altLang="cs-CZ" sz="2000" i="1"/>
          </a:p>
        </p:txBody>
      </p:sp>
    </p:spTree>
    <p:extLst>
      <p:ext uri="{BB962C8B-B14F-4D97-AF65-F5344CB8AC3E}">
        <p14:creationId xmlns:p14="http://schemas.microsoft.com/office/powerpoint/2010/main" val="25294060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Zástupný symbol pro číslo snímku 5">
            <a:extLst>
              <a:ext uri="{FF2B5EF4-FFF2-40B4-BE49-F238E27FC236}">
                <a16:creationId xmlns:a16="http://schemas.microsoft.com/office/drawing/2014/main" id="{3A61CA0B-5759-49BE-ADF0-32B6215D70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1F1D48B-BD3E-410B-84F7-7E4AE5D266CC}" type="slidenum">
              <a:rPr lang="en-GB" altLang="cs-CZ" sz="1400"/>
              <a:pPr>
                <a:spcBef>
                  <a:spcPct val="0"/>
                </a:spcBef>
                <a:buFontTx/>
                <a:buNone/>
              </a:pPr>
              <a:t>22</a:t>
            </a:fld>
            <a:endParaRPr lang="en-GB" altLang="cs-CZ" sz="1400"/>
          </a:p>
        </p:txBody>
      </p:sp>
      <p:sp>
        <p:nvSpPr>
          <p:cNvPr id="50179" name="Rectangle 2">
            <a:extLst>
              <a:ext uri="{FF2B5EF4-FFF2-40B4-BE49-F238E27FC236}">
                <a16:creationId xmlns:a16="http://schemas.microsoft.com/office/drawing/2014/main" id="{78CFF48C-7795-46E8-A79E-9F34D0A2829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743701" y="274639"/>
            <a:ext cx="4881106" cy="922337"/>
          </a:xfrm>
        </p:spPr>
        <p:txBody>
          <a:bodyPr/>
          <a:lstStyle/>
          <a:p>
            <a:pPr eaLnBrk="1" hangingPunct="1"/>
            <a:r>
              <a:rPr lang="cs-CZ" altLang="cs-CZ" dirty="0" err="1"/>
              <a:t>Bioprotéza</a:t>
            </a:r>
            <a:r>
              <a:rPr lang="cs-CZ" altLang="cs-CZ" dirty="0"/>
              <a:t> ruky – nastupující realita</a:t>
            </a:r>
            <a:endParaRPr lang="en-GB" altLang="cs-CZ" dirty="0"/>
          </a:p>
        </p:txBody>
      </p:sp>
      <p:sp>
        <p:nvSpPr>
          <p:cNvPr id="50180" name="Rectangle 3">
            <a:extLst>
              <a:ext uri="{FF2B5EF4-FFF2-40B4-BE49-F238E27FC236}">
                <a16:creationId xmlns:a16="http://schemas.microsoft.com/office/drawing/2014/main" id="{71551443-8199-4845-9108-DC5EF348AAB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583584" y="1883342"/>
            <a:ext cx="4898100" cy="4392612"/>
          </a:xfrm>
        </p:spPr>
        <p:txBody>
          <a:bodyPr/>
          <a:lstStyle/>
          <a:p>
            <a:pPr marL="365125" indent="-365125" eaLnBrk="1" hangingPunct="1">
              <a:lnSpc>
                <a:spcPct val="100000"/>
              </a:lnSpc>
              <a:buFontTx/>
              <a:buAutoNum type="arabicPeriod"/>
            </a:pPr>
            <a:r>
              <a:rPr lang="cs-CZ" altLang="cs-CZ" sz="2000" dirty="0"/>
              <a:t>Elektroda na eferentním nervu; </a:t>
            </a:r>
          </a:p>
          <a:p>
            <a:pPr marL="365125" indent="-365125" eaLnBrk="1" hangingPunct="1">
              <a:lnSpc>
                <a:spcPct val="100000"/>
              </a:lnSpc>
              <a:buFontTx/>
              <a:buAutoNum type="arabicPeriod"/>
            </a:pPr>
            <a:r>
              <a:rPr lang="cs-CZ" altLang="cs-CZ" sz="2000" dirty="0"/>
              <a:t>Elektroda na aferentním nervu; </a:t>
            </a:r>
          </a:p>
          <a:p>
            <a:pPr marL="365125" indent="-365125" eaLnBrk="1" hangingPunct="1">
              <a:lnSpc>
                <a:spcPct val="100000"/>
              </a:lnSpc>
              <a:buFontTx/>
              <a:buAutoNum type="arabicPeriod"/>
            </a:pPr>
            <a:r>
              <a:rPr lang="cs-CZ" altLang="cs-CZ" sz="2000" dirty="0"/>
              <a:t>Implantovaná část pro snímání nervové aktivity a stimulaci nervů; </a:t>
            </a:r>
          </a:p>
          <a:p>
            <a:pPr marL="365125" indent="-365125" eaLnBrk="1" hangingPunct="1">
              <a:lnSpc>
                <a:spcPct val="100000"/>
              </a:lnSpc>
              <a:buFontTx/>
              <a:buAutoNum type="arabicPeriod"/>
            </a:pPr>
            <a:r>
              <a:rPr lang="cs-CZ" altLang="cs-CZ" sz="2000" dirty="0"/>
              <a:t>Eferentní telemetrické spojení; </a:t>
            </a:r>
          </a:p>
          <a:p>
            <a:pPr marL="365125" indent="-365125" eaLnBrk="1" hangingPunct="1">
              <a:lnSpc>
                <a:spcPct val="100000"/>
              </a:lnSpc>
              <a:buFontTx/>
              <a:buAutoNum type="arabicPeriod"/>
            </a:pPr>
            <a:r>
              <a:rPr lang="cs-CZ" altLang="cs-CZ" sz="2000" dirty="0"/>
              <a:t>Aferentní telemetrické spojení; </a:t>
            </a:r>
          </a:p>
          <a:p>
            <a:pPr marL="365125" indent="-365125" eaLnBrk="1" hangingPunct="1">
              <a:lnSpc>
                <a:spcPct val="100000"/>
              </a:lnSpc>
              <a:buFontTx/>
              <a:buAutoNum type="arabicPeriod"/>
            </a:pPr>
            <a:r>
              <a:rPr lang="cs-CZ" altLang="cs-CZ" sz="2000" dirty="0"/>
              <a:t>Bionická ruka; </a:t>
            </a:r>
          </a:p>
          <a:p>
            <a:pPr marL="365125" indent="-365125" eaLnBrk="1" hangingPunct="1">
              <a:lnSpc>
                <a:spcPct val="100000"/>
              </a:lnSpc>
              <a:buFontTx/>
              <a:buAutoNum type="arabicPeriod"/>
            </a:pPr>
            <a:r>
              <a:rPr lang="cs-CZ" altLang="cs-CZ" sz="2000" dirty="0"/>
              <a:t>čidla; </a:t>
            </a:r>
          </a:p>
          <a:p>
            <a:pPr marL="365125" indent="-365125" eaLnBrk="1" hangingPunct="1">
              <a:lnSpc>
                <a:spcPct val="100000"/>
              </a:lnSpc>
              <a:buFontTx/>
              <a:buAutoNum type="arabicPeriod"/>
            </a:pPr>
            <a:r>
              <a:rPr lang="cs-CZ" altLang="cs-CZ" sz="2000" dirty="0"/>
              <a:t>Dekódování pacientových úmyslů a řízení protézy; </a:t>
            </a:r>
          </a:p>
          <a:p>
            <a:pPr marL="365125" indent="-365125" eaLnBrk="1" hangingPunct="1">
              <a:lnSpc>
                <a:spcPct val="100000"/>
              </a:lnSpc>
              <a:buFontTx/>
              <a:buAutoNum type="arabicPeriod"/>
            </a:pPr>
            <a:r>
              <a:rPr lang="cs-CZ" altLang="cs-CZ" sz="2000" dirty="0"/>
              <a:t>Jednotka zprostředkující signály z čidel do mozku. </a:t>
            </a:r>
          </a:p>
          <a:p>
            <a:pPr eaLnBrk="1" hangingPunct="1">
              <a:lnSpc>
                <a:spcPct val="100000"/>
              </a:lnSpc>
            </a:pPr>
            <a:r>
              <a:rPr lang="cs-CZ" altLang="cs-CZ" sz="2000" dirty="0"/>
              <a:t>Podsystémy 8-9 budou spíše mimo tělo, avšak snadno přenosné.</a:t>
            </a:r>
          </a:p>
        </p:txBody>
      </p:sp>
      <p:pic>
        <p:nvPicPr>
          <p:cNvPr id="50181" name="Picture 5" descr="schema">
            <a:extLst>
              <a:ext uri="{FF2B5EF4-FFF2-40B4-BE49-F238E27FC236}">
                <a16:creationId xmlns:a16="http://schemas.microsoft.com/office/drawing/2014/main" id="{FE034871-CB50-46EF-8FAF-8AE71910F8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9" y="63500"/>
            <a:ext cx="4625975" cy="379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2" name="Text Box 6">
            <a:extLst>
              <a:ext uri="{FF2B5EF4-FFF2-40B4-BE49-F238E27FC236}">
                <a16:creationId xmlns:a16="http://schemas.microsoft.com/office/drawing/2014/main" id="{4E85B3FD-D944-4DB2-94C7-617801F659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51538" y="6524625"/>
            <a:ext cx="4716462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cs-CZ" sz="1200"/>
              <a:t>http://www-arts.sssup.it/research/projects/CyberHand/default.htm</a:t>
            </a:r>
          </a:p>
        </p:txBody>
      </p:sp>
      <p:pic>
        <p:nvPicPr>
          <p:cNvPr id="50183" name="Picture 8" descr="VÃ½sledek obrÃ¡zku pro bionickÃ¡ ruka">
            <a:extLst>
              <a:ext uri="{FF2B5EF4-FFF2-40B4-BE49-F238E27FC236}">
                <a16:creationId xmlns:a16="http://schemas.microsoft.com/office/drawing/2014/main" id="{BF4CAC75-C15C-41E4-BD95-03A711EB75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5" y="4381500"/>
            <a:ext cx="4032250" cy="2382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05534A1D-ACC4-42DF-90BC-738E687A4E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28041" y="24854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857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2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Zástupný symbol pro číslo snímku 7">
            <a:extLst>
              <a:ext uri="{FF2B5EF4-FFF2-40B4-BE49-F238E27FC236}">
                <a16:creationId xmlns:a16="http://schemas.microsoft.com/office/drawing/2014/main" id="{A494BACF-C6AD-45FA-9925-9F238D3F48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87A91D6-E69B-4C06-9433-FD48EB5A5F2D}" type="slidenum">
              <a:rPr lang="en-GB" altLang="cs-CZ" sz="1400"/>
              <a:pPr>
                <a:spcBef>
                  <a:spcPct val="0"/>
                </a:spcBef>
                <a:buFontTx/>
                <a:buNone/>
              </a:pPr>
              <a:t>23</a:t>
            </a:fld>
            <a:endParaRPr lang="en-GB" altLang="cs-CZ" sz="1400"/>
          </a:p>
        </p:txBody>
      </p:sp>
      <p:sp>
        <p:nvSpPr>
          <p:cNvPr id="52227" name="Rectangle 2">
            <a:extLst>
              <a:ext uri="{FF2B5EF4-FFF2-40B4-BE49-F238E27FC236}">
                <a16:creationId xmlns:a16="http://schemas.microsoft.com/office/drawing/2014/main" id="{7A0F0894-5EFA-4219-8BD1-6DDA1D428A7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74825" y="274638"/>
            <a:ext cx="4738688" cy="1143000"/>
          </a:xfrm>
        </p:spPr>
        <p:txBody>
          <a:bodyPr/>
          <a:lstStyle/>
          <a:p>
            <a:pPr eaLnBrk="1" hangingPunct="1"/>
            <a:r>
              <a:rPr lang="cs-CZ" altLang="cs-CZ"/>
              <a:t>Zubní náhrady</a:t>
            </a:r>
            <a:endParaRPr lang="en-GB" altLang="cs-CZ"/>
          </a:p>
        </p:txBody>
      </p:sp>
      <p:sp>
        <p:nvSpPr>
          <p:cNvPr id="52228" name="Rectangle 3">
            <a:extLst>
              <a:ext uri="{FF2B5EF4-FFF2-40B4-BE49-F238E27FC236}">
                <a16:creationId xmlns:a16="http://schemas.microsoft.com/office/drawing/2014/main" id="{A2FF7B4E-A44F-46E7-8F30-75C58816208D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4676776" y="5546726"/>
            <a:ext cx="3673475" cy="360363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cs-CZ" sz="2000"/>
              <a:t>Snímatelná horní protéza</a:t>
            </a:r>
            <a:endParaRPr lang="en-GB" altLang="cs-CZ" sz="2000"/>
          </a:p>
        </p:txBody>
      </p:sp>
      <p:pic>
        <p:nvPicPr>
          <p:cNvPr id="52229" name="Picture 5" descr="prothese_adjointe_verte_4">
            <a:extLst>
              <a:ext uri="{FF2B5EF4-FFF2-40B4-BE49-F238E27FC236}">
                <a16:creationId xmlns:a16="http://schemas.microsoft.com/office/drawing/2014/main" id="{9D86A495-8C38-4855-B9CA-68ADE8EFF7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6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3475" y="3221039"/>
            <a:ext cx="3168650" cy="218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0" name="Picture 10" descr="removable_partial_denture">
            <a:extLst>
              <a:ext uri="{FF2B5EF4-FFF2-40B4-BE49-F238E27FC236}">
                <a16:creationId xmlns:a16="http://schemas.microsoft.com/office/drawing/2014/main" id="{ED363B30-D41D-4540-B46C-871458BB338C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92314" y="1412875"/>
            <a:ext cx="1919287" cy="27622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70195"/>
                  </a:schemeClr>
                </a:solidFill>
              </a14:hiddenFill>
            </a:ext>
          </a:extLst>
        </p:spPr>
      </p:pic>
      <p:sp>
        <p:nvSpPr>
          <p:cNvPr id="52231" name="Text Box 12">
            <a:extLst>
              <a:ext uri="{FF2B5EF4-FFF2-40B4-BE49-F238E27FC236}">
                <a16:creationId xmlns:a16="http://schemas.microsoft.com/office/drawing/2014/main" id="{39C417F5-8F03-4C6E-A975-9A3A19C1F6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7851" y="4292601"/>
            <a:ext cx="2232025" cy="396875"/>
          </a:xfrm>
          <a:prstGeom prst="rect">
            <a:avLst/>
          </a:prstGeom>
          <a:solidFill>
            <a:schemeClr val="bg1">
              <a:alpha val="7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000"/>
              <a:t>Částečné protézy</a:t>
            </a:r>
            <a:endParaRPr lang="en-GB" altLang="cs-CZ" sz="2000"/>
          </a:p>
        </p:txBody>
      </p:sp>
      <p:sp>
        <p:nvSpPr>
          <p:cNvPr id="52232" name="Text Box 13">
            <a:extLst>
              <a:ext uri="{FF2B5EF4-FFF2-40B4-BE49-F238E27FC236}">
                <a16:creationId xmlns:a16="http://schemas.microsoft.com/office/drawing/2014/main" id="{3579C318-A426-43DC-BFDF-8266ADED22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75275" y="1341439"/>
            <a:ext cx="2076450" cy="860425"/>
          </a:xfrm>
          <a:prstGeom prst="rect">
            <a:avLst/>
          </a:prstGeom>
          <a:solidFill>
            <a:schemeClr val="bg1">
              <a:alpha val="7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000" dirty="0"/>
              <a:t>Nesnímatelná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000" dirty="0"/>
              <a:t>náhrada chrupu</a:t>
            </a:r>
            <a:endParaRPr lang="en-GB" altLang="cs-CZ" sz="2000" dirty="0"/>
          </a:p>
        </p:txBody>
      </p:sp>
      <p:pic>
        <p:nvPicPr>
          <p:cNvPr id="52233" name="Picture 1039" descr="multiple-posterior-graphic">
            <a:hlinkClick r:id="rId5"/>
            <a:extLst>
              <a:ext uri="{FF2B5EF4-FFF2-40B4-BE49-F238E27FC236}">
                <a16:creationId xmlns:a16="http://schemas.microsoft.com/office/drawing/2014/main" id="{6376EB3E-3712-4E09-BB61-B15FD4F00B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4138" y="577851"/>
            <a:ext cx="2286000" cy="196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3036016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Zástupný symbol pro číslo snímku 5">
            <a:extLst>
              <a:ext uri="{FF2B5EF4-FFF2-40B4-BE49-F238E27FC236}">
                <a16:creationId xmlns:a16="http://schemas.microsoft.com/office/drawing/2014/main" id="{11B78947-346C-46C2-8C1A-000D1B350A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F271E1C-7B7C-48E7-B44E-DD363860C468}" type="slidenum">
              <a:rPr lang="en-GB" altLang="cs-CZ" sz="1400"/>
              <a:pPr>
                <a:spcBef>
                  <a:spcPct val="0"/>
                </a:spcBef>
                <a:buFontTx/>
                <a:buNone/>
              </a:pPr>
              <a:t>24</a:t>
            </a:fld>
            <a:endParaRPr lang="en-GB" altLang="cs-CZ" sz="1400"/>
          </a:p>
        </p:txBody>
      </p:sp>
      <p:sp>
        <p:nvSpPr>
          <p:cNvPr id="54275" name="Rectangle 2">
            <a:extLst>
              <a:ext uri="{FF2B5EF4-FFF2-40B4-BE49-F238E27FC236}">
                <a16:creationId xmlns:a16="http://schemas.microsoft.com/office/drawing/2014/main" id="{B7D6D80F-7FE3-48DA-8A9C-2B3A69E0924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56389" y="449656"/>
            <a:ext cx="5020842" cy="451576"/>
          </a:xfrm>
        </p:spPr>
        <p:txBody>
          <a:bodyPr/>
          <a:lstStyle/>
          <a:p>
            <a:pPr eaLnBrk="1" hangingPunct="1"/>
            <a:r>
              <a:rPr lang="cs-CZ" altLang="cs-CZ" dirty="0" err="1"/>
              <a:t>Penilní</a:t>
            </a:r>
            <a:r>
              <a:rPr lang="cs-CZ" altLang="cs-CZ" dirty="0"/>
              <a:t> endoprotéza</a:t>
            </a:r>
          </a:p>
        </p:txBody>
      </p:sp>
      <p:pic>
        <p:nvPicPr>
          <p:cNvPr id="54276" name="Picture 5" descr="implant">
            <a:extLst>
              <a:ext uri="{FF2B5EF4-FFF2-40B4-BE49-F238E27FC236}">
                <a16:creationId xmlns:a16="http://schemas.microsoft.com/office/drawing/2014/main" id="{A6ABECB0-3E61-416E-AE2A-214BF94146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6275" y="1700213"/>
            <a:ext cx="5976938" cy="3903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3A9979CC-A3E9-483A-A3EC-2CA3F7AF44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844715" y="46728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156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5" name="Picture 3" descr="runaway cartoons, runaway cartoon, runaway picture, runaway pictures, runaway image, runaway images, runaway illustration, runaway illustrations">
            <a:extLst>
              <a:ext uri="{FF2B5EF4-FFF2-40B4-BE49-F238E27FC236}">
                <a16:creationId xmlns:a16="http://schemas.microsoft.com/office/drawing/2014/main" id="{FFAD06CD-7DA0-4128-A909-0C648CE15D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6275" y="692151"/>
            <a:ext cx="5761038" cy="5459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6" name="Rectangle 4">
            <a:extLst>
              <a:ext uri="{FF2B5EF4-FFF2-40B4-BE49-F238E27FC236}">
                <a16:creationId xmlns:a16="http://schemas.microsoft.com/office/drawing/2014/main" id="{D58735B2-A04C-405C-B11C-2699AF6FDC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2313" y="260351"/>
            <a:ext cx="297656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cs-CZ" sz="1800" dirty="0">
                <a:solidFill>
                  <a:schemeClr val="tx2"/>
                </a:solidFill>
                <a:latin typeface="Comic Sans MS" panose="030F0702030302020204" pitchFamily="66" charset="0"/>
              </a:rPr>
              <a:t>Autor: </a:t>
            </a:r>
            <a:r>
              <a:rPr lang="en-GB" altLang="cs-CZ" sz="1800" b="1" dirty="0">
                <a:solidFill>
                  <a:schemeClr val="tx2"/>
                </a:solidFill>
                <a:latin typeface="Comic Sans MS" panose="030F0702030302020204" pitchFamily="66" charset="0"/>
              </a:rPr>
              <a:t>Vojtěch Mornstein</a:t>
            </a:r>
          </a:p>
        </p:txBody>
      </p:sp>
      <p:sp>
        <p:nvSpPr>
          <p:cNvPr id="54277" name="Rectangle 5">
            <a:extLst>
              <a:ext uri="{FF2B5EF4-FFF2-40B4-BE49-F238E27FC236}">
                <a16:creationId xmlns:a16="http://schemas.microsoft.com/office/drawing/2014/main" id="{E1352EE7-04B9-4199-878E-5F01170196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3613" y="6165851"/>
            <a:ext cx="6985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dirty="0">
                <a:solidFill>
                  <a:schemeClr val="tx2"/>
                </a:solidFill>
                <a:latin typeface="Comic Sans MS" panose="030F0702030302020204" pitchFamily="66" charset="0"/>
              </a:rPr>
              <a:t>Obsahová spolupráce</a:t>
            </a:r>
            <a:r>
              <a:rPr lang="en-GB" altLang="cs-CZ" sz="1800" dirty="0">
                <a:solidFill>
                  <a:schemeClr val="tx2"/>
                </a:solidFill>
                <a:latin typeface="Comic Sans MS" panose="030F0702030302020204" pitchFamily="66" charset="0"/>
              </a:rPr>
              <a:t>: </a:t>
            </a:r>
            <a:r>
              <a:rPr lang="en-GB" altLang="cs-CZ" sz="1800" b="1" dirty="0">
                <a:solidFill>
                  <a:schemeClr val="tx1"/>
                </a:solidFill>
                <a:latin typeface="Comic Sans MS" panose="030F0702030302020204" pitchFamily="66" charset="0"/>
              </a:rPr>
              <a:t>Carmel J. Caruana</a:t>
            </a:r>
            <a:r>
              <a:rPr lang="cs-CZ" altLang="cs-CZ" sz="1800" b="1" dirty="0">
                <a:solidFill>
                  <a:schemeClr val="tx1"/>
                </a:solidFill>
                <a:latin typeface="Comic Sans MS" panose="030F0702030302020204" pitchFamily="66" charset="0"/>
              </a:rPr>
              <a:t>, Ivo Hrazdira</a:t>
            </a:r>
            <a:endParaRPr lang="en-GB" altLang="cs-CZ" sz="18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54278" name="Rectangle 6">
            <a:extLst>
              <a:ext uri="{FF2B5EF4-FFF2-40B4-BE49-F238E27FC236}">
                <a16:creationId xmlns:a16="http://schemas.microsoft.com/office/drawing/2014/main" id="{A4243E14-4951-4ABC-A485-74B15C7E4B2B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7260432" y="2048670"/>
            <a:ext cx="3771900" cy="91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dirty="0">
                <a:solidFill>
                  <a:schemeClr val="tx2"/>
                </a:solidFill>
                <a:latin typeface="Comic Sans MS" panose="030F0702030302020204" pitchFamily="66" charset="0"/>
              </a:rPr>
              <a:t>Grafika</a:t>
            </a:r>
            <a:r>
              <a:rPr lang="en-GB" altLang="cs-CZ" sz="1800" dirty="0">
                <a:solidFill>
                  <a:schemeClr val="tx2"/>
                </a:solidFill>
                <a:latin typeface="Comic Sans MS" panose="030F0702030302020204" pitchFamily="66" charset="0"/>
              </a:rPr>
              <a:t>: </a:t>
            </a:r>
            <a:br>
              <a:rPr lang="en-GB" altLang="cs-CZ" sz="1800" dirty="0">
                <a:solidFill>
                  <a:schemeClr val="tx2"/>
                </a:solidFill>
                <a:latin typeface="Comic Sans MS" panose="030F0702030302020204" pitchFamily="66" charset="0"/>
              </a:rPr>
            </a:br>
            <a:r>
              <a:rPr lang="en-GB" altLang="cs-CZ" sz="1800" b="1" dirty="0">
                <a:solidFill>
                  <a:schemeClr val="tx1"/>
                </a:solidFill>
                <a:latin typeface="Comic Sans MS" panose="030F0702030302020204" pitchFamily="66" charset="0"/>
              </a:rPr>
              <a:t>Lucie Mornsteinová</a:t>
            </a:r>
            <a:br>
              <a:rPr lang="en-GB" altLang="cs-CZ" sz="1800" dirty="0">
                <a:solidFill>
                  <a:schemeClr val="tx1"/>
                </a:solidFill>
                <a:latin typeface="Comic Sans MS" panose="030F0702030302020204" pitchFamily="66" charset="0"/>
              </a:rPr>
            </a:br>
            <a:endParaRPr lang="en-GB" altLang="cs-CZ" sz="18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54280" name="Rectangle 8">
            <a:extLst>
              <a:ext uri="{FF2B5EF4-FFF2-40B4-BE49-F238E27FC236}">
                <a16:creationId xmlns:a16="http://schemas.microsoft.com/office/drawing/2014/main" id="{B2CB52BA-A01F-4E9C-AEB1-9EF0E730F0CC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782138" y="4369185"/>
            <a:ext cx="439361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dirty="0">
                <a:solidFill>
                  <a:schemeClr val="tx2"/>
                </a:solidFill>
                <a:latin typeface="Comic Sans MS" panose="030F0702030302020204" pitchFamily="66" charset="0"/>
              </a:rPr>
              <a:t>Poslední revize a ozvučení</a:t>
            </a:r>
            <a:r>
              <a:rPr lang="en-GB" altLang="cs-CZ" sz="1800" dirty="0">
                <a:solidFill>
                  <a:schemeClr val="tx2"/>
                </a:solidFill>
                <a:latin typeface="Comic Sans MS" panose="030F0702030302020204" pitchFamily="66" charset="0"/>
              </a:rPr>
              <a:t>: </a:t>
            </a:r>
            <a:r>
              <a:rPr lang="cs-CZ" altLang="cs-CZ" sz="1800" dirty="0">
                <a:solidFill>
                  <a:schemeClr val="tx1"/>
                </a:solidFill>
                <a:latin typeface="Comic Sans MS" panose="030F0702030302020204" pitchFamily="66" charset="0"/>
              </a:rPr>
              <a:t>duben 2021</a:t>
            </a:r>
            <a:endParaRPr lang="en-GB" altLang="cs-CZ" sz="18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0333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45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555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660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660" tmFilter="0, 0; 0.125,0.2665; 0.25,0.4; 0.375,0.465; 0.5,0.5;  0.625,0.535; 0.75,0.6; 0.875,0.7335; 1,1">
                                          <p:stCondLst>
                                            <p:cond delay="1660"/>
                                          </p:stCondLst>
                                        </p:cTn>
                                        <p:tgtEl>
                                          <p:spTgt spid="542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830" tmFilter="0, 0; 0.125,0.2665; 0.25,0.4; 0.375,0.465; 0.5,0.5;  0.625,0.535; 0.75,0.6; 0.875,0.7335; 1,1">
                                          <p:stCondLst>
                                            <p:cond delay="3310"/>
                                          </p:stCondLst>
                                        </p:cTn>
                                        <p:tgtEl>
                                          <p:spTgt spid="542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10" tmFilter="0, 0; 0.125,0.2665; 0.25,0.4; 0.375,0.465; 0.5,0.5;  0.625,0.535; 0.75,0.6; 0.875,0.7335; 1,1">
                                          <p:stCondLst>
                                            <p:cond delay="4140"/>
                                          </p:stCondLst>
                                        </p:cTn>
                                        <p:tgtEl>
                                          <p:spTgt spid="542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65">
                                          <p:stCondLst>
                                            <p:cond delay="1625"/>
                                          </p:stCondLst>
                                        </p:cTn>
                                        <p:tgtEl>
                                          <p:spTgt spid="5427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415" decel="50000">
                                          <p:stCondLst>
                                            <p:cond delay="1690"/>
                                          </p:stCondLst>
                                        </p:cTn>
                                        <p:tgtEl>
                                          <p:spTgt spid="542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65">
                                          <p:stCondLst>
                                            <p:cond delay="3280"/>
                                          </p:stCondLst>
                                        </p:cTn>
                                        <p:tgtEl>
                                          <p:spTgt spid="5427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415" decel="50000">
                                          <p:stCondLst>
                                            <p:cond delay="3345"/>
                                          </p:stCondLst>
                                        </p:cTn>
                                        <p:tgtEl>
                                          <p:spTgt spid="542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65">
                                          <p:stCondLst>
                                            <p:cond delay="4105"/>
                                          </p:stCondLst>
                                        </p:cTn>
                                        <p:tgtEl>
                                          <p:spTgt spid="5427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415" decel="50000">
                                          <p:stCondLst>
                                            <p:cond delay="4170"/>
                                          </p:stCondLst>
                                        </p:cTn>
                                        <p:tgtEl>
                                          <p:spTgt spid="542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65">
                                          <p:stCondLst>
                                            <p:cond delay="4520"/>
                                          </p:stCondLst>
                                        </p:cTn>
                                        <p:tgtEl>
                                          <p:spTgt spid="5427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415" decel="50000">
                                          <p:stCondLst>
                                            <p:cond delay="4585"/>
                                          </p:stCondLst>
                                        </p:cTn>
                                        <p:tgtEl>
                                          <p:spTgt spid="5427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2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24" dur="500"/>
                                        <p:tgtEl>
                                          <p:spTgt spid="54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26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42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42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42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8900"/>
                            </p:stCondLst>
                            <p:childTnLst>
                              <p:par>
                                <p:cTn id="32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34" dur="500"/>
                                        <p:tgtEl>
                                          <p:spTgt spid="54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9400"/>
                            </p:stCondLst>
                            <p:childTnLst>
                              <p:par>
                                <p:cTn id="36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42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42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42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4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10400"/>
                            </p:stCondLst>
                            <p:childTnLst>
                              <p:par>
                                <p:cTn id="43" presetID="20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44" dur="250" autoRev="1" fill="hold"/>
                                        <p:tgtEl>
                                          <p:spTgt spid="5427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5" dur="250" autoRev="1" fill="hold"/>
                                        <p:tgtEl>
                                          <p:spTgt spid="5427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6" dur="250" autoRev="1" fill="hold"/>
                                        <p:tgtEl>
                                          <p:spTgt spid="5427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11950"/>
                            </p:stCondLst>
                            <p:childTnLst>
                              <p:par>
                                <p:cTn id="48" presetID="50" presetClass="exit" presetSubtype="0" accel="10000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542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542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542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12950"/>
                            </p:stCondLst>
                            <p:childTnLst>
                              <p:par>
                                <p:cTn id="54" presetID="20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55" dur="250" autoRev="1" fill="hold"/>
                                        <p:tgtEl>
                                          <p:spTgt spid="5427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6" dur="250" autoRev="1" fill="hold"/>
                                        <p:tgtEl>
                                          <p:spTgt spid="5427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7" dur="250" autoRev="1" fill="hold"/>
                                        <p:tgtEl>
                                          <p:spTgt spid="5427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15700"/>
                            </p:stCondLst>
                            <p:childTnLst>
                              <p:par>
                                <p:cTn id="59" presetID="50" presetClass="exit" presetSubtype="0" accel="10000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542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542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542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16700"/>
                            </p:stCondLst>
                            <p:childTnLst>
                              <p:par>
                                <p:cTn id="65" presetID="20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66" dur="250" autoRev="1" fill="hold"/>
                                        <p:tgtEl>
                                          <p:spTgt spid="5427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CC9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7" dur="250" autoRev="1" fill="hold"/>
                                        <p:tgtEl>
                                          <p:spTgt spid="5427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CC9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8" dur="250" autoRev="1" fill="hold"/>
                                        <p:tgtEl>
                                          <p:spTgt spid="5427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18400"/>
                            </p:stCondLst>
                            <p:childTnLst>
                              <p:par>
                                <p:cTn id="70" presetID="50" presetClass="exit" presetSubtype="0" accel="10000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542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542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1000"/>
                                        <p:tgtEl>
                                          <p:spTgt spid="542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19400"/>
                            </p:stCondLst>
                            <p:childTnLst>
                              <p:par>
                                <p:cTn id="76" presetID="20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77" dur="250" autoRev="1" fill="hold"/>
                                        <p:tgtEl>
                                          <p:spTgt spid="5428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CC9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8" dur="250" autoRev="1" fill="hold"/>
                                        <p:tgtEl>
                                          <p:spTgt spid="5428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CC9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9" dur="250" autoRev="1" fill="hold"/>
                                        <p:tgtEl>
                                          <p:spTgt spid="5428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 nodeType="afterGroup">
                            <p:stCondLst>
                              <p:cond delay="21500"/>
                            </p:stCondLst>
                            <p:childTnLst>
                              <p:par>
                                <p:cTn id="81" presetID="50" presetClass="exit" presetSubtype="0" accel="10000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542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542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542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 nodeType="afterGroup">
                            <p:stCondLst>
                              <p:cond delay="22500"/>
                            </p:stCondLst>
                            <p:childTnLst>
                              <p:par>
                                <p:cTn id="87" presetID="3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2000"/>
                                        <p:tgtEl>
                                          <p:spTgt spid="542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2000"/>
                                        <p:tgtEl>
                                          <p:spTgt spid="542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2000"/>
                                        <p:tgtEl>
                                          <p:spTgt spid="542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2000"/>
                                        <p:tgtEl>
                                          <p:spTgt spid="542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4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276" grpId="0"/>
      <p:bldP spid="54276" grpId="1"/>
      <p:bldP spid="54276" grpId="2"/>
      <p:bldP spid="54277" grpId="0"/>
      <p:bldP spid="54277" grpId="1"/>
      <p:bldP spid="54277" grpId="2"/>
      <p:bldP spid="54278" grpId="0"/>
      <p:bldP spid="54278" grpId="1"/>
      <p:bldP spid="54278" grpId="2"/>
      <p:bldP spid="54280" grpId="0"/>
      <p:bldP spid="54280" grpId="1"/>
      <p:bldP spid="54280" grpId="2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Zástupný symbol pro číslo snímku 5">
            <a:extLst>
              <a:ext uri="{FF2B5EF4-FFF2-40B4-BE49-F238E27FC236}">
                <a16:creationId xmlns:a16="http://schemas.microsoft.com/office/drawing/2014/main" id="{0D820B09-9C1F-4753-A8CD-C4708AB726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A9DC6E4-0FA1-4AA5-BE3F-A963F26593A1}" type="slidenum">
              <a:rPr lang="en-GB" altLang="cs-CZ" sz="1400"/>
              <a:pPr>
                <a:spcBef>
                  <a:spcPct val="0"/>
                </a:spcBef>
                <a:buFontTx/>
                <a:buNone/>
              </a:pPr>
              <a:t>3</a:t>
            </a:fld>
            <a:endParaRPr lang="en-GB" altLang="cs-CZ" sz="1400"/>
          </a:p>
        </p:txBody>
      </p:sp>
      <p:sp>
        <p:nvSpPr>
          <p:cNvPr id="43011" name="Rectangle 3">
            <a:extLst>
              <a:ext uri="{FF2B5EF4-FFF2-40B4-BE49-F238E27FC236}">
                <a16:creationId xmlns:a16="http://schemas.microsoft.com/office/drawing/2014/main" id="{42195C57-69B6-40A0-B962-19E37BE4E3C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03082" y="1268414"/>
            <a:ext cx="10026595" cy="4968875"/>
          </a:xfrm>
        </p:spPr>
        <p:txBody>
          <a:bodyPr/>
          <a:lstStyle/>
          <a:p>
            <a:pPr eaLnBrk="1" hangingPunct="1">
              <a:lnSpc>
                <a:spcPct val="100000"/>
              </a:lnSpc>
            </a:pPr>
            <a:r>
              <a:rPr lang="cs-CZ" altLang="cs-CZ" sz="2000" dirty="0"/>
              <a:t>V průběhu velkých chirurgických výkonů na srdci nebo plících je často nutné nahradit funkci těchto orgánů mimotělním zařízením. Plíce jsou nahrazeny </a:t>
            </a:r>
            <a:r>
              <a:rPr lang="cs-CZ" altLang="cs-CZ" sz="2000" b="1" dirty="0" err="1"/>
              <a:t>oxygenátorem</a:t>
            </a:r>
            <a:r>
              <a:rPr lang="cs-CZ" altLang="cs-CZ" sz="2000" dirty="0"/>
              <a:t>, který dodává tělu kyslík a odstraňuje z něj oxid uhličitý.</a:t>
            </a:r>
          </a:p>
          <a:p>
            <a:pPr eaLnBrk="1" hangingPunct="1">
              <a:lnSpc>
                <a:spcPct val="100000"/>
              </a:lnSpc>
              <a:buFont typeface="Wingdings" panose="05000000000000000000" pitchFamily="2" charset="2"/>
              <a:buNone/>
            </a:pPr>
            <a:endParaRPr lang="cs-CZ" altLang="cs-CZ" sz="900" dirty="0"/>
          </a:p>
          <a:p>
            <a:pPr eaLnBrk="1" hangingPunct="1">
              <a:lnSpc>
                <a:spcPct val="100000"/>
              </a:lnSpc>
            </a:pPr>
            <a:r>
              <a:rPr lang="cs-CZ" altLang="cs-CZ" sz="2000" dirty="0"/>
              <a:t>Dva druhy </a:t>
            </a:r>
            <a:r>
              <a:rPr lang="cs-CZ" altLang="cs-CZ" sz="2000" dirty="0" err="1"/>
              <a:t>oxygenátorů</a:t>
            </a:r>
            <a:r>
              <a:rPr lang="cs-CZ" altLang="cs-CZ" sz="2000" dirty="0"/>
              <a:t>: s přímým kontaktem bublin plynu s krví nebo založené na difuzi plynů přes membránu oddělující krev a plyny.</a:t>
            </a:r>
          </a:p>
          <a:p>
            <a:pPr eaLnBrk="1" hangingPunct="1">
              <a:lnSpc>
                <a:spcPct val="100000"/>
              </a:lnSpc>
              <a:buFont typeface="Wingdings" panose="05000000000000000000" pitchFamily="2" charset="2"/>
              <a:buNone/>
            </a:pPr>
            <a:endParaRPr lang="cs-CZ" altLang="cs-CZ" sz="800" dirty="0"/>
          </a:p>
          <a:p>
            <a:pPr eaLnBrk="1" hangingPunct="1">
              <a:lnSpc>
                <a:spcPct val="100000"/>
              </a:lnSpc>
            </a:pPr>
            <a:r>
              <a:rPr lang="cs-CZ" altLang="cs-CZ" sz="2000" dirty="0"/>
              <a:t>U starších </a:t>
            </a:r>
            <a:r>
              <a:rPr lang="cs-CZ" altLang="cs-CZ" sz="2000" b="1" dirty="0"/>
              <a:t>bublinových </a:t>
            </a:r>
            <a:r>
              <a:rPr lang="cs-CZ" altLang="cs-CZ" sz="2000" b="1" dirty="0" err="1"/>
              <a:t>oxygenátorů</a:t>
            </a:r>
            <a:r>
              <a:rPr lang="cs-CZ" altLang="cs-CZ" sz="2000" dirty="0"/>
              <a:t> bubliny kyslíku stoupají válcovou nádobou naplněnou krví. Krev přijímá kyslík a oxid uhličitý je odstraňován. Vznikající pěna se musí usadit, pak krev prochází filtrem a „</a:t>
            </a:r>
            <a:r>
              <a:rPr lang="cs-CZ" altLang="cs-CZ" sz="2000" b="1" dirty="0"/>
              <a:t>pastí na bubliny</a:t>
            </a:r>
            <a:r>
              <a:rPr lang="cs-CZ" altLang="cs-CZ" sz="2000" dirty="0"/>
              <a:t>“.</a:t>
            </a:r>
          </a:p>
          <a:p>
            <a:pPr eaLnBrk="1" hangingPunct="1">
              <a:lnSpc>
                <a:spcPct val="100000"/>
              </a:lnSpc>
              <a:buFont typeface="Wingdings" panose="05000000000000000000" pitchFamily="2" charset="2"/>
              <a:buNone/>
            </a:pPr>
            <a:endParaRPr lang="cs-CZ" altLang="cs-CZ" sz="800" dirty="0"/>
          </a:p>
          <a:p>
            <a:pPr eaLnBrk="1" hangingPunct="1">
              <a:lnSpc>
                <a:spcPct val="100000"/>
              </a:lnSpc>
            </a:pPr>
            <a:r>
              <a:rPr lang="cs-CZ" altLang="cs-CZ" sz="2000" b="1" dirty="0"/>
              <a:t>Membránové </a:t>
            </a:r>
            <a:r>
              <a:rPr lang="cs-CZ" altLang="cs-CZ" sz="2000" b="1" dirty="0" err="1"/>
              <a:t>oxygenátory</a:t>
            </a:r>
            <a:r>
              <a:rPr lang="cs-CZ" altLang="cs-CZ" sz="2000" b="1" dirty="0"/>
              <a:t> </a:t>
            </a:r>
            <a:r>
              <a:rPr lang="cs-CZ" altLang="cs-CZ" sz="2000" dirty="0"/>
              <a:t>jsou vybaveny polopropustnými membránami a bublinové </a:t>
            </a:r>
            <a:r>
              <a:rPr lang="cs-CZ" altLang="cs-CZ" sz="2000" dirty="0" err="1"/>
              <a:t>oxygenátory</a:t>
            </a:r>
            <a:r>
              <a:rPr lang="cs-CZ" altLang="cs-CZ" sz="2000" dirty="0"/>
              <a:t> již prakticky nahradily. Problém, který musel být vyřešen: na membránách dochází k určité denaturaci krevních bílkovin a poškozují se krvinky, což omezuje jejich použití na několik hodin. Membrány jsou vrstvené nebo jsou z nich vyrobeny kapiláry. Tyto </a:t>
            </a:r>
            <a:r>
              <a:rPr lang="cs-CZ" altLang="cs-CZ" sz="2000" dirty="0" err="1"/>
              <a:t>oxygenátory</a:t>
            </a:r>
            <a:r>
              <a:rPr lang="cs-CZ" altLang="cs-CZ" sz="2000" dirty="0"/>
              <a:t> jsou dobrým přiblížením plic. </a:t>
            </a:r>
          </a:p>
        </p:txBody>
      </p:sp>
      <p:sp>
        <p:nvSpPr>
          <p:cNvPr id="12292" name="Rectangle 4">
            <a:extLst>
              <a:ext uri="{FF2B5EF4-FFF2-40B4-BE49-F238E27FC236}">
                <a16:creationId xmlns:a16="http://schemas.microsoft.com/office/drawing/2014/main" id="{344D6815-614B-4D34-9215-D799C3A2E6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7203" y="0"/>
            <a:ext cx="3423865" cy="723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3200" b="1" dirty="0">
                <a:solidFill>
                  <a:schemeClr val="tx2"/>
                </a:solidFill>
              </a:rPr>
              <a:t>Mimotělní oběh</a:t>
            </a:r>
            <a:endParaRPr lang="en-GB" altLang="cs-CZ" sz="3200" b="1" dirty="0">
              <a:solidFill>
                <a:schemeClr val="tx2"/>
              </a:solidFill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6AD81DB0-5CC5-49C1-86CC-71CED5266E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608" y="37771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930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387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Zástupný symbol pro číslo snímku 6">
            <a:extLst>
              <a:ext uri="{FF2B5EF4-FFF2-40B4-BE49-F238E27FC236}">
                <a16:creationId xmlns:a16="http://schemas.microsoft.com/office/drawing/2014/main" id="{B940F0F6-96FC-4863-A35B-EEC0FF5364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BC984E8-7A13-40A2-86E4-31EF595ED396}" type="slidenum">
              <a:rPr lang="en-GB" altLang="cs-CZ" sz="1400"/>
              <a:pPr>
                <a:spcBef>
                  <a:spcPct val="0"/>
                </a:spcBef>
                <a:buFontTx/>
                <a:buNone/>
              </a:pPr>
              <a:t>4</a:t>
            </a:fld>
            <a:endParaRPr lang="en-GB" altLang="cs-CZ" sz="1400"/>
          </a:p>
        </p:txBody>
      </p:sp>
      <p:sp>
        <p:nvSpPr>
          <p:cNvPr id="14339" name="Rectangle 10">
            <a:extLst>
              <a:ext uri="{FF2B5EF4-FFF2-40B4-BE49-F238E27FC236}">
                <a16:creationId xmlns:a16="http://schemas.microsoft.com/office/drawing/2014/main" id="{877C7D5F-12B6-4D26-B0B7-FA4210F4A68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21886" y="290543"/>
            <a:ext cx="3942163" cy="623858"/>
          </a:xfrm>
        </p:spPr>
        <p:txBody>
          <a:bodyPr/>
          <a:lstStyle/>
          <a:p>
            <a:pPr eaLnBrk="1" hangingPunct="1"/>
            <a:r>
              <a:rPr lang="cs-CZ" altLang="cs-CZ" dirty="0"/>
              <a:t>Mimotělní oběh</a:t>
            </a:r>
            <a:endParaRPr lang="en-GB" altLang="cs-CZ" dirty="0"/>
          </a:p>
        </p:txBody>
      </p:sp>
      <p:pic>
        <p:nvPicPr>
          <p:cNvPr id="14340" name="Picture 12" descr="6">
            <a:extLst>
              <a:ext uri="{FF2B5EF4-FFF2-40B4-BE49-F238E27FC236}">
                <a16:creationId xmlns:a16="http://schemas.microsoft.com/office/drawing/2014/main" id="{F06E20BF-86D3-487E-9C2B-C4171B66E04A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47851" y="1268413"/>
            <a:ext cx="6194425" cy="39735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70195"/>
                  </a:schemeClr>
                </a:solidFill>
              </a14:hiddenFill>
            </a:ext>
          </a:extLst>
        </p:spPr>
      </p:pic>
      <p:sp>
        <p:nvSpPr>
          <p:cNvPr id="14341" name="Rectangle 18">
            <a:extLst>
              <a:ext uri="{FF2B5EF4-FFF2-40B4-BE49-F238E27FC236}">
                <a16:creationId xmlns:a16="http://schemas.microsoft.com/office/drawing/2014/main" id="{5E518D7D-3CDB-41CE-8B5F-831D450926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72209" y="5373689"/>
            <a:ext cx="9589273" cy="1200329"/>
          </a:xfrm>
          <a:prstGeom prst="rect">
            <a:avLst/>
          </a:prstGeom>
          <a:solidFill>
            <a:schemeClr val="bg1">
              <a:alpha val="7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400" dirty="0"/>
              <a:t>Součástí mimotělního oběhu je pumpa (peristaltická), </a:t>
            </a:r>
            <a:r>
              <a:rPr lang="cs-CZ" altLang="cs-CZ" sz="2400" dirty="0" err="1"/>
              <a:t>oxygenátor</a:t>
            </a:r>
            <a:r>
              <a:rPr lang="cs-CZ" altLang="cs-CZ" sz="2400" dirty="0"/>
              <a:t> a výměník tepla umožňující ohřívání nebo ochlazování krve a tím i těla pacienta</a:t>
            </a:r>
            <a:r>
              <a:rPr lang="en-GB" altLang="cs-CZ" sz="2400" dirty="0"/>
              <a:t>.</a:t>
            </a:r>
          </a:p>
        </p:txBody>
      </p:sp>
      <p:sp>
        <p:nvSpPr>
          <p:cNvPr id="14342" name="Text Box 20">
            <a:extLst>
              <a:ext uri="{FF2B5EF4-FFF2-40B4-BE49-F238E27FC236}">
                <a16:creationId xmlns:a16="http://schemas.microsoft.com/office/drawing/2014/main" id="{CE1F2FD0-5AB6-4150-8DD4-01109E50FD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56588" y="1052514"/>
            <a:ext cx="17272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/>
              <a:t>Membránový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 err="1"/>
              <a:t>oxygenátor</a:t>
            </a:r>
            <a:endParaRPr lang="cs-CZ" altLang="cs-CZ" sz="2000" dirty="0"/>
          </a:p>
        </p:txBody>
      </p:sp>
      <p:sp>
        <p:nvSpPr>
          <p:cNvPr id="14343" name="Line 21">
            <a:extLst>
              <a:ext uri="{FF2B5EF4-FFF2-40B4-BE49-F238E27FC236}">
                <a16:creationId xmlns:a16="http://schemas.microsoft.com/office/drawing/2014/main" id="{D4BE04BF-5890-4F32-9757-9F3196AEDE6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535863" y="1844675"/>
            <a:ext cx="1295400" cy="935038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FF2C2E1F-6C95-47D4-B107-8C6DE55C2C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15289" y="43337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275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4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Zástupný symbol pro číslo snímku 5">
            <a:extLst>
              <a:ext uri="{FF2B5EF4-FFF2-40B4-BE49-F238E27FC236}">
                <a16:creationId xmlns:a16="http://schemas.microsoft.com/office/drawing/2014/main" id="{FF0C3993-141F-4EB8-9530-300FF496C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A8D31FF-F867-40CC-8560-B5DCB09CA5DE}" type="slidenum">
              <a:rPr lang="en-GB" altLang="cs-CZ" sz="1400"/>
              <a:pPr>
                <a:spcBef>
                  <a:spcPct val="0"/>
                </a:spcBef>
                <a:buFontTx/>
                <a:buNone/>
              </a:pPr>
              <a:t>5</a:t>
            </a:fld>
            <a:endParaRPr lang="en-GB" altLang="cs-CZ" sz="1400"/>
          </a:p>
        </p:txBody>
      </p:sp>
      <p:sp>
        <p:nvSpPr>
          <p:cNvPr id="16387" name="Rectangle 5">
            <a:extLst>
              <a:ext uri="{FF2B5EF4-FFF2-40B4-BE49-F238E27FC236}">
                <a16:creationId xmlns:a16="http://schemas.microsoft.com/office/drawing/2014/main" id="{4745B581-EEAB-4794-93D4-0B465F24E47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40487" y="314483"/>
            <a:ext cx="4249565" cy="451576"/>
          </a:xfrm>
        </p:spPr>
        <p:txBody>
          <a:bodyPr/>
          <a:lstStyle/>
          <a:p>
            <a:pPr eaLnBrk="1" hangingPunct="1"/>
            <a:r>
              <a:rPr lang="cs-CZ" altLang="cs-CZ" dirty="0"/>
              <a:t>Mimotělní oběh</a:t>
            </a:r>
            <a:endParaRPr lang="en-GB" altLang="cs-CZ" dirty="0"/>
          </a:p>
        </p:txBody>
      </p:sp>
      <p:pic>
        <p:nvPicPr>
          <p:cNvPr id="16388" name="Picture 4" descr="benfig3">
            <a:extLst>
              <a:ext uri="{FF2B5EF4-FFF2-40B4-BE49-F238E27FC236}">
                <a16:creationId xmlns:a16="http://schemas.microsoft.com/office/drawing/2014/main" id="{B5E6A10F-CEA0-4A4E-8DE7-406415923B7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104064" y="1283808"/>
            <a:ext cx="3487073" cy="452168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70195"/>
                  </a:schemeClr>
                </a:solidFill>
              </a14:hiddenFill>
            </a:ext>
          </a:extLst>
        </p:spPr>
      </p:pic>
      <p:sp>
        <p:nvSpPr>
          <p:cNvPr id="16389" name="Text Box 7">
            <a:extLst>
              <a:ext uri="{FF2B5EF4-FFF2-40B4-BE49-F238E27FC236}">
                <a16:creationId xmlns:a16="http://schemas.microsoft.com/office/drawing/2014/main" id="{3FBB3D67-AF5F-4525-8EAD-30DFE5B2A2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3287" y="1612873"/>
            <a:ext cx="5040312" cy="3046988"/>
          </a:xfrm>
          <a:prstGeom prst="rect">
            <a:avLst/>
          </a:prstGeom>
          <a:solidFill>
            <a:schemeClr val="bg1">
              <a:alpha val="7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400" dirty="0"/>
              <a:t>Bublinový </a:t>
            </a:r>
            <a:r>
              <a:rPr lang="cs-CZ" altLang="cs-CZ" sz="2400" dirty="0" err="1"/>
              <a:t>oxygenátor</a:t>
            </a:r>
            <a:r>
              <a:rPr lang="cs-CZ" altLang="cs-CZ" sz="2400" dirty="0"/>
              <a:t> s výměníkem tepla.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cs-CZ" altLang="cs-CZ" sz="2400" dirty="0"/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400" b="1" dirty="0"/>
              <a:t>Problémem všech mimotělních oběhů je nutnost poněkud zvýšit objem cirkulující krve – lze to provést např. zředěním.</a:t>
            </a:r>
            <a:endParaRPr lang="en-GB" altLang="cs-CZ" sz="2400" b="1" dirty="0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867BD80B-46D5-4ED2-8F8B-E4D565A779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67582" y="42542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564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8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Zástupný symbol pro číslo snímku 7">
            <a:extLst>
              <a:ext uri="{FF2B5EF4-FFF2-40B4-BE49-F238E27FC236}">
                <a16:creationId xmlns:a16="http://schemas.microsoft.com/office/drawing/2014/main" id="{5C28B9D4-F660-4227-8A40-4FAD1BBAD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A0CB0AC-975A-431A-BBAF-28A799E8A1A0}" type="slidenum">
              <a:rPr lang="en-GB" altLang="cs-CZ" sz="1400"/>
              <a:pPr>
                <a:spcBef>
                  <a:spcPct val="0"/>
                </a:spcBef>
                <a:buFontTx/>
                <a:buNone/>
              </a:pPr>
              <a:t>6</a:t>
            </a:fld>
            <a:endParaRPr lang="en-GB" altLang="cs-CZ" sz="1400"/>
          </a:p>
        </p:txBody>
      </p:sp>
      <p:sp>
        <p:nvSpPr>
          <p:cNvPr id="18435" name="Rectangle 2">
            <a:extLst>
              <a:ext uri="{FF2B5EF4-FFF2-40B4-BE49-F238E27FC236}">
                <a16:creationId xmlns:a16="http://schemas.microsoft.com/office/drawing/2014/main" id="{DF08D3D6-D320-4F24-AC31-A1C65D7C888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20203" y="316009"/>
            <a:ext cx="4698518" cy="534780"/>
          </a:xfrm>
        </p:spPr>
        <p:txBody>
          <a:bodyPr/>
          <a:lstStyle/>
          <a:p>
            <a:pPr eaLnBrk="1" hangingPunct="1"/>
            <a:r>
              <a:rPr lang="cs-CZ" altLang="cs-CZ" dirty="0"/>
              <a:t>Kardiostimulátor</a:t>
            </a:r>
            <a:endParaRPr lang="en-GB" altLang="cs-CZ" dirty="0"/>
          </a:p>
        </p:txBody>
      </p:sp>
      <p:pic>
        <p:nvPicPr>
          <p:cNvPr id="18436" name="Picture 4" descr="rtg">
            <a:extLst>
              <a:ext uri="{FF2B5EF4-FFF2-40B4-BE49-F238E27FC236}">
                <a16:creationId xmlns:a16="http://schemas.microsoft.com/office/drawing/2014/main" id="{E9AED8AF-1A0F-4863-B4C8-BFD12407754A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08213" y="1125538"/>
            <a:ext cx="2881312" cy="27559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79999"/>
                  </a:schemeClr>
                </a:solidFill>
              </a14:hiddenFill>
            </a:ext>
          </a:extLst>
        </p:spPr>
      </p:pic>
      <p:pic>
        <p:nvPicPr>
          <p:cNvPr id="18437" name="Picture 6" descr="PROGR">
            <a:extLst>
              <a:ext uri="{FF2B5EF4-FFF2-40B4-BE49-F238E27FC236}">
                <a16:creationId xmlns:a16="http://schemas.microsoft.com/office/drawing/2014/main" id="{DFFA670A-B077-4B9E-89BC-CD64E48998BF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11901" y="404814"/>
            <a:ext cx="3673475" cy="22685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79999"/>
                  </a:schemeClr>
                </a:solidFill>
              </a14:hiddenFill>
            </a:ext>
          </a:extLst>
        </p:spPr>
      </p:pic>
      <p:pic>
        <p:nvPicPr>
          <p:cNvPr id="18438" name="Picture 8" descr="kardio">
            <a:extLst>
              <a:ext uri="{FF2B5EF4-FFF2-40B4-BE49-F238E27FC236}">
                <a16:creationId xmlns:a16="http://schemas.microsoft.com/office/drawing/2014/main" id="{A7E23157-AFDB-437F-84E4-3B34BB346B4E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003540" y="3605268"/>
            <a:ext cx="3529012" cy="29575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79999"/>
                  </a:schemeClr>
                </a:solidFill>
              </a14:hiddenFill>
            </a:ext>
          </a:extLst>
        </p:spPr>
      </p:pic>
      <p:sp>
        <p:nvSpPr>
          <p:cNvPr id="18439" name="Text Box 10">
            <a:extLst>
              <a:ext uri="{FF2B5EF4-FFF2-40B4-BE49-F238E27FC236}">
                <a16:creationId xmlns:a16="http://schemas.microsoft.com/office/drawing/2014/main" id="{24ADE46C-56FC-420B-AC38-551715454C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83338" y="2924176"/>
            <a:ext cx="36004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/>
              <a:t>Programovací zařízení</a:t>
            </a:r>
            <a:endParaRPr lang="en-GB" altLang="cs-CZ" sz="1800"/>
          </a:p>
        </p:txBody>
      </p:sp>
      <p:sp>
        <p:nvSpPr>
          <p:cNvPr id="18440" name="Text Box 11">
            <a:extLst>
              <a:ext uri="{FF2B5EF4-FFF2-40B4-BE49-F238E27FC236}">
                <a16:creationId xmlns:a16="http://schemas.microsoft.com/office/drawing/2014/main" id="{9F1C7401-5CB8-40EC-926D-C9F18022C9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0504" y="4149726"/>
            <a:ext cx="4874150" cy="2308324"/>
          </a:xfrm>
          <a:prstGeom prst="rect">
            <a:avLst/>
          </a:prstGeom>
          <a:solidFill>
            <a:schemeClr val="bg1">
              <a:alpha val="7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dirty="0"/>
              <a:t>Kardiostimulátory se používají u pacientů s vážnými arytmiemi či jinými onemocněními srdce</a:t>
            </a:r>
            <a:r>
              <a:rPr lang="en-GB" altLang="cs-CZ" sz="1800" dirty="0"/>
              <a:t>. </a:t>
            </a:r>
            <a:r>
              <a:rPr lang="cs-CZ" altLang="cs-CZ" sz="1800" dirty="0"/>
              <a:t>Toto aktivní </a:t>
            </a:r>
            <a:r>
              <a:rPr lang="cs-CZ" altLang="cs-CZ" sz="1800" dirty="0" err="1"/>
              <a:t>implantovatelné</a:t>
            </a:r>
            <a:r>
              <a:rPr lang="cs-CZ" altLang="cs-CZ" sz="1800" dirty="0"/>
              <a:t> zařízení se skládá z elektrod a z centrální jednotky poháněné bateriemi s dlouhou životností</a:t>
            </a:r>
            <a:r>
              <a:rPr lang="en-GB" altLang="cs-CZ" sz="1800" dirty="0"/>
              <a:t>. </a:t>
            </a:r>
            <a:r>
              <a:rPr lang="cs-CZ" altLang="cs-CZ" sz="1800" dirty="0"/>
              <a:t>Kardiostimulátor lze naprogramovat podle konkrétního stavu pacienta, i když je již implantován</a:t>
            </a:r>
            <a:r>
              <a:rPr lang="en-GB" altLang="cs-CZ" sz="1800" dirty="0"/>
              <a:t>.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88E3C88A-C83A-4081-A4A0-21ADB84044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47095" y="48108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314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8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Zástupný symbol pro číslo snímku 8">
            <a:extLst>
              <a:ext uri="{FF2B5EF4-FFF2-40B4-BE49-F238E27FC236}">
                <a16:creationId xmlns:a16="http://schemas.microsoft.com/office/drawing/2014/main" id="{C2668ABC-CD73-446E-84DC-C59D49DC6D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EF1C220-CA2D-4251-9B58-DA6C4F0A303A}" type="slidenum">
              <a:rPr lang="en-GB" altLang="cs-CZ" sz="1400"/>
              <a:pPr>
                <a:spcBef>
                  <a:spcPct val="0"/>
                </a:spcBef>
                <a:buFontTx/>
                <a:buNone/>
              </a:pPr>
              <a:t>7</a:t>
            </a:fld>
            <a:endParaRPr lang="en-GB" altLang="cs-CZ" sz="1400"/>
          </a:p>
        </p:txBody>
      </p:sp>
      <p:sp>
        <p:nvSpPr>
          <p:cNvPr id="20483" name="Rectangle 19">
            <a:extLst>
              <a:ext uri="{FF2B5EF4-FFF2-40B4-BE49-F238E27FC236}">
                <a16:creationId xmlns:a16="http://schemas.microsoft.com/office/drawing/2014/main" id="{99DA2338-0BD8-4236-9F66-8197258EA3FB}"/>
              </a:ext>
            </a:extLst>
          </p:cNvPr>
          <p:cNvSpPr>
            <a:spLocks noGrp="1" noChangeArrowheads="1"/>
          </p:cNvSpPr>
          <p:nvPr>
            <p:ph type="title" sz="quarter"/>
          </p:nvPr>
        </p:nvSpPr>
        <p:spPr>
          <a:xfrm>
            <a:off x="609600" y="274638"/>
            <a:ext cx="3962400" cy="639762"/>
          </a:xfrm>
        </p:spPr>
        <p:txBody>
          <a:bodyPr/>
          <a:lstStyle/>
          <a:p>
            <a:pPr eaLnBrk="1" hangingPunct="1"/>
            <a:r>
              <a:rPr lang="cs-CZ" altLang="cs-CZ" dirty="0"/>
              <a:t>Defibrilátory</a:t>
            </a:r>
            <a:endParaRPr lang="en-GB" altLang="cs-CZ" dirty="0"/>
          </a:p>
        </p:txBody>
      </p:sp>
      <p:pic>
        <p:nvPicPr>
          <p:cNvPr id="20484" name="Picture 14" descr="preview?d=ci&amp;l=03070901f1">
            <a:hlinkClick r:id="rId7"/>
            <a:extLst>
              <a:ext uri="{FF2B5EF4-FFF2-40B4-BE49-F238E27FC236}">
                <a16:creationId xmlns:a16="http://schemas.microsoft.com/office/drawing/2014/main" id="{3EBFA952-D6A3-4BD7-B386-8A7E66A7C47F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31235" y="3733098"/>
            <a:ext cx="4051991" cy="264706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79999"/>
                  </a:schemeClr>
                </a:solidFill>
              </a14:hiddenFill>
            </a:ext>
          </a:extLst>
        </p:spPr>
      </p:pic>
      <p:sp>
        <p:nvSpPr>
          <p:cNvPr id="20486" name="Text Box 24">
            <a:extLst>
              <a:ext uri="{FF2B5EF4-FFF2-40B4-BE49-F238E27FC236}">
                <a16:creationId xmlns:a16="http://schemas.microsoft.com/office/drawing/2014/main" id="{B96F8554-7874-45C5-A9D6-3BB0AF0142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2362" y="1915148"/>
            <a:ext cx="3959750" cy="1200329"/>
          </a:xfrm>
          <a:prstGeom prst="rect">
            <a:avLst/>
          </a:prstGeom>
          <a:solidFill>
            <a:schemeClr val="bg1">
              <a:alpha val="7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dirty="0"/>
              <a:t>Defibrilátory se používají v naléhavých případech pro obnovu spontánní srdeční aktivity (v případě fibrilace - míhání komor).</a:t>
            </a:r>
          </a:p>
        </p:txBody>
      </p:sp>
      <p:sp>
        <p:nvSpPr>
          <p:cNvPr id="20487" name="Zástupný symbol pro obsah 8">
            <a:extLst>
              <a:ext uri="{FF2B5EF4-FFF2-40B4-BE49-F238E27FC236}">
                <a16:creationId xmlns:a16="http://schemas.microsoft.com/office/drawing/2014/main" id="{5069EE6F-E01E-4F2B-91A6-691995B8CE35}"/>
              </a:ext>
            </a:extLst>
          </p:cNvPr>
          <p:cNvSpPr>
            <a:spLocks noGrp="1" noChangeArrowheads="1"/>
          </p:cNvSpPr>
          <p:nvPr>
            <p:ph sz="quarter" idx="4"/>
          </p:nvPr>
        </p:nvSpPr>
        <p:spPr>
          <a:xfrm>
            <a:off x="6087157" y="5711410"/>
            <a:ext cx="4941302" cy="919977"/>
          </a:xfrm>
        </p:spPr>
        <p:txBody>
          <a:bodyPr/>
          <a:lstStyle/>
          <a:p>
            <a:r>
              <a:rPr lang="cs-CZ" altLang="cs-CZ" sz="1800" dirty="0" err="1"/>
              <a:t>Implantabilní</a:t>
            </a:r>
            <a:r>
              <a:rPr lang="cs-CZ" altLang="cs-CZ" sz="1800" dirty="0"/>
              <a:t> defibrilátor – </a:t>
            </a:r>
            <a:r>
              <a:rPr lang="cs-CZ" altLang="cs-CZ" sz="1800" dirty="0" err="1"/>
              <a:t>kardioverter</a:t>
            </a:r>
            <a:r>
              <a:rPr lang="cs-CZ" altLang="cs-CZ" sz="1800" dirty="0"/>
              <a:t> – sleduje srdeční akci a v případě problému vyšle defibrilační impulz.</a:t>
            </a:r>
          </a:p>
        </p:txBody>
      </p:sp>
      <p:pic>
        <p:nvPicPr>
          <p:cNvPr id="20488" name="Picture 10" descr="Defibrilátor - Pacienti s defibrilátorem mohou na rentgenové vyšetření, ale nikoliv na megnetickou rezonanci.">
            <a:extLst>
              <a:ext uri="{FF2B5EF4-FFF2-40B4-BE49-F238E27FC236}">
                <a16:creationId xmlns:a16="http://schemas.microsoft.com/office/drawing/2014/main" id="{B896434C-EC46-49E1-A5F5-F6D8A10747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8789" y="-242888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9" name="Picture 12" descr="Defibrilátor - Pacienti s defibrilátorem mohou na rentgenové vyšetření, ale nikoliv na megnetickou rezonanci.">
            <a:extLst>
              <a:ext uri="{FF2B5EF4-FFF2-40B4-BE49-F238E27FC236}">
                <a16:creationId xmlns:a16="http://schemas.microsoft.com/office/drawing/2014/main" id="{6BA65672-8FDD-4101-8D7A-107B33DA02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8789" y="-242888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0" name="Picture 14" descr="Defibrilátor - Pacienti s defibrilátorem mohou na rentgenové vyšetření, ale nikoliv na megnetickou rezonanci.">
            <a:extLst>
              <a:ext uri="{FF2B5EF4-FFF2-40B4-BE49-F238E27FC236}">
                <a16:creationId xmlns:a16="http://schemas.microsoft.com/office/drawing/2014/main" id="{1CBE817E-3183-4469-B197-6FEE27A9F0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8789" y="-242888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1" name="Picture 16" descr="Defibrilátor - Pacienti s defibrilátorem mohou na rentgenové vyšetření, ale nikoliv na megnetickou rezonanci.">
            <a:extLst>
              <a:ext uri="{FF2B5EF4-FFF2-40B4-BE49-F238E27FC236}">
                <a16:creationId xmlns:a16="http://schemas.microsoft.com/office/drawing/2014/main" id="{94492C6E-42AF-481F-A183-E33251596C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8789" y="-242888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2" name="Picture 18" descr="Jan Bělohlávek se svým týmem implantoval 25. června v Pardubické krajské nemocnici kardioverter-defibrilátor se dvěma elektrodami (na snímku) pacientovi po infarktu.">
            <a:extLst>
              <a:ext uri="{FF2B5EF4-FFF2-40B4-BE49-F238E27FC236}">
                <a16:creationId xmlns:a16="http://schemas.microsoft.com/office/drawing/2014/main" id="{B7B0E5CC-6907-491A-8952-E44BE06915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4433" y="3353257"/>
            <a:ext cx="3246578" cy="2149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3" name="Picture 18" descr="preview?d=ci&amp;l=03060900f2">
            <a:hlinkClick r:id="rId11"/>
            <a:extLst>
              <a:ext uri="{FF2B5EF4-FFF2-40B4-BE49-F238E27FC236}">
                <a16:creationId xmlns:a16="http://schemas.microsoft.com/office/drawing/2014/main" id="{301066D2-A460-4613-81E9-F4894575BE96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63018" y="1097280"/>
            <a:ext cx="3868419" cy="238539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79999"/>
                  </a:schemeClr>
                </a:solidFill>
              </a14:hiddenFill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377DEB98-D73B-4974-9217-7D7144BBC850}"/>
              </a:ext>
            </a:extLst>
          </p:cNvPr>
          <p:cNvSpPr txBox="1"/>
          <p:nvPr/>
        </p:nvSpPr>
        <p:spPr>
          <a:xfrm>
            <a:off x="5443101" y="1025408"/>
            <a:ext cx="61658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err="1"/>
              <a:t>automated</a:t>
            </a:r>
            <a:r>
              <a:rPr lang="cs-CZ" b="1" dirty="0"/>
              <a:t> </a:t>
            </a:r>
            <a:r>
              <a:rPr lang="cs-CZ" b="1" dirty="0" err="1"/>
              <a:t>external</a:t>
            </a:r>
            <a:r>
              <a:rPr lang="cs-CZ" b="1" dirty="0"/>
              <a:t> </a:t>
            </a:r>
            <a:r>
              <a:rPr lang="cs-CZ" b="1" dirty="0" err="1"/>
              <a:t>defibrillator</a:t>
            </a:r>
            <a:r>
              <a:rPr lang="cs-CZ" dirty="0"/>
              <a:t> (</a:t>
            </a:r>
            <a:r>
              <a:rPr lang="cs-CZ" b="1" dirty="0"/>
              <a:t>AED</a:t>
            </a:r>
            <a:r>
              <a:rPr lang="cs-CZ" dirty="0"/>
              <a:t>)</a:t>
            </a:r>
            <a:endParaRPr lang="en-GB" dirty="0"/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3E472032-4A7E-4F8B-81CB-06AD58FB56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433341" y="226640"/>
            <a:ext cx="487363" cy="487363"/>
          </a:xfrm>
          <a:prstGeom prst="rect">
            <a:avLst/>
          </a:prstGeom>
        </p:spPr>
      </p:pic>
      <p:pic>
        <p:nvPicPr>
          <p:cNvPr id="5" name="Nahraný zvuk">
            <a:hlinkClick r:id="" action="ppaction://media"/>
            <a:extLst>
              <a:ext uri="{FF2B5EF4-FFF2-40B4-BE49-F238E27FC236}">
                <a16:creationId xmlns:a16="http://schemas.microsoft.com/office/drawing/2014/main" id="{3A9D4DEE-7C20-4C6C-8A48-507EE2B9C72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805188" y="27074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686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65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737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Zástupný symbol pro číslo snímku 6">
            <a:extLst>
              <a:ext uri="{FF2B5EF4-FFF2-40B4-BE49-F238E27FC236}">
                <a16:creationId xmlns:a16="http://schemas.microsoft.com/office/drawing/2014/main" id="{3E1B47F0-D806-45E2-8B49-4D99620171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C22A064-BC2A-4B33-95DF-2F56327BC179}" type="slidenum">
              <a:rPr lang="en-GB" altLang="cs-CZ" sz="1400"/>
              <a:pPr>
                <a:spcBef>
                  <a:spcPct val="0"/>
                </a:spcBef>
                <a:buFontTx/>
                <a:buNone/>
              </a:pPr>
              <a:t>8</a:t>
            </a:fld>
            <a:endParaRPr lang="en-GB" altLang="cs-CZ" sz="1400"/>
          </a:p>
        </p:txBody>
      </p:sp>
      <p:sp>
        <p:nvSpPr>
          <p:cNvPr id="22531" name="Rectangle 10">
            <a:extLst>
              <a:ext uri="{FF2B5EF4-FFF2-40B4-BE49-F238E27FC236}">
                <a16:creationId xmlns:a16="http://schemas.microsoft.com/office/drawing/2014/main" id="{B0B1E265-5917-4BC8-B14B-7B17F8E90FC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07665" y="274638"/>
            <a:ext cx="6416703" cy="687470"/>
          </a:xfrm>
        </p:spPr>
        <p:txBody>
          <a:bodyPr/>
          <a:lstStyle/>
          <a:p>
            <a:pPr eaLnBrk="1" hangingPunct="1"/>
            <a:r>
              <a:rPr lang="cs-CZ" altLang="cs-CZ" dirty="0"/>
              <a:t>„Železné plíce“ (historie)</a:t>
            </a:r>
            <a:endParaRPr lang="en-GB" altLang="cs-CZ" dirty="0"/>
          </a:p>
        </p:txBody>
      </p:sp>
      <p:sp>
        <p:nvSpPr>
          <p:cNvPr id="22532" name="Rectangle 3">
            <a:extLst>
              <a:ext uri="{FF2B5EF4-FFF2-40B4-BE49-F238E27FC236}">
                <a16:creationId xmlns:a16="http://schemas.microsoft.com/office/drawing/2014/main" id="{FB0AD76C-5C5D-454E-A6DA-DAFAFD9FB8C4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5761038" y="6542088"/>
            <a:ext cx="4906962" cy="3159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70195"/>
                  </a:schemeClr>
                </a:solidFill>
              </a14:hiddenFill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GB" altLang="cs-CZ" sz="1400" b="1"/>
              <a:t>www.blinn.edu/natscience/phillips/ironlung.html</a:t>
            </a:r>
            <a:endParaRPr lang="en-GB" altLang="cs-CZ" sz="2800"/>
          </a:p>
        </p:txBody>
      </p:sp>
      <p:sp>
        <p:nvSpPr>
          <p:cNvPr id="22533" name="AutoShape 5" descr="Kent Scientific specializes in animal ventilators">
            <a:extLst>
              <a:ext uri="{FF2B5EF4-FFF2-40B4-BE49-F238E27FC236}">
                <a16:creationId xmlns:a16="http://schemas.microsoft.com/office/drawing/2014/main" id="{6C48D894-ADC1-46C2-8BDF-B91F1322868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cs-CZ" altLang="cs-CZ" sz="1800"/>
          </a:p>
        </p:txBody>
      </p:sp>
      <p:pic>
        <p:nvPicPr>
          <p:cNvPr id="22534" name="Picture 7" descr="IronLung1">
            <a:extLst>
              <a:ext uri="{FF2B5EF4-FFF2-40B4-BE49-F238E27FC236}">
                <a16:creationId xmlns:a16="http://schemas.microsoft.com/office/drawing/2014/main" id="{B1EC552C-41D7-433E-ACE7-C52E9F271B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1" y="1743579"/>
            <a:ext cx="5937899" cy="3991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5" name="Picture 9" descr="bl_8">
            <a:extLst>
              <a:ext uri="{FF2B5EF4-FFF2-40B4-BE49-F238E27FC236}">
                <a16:creationId xmlns:a16="http://schemas.microsoft.com/office/drawing/2014/main" id="{35F487AD-A02E-4BFF-B75F-098E87177F0B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391401" y="333376"/>
            <a:ext cx="2963863" cy="20240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70195"/>
                  </a:schemeClr>
                </a:solidFill>
              </a14:hiddenFill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45C2059D-96D0-46F2-9AD7-F6DF0F2B4B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74315" y="385667"/>
            <a:ext cx="487363" cy="487363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B2FAB4E9-4A9A-4F4E-856B-A6EF710BB291}"/>
              </a:ext>
            </a:extLst>
          </p:cNvPr>
          <p:cNvSpPr txBox="1"/>
          <p:nvPr/>
        </p:nvSpPr>
        <p:spPr>
          <a:xfrm>
            <a:off x="7084613" y="2708920"/>
            <a:ext cx="439707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Uvnitř hermeticky uzavřeného válce se nachází pacient, jehož hlava je ovšem mimo vlastní válec. Vlivem proměnlivého tlaku ve válci jsou navozovány změny objemu plic a dostatečný přísun kyslíku je takto zajištěn.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33587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0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Zástupný symbol pro číslo snímku 5">
            <a:extLst>
              <a:ext uri="{FF2B5EF4-FFF2-40B4-BE49-F238E27FC236}">
                <a16:creationId xmlns:a16="http://schemas.microsoft.com/office/drawing/2014/main" id="{09BED22D-63FE-4A6A-AEB6-1F5F9F8212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3F69F56-E660-4C3E-AB98-E1857727A222}" type="slidenum">
              <a:rPr lang="en-GB" altLang="cs-CZ" sz="1400"/>
              <a:pPr>
                <a:spcBef>
                  <a:spcPct val="0"/>
                </a:spcBef>
                <a:buFontTx/>
                <a:buNone/>
              </a:pPr>
              <a:t>9</a:t>
            </a:fld>
            <a:endParaRPr lang="en-GB" altLang="cs-CZ" sz="1400"/>
          </a:p>
        </p:txBody>
      </p:sp>
      <p:sp>
        <p:nvSpPr>
          <p:cNvPr id="24579" name="Rectangle 2">
            <a:extLst>
              <a:ext uri="{FF2B5EF4-FFF2-40B4-BE49-F238E27FC236}">
                <a16:creationId xmlns:a16="http://schemas.microsoft.com/office/drawing/2014/main" id="{B001B9F6-BE18-44C2-998C-E09F5419DE0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91422" y="308060"/>
            <a:ext cx="6532948" cy="614292"/>
          </a:xfrm>
        </p:spPr>
        <p:txBody>
          <a:bodyPr/>
          <a:lstStyle/>
          <a:p>
            <a:pPr eaLnBrk="1" hangingPunct="1"/>
            <a:r>
              <a:rPr lang="cs-CZ" altLang="cs-CZ" dirty="0"/>
              <a:t>Mechanická ventilace plic</a:t>
            </a:r>
            <a:endParaRPr lang="en-GB" altLang="cs-CZ" dirty="0"/>
          </a:p>
        </p:txBody>
      </p:sp>
      <p:sp>
        <p:nvSpPr>
          <p:cNvPr id="24580" name="Rectangle 3">
            <a:extLst>
              <a:ext uri="{FF2B5EF4-FFF2-40B4-BE49-F238E27FC236}">
                <a16:creationId xmlns:a16="http://schemas.microsoft.com/office/drawing/2014/main" id="{3BD6C2F3-551D-4FD1-B990-B383BA0F3ED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703832" y="1467097"/>
            <a:ext cx="5324626" cy="1125028"/>
          </a:xfrm>
        </p:spPr>
        <p:txBody>
          <a:bodyPr/>
          <a:lstStyle/>
          <a:p>
            <a:pPr eaLnBrk="1" hangingPunct="1">
              <a:lnSpc>
                <a:spcPct val="100000"/>
              </a:lnSpc>
            </a:pPr>
            <a:r>
              <a:rPr lang="cs-CZ" altLang="cs-CZ" sz="2000" dirty="0"/>
              <a:t>Ventilace se provádí pomocí nasazené masky či jako na obrázku podle nastaveného tlakového nebo </a:t>
            </a:r>
            <a:r>
              <a:rPr lang="cs-CZ" altLang="cs-CZ" sz="2000" u="sng" dirty="0"/>
              <a:t>objemového</a:t>
            </a:r>
            <a:r>
              <a:rPr lang="cs-CZ" altLang="cs-CZ" sz="2000" dirty="0"/>
              <a:t> limitu vzduchu </a:t>
            </a:r>
          </a:p>
        </p:txBody>
      </p:sp>
      <p:pic>
        <p:nvPicPr>
          <p:cNvPr id="24581" name="Picture 5" descr="fig10-1small">
            <a:extLst>
              <a:ext uri="{FF2B5EF4-FFF2-40B4-BE49-F238E27FC236}">
                <a16:creationId xmlns:a16="http://schemas.microsoft.com/office/drawing/2014/main" id="{581715FB-C79D-41D7-82B6-D94EC7B163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0527" y="1349375"/>
            <a:ext cx="3754437" cy="489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2" name="Picture 7" descr="FullVent-small">
            <a:extLst>
              <a:ext uri="{FF2B5EF4-FFF2-40B4-BE49-F238E27FC236}">
                <a16:creationId xmlns:a16="http://schemas.microsoft.com/office/drawing/2014/main" id="{65F79073-F20B-43C9-A822-7B720931AD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5639" y="3213100"/>
            <a:ext cx="2466975" cy="300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3" name="Rectangle 8">
            <a:extLst>
              <a:ext uri="{FF2B5EF4-FFF2-40B4-BE49-F238E27FC236}">
                <a16:creationId xmlns:a16="http://schemas.microsoft.com/office/drawing/2014/main" id="{20AD25B0-88BA-4623-A780-D89949F88A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08700" y="6619876"/>
            <a:ext cx="4559300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GB" altLang="cs-CZ" sz="1200"/>
              <a:t>http://www.mtsinai.org/pulmonary/books/physiology/chap10a.htm</a:t>
            </a:r>
          </a:p>
        </p:txBody>
      </p:sp>
      <p:sp>
        <p:nvSpPr>
          <p:cNvPr id="24584" name="TextovéPole 1">
            <a:extLst>
              <a:ext uri="{FF2B5EF4-FFF2-40B4-BE49-F238E27FC236}">
                <a16:creationId xmlns:a16="http://schemas.microsoft.com/office/drawing/2014/main" id="{093DF78D-9B2A-4181-AA12-5A1DCBC86B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95575" y="3193821"/>
            <a:ext cx="2457955" cy="1631216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 dirty="0"/>
              <a:t>Trysková a oscilační ventilace s vibrujícím proudem vzduchu. Druhá je používána u dětí.</a:t>
            </a:r>
          </a:p>
        </p:txBody>
      </p:sp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5AE572EB-071E-45E2-ACA9-9F9612D27C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26608" y="41747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193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Presentation_MU_EN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dirty="0" err="1" smtClean="0">
            <a:ln>
              <a:noFill/>
            </a:ln>
            <a:solidFill>
              <a:schemeClr val="bg1"/>
            </a:solidFill>
            <a:effectLst/>
            <a:latin typeface="+mn-lt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  <a:txDef>
      <a:spPr>
        <a:noFill/>
      </a:spPr>
      <a:bodyPr wrap="square" rtlCol="0">
        <a:spAutoFit/>
      </a:bodyPr>
      <a:lstStyle>
        <a:defPPr algn="l">
          <a:defRPr sz="2800" dirty="0" err="1" smtClean="0">
            <a:latin typeface="+mn-lt"/>
          </a:defRPr>
        </a:defPPr>
      </a:lstStyle>
    </a:tx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ni-med-prezentace-16-9-en-v10.potx" id="{4809AA62-8658-4889-927F-CCFBD8AEEE2D}" vid="{4A362696-E9B4-4D14-B349-4BDD75ADC317}"/>
    </a:ext>
  </a:extLst>
</a:theme>
</file>

<file path=ppt/theme/theme2.xml><?xml version="1.0" encoding="utf-8"?>
<a:theme xmlns:a="http://schemas.openxmlformats.org/drawingml/2006/main" name="Vlastní návrh">
  <a:themeElements>
    <a:clrScheme name="Vlastn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lastn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Vlastn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lastn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lastn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lastn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lastn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lastn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lastn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lastn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lastn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lastn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lastn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lastn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A8BAC94BA468D488F31B2478A655CDC" ma:contentTypeVersion="2" ma:contentTypeDescription="Create a new document." ma:contentTypeScope="" ma:versionID="ee33a842da3844a56f5f7ee8bb88b81c">
  <xsd:schema xmlns:xsd="http://www.w3.org/2001/XMLSchema" xmlns:xs="http://www.w3.org/2001/XMLSchema" xmlns:p="http://schemas.microsoft.com/office/2006/metadata/properties" xmlns:ns2="76d5652a-9cd3-465f-98c7-aa8090bd65c7" targetNamespace="http://schemas.microsoft.com/office/2006/metadata/properties" ma:root="true" ma:fieldsID="0e2306b8fccc60975f3c3727b2649f8a" ns2:_="">
    <xsd:import namespace="76d5652a-9cd3-465f-98c7-aa8090bd65c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6d5652a-9cd3-465f-98c7-aa8090bd65c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BBBC64D6-CE6A-4B8F-9E06-9D36E473AAB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7AB2800-9959-43A3-AFA0-8D9683547CD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6d5652a-9cd3-465f-98c7-aa8090bd65c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39E6250-3CF2-4C03-8BDB-FC890C3EB9E9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muni-med-prezentace-16-9-en-v10</Template>
  <TotalTime>135</TotalTime>
  <Words>1149</Words>
  <Application>Microsoft Office PowerPoint</Application>
  <PresentationFormat>Širokoúhlá obrazovka</PresentationFormat>
  <Paragraphs>138</Paragraphs>
  <Slides>25</Slides>
  <Notes>23</Notes>
  <HiddenSlides>0</HiddenSlides>
  <MMClips>22</MMClips>
  <ScaleCrop>false</ScaleCrop>
  <HeadingPairs>
    <vt:vector size="8" baseType="variant">
      <vt:variant>
        <vt:lpstr>Použitá písma</vt:lpstr>
      </vt:variant>
      <vt:variant>
        <vt:i4>4</vt:i4>
      </vt:variant>
      <vt:variant>
        <vt:lpstr>Motiv</vt:lpstr>
      </vt:variant>
      <vt:variant>
        <vt:i4>2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25</vt:i4>
      </vt:variant>
    </vt:vector>
  </HeadingPairs>
  <TitlesOfParts>
    <vt:vector size="32" baseType="lpstr">
      <vt:lpstr>Arial</vt:lpstr>
      <vt:lpstr>Comic Sans MS</vt:lpstr>
      <vt:lpstr>Tahoma</vt:lpstr>
      <vt:lpstr>Wingdings</vt:lpstr>
      <vt:lpstr>Presentation_MU_EN</vt:lpstr>
      <vt:lpstr>Vlastní návrh</vt:lpstr>
      <vt:lpstr>Rastrový obrázek</vt:lpstr>
      <vt:lpstr>Přednášky z lékařské biofyziky</vt:lpstr>
      <vt:lpstr>Podpora a náhrada srdce</vt:lpstr>
      <vt:lpstr>Prezentace aplikace PowerPoint</vt:lpstr>
      <vt:lpstr>Mimotělní oběh</vt:lpstr>
      <vt:lpstr>Mimotělní oběh</vt:lpstr>
      <vt:lpstr>Kardiostimulátor</vt:lpstr>
      <vt:lpstr>Defibrilátory</vt:lpstr>
      <vt:lpstr>„Železné plíce“ (historie)</vt:lpstr>
      <vt:lpstr>Mechanická ventilace plic</vt:lpstr>
      <vt:lpstr>Umělá ledvina - hemodialýza</vt:lpstr>
      <vt:lpstr>Peritoneální dialýza</vt:lpstr>
      <vt:lpstr>Hemofiltrace</vt:lpstr>
      <vt:lpstr>Umělý pankreas – inzulínová pumpa</vt:lpstr>
      <vt:lpstr>Sítnicový implantát</vt:lpstr>
      <vt:lpstr>Kochleární implantát</vt:lpstr>
      <vt:lpstr>Náhrada kyčelního kloubu</vt:lpstr>
      <vt:lpstr>Umístění implantátu jamky kyčelního kloubu (acetabula)</vt:lpstr>
      <vt:lpstr>Náhrada kolenního kloubu</vt:lpstr>
      <vt:lpstr>Kotník</vt:lpstr>
      <vt:lpstr>Náhrada ramenního a loketního kloubu</vt:lpstr>
      <vt:lpstr>Karpometakarpální skloubení, klouby palce a prstů</vt:lpstr>
      <vt:lpstr>Bioprotéza ruky – nastupující realita</vt:lpstr>
      <vt:lpstr>Zubní náhrady</vt:lpstr>
      <vt:lpstr>Penilní endoprotéza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Přednášky z lékařské biofyziky</dc:title>
  <dc:creator>Vojtěch Mornstein</dc:creator>
  <cp:lastModifiedBy>Vojtěch Mornstein</cp:lastModifiedBy>
  <cp:revision>7</cp:revision>
  <cp:lastPrinted>1601-01-01T00:00:00Z</cp:lastPrinted>
  <dcterms:created xsi:type="dcterms:W3CDTF">2021-04-28T07:00:33Z</dcterms:created>
  <dcterms:modified xsi:type="dcterms:W3CDTF">2021-04-28T09:15:44Z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0x0101008A8BAC94BA468D488F31B2478A655CDC</vt:lpwstr>
  </property>
</Properties>
</file>