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8"/>
  </p:notesMasterIdLst>
  <p:handoutMasterIdLst>
    <p:handoutMasterId r:id="rId49"/>
  </p:handoutMasterIdLst>
  <p:sldIdLst>
    <p:sldId id="276" r:id="rId2"/>
    <p:sldId id="256" r:id="rId3"/>
    <p:sldId id="278" r:id="rId4"/>
    <p:sldId id="328" r:id="rId5"/>
    <p:sldId id="329" r:id="rId6"/>
    <p:sldId id="330" r:id="rId7"/>
    <p:sldId id="279" r:id="rId8"/>
    <p:sldId id="280" r:id="rId9"/>
    <p:sldId id="326" r:id="rId10"/>
    <p:sldId id="281" r:id="rId11"/>
    <p:sldId id="282" r:id="rId12"/>
    <p:sldId id="283" r:id="rId13"/>
    <p:sldId id="342" r:id="rId14"/>
    <p:sldId id="285" r:id="rId15"/>
    <p:sldId id="333" r:id="rId16"/>
    <p:sldId id="287" r:id="rId17"/>
    <p:sldId id="288" r:id="rId18"/>
    <p:sldId id="299" r:id="rId19"/>
    <p:sldId id="331" r:id="rId20"/>
    <p:sldId id="298" r:id="rId21"/>
    <p:sldId id="284" r:id="rId22"/>
    <p:sldId id="334" r:id="rId23"/>
    <p:sldId id="336" r:id="rId24"/>
    <p:sldId id="339" r:id="rId25"/>
    <p:sldId id="275" r:id="rId26"/>
    <p:sldId id="338" r:id="rId27"/>
    <p:sldId id="341" r:id="rId28"/>
    <p:sldId id="346" r:id="rId29"/>
    <p:sldId id="348" r:id="rId30"/>
    <p:sldId id="349" r:id="rId31"/>
    <p:sldId id="350" r:id="rId32"/>
    <p:sldId id="351" r:id="rId33"/>
    <p:sldId id="352" r:id="rId34"/>
    <p:sldId id="347" r:id="rId35"/>
    <p:sldId id="343" r:id="rId36"/>
    <p:sldId id="300" r:id="rId37"/>
    <p:sldId id="257" r:id="rId38"/>
    <p:sldId id="301" r:id="rId39"/>
    <p:sldId id="335" r:id="rId40"/>
    <p:sldId id="303" r:id="rId41"/>
    <p:sldId id="304" r:id="rId42"/>
    <p:sldId id="305" r:id="rId43"/>
    <p:sldId id="306" r:id="rId44"/>
    <p:sldId id="344" r:id="rId45"/>
    <p:sldId id="353" r:id="rId46"/>
    <p:sldId id="354" r:id="rId4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větlý sty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754" autoAdjust="0"/>
  </p:normalViewPr>
  <p:slideViewPr>
    <p:cSldViewPr snapToGrid="0">
      <p:cViewPr varScale="1">
        <p:scale>
          <a:sx n="103" d="100"/>
          <a:sy n="103" d="100"/>
        </p:scale>
        <p:origin x="101" y="48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Determinanty zdraví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35E-4CE8-B41C-11460A47F7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35E-4CE8-B41C-11460A47F7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35E-4CE8-B41C-11460A47F7D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C35E-4CE8-B41C-11460A47F7D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35E-4CE8-B41C-11460A47F7D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35E-4CE8-B41C-11460A47F7D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35E-4CE8-B41C-11460A47F7D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C35E-4CE8-B41C-11460A47F7D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Živoní styl</c:v>
                </c:pt>
                <c:pt idx="1">
                  <c:v>Genetika</c:v>
                </c:pt>
                <c:pt idx="2">
                  <c:v>Životní prostředí</c:v>
                </c:pt>
                <c:pt idx="3">
                  <c:v>Kvalita zdravotní péče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15</c:v>
                </c:pt>
                <c:pt idx="2">
                  <c:v>20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5E-4CE8-B41C-11460A47F7D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AA90C2-F598-42A3-8A8D-2D0D6838C65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2F0A5FA-1A84-4FEB-81D2-F462F2E3339A}">
      <dgm:prSet/>
      <dgm:spPr/>
      <dgm:t>
        <a:bodyPr/>
        <a:lstStyle/>
        <a:p>
          <a:r>
            <a:rPr lang="cs-CZ" b="0"/>
            <a:t>Biomedicínský</a:t>
          </a:r>
          <a:endParaRPr lang="cs-CZ"/>
        </a:p>
      </dgm:t>
    </dgm:pt>
    <dgm:pt modelId="{8BBD7EAC-982F-4EEB-AE0F-492BE519E5E7}" type="parTrans" cxnId="{9B48B785-E0C6-4CCA-9773-6A5DAC6A4E2D}">
      <dgm:prSet/>
      <dgm:spPr/>
      <dgm:t>
        <a:bodyPr/>
        <a:lstStyle/>
        <a:p>
          <a:endParaRPr lang="cs-CZ"/>
        </a:p>
      </dgm:t>
    </dgm:pt>
    <dgm:pt modelId="{3C656D91-FE34-472D-BC54-A4CEF40160AE}" type="sibTrans" cxnId="{9B48B785-E0C6-4CCA-9773-6A5DAC6A4E2D}">
      <dgm:prSet/>
      <dgm:spPr/>
      <dgm:t>
        <a:bodyPr/>
        <a:lstStyle/>
        <a:p>
          <a:endParaRPr lang="cs-CZ"/>
        </a:p>
      </dgm:t>
    </dgm:pt>
    <dgm:pt modelId="{608B126A-3AA7-4A73-A6FC-0C859EB2EA17}">
      <dgm:prSet/>
      <dgm:spPr/>
      <dgm:t>
        <a:bodyPr/>
        <a:lstStyle/>
        <a:p>
          <a:r>
            <a:rPr lang="cs-CZ" b="0" dirty="0"/>
            <a:t>„negativní model“ hledající poruchy zdraví</a:t>
          </a:r>
          <a:endParaRPr lang="cs-CZ" dirty="0"/>
        </a:p>
      </dgm:t>
    </dgm:pt>
    <dgm:pt modelId="{E7632972-1CEE-45BA-8195-EFDD7E1797BF}" type="parTrans" cxnId="{D9CE3794-45FD-4A99-B9EA-433D166E61F2}">
      <dgm:prSet/>
      <dgm:spPr/>
      <dgm:t>
        <a:bodyPr/>
        <a:lstStyle/>
        <a:p>
          <a:endParaRPr lang="cs-CZ"/>
        </a:p>
      </dgm:t>
    </dgm:pt>
    <dgm:pt modelId="{3920BBB4-1EE0-47D3-9CB7-124498F848B7}" type="sibTrans" cxnId="{D9CE3794-45FD-4A99-B9EA-433D166E61F2}">
      <dgm:prSet/>
      <dgm:spPr/>
      <dgm:t>
        <a:bodyPr/>
        <a:lstStyle/>
        <a:p>
          <a:endParaRPr lang="cs-CZ"/>
        </a:p>
      </dgm:t>
    </dgm:pt>
    <dgm:pt modelId="{7D287DAF-F261-411C-93B1-59C856A616BF}">
      <dgm:prSet/>
      <dgm:spPr/>
      <dgm:t>
        <a:bodyPr/>
        <a:lstStyle/>
        <a:p>
          <a:r>
            <a:rPr lang="cs-CZ" b="0"/>
            <a:t>Ekonomicko sociální model</a:t>
          </a:r>
          <a:endParaRPr lang="cs-CZ"/>
        </a:p>
      </dgm:t>
    </dgm:pt>
    <dgm:pt modelId="{A2BE0D9F-6D9C-478C-AE41-12AD48AAFC87}" type="parTrans" cxnId="{97941127-1D37-4A63-8465-2E9DDEC20D12}">
      <dgm:prSet/>
      <dgm:spPr/>
      <dgm:t>
        <a:bodyPr/>
        <a:lstStyle/>
        <a:p>
          <a:endParaRPr lang="cs-CZ"/>
        </a:p>
      </dgm:t>
    </dgm:pt>
    <dgm:pt modelId="{D99E02BE-5340-4B67-85F6-7321AF35019B}" type="sibTrans" cxnId="{97941127-1D37-4A63-8465-2E9DDEC20D12}">
      <dgm:prSet/>
      <dgm:spPr/>
      <dgm:t>
        <a:bodyPr/>
        <a:lstStyle/>
        <a:p>
          <a:endParaRPr lang="cs-CZ"/>
        </a:p>
      </dgm:t>
    </dgm:pt>
    <dgm:pt modelId="{881DB893-DC1F-41D7-BB12-30D833658447}">
      <dgm:prSet/>
      <dgm:spPr/>
      <dgm:t>
        <a:bodyPr/>
        <a:lstStyle/>
        <a:p>
          <a:r>
            <a:rPr lang="cs-CZ" b="0" dirty="0"/>
            <a:t>prostředek umožňující dosahovat jiné cíle</a:t>
          </a:r>
          <a:endParaRPr lang="cs-CZ" dirty="0"/>
        </a:p>
      </dgm:t>
    </dgm:pt>
    <dgm:pt modelId="{444655E8-F695-4705-B7AC-B6BC8AC28C4B}" type="parTrans" cxnId="{CEAF46EB-19E2-48EC-B9D1-E5909B89890A}">
      <dgm:prSet/>
      <dgm:spPr/>
      <dgm:t>
        <a:bodyPr/>
        <a:lstStyle/>
        <a:p>
          <a:endParaRPr lang="cs-CZ"/>
        </a:p>
      </dgm:t>
    </dgm:pt>
    <dgm:pt modelId="{A10C584B-53B8-4F0E-826B-E5C7EAB80C19}" type="sibTrans" cxnId="{CEAF46EB-19E2-48EC-B9D1-E5909B89890A}">
      <dgm:prSet/>
      <dgm:spPr/>
      <dgm:t>
        <a:bodyPr/>
        <a:lstStyle/>
        <a:p>
          <a:endParaRPr lang="cs-CZ"/>
        </a:p>
      </dgm:t>
    </dgm:pt>
    <dgm:pt modelId="{7BCD2CA0-C387-4A75-BA8B-E7602706C272}">
      <dgm:prSet/>
      <dgm:spPr/>
      <dgm:t>
        <a:bodyPr/>
        <a:lstStyle/>
        <a:p>
          <a:r>
            <a:rPr lang="cs-CZ" dirty="0" err="1"/>
            <a:t>Posuzováná</a:t>
          </a:r>
          <a:r>
            <a:rPr lang="cs-CZ" dirty="0"/>
            <a:t> zdraví jako odchylky od normy</a:t>
          </a:r>
        </a:p>
      </dgm:t>
    </dgm:pt>
    <dgm:pt modelId="{8FB315D3-3625-4E07-8AF8-63636B744620}" type="parTrans" cxnId="{3D893636-E124-4095-B66C-814E6F15FE34}">
      <dgm:prSet/>
      <dgm:spPr/>
    </dgm:pt>
    <dgm:pt modelId="{B17CA8FB-75CB-4523-9864-4E6DD5249797}" type="sibTrans" cxnId="{3D893636-E124-4095-B66C-814E6F15FE34}">
      <dgm:prSet/>
      <dgm:spPr/>
    </dgm:pt>
    <dgm:pt modelId="{EA89485C-B655-449E-8F3F-CC8F192F3533}" type="pres">
      <dgm:prSet presAssocID="{94AA90C2-F598-42A3-8A8D-2D0D6838C656}" presName="linear" presStyleCnt="0">
        <dgm:presLayoutVars>
          <dgm:animLvl val="lvl"/>
          <dgm:resizeHandles val="exact"/>
        </dgm:presLayoutVars>
      </dgm:prSet>
      <dgm:spPr/>
    </dgm:pt>
    <dgm:pt modelId="{0C8E61AE-9472-41F3-90E8-3CAB5413D6B6}" type="pres">
      <dgm:prSet presAssocID="{52F0A5FA-1A84-4FEB-81D2-F462F2E3339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A565A88-1AB2-44EF-9B28-4D713D272E7E}" type="pres">
      <dgm:prSet presAssocID="{52F0A5FA-1A84-4FEB-81D2-F462F2E3339A}" presName="childText" presStyleLbl="revTx" presStyleIdx="0" presStyleCnt="2">
        <dgm:presLayoutVars>
          <dgm:bulletEnabled val="1"/>
        </dgm:presLayoutVars>
      </dgm:prSet>
      <dgm:spPr/>
    </dgm:pt>
    <dgm:pt modelId="{BE5A9E5F-F080-4389-A661-832217D343AA}" type="pres">
      <dgm:prSet presAssocID="{7D287DAF-F261-411C-93B1-59C856A616B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BC7CE2C-3CFE-45E6-80FB-43ABDE77646D}" type="pres">
      <dgm:prSet presAssocID="{7D287DAF-F261-411C-93B1-59C856A616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F27BA0F-40FA-46E2-B75E-78CE8D16424B}" type="presOf" srcId="{7BCD2CA0-C387-4A75-BA8B-E7602706C272}" destId="{CA565A88-1AB2-44EF-9B28-4D713D272E7E}" srcOrd="0" destOrd="1" presId="urn:microsoft.com/office/officeart/2005/8/layout/vList2"/>
    <dgm:cxn modelId="{97941127-1D37-4A63-8465-2E9DDEC20D12}" srcId="{94AA90C2-F598-42A3-8A8D-2D0D6838C656}" destId="{7D287DAF-F261-411C-93B1-59C856A616BF}" srcOrd="1" destOrd="0" parTransId="{A2BE0D9F-6D9C-478C-AE41-12AD48AAFC87}" sibTransId="{D99E02BE-5340-4B67-85F6-7321AF35019B}"/>
    <dgm:cxn modelId="{3D893636-E124-4095-B66C-814E6F15FE34}" srcId="{52F0A5FA-1A84-4FEB-81D2-F462F2E3339A}" destId="{7BCD2CA0-C387-4A75-BA8B-E7602706C272}" srcOrd="1" destOrd="0" parTransId="{8FB315D3-3625-4E07-8AF8-63636B744620}" sibTransId="{B17CA8FB-75CB-4523-9864-4E6DD5249797}"/>
    <dgm:cxn modelId="{FE8EBC4B-600A-40AC-85E2-ED020BD2BFC6}" type="presOf" srcId="{94AA90C2-F598-42A3-8A8D-2D0D6838C656}" destId="{EA89485C-B655-449E-8F3F-CC8F192F3533}" srcOrd="0" destOrd="0" presId="urn:microsoft.com/office/officeart/2005/8/layout/vList2"/>
    <dgm:cxn modelId="{C4B16370-2111-4FFF-9B46-719535906F87}" type="presOf" srcId="{881DB893-DC1F-41D7-BB12-30D833658447}" destId="{8BC7CE2C-3CFE-45E6-80FB-43ABDE77646D}" srcOrd="0" destOrd="0" presId="urn:microsoft.com/office/officeart/2005/8/layout/vList2"/>
    <dgm:cxn modelId="{9B48B785-E0C6-4CCA-9773-6A5DAC6A4E2D}" srcId="{94AA90C2-F598-42A3-8A8D-2D0D6838C656}" destId="{52F0A5FA-1A84-4FEB-81D2-F462F2E3339A}" srcOrd="0" destOrd="0" parTransId="{8BBD7EAC-982F-4EEB-AE0F-492BE519E5E7}" sibTransId="{3C656D91-FE34-472D-BC54-A4CEF40160AE}"/>
    <dgm:cxn modelId="{D9CE3794-45FD-4A99-B9EA-433D166E61F2}" srcId="{52F0A5FA-1A84-4FEB-81D2-F462F2E3339A}" destId="{608B126A-3AA7-4A73-A6FC-0C859EB2EA17}" srcOrd="0" destOrd="0" parTransId="{E7632972-1CEE-45BA-8195-EFDD7E1797BF}" sibTransId="{3920BBB4-1EE0-47D3-9CB7-124498F848B7}"/>
    <dgm:cxn modelId="{3B80ADA0-50A0-4448-9BDB-DF2DEEBE47D9}" type="presOf" srcId="{52F0A5FA-1A84-4FEB-81D2-F462F2E3339A}" destId="{0C8E61AE-9472-41F3-90E8-3CAB5413D6B6}" srcOrd="0" destOrd="0" presId="urn:microsoft.com/office/officeart/2005/8/layout/vList2"/>
    <dgm:cxn modelId="{B031B3DF-98A9-480F-A4D4-73AF15179447}" type="presOf" srcId="{7D287DAF-F261-411C-93B1-59C856A616BF}" destId="{BE5A9E5F-F080-4389-A661-832217D343AA}" srcOrd="0" destOrd="0" presId="urn:microsoft.com/office/officeart/2005/8/layout/vList2"/>
    <dgm:cxn modelId="{CEAF46EB-19E2-48EC-B9D1-E5909B89890A}" srcId="{7D287DAF-F261-411C-93B1-59C856A616BF}" destId="{881DB893-DC1F-41D7-BB12-30D833658447}" srcOrd="0" destOrd="0" parTransId="{444655E8-F695-4705-B7AC-B6BC8AC28C4B}" sibTransId="{A10C584B-53B8-4F0E-826B-E5C7EAB80C19}"/>
    <dgm:cxn modelId="{CBACC5EE-7620-4CA8-8FE9-892A1FDF02C5}" type="presOf" srcId="{608B126A-3AA7-4A73-A6FC-0C859EB2EA17}" destId="{CA565A88-1AB2-44EF-9B28-4D713D272E7E}" srcOrd="0" destOrd="0" presId="urn:microsoft.com/office/officeart/2005/8/layout/vList2"/>
    <dgm:cxn modelId="{5FB75083-9D05-4D91-A228-B271DDA2E656}" type="presParOf" srcId="{EA89485C-B655-449E-8F3F-CC8F192F3533}" destId="{0C8E61AE-9472-41F3-90E8-3CAB5413D6B6}" srcOrd="0" destOrd="0" presId="urn:microsoft.com/office/officeart/2005/8/layout/vList2"/>
    <dgm:cxn modelId="{AA571B7F-2B0C-4BCE-B0BD-96CBE3149B5B}" type="presParOf" srcId="{EA89485C-B655-449E-8F3F-CC8F192F3533}" destId="{CA565A88-1AB2-44EF-9B28-4D713D272E7E}" srcOrd="1" destOrd="0" presId="urn:microsoft.com/office/officeart/2005/8/layout/vList2"/>
    <dgm:cxn modelId="{C727F33D-73DD-4AFB-BD83-6A577E3B932B}" type="presParOf" srcId="{EA89485C-B655-449E-8F3F-CC8F192F3533}" destId="{BE5A9E5F-F080-4389-A661-832217D343AA}" srcOrd="2" destOrd="0" presId="urn:microsoft.com/office/officeart/2005/8/layout/vList2"/>
    <dgm:cxn modelId="{BA81B4B3-02EA-42E5-B202-89252ACCBD80}" type="presParOf" srcId="{EA89485C-B655-449E-8F3F-CC8F192F3533}" destId="{8BC7CE2C-3CFE-45E6-80FB-43ABDE77646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1EE7BCE-11FA-48F9-8E4E-83BCE5982E2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902BA68C-0CC9-41B6-A3E0-05D8350E3C56}">
      <dgm:prSet/>
      <dgm:spPr/>
      <dgm:t>
        <a:bodyPr/>
        <a:lstStyle/>
        <a:p>
          <a:r>
            <a:rPr lang="cs-CZ" b="0"/>
            <a:t>Sociální gradient</a:t>
          </a:r>
          <a:endParaRPr lang="cs-CZ"/>
        </a:p>
      </dgm:t>
    </dgm:pt>
    <dgm:pt modelId="{D0FE46F2-8578-4224-8094-58860DD977E7}" type="parTrans" cxnId="{043C14C1-A5B2-404E-8EC7-D4918D572290}">
      <dgm:prSet/>
      <dgm:spPr/>
      <dgm:t>
        <a:bodyPr/>
        <a:lstStyle/>
        <a:p>
          <a:endParaRPr lang="cs-CZ"/>
        </a:p>
      </dgm:t>
    </dgm:pt>
    <dgm:pt modelId="{6971E1DA-D93F-48A9-830C-E4BA5B30AF69}" type="sibTrans" cxnId="{043C14C1-A5B2-404E-8EC7-D4918D572290}">
      <dgm:prSet/>
      <dgm:spPr/>
      <dgm:t>
        <a:bodyPr/>
        <a:lstStyle/>
        <a:p>
          <a:endParaRPr lang="cs-CZ"/>
        </a:p>
      </dgm:t>
    </dgm:pt>
    <dgm:pt modelId="{9AB26098-B955-47E7-AE09-A31E68472289}">
      <dgm:prSet/>
      <dgm:spPr/>
      <dgm:t>
        <a:bodyPr/>
        <a:lstStyle/>
        <a:p>
          <a:r>
            <a:rPr lang="cs-CZ" b="0"/>
            <a:t>Stres</a:t>
          </a:r>
          <a:endParaRPr lang="cs-CZ"/>
        </a:p>
      </dgm:t>
    </dgm:pt>
    <dgm:pt modelId="{138009A4-947D-4D76-9FAA-CC883064F0F7}" type="parTrans" cxnId="{A06995F6-C547-430A-B940-E94C08D50C05}">
      <dgm:prSet/>
      <dgm:spPr/>
      <dgm:t>
        <a:bodyPr/>
        <a:lstStyle/>
        <a:p>
          <a:endParaRPr lang="cs-CZ"/>
        </a:p>
      </dgm:t>
    </dgm:pt>
    <dgm:pt modelId="{DF0F184F-23B8-4AED-9F40-36EABAD4FF12}" type="sibTrans" cxnId="{A06995F6-C547-430A-B940-E94C08D50C05}">
      <dgm:prSet/>
      <dgm:spPr/>
      <dgm:t>
        <a:bodyPr/>
        <a:lstStyle/>
        <a:p>
          <a:endParaRPr lang="cs-CZ"/>
        </a:p>
      </dgm:t>
    </dgm:pt>
    <dgm:pt modelId="{106BF3AF-6940-4111-9CC9-D709C04E5693}">
      <dgm:prSet/>
      <dgm:spPr/>
      <dgm:t>
        <a:bodyPr/>
        <a:lstStyle/>
        <a:p>
          <a:r>
            <a:rPr lang="cs-CZ" b="0"/>
            <a:t>Časné období života</a:t>
          </a:r>
          <a:endParaRPr lang="cs-CZ"/>
        </a:p>
      </dgm:t>
    </dgm:pt>
    <dgm:pt modelId="{24152BA9-E867-4834-BE2B-5099734481EE}" type="parTrans" cxnId="{C233D7C0-3F14-4313-823C-0BBE396C3FFF}">
      <dgm:prSet/>
      <dgm:spPr/>
      <dgm:t>
        <a:bodyPr/>
        <a:lstStyle/>
        <a:p>
          <a:endParaRPr lang="cs-CZ"/>
        </a:p>
      </dgm:t>
    </dgm:pt>
    <dgm:pt modelId="{0F335D4D-91F0-4E96-96DF-A78D7BAEA238}" type="sibTrans" cxnId="{C233D7C0-3F14-4313-823C-0BBE396C3FFF}">
      <dgm:prSet/>
      <dgm:spPr/>
      <dgm:t>
        <a:bodyPr/>
        <a:lstStyle/>
        <a:p>
          <a:endParaRPr lang="cs-CZ"/>
        </a:p>
      </dgm:t>
    </dgm:pt>
    <dgm:pt modelId="{44995BE5-2061-4F4F-B61A-F5016E9F0ED5}">
      <dgm:prSet/>
      <dgm:spPr/>
      <dgm:t>
        <a:bodyPr/>
        <a:lstStyle/>
        <a:p>
          <a:r>
            <a:rPr lang="cs-CZ" b="0"/>
            <a:t>Sociální izolace</a:t>
          </a:r>
          <a:endParaRPr lang="cs-CZ"/>
        </a:p>
      </dgm:t>
    </dgm:pt>
    <dgm:pt modelId="{37D58DDE-C7AA-47BF-83CC-174E3ABC19F0}" type="parTrans" cxnId="{10711DA9-BC0A-4A42-A6D3-A3DABAAB3E36}">
      <dgm:prSet/>
      <dgm:spPr/>
      <dgm:t>
        <a:bodyPr/>
        <a:lstStyle/>
        <a:p>
          <a:endParaRPr lang="cs-CZ"/>
        </a:p>
      </dgm:t>
    </dgm:pt>
    <dgm:pt modelId="{FF4F9AD5-4D2A-49ED-842C-58261E4EE0AC}" type="sibTrans" cxnId="{10711DA9-BC0A-4A42-A6D3-A3DABAAB3E36}">
      <dgm:prSet/>
      <dgm:spPr/>
      <dgm:t>
        <a:bodyPr/>
        <a:lstStyle/>
        <a:p>
          <a:endParaRPr lang="cs-CZ"/>
        </a:p>
      </dgm:t>
    </dgm:pt>
    <dgm:pt modelId="{EFF0C1C7-5377-4C87-8698-6A01743FE377}">
      <dgm:prSet/>
      <dgm:spPr/>
      <dgm:t>
        <a:bodyPr/>
        <a:lstStyle/>
        <a:p>
          <a:r>
            <a:rPr lang="cs-CZ" b="0"/>
            <a:t>Práce</a:t>
          </a:r>
          <a:endParaRPr lang="cs-CZ"/>
        </a:p>
      </dgm:t>
    </dgm:pt>
    <dgm:pt modelId="{C24FA364-CF1F-4616-A13F-AE658A9649B7}" type="parTrans" cxnId="{B44925B7-5DE0-4051-83D0-74940E759500}">
      <dgm:prSet/>
      <dgm:spPr/>
      <dgm:t>
        <a:bodyPr/>
        <a:lstStyle/>
        <a:p>
          <a:endParaRPr lang="cs-CZ"/>
        </a:p>
      </dgm:t>
    </dgm:pt>
    <dgm:pt modelId="{4809485F-0083-4867-BE63-89148A5EACB2}" type="sibTrans" cxnId="{B44925B7-5DE0-4051-83D0-74940E759500}">
      <dgm:prSet/>
      <dgm:spPr/>
      <dgm:t>
        <a:bodyPr/>
        <a:lstStyle/>
        <a:p>
          <a:endParaRPr lang="cs-CZ"/>
        </a:p>
      </dgm:t>
    </dgm:pt>
    <dgm:pt modelId="{2B1DAB7F-C9B5-4E24-82D8-16FD26FE62E0}">
      <dgm:prSet/>
      <dgm:spPr/>
      <dgm:t>
        <a:bodyPr/>
        <a:lstStyle/>
        <a:p>
          <a:r>
            <a:rPr lang="cs-CZ" b="0"/>
            <a:t>Nezaměstnanos</a:t>
          </a:r>
          <a:endParaRPr lang="cs-CZ"/>
        </a:p>
      </dgm:t>
    </dgm:pt>
    <dgm:pt modelId="{C987EE8C-497E-4C39-91E1-3CBB352733E0}" type="parTrans" cxnId="{CA2680CC-9113-4F4B-91B5-81EE8F0AF0E9}">
      <dgm:prSet/>
      <dgm:spPr/>
      <dgm:t>
        <a:bodyPr/>
        <a:lstStyle/>
        <a:p>
          <a:endParaRPr lang="cs-CZ"/>
        </a:p>
      </dgm:t>
    </dgm:pt>
    <dgm:pt modelId="{C51082AD-2B5D-4F31-A002-2281120ECC1D}" type="sibTrans" cxnId="{CA2680CC-9113-4F4B-91B5-81EE8F0AF0E9}">
      <dgm:prSet/>
      <dgm:spPr/>
      <dgm:t>
        <a:bodyPr/>
        <a:lstStyle/>
        <a:p>
          <a:endParaRPr lang="cs-CZ"/>
        </a:p>
      </dgm:t>
    </dgm:pt>
    <dgm:pt modelId="{5BBD9C55-5D77-4010-BA08-6E942CC92FD7}">
      <dgm:prSet/>
      <dgm:spPr/>
      <dgm:t>
        <a:bodyPr/>
        <a:lstStyle/>
        <a:p>
          <a:r>
            <a:rPr lang="cs-CZ" b="0"/>
            <a:t>Sociální opora</a:t>
          </a:r>
          <a:endParaRPr lang="cs-CZ"/>
        </a:p>
      </dgm:t>
    </dgm:pt>
    <dgm:pt modelId="{DCF4F4B5-4CDE-4A0B-A3E2-6661657900AE}" type="parTrans" cxnId="{4406A3C1-38EB-446A-9FAE-0778EC4817BC}">
      <dgm:prSet/>
      <dgm:spPr/>
      <dgm:t>
        <a:bodyPr/>
        <a:lstStyle/>
        <a:p>
          <a:endParaRPr lang="cs-CZ"/>
        </a:p>
      </dgm:t>
    </dgm:pt>
    <dgm:pt modelId="{A06DF138-7DA7-4856-8981-968C3808D785}" type="sibTrans" cxnId="{4406A3C1-38EB-446A-9FAE-0778EC4817BC}">
      <dgm:prSet/>
      <dgm:spPr/>
      <dgm:t>
        <a:bodyPr/>
        <a:lstStyle/>
        <a:p>
          <a:endParaRPr lang="cs-CZ"/>
        </a:p>
      </dgm:t>
    </dgm:pt>
    <dgm:pt modelId="{9C945C2A-8B2E-4954-981D-F60881ED85C1}">
      <dgm:prSet/>
      <dgm:spPr/>
      <dgm:t>
        <a:bodyPr/>
        <a:lstStyle/>
        <a:p>
          <a:r>
            <a:rPr lang="cs-CZ" b="0"/>
            <a:t>Drogová závislost</a:t>
          </a:r>
          <a:endParaRPr lang="cs-CZ"/>
        </a:p>
      </dgm:t>
    </dgm:pt>
    <dgm:pt modelId="{18F8B21D-DB7B-4ACB-A660-DE091F16BCA1}" type="parTrans" cxnId="{4BFB9458-216A-425B-A28C-91F1F77C258D}">
      <dgm:prSet/>
      <dgm:spPr/>
      <dgm:t>
        <a:bodyPr/>
        <a:lstStyle/>
        <a:p>
          <a:endParaRPr lang="cs-CZ"/>
        </a:p>
      </dgm:t>
    </dgm:pt>
    <dgm:pt modelId="{1F1C0631-25F6-419F-822B-33FD4EEDD672}" type="sibTrans" cxnId="{4BFB9458-216A-425B-A28C-91F1F77C258D}">
      <dgm:prSet/>
      <dgm:spPr/>
      <dgm:t>
        <a:bodyPr/>
        <a:lstStyle/>
        <a:p>
          <a:endParaRPr lang="cs-CZ"/>
        </a:p>
      </dgm:t>
    </dgm:pt>
    <dgm:pt modelId="{DD335F93-6CFA-4F77-8606-C40CC379C55A}">
      <dgm:prSet/>
      <dgm:spPr/>
      <dgm:t>
        <a:bodyPr/>
        <a:lstStyle/>
        <a:p>
          <a:r>
            <a:rPr lang="cs-CZ" b="0"/>
            <a:t>Výživa</a:t>
          </a:r>
          <a:endParaRPr lang="cs-CZ"/>
        </a:p>
      </dgm:t>
    </dgm:pt>
    <dgm:pt modelId="{E851759D-AC16-48F4-9385-B126323FD013}" type="parTrans" cxnId="{CC90955C-68DE-4393-84E8-D5642106AB43}">
      <dgm:prSet/>
      <dgm:spPr/>
      <dgm:t>
        <a:bodyPr/>
        <a:lstStyle/>
        <a:p>
          <a:endParaRPr lang="cs-CZ"/>
        </a:p>
      </dgm:t>
    </dgm:pt>
    <dgm:pt modelId="{FCD8131B-8218-4E23-A8CC-ADC77B3D06F7}" type="sibTrans" cxnId="{CC90955C-68DE-4393-84E8-D5642106AB43}">
      <dgm:prSet/>
      <dgm:spPr/>
      <dgm:t>
        <a:bodyPr/>
        <a:lstStyle/>
        <a:p>
          <a:endParaRPr lang="cs-CZ"/>
        </a:p>
      </dgm:t>
    </dgm:pt>
    <dgm:pt modelId="{244DB83F-225A-4C89-947E-2621E6667CF9}">
      <dgm:prSet/>
      <dgm:spPr/>
      <dgm:t>
        <a:bodyPr/>
        <a:lstStyle/>
        <a:p>
          <a:r>
            <a:rPr lang="cs-CZ" b="0"/>
            <a:t>Doprava</a:t>
          </a:r>
          <a:endParaRPr lang="cs-CZ"/>
        </a:p>
      </dgm:t>
    </dgm:pt>
    <dgm:pt modelId="{88F9B639-8ABE-46AF-949F-554F20661C12}" type="parTrans" cxnId="{595A6370-09DC-48C9-A9F4-3A04F0BD0B3B}">
      <dgm:prSet/>
      <dgm:spPr/>
      <dgm:t>
        <a:bodyPr/>
        <a:lstStyle/>
        <a:p>
          <a:endParaRPr lang="cs-CZ"/>
        </a:p>
      </dgm:t>
    </dgm:pt>
    <dgm:pt modelId="{A38DD43A-499C-4A2B-9763-5901C4F8E0A1}" type="sibTrans" cxnId="{595A6370-09DC-48C9-A9F4-3A04F0BD0B3B}">
      <dgm:prSet/>
      <dgm:spPr/>
      <dgm:t>
        <a:bodyPr/>
        <a:lstStyle/>
        <a:p>
          <a:endParaRPr lang="cs-CZ"/>
        </a:p>
      </dgm:t>
    </dgm:pt>
    <dgm:pt modelId="{7CAE3C8F-E7B0-4C7C-9E41-CBEDB5A2558B}" type="pres">
      <dgm:prSet presAssocID="{91EE7BCE-11FA-48F9-8E4E-83BCE5982E2E}" presName="diagram" presStyleCnt="0">
        <dgm:presLayoutVars>
          <dgm:dir/>
          <dgm:resizeHandles val="exact"/>
        </dgm:presLayoutVars>
      </dgm:prSet>
      <dgm:spPr/>
    </dgm:pt>
    <dgm:pt modelId="{604FFA92-603A-473E-A819-27B006111F85}" type="pres">
      <dgm:prSet presAssocID="{902BA68C-0CC9-41B6-A3E0-05D8350E3C56}" presName="node" presStyleLbl="node1" presStyleIdx="0" presStyleCnt="10">
        <dgm:presLayoutVars>
          <dgm:bulletEnabled val="1"/>
        </dgm:presLayoutVars>
      </dgm:prSet>
      <dgm:spPr/>
    </dgm:pt>
    <dgm:pt modelId="{254A7534-28FE-44F1-9611-7E5515761B3E}" type="pres">
      <dgm:prSet presAssocID="{6971E1DA-D93F-48A9-830C-E4BA5B30AF69}" presName="sibTrans" presStyleCnt="0"/>
      <dgm:spPr/>
    </dgm:pt>
    <dgm:pt modelId="{A0DE7EAD-538F-46C7-9205-FE2B3E89C737}" type="pres">
      <dgm:prSet presAssocID="{9AB26098-B955-47E7-AE09-A31E68472289}" presName="node" presStyleLbl="node1" presStyleIdx="1" presStyleCnt="10">
        <dgm:presLayoutVars>
          <dgm:bulletEnabled val="1"/>
        </dgm:presLayoutVars>
      </dgm:prSet>
      <dgm:spPr/>
    </dgm:pt>
    <dgm:pt modelId="{CB3B80F1-361A-4934-9794-814509BA981F}" type="pres">
      <dgm:prSet presAssocID="{DF0F184F-23B8-4AED-9F40-36EABAD4FF12}" presName="sibTrans" presStyleCnt="0"/>
      <dgm:spPr/>
    </dgm:pt>
    <dgm:pt modelId="{EFC3B993-CC9C-4E58-9527-17FDCAE44548}" type="pres">
      <dgm:prSet presAssocID="{106BF3AF-6940-4111-9CC9-D709C04E5693}" presName="node" presStyleLbl="node1" presStyleIdx="2" presStyleCnt="10">
        <dgm:presLayoutVars>
          <dgm:bulletEnabled val="1"/>
        </dgm:presLayoutVars>
      </dgm:prSet>
      <dgm:spPr/>
    </dgm:pt>
    <dgm:pt modelId="{D3B5C023-89EE-4EDD-BBB5-85C80D4E7BF9}" type="pres">
      <dgm:prSet presAssocID="{0F335D4D-91F0-4E96-96DF-A78D7BAEA238}" presName="sibTrans" presStyleCnt="0"/>
      <dgm:spPr/>
    </dgm:pt>
    <dgm:pt modelId="{240B108D-A7E8-4C57-B11C-D4A3923DB8FD}" type="pres">
      <dgm:prSet presAssocID="{44995BE5-2061-4F4F-B61A-F5016E9F0ED5}" presName="node" presStyleLbl="node1" presStyleIdx="3" presStyleCnt="10">
        <dgm:presLayoutVars>
          <dgm:bulletEnabled val="1"/>
        </dgm:presLayoutVars>
      </dgm:prSet>
      <dgm:spPr/>
    </dgm:pt>
    <dgm:pt modelId="{82D43A62-0BDE-4319-A789-CBAC556F1427}" type="pres">
      <dgm:prSet presAssocID="{FF4F9AD5-4D2A-49ED-842C-58261E4EE0AC}" presName="sibTrans" presStyleCnt="0"/>
      <dgm:spPr/>
    </dgm:pt>
    <dgm:pt modelId="{52F15B1D-158A-4828-A96D-94A0060F622C}" type="pres">
      <dgm:prSet presAssocID="{EFF0C1C7-5377-4C87-8698-6A01743FE377}" presName="node" presStyleLbl="node1" presStyleIdx="4" presStyleCnt="10">
        <dgm:presLayoutVars>
          <dgm:bulletEnabled val="1"/>
        </dgm:presLayoutVars>
      </dgm:prSet>
      <dgm:spPr/>
    </dgm:pt>
    <dgm:pt modelId="{3DCAA087-8191-4BA8-9923-09B7C9DE763D}" type="pres">
      <dgm:prSet presAssocID="{4809485F-0083-4867-BE63-89148A5EACB2}" presName="sibTrans" presStyleCnt="0"/>
      <dgm:spPr/>
    </dgm:pt>
    <dgm:pt modelId="{6FA1C6C3-3B27-4122-9947-A682E1158910}" type="pres">
      <dgm:prSet presAssocID="{2B1DAB7F-C9B5-4E24-82D8-16FD26FE62E0}" presName="node" presStyleLbl="node1" presStyleIdx="5" presStyleCnt="10">
        <dgm:presLayoutVars>
          <dgm:bulletEnabled val="1"/>
        </dgm:presLayoutVars>
      </dgm:prSet>
      <dgm:spPr/>
    </dgm:pt>
    <dgm:pt modelId="{BFA6B8BD-06E5-44AF-A52B-D89A5E54C62C}" type="pres">
      <dgm:prSet presAssocID="{C51082AD-2B5D-4F31-A002-2281120ECC1D}" presName="sibTrans" presStyleCnt="0"/>
      <dgm:spPr/>
    </dgm:pt>
    <dgm:pt modelId="{4720E11E-8EDD-4E8A-91FC-F55095A4951B}" type="pres">
      <dgm:prSet presAssocID="{5BBD9C55-5D77-4010-BA08-6E942CC92FD7}" presName="node" presStyleLbl="node1" presStyleIdx="6" presStyleCnt="10">
        <dgm:presLayoutVars>
          <dgm:bulletEnabled val="1"/>
        </dgm:presLayoutVars>
      </dgm:prSet>
      <dgm:spPr/>
    </dgm:pt>
    <dgm:pt modelId="{8593496C-0AB2-4095-A85C-B6832263B04F}" type="pres">
      <dgm:prSet presAssocID="{A06DF138-7DA7-4856-8981-968C3808D785}" presName="sibTrans" presStyleCnt="0"/>
      <dgm:spPr/>
    </dgm:pt>
    <dgm:pt modelId="{0FA860C0-8B6B-4086-82EC-07047D79DE96}" type="pres">
      <dgm:prSet presAssocID="{9C945C2A-8B2E-4954-981D-F60881ED85C1}" presName="node" presStyleLbl="node1" presStyleIdx="7" presStyleCnt="10">
        <dgm:presLayoutVars>
          <dgm:bulletEnabled val="1"/>
        </dgm:presLayoutVars>
      </dgm:prSet>
      <dgm:spPr/>
    </dgm:pt>
    <dgm:pt modelId="{F476D696-17D4-45D2-AD2B-D89C93389BBA}" type="pres">
      <dgm:prSet presAssocID="{1F1C0631-25F6-419F-822B-33FD4EEDD672}" presName="sibTrans" presStyleCnt="0"/>
      <dgm:spPr/>
    </dgm:pt>
    <dgm:pt modelId="{D1DD0BDE-CEAE-43C5-A447-6E171E656129}" type="pres">
      <dgm:prSet presAssocID="{DD335F93-6CFA-4F77-8606-C40CC379C55A}" presName="node" presStyleLbl="node1" presStyleIdx="8" presStyleCnt="10">
        <dgm:presLayoutVars>
          <dgm:bulletEnabled val="1"/>
        </dgm:presLayoutVars>
      </dgm:prSet>
      <dgm:spPr/>
    </dgm:pt>
    <dgm:pt modelId="{E2A4C0DC-7F52-48DB-BCD0-1C993FF8A07B}" type="pres">
      <dgm:prSet presAssocID="{FCD8131B-8218-4E23-A8CC-ADC77B3D06F7}" presName="sibTrans" presStyleCnt="0"/>
      <dgm:spPr/>
    </dgm:pt>
    <dgm:pt modelId="{F52C8E42-830B-4EEC-992F-78D72BCCB9D4}" type="pres">
      <dgm:prSet presAssocID="{244DB83F-225A-4C89-947E-2621E6667CF9}" presName="node" presStyleLbl="node1" presStyleIdx="9" presStyleCnt="10">
        <dgm:presLayoutVars>
          <dgm:bulletEnabled val="1"/>
        </dgm:presLayoutVars>
      </dgm:prSet>
      <dgm:spPr/>
    </dgm:pt>
  </dgm:ptLst>
  <dgm:cxnLst>
    <dgm:cxn modelId="{3EE58A05-CA68-459F-9AFB-8F608354E5BE}" type="presOf" srcId="{44995BE5-2061-4F4F-B61A-F5016E9F0ED5}" destId="{240B108D-A7E8-4C57-B11C-D4A3923DB8FD}" srcOrd="0" destOrd="0" presId="urn:microsoft.com/office/officeart/2005/8/layout/default"/>
    <dgm:cxn modelId="{7C666E10-3C65-4097-9641-23A99368F640}" type="presOf" srcId="{9AB26098-B955-47E7-AE09-A31E68472289}" destId="{A0DE7EAD-538F-46C7-9205-FE2B3E89C737}" srcOrd="0" destOrd="0" presId="urn:microsoft.com/office/officeart/2005/8/layout/default"/>
    <dgm:cxn modelId="{4E915E26-E024-4A25-A0E8-B60D94E8D897}" type="presOf" srcId="{106BF3AF-6940-4111-9CC9-D709C04E5693}" destId="{EFC3B993-CC9C-4E58-9527-17FDCAE44548}" srcOrd="0" destOrd="0" presId="urn:microsoft.com/office/officeart/2005/8/layout/default"/>
    <dgm:cxn modelId="{4592E228-4C27-46A0-96CE-10D85D8A5678}" type="presOf" srcId="{902BA68C-0CC9-41B6-A3E0-05D8350E3C56}" destId="{604FFA92-603A-473E-A819-27B006111F85}" srcOrd="0" destOrd="0" presId="urn:microsoft.com/office/officeart/2005/8/layout/default"/>
    <dgm:cxn modelId="{8696835B-73A7-4499-83C9-7FF9DFA4F83A}" type="presOf" srcId="{2B1DAB7F-C9B5-4E24-82D8-16FD26FE62E0}" destId="{6FA1C6C3-3B27-4122-9947-A682E1158910}" srcOrd="0" destOrd="0" presId="urn:microsoft.com/office/officeart/2005/8/layout/default"/>
    <dgm:cxn modelId="{CC90955C-68DE-4393-84E8-D5642106AB43}" srcId="{91EE7BCE-11FA-48F9-8E4E-83BCE5982E2E}" destId="{DD335F93-6CFA-4F77-8606-C40CC379C55A}" srcOrd="8" destOrd="0" parTransId="{E851759D-AC16-48F4-9385-B126323FD013}" sibTransId="{FCD8131B-8218-4E23-A8CC-ADC77B3D06F7}"/>
    <dgm:cxn modelId="{8649AD60-DB30-4943-BFDF-C1D22962DAF8}" type="presOf" srcId="{9C945C2A-8B2E-4954-981D-F60881ED85C1}" destId="{0FA860C0-8B6B-4086-82EC-07047D79DE96}" srcOrd="0" destOrd="0" presId="urn:microsoft.com/office/officeart/2005/8/layout/default"/>
    <dgm:cxn modelId="{595A6370-09DC-48C9-A9F4-3A04F0BD0B3B}" srcId="{91EE7BCE-11FA-48F9-8E4E-83BCE5982E2E}" destId="{244DB83F-225A-4C89-947E-2621E6667CF9}" srcOrd="9" destOrd="0" parTransId="{88F9B639-8ABE-46AF-949F-554F20661C12}" sibTransId="{A38DD43A-499C-4A2B-9763-5901C4F8E0A1}"/>
    <dgm:cxn modelId="{4BFB9458-216A-425B-A28C-91F1F77C258D}" srcId="{91EE7BCE-11FA-48F9-8E4E-83BCE5982E2E}" destId="{9C945C2A-8B2E-4954-981D-F60881ED85C1}" srcOrd="7" destOrd="0" parTransId="{18F8B21D-DB7B-4ACB-A660-DE091F16BCA1}" sibTransId="{1F1C0631-25F6-419F-822B-33FD4EEDD672}"/>
    <dgm:cxn modelId="{97C34089-F10B-41C6-96B4-772869687E8B}" type="presOf" srcId="{5BBD9C55-5D77-4010-BA08-6E942CC92FD7}" destId="{4720E11E-8EDD-4E8A-91FC-F55095A4951B}" srcOrd="0" destOrd="0" presId="urn:microsoft.com/office/officeart/2005/8/layout/default"/>
    <dgm:cxn modelId="{88AB499F-6AB6-43B1-8166-E27572E71A81}" type="presOf" srcId="{244DB83F-225A-4C89-947E-2621E6667CF9}" destId="{F52C8E42-830B-4EEC-992F-78D72BCCB9D4}" srcOrd="0" destOrd="0" presId="urn:microsoft.com/office/officeart/2005/8/layout/default"/>
    <dgm:cxn modelId="{10711DA9-BC0A-4A42-A6D3-A3DABAAB3E36}" srcId="{91EE7BCE-11FA-48F9-8E4E-83BCE5982E2E}" destId="{44995BE5-2061-4F4F-B61A-F5016E9F0ED5}" srcOrd="3" destOrd="0" parTransId="{37D58DDE-C7AA-47BF-83CC-174E3ABC19F0}" sibTransId="{FF4F9AD5-4D2A-49ED-842C-58261E4EE0AC}"/>
    <dgm:cxn modelId="{06B004B2-BAF8-4FCA-98A5-0CEDD6F00627}" type="presOf" srcId="{91EE7BCE-11FA-48F9-8E4E-83BCE5982E2E}" destId="{7CAE3C8F-E7B0-4C7C-9E41-CBEDB5A2558B}" srcOrd="0" destOrd="0" presId="urn:microsoft.com/office/officeart/2005/8/layout/default"/>
    <dgm:cxn modelId="{B44925B7-5DE0-4051-83D0-74940E759500}" srcId="{91EE7BCE-11FA-48F9-8E4E-83BCE5982E2E}" destId="{EFF0C1C7-5377-4C87-8698-6A01743FE377}" srcOrd="4" destOrd="0" parTransId="{C24FA364-CF1F-4616-A13F-AE658A9649B7}" sibTransId="{4809485F-0083-4867-BE63-89148A5EACB2}"/>
    <dgm:cxn modelId="{C233D7C0-3F14-4313-823C-0BBE396C3FFF}" srcId="{91EE7BCE-11FA-48F9-8E4E-83BCE5982E2E}" destId="{106BF3AF-6940-4111-9CC9-D709C04E5693}" srcOrd="2" destOrd="0" parTransId="{24152BA9-E867-4834-BE2B-5099734481EE}" sibTransId="{0F335D4D-91F0-4E96-96DF-A78D7BAEA238}"/>
    <dgm:cxn modelId="{043C14C1-A5B2-404E-8EC7-D4918D572290}" srcId="{91EE7BCE-11FA-48F9-8E4E-83BCE5982E2E}" destId="{902BA68C-0CC9-41B6-A3E0-05D8350E3C56}" srcOrd="0" destOrd="0" parTransId="{D0FE46F2-8578-4224-8094-58860DD977E7}" sibTransId="{6971E1DA-D93F-48A9-830C-E4BA5B30AF69}"/>
    <dgm:cxn modelId="{4406A3C1-38EB-446A-9FAE-0778EC4817BC}" srcId="{91EE7BCE-11FA-48F9-8E4E-83BCE5982E2E}" destId="{5BBD9C55-5D77-4010-BA08-6E942CC92FD7}" srcOrd="6" destOrd="0" parTransId="{DCF4F4B5-4CDE-4A0B-A3E2-6661657900AE}" sibTransId="{A06DF138-7DA7-4856-8981-968C3808D785}"/>
    <dgm:cxn modelId="{593694C2-4739-4FF5-819A-FB40B4D3FB19}" type="presOf" srcId="{DD335F93-6CFA-4F77-8606-C40CC379C55A}" destId="{D1DD0BDE-CEAE-43C5-A447-6E171E656129}" srcOrd="0" destOrd="0" presId="urn:microsoft.com/office/officeart/2005/8/layout/default"/>
    <dgm:cxn modelId="{CA2680CC-9113-4F4B-91B5-81EE8F0AF0E9}" srcId="{91EE7BCE-11FA-48F9-8E4E-83BCE5982E2E}" destId="{2B1DAB7F-C9B5-4E24-82D8-16FD26FE62E0}" srcOrd="5" destOrd="0" parTransId="{C987EE8C-497E-4C39-91E1-3CBB352733E0}" sibTransId="{C51082AD-2B5D-4F31-A002-2281120ECC1D}"/>
    <dgm:cxn modelId="{6CE9A0D1-C661-4A3B-A57C-711DEE31496E}" type="presOf" srcId="{EFF0C1C7-5377-4C87-8698-6A01743FE377}" destId="{52F15B1D-158A-4828-A96D-94A0060F622C}" srcOrd="0" destOrd="0" presId="urn:microsoft.com/office/officeart/2005/8/layout/default"/>
    <dgm:cxn modelId="{A06995F6-C547-430A-B940-E94C08D50C05}" srcId="{91EE7BCE-11FA-48F9-8E4E-83BCE5982E2E}" destId="{9AB26098-B955-47E7-AE09-A31E68472289}" srcOrd="1" destOrd="0" parTransId="{138009A4-947D-4D76-9FAA-CC883064F0F7}" sibTransId="{DF0F184F-23B8-4AED-9F40-36EABAD4FF12}"/>
    <dgm:cxn modelId="{48A95C59-E341-42C5-B853-8DC1FA4EE2DD}" type="presParOf" srcId="{7CAE3C8F-E7B0-4C7C-9E41-CBEDB5A2558B}" destId="{604FFA92-603A-473E-A819-27B006111F85}" srcOrd="0" destOrd="0" presId="urn:microsoft.com/office/officeart/2005/8/layout/default"/>
    <dgm:cxn modelId="{25C8EB2A-0FCB-415E-A69B-19F18790AADD}" type="presParOf" srcId="{7CAE3C8F-E7B0-4C7C-9E41-CBEDB5A2558B}" destId="{254A7534-28FE-44F1-9611-7E5515761B3E}" srcOrd="1" destOrd="0" presId="urn:microsoft.com/office/officeart/2005/8/layout/default"/>
    <dgm:cxn modelId="{7377278C-8CAC-4406-BD7E-F2D0E49CBF3B}" type="presParOf" srcId="{7CAE3C8F-E7B0-4C7C-9E41-CBEDB5A2558B}" destId="{A0DE7EAD-538F-46C7-9205-FE2B3E89C737}" srcOrd="2" destOrd="0" presId="urn:microsoft.com/office/officeart/2005/8/layout/default"/>
    <dgm:cxn modelId="{403AC964-4818-4106-A205-EF0B5D225286}" type="presParOf" srcId="{7CAE3C8F-E7B0-4C7C-9E41-CBEDB5A2558B}" destId="{CB3B80F1-361A-4934-9794-814509BA981F}" srcOrd="3" destOrd="0" presId="urn:microsoft.com/office/officeart/2005/8/layout/default"/>
    <dgm:cxn modelId="{AF2206D5-9DD7-4BA5-9DD9-842338F64AF8}" type="presParOf" srcId="{7CAE3C8F-E7B0-4C7C-9E41-CBEDB5A2558B}" destId="{EFC3B993-CC9C-4E58-9527-17FDCAE44548}" srcOrd="4" destOrd="0" presId="urn:microsoft.com/office/officeart/2005/8/layout/default"/>
    <dgm:cxn modelId="{F460A722-93FD-49B3-BDA7-BA430EFAA859}" type="presParOf" srcId="{7CAE3C8F-E7B0-4C7C-9E41-CBEDB5A2558B}" destId="{D3B5C023-89EE-4EDD-BBB5-85C80D4E7BF9}" srcOrd="5" destOrd="0" presId="urn:microsoft.com/office/officeart/2005/8/layout/default"/>
    <dgm:cxn modelId="{DAE3E981-6561-464A-9252-E6ED732C2974}" type="presParOf" srcId="{7CAE3C8F-E7B0-4C7C-9E41-CBEDB5A2558B}" destId="{240B108D-A7E8-4C57-B11C-D4A3923DB8FD}" srcOrd="6" destOrd="0" presId="urn:microsoft.com/office/officeart/2005/8/layout/default"/>
    <dgm:cxn modelId="{003EBC12-12FE-457C-945B-87FA5ECD3FEC}" type="presParOf" srcId="{7CAE3C8F-E7B0-4C7C-9E41-CBEDB5A2558B}" destId="{82D43A62-0BDE-4319-A789-CBAC556F1427}" srcOrd="7" destOrd="0" presId="urn:microsoft.com/office/officeart/2005/8/layout/default"/>
    <dgm:cxn modelId="{4EA60449-5BCE-4616-BE2A-7BA160DAE4B1}" type="presParOf" srcId="{7CAE3C8F-E7B0-4C7C-9E41-CBEDB5A2558B}" destId="{52F15B1D-158A-4828-A96D-94A0060F622C}" srcOrd="8" destOrd="0" presId="urn:microsoft.com/office/officeart/2005/8/layout/default"/>
    <dgm:cxn modelId="{68FC5735-4A6B-4CB5-8A16-60E427163EE4}" type="presParOf" srcId="{7CAE3C8F-E7B0-4C7C-9E41-CBEDB5A2558B}" destId="{3DCAA087-8191-4BA8-9923-09B7C9DE763D}" srcOrd="9" destOrd="0" presId="urn:microsoft.com/office/officeart/2005/8/layout/default"/>
    <dgm:cxn modelId="{A17441C4-4CCE-489B-AE7C-B9F86E2FA6A5}" type="presParOf" srcId="{7CAE3C8F-E7B0-4C7C-9E41-CBEDB5A2558B}" destId="{6FA1C6C3-3B27-4122-9947-A682E1158910}" srcOrd="10" destOrd="0" presId="urn:microsoft.com/office/officeart/2005/8/layout/default"/>
    <dgm:cxn modelId="{8716B6C3-3A12-46EF-BB4D-2E9CCEF517A8}" type="presParOf" srcId="{7CAE3C8F-E7B0-4C7C-9E41-CBEDB5A2558B}" destId="{BFA6B8BD-06E5-44AF-A52B-D89A5E54C62C}" srcOrd="11" destOrd="0" presId="urn:microsoft.com/office/officeart/2005/8/layout/default"/>
    <dgm:cxn modelId="{44C5F993-375C-4ADF-897D-8F67890EE4D8}" type="presParOf" srcId="{7CAE3C8F-E7B0-4C7C-9E41-CBEDB5A2558B}" destId="{4720E11E-8EDD-4E8A-91FC-F55095A4951B}" srcOrd="12" destOrd="0" presId="urn:microsoft.com/office/officeart/2005/8/layout/default"/>
    <dgm:cxn modelId="{31408EE2-2BF2-46FB-BCBA-FF86E36A4352}" type="presParOf" srcId="{7CAE3C8F-E7B0-4C7C-9E41-CBEDB5A2558B}" destId="{8593496C-0AB2-4095-A85C-B6832263B04F}" srcOrd="13" destOrd="0" presId="urn:microsoft.com/office/officeart/2005/8/layout/default"/>
    <dgm:cxn modelId="{36850B2D-0992-4984-ADDD-F58446B04883}" type="presParOf" srcId="{7CAE3C8F-E7B0-4C7C-9E41-CBEDB5A2558B}" destId="{0FA860C0-8B6B-4086-82EC-07047D79DE96}" srcOrd="14" destOrd="0" presId="urn:microsoft.com/office/officeart/2005/8/layout/default"/>
    <dgm:cxn modelId="{6A2EEDDD-5105-4200-9F20-E0D0EE0425E5}" type="presParOf" srcId="{7CAE3C8F-E7B0-4C7C-9E41-CBEDB5A2558B}" destId="{F476D696-17D4-45D2-AD2B-D89C93389BBA}" srcOrd="15" destOrd="0" presId="urn:microsoft.com/office/officeart/2005/8/layout/default"/>
    <dgm:cxn modelId="{A3A2B0B4-396B-407D-B9BF-05BACDEE401B}" type="presParOf" srcId="{7CAE3C8F-E7B0-4C7C-9E41-CBEDB5A2558B}" destId="{D1DD0BDE-CEAE-43C5-A447-6E171E656129}" srcOrd="16" destOrd="0" presId="urn:microsoft.com/office/officeart/2005/8/layout/default"/>
    <dgm:cxn modelId="{B022F16F-D010-49E5-A280-29F533DF7076}" type="presParOf" srcId="{7CAE3C8F-E7B0-4C7C-9E41-CBEDB5A2558B}" destId="{E2A4C0DC-7F52-48DB-BCD0-1C993FF8A07B}" srcOrd="17" destOrd="0" presId="urn:microsoft.com/office/officeart/2005/8/layout/default"/>
    <dgm:cxn modelId="{C960D708-E192-47BE-AF09-0FC0BB12EFFC}" type="presParOf" srcId="{7CAE3C8F-E7B0-4C7C-9E41-CBEDB5A2558B}" destId="{F52C8E42-830B-4EEC-992F-78D72BCCB9D4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B86C7C0-770E-46D2-8F2D-5EBCC5CC64A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B894A896-018F-467C-AEF2-375B1F4C571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Systém ochrany zdraví </a:t>
          </a:r>
          <a:endParaRPr lang="en-US"/>
        </a:p>
      </dgm:t>
    </dgm:pt>
    <dgm:pt modelId="{E0D49513-14A4-4D2A-BCFD-D3D5381D25FC}" type="parTrans" cxnId="{48F78CE9-AEA4-4153-8771-A2967B6B2DE0}">
      <dgm:prSet/>
      <dgm:spPr/>
      <dgm:t>
        <a:bodyPr/>
        <a:lstStyle/>
        <a:p>
          <a:endParaRPr lang="en-US"/>
        </a:p>
      </dgm:t>
    </dgm:pt>
    <dgm:pt modelId="{5C3D37B7-198C-4167-B0A2-8BAB9483E96A}" type="sibTrans" cxnId="{48F78CE9-AEA4-4153-8771-A2967B6B2DE0}">
      <dgm:prSet/>
      <dgm:spPr/>
      <dgm:t>
        <a:bodyPr/>
        <a:lstStyle/>
        <a:p>
          <a:endParaRPr lang="en-US"/>
        </a:p>
      </dgm:t>
    </dgm:pt>
    <dgm:pt modelId="{05C19F0A-8CB9-4A6B-9415-D697EFC68B2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Organizace a organizované činnosti, jejichž cíl je podpořit, ochránit nebo udržet zdraví (WHO)</a:t>
          </a:r>
          <a:r>
            <a:rPr lang="en-US" dirty="0"/>
            <a:t>.</a:t>
          </a:r>
          <a:r>
            <a:rPr lang="cs-CZ" dirty="0"/>
            <a:t> </a:t>
          </a:r>
          <a:endParaRPr lang="en-US" dirty="0"/>
        </a:p>
      </dgm:t>
    </dgm:pt>
    <dgm:pt modelId="{001B139D-1BA8-4000-84D1-B81E0D69BC36}" type="parTrans" cxnId="{70AAE8C0-940D-4A07-A17C-CC21D95BE21F}">
      <dgm:prSet/>
      <dgm:spPr/>
      <dgm:t>
        <a:bodyPr/>
        <a:lstStyle/>
        <a:p>
          <a:endParaRPr lang="en-US"/>
        </a:p>
      </dgm:t>
    </dgm:pt>
    <dgm:pt modelId="{750FF08F-3BEE-425A-AF91-6A71EF0503E4}" type="sibTrans" cxnId="{70AAE8C0-940D-4A07-A17C-CC21D95BE21F}">
      <dgm:prSet/>
      <dgm:spPr/>
      <dgm:t>
        <a:bodyPr/>
        <a:lstStyle/>
        <a:p>
          <a:endParaRPr lang="en-US"/>
        </a:p>
      </dgm:t>
    </dgm:pt>
    <dgm:pt modelId="{A406D4A7-26F8-4A58-BF85-AE05B587CE6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Snaha o ovlivnění </a:t>
          </a:r>
          <a:r>
            <a:rPr lang="cs-CZ" b="1" dirty="0"/>
            <a:t>determinant zdraví </a:t>
          </a:r>
          <a:r>
            <a:rPr lang="cs-CZ" dirty="0"/>
            <a:t>a činnosti s přímým dopadem na </a:t>
          </a:r>
          <a:r>
            <a:rPr lang="cs-CZ" dirty="0" err="1"/>
            <a:t>zraví</a:t>
          </a:r>
          <a:endParaRPr lang="en-US" dirty="0"/>
        </a:p>
      </dgm:t>
    </dgm:pt>
    <dgm:pt modelId="{B6EB0F0C-C418-4F8C-9045-F26A2E202234}" type="parTrans" cxnId="{8F614568-3E2E-4CF7-B931-6196E2C3BB65}">
      <dgm:prSet/>
      <dgm:spPr/>
      <dgm:t>
        <a:bodyPr/>
        <a:lstStyle/>
        <a:p>
          <a:endParaRPr lang="en-US"/>
        </a:p>
      </dgm:t>
    </dgm:pt>
    <dgm:pt modelId="{1DA45570-81D3-49BE-81B0-8DADE33406C3}" type="sibTrans" cxnId="{8F614568-3E2E-4CF7-B931-6196E2C3BB65}">
      <dgm:prSet/>
      <dgm:spPr/>
      <dgm:t>
        <a:bodyPr/>
        <a:lstStyle/>
        <a:p>
          <a:endParaRPr lang="en-US"/>
        </a:p>
      </dgm:t>
    </dgm:pt>
    <dgm:pt modelId="{D14E9A30-5D99-4B41-A32F-98E2C94F308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Systém zdravotní péče (zdravotnictví)</a:t>
          </a:r>
          <a:endParaRPr lang="en-US"/>
        </a:p>
      </dgm:t>
    </dgm:pt>
    <dgm:pt modelId="{B2BFABF7-069D-4CCF-B74D-952CEF508529}" type="parTrans" cxnId="{6FC4932E-E18D-4016-9562-611A0AA6A1D6}">
      <dgm:prSet/>
      <dgm:spPr/>
      <dgm:t>
        <a:bodyPr/>
        <a:lstStyle/>
        <a:p>
          <a:endParaRPr lang="en-US"/>
        </a:p>
      </dgm:t>
    </dgm:pt>
    <dgm:pt modelId="{3A75E4BA-9BD6-4347-9359-33329E4BABD0}" type="sibTrans" cxnId="{6FC4932E-E18D-4016-9562-611A0AA6A1D6}">
      <dgm:prSet/>
      <dgm:spPr/>
      <dgm:t>
        <a:bodyPr/>
        <a:lstStyle/>
        <a:p>
          <a:endParaRPr lang="en-US"/>
        </a:p>
      </dgm:t>
    </dgm:pt>
    <dgm:pt modelId="{C3CC790F-50CF-4830-9B0A-FCCFBF6474F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Soustavu sestávající ze všech organizací, institucí a zdrojů, které jsou určeny k výkonu zdravotnických činností. Zdravot-nické činnosti jsou takové aktivity, jejichž primárním účelem je zlepšení zdraví (cit. Čeledová, Holčík) </a:t>
          </a:r>
          <a:endParaRPr lang="en-US"/>
        </a:p>
      </dgm:t>
    </dgm:pt>
    <dgm:pt modelId="{7BEE5C95-35CD-44CB-BD9C-FDD9B3EBFECD}" type="parTrans" cxnId="{549000BA-313B-4956-B3B2-0801914AA1F4}">
      <dgm:prSet/>
      <dgm:spPr/>
      <dgm:t>
        <a:bodyPr/>
        <a:lstStyle/>
        <a:p>
          <a:endParaRPr lang="en-US"/>
        </a:p>
      </dgm:t>
    </dgm:pt>
    <dgm:pt modelId="{101BF96A-EE72-4D23-B032-D1496A6D49FA}" type="sibTrans" cxnId="{549000BA-313B-4956-B3B2-0801914AA1F4}">
      <dgm:prSet/>
      <dgm:spPr/>
      <dgm:t>
        <a:bodyPr/>
        <a:lstStyle/>
        <a:p>
          <a:endParaRPr lang="en-US"/>
        </a:p>
      </dgm:t>
    </dgm:pt>
    <dgm:pt modelId="{4F31B694-3798-4199-A941-89AE81DCFA6B}" type="pres">
      <dgm:prSet presAssocID="{0B86C7C0-770E-46D2-8F2D-5EBCC5CC64AE}" presName="root" presStyleCnt="0">
        <dgm:presLayoutVars>
          <dgm:dir/>
          <dgm:resizeHandles val="exact"/>
        </dgm:presLayoutVars>
      </dgm:prSet>
      <dgm:spPr/>
    </dgm:pt>
    <dgm:pt modelId="{B15B831E-5677-4FD3-9370-B6C39CC9E286}" type="pres">
      <dgm:prSet presAssocID="{B894A896-018F-467C-AEF2-375B1F4C5719}" presName="compNode" presStyleCnt="0"/>
      <dgm:spPr/>
    </dgm:pt>
    <dgm:pt modelId="{9FC063BB-7749-4BB9-B843-76D74DF5AED0}" type="pres">
      <dgm:prSet presAssocID="{B894A896-018F-467C-AEF2-375B1F4C5719}" presName="bgRect" presStyleLbl="bgShp" presStyleIdx="0" presStyleCnt="2"/>
      <dgm:spPr/>
    </dgm:pt>
    <dgm:pt modelId="{A4021321-4630-47DC-9C98-6808E603DDDE}" type="pres">
      <dgm:prSet presAssocID="{B894A896-018F-467C-AEF2-375B1F4C571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luencer"/>
        </a:ext>
      </dgm:extLst>
    </dgm:pt>
    <dgm:pt modelId="{A0DA5C9A-D792-4087-8235-781303B5DD6D}" type="pres">
      <dgm:prSet presAssocID="{B894A896-018F-467C-AEF2-375B1F4C5719}" presName="spaceRect" presStyleCnt="0"/>
      <dgm:spPr/>
    </dgm:pt>
    <dgm:pt modelId="{E16FD01A-BA92-4CBD-81DA-D4D4635ACF4D}" type="pres">
      <dgm:prSet presAssocID="{B894A896-018F-467C-AEF2-375B1F4C5719}" presName="parTx" presStyleLbl="revTx" presStyleIdx="0" presStyleCnt="4">
        <dgm:presLayoutVars>
          <dgm:chMax val="0"/>
          <dgm:chPref val="0"/>
        </dgm:presLayoutVars>
      </dgm:prSet>
      <dgm:spPr/>
    </dgm:pt>
    <dgm:pt modelId="{56021EE5-5DBC-4236-996E-D9933967623B}" type="pres">
      <dgm:prSet presAssocID="{B894A896-018F-467C-AEF2-375B1F4C5719}" presName="desTx" presStyleLbl="revTx" presStyleIdx="1" presStyleCnt="4">
        <dgm:presLayoutVars/>
      </dgm:prSet>
      <dgm:spPr/>
    </dgm:pt>
    <dgm:pt modelId="{84BB46A2-7D93-492D-8B10-1BDC08D1DD88}" type="pres">
      <dgm:prSet presAssocID="{5C3D37B7-198C-4167-B0A2-8BAB9483E96A}" presName="sibTrans" presStyleCnt="0"/>
      <dgm:spPr/>
    </dgm:pt>
    <dgm:pt modelId="{62733018-4D98-4D0E-9735-E0290AD22CA8}" type="pres">
      <dgm:prSet presAssocID="{D14E9A30-5D99-4B41-A32F-98E2C94F3081}" presName="compNode" presStyleCnt="0"/>
      <dgm:spPr/>
    </dgm:pt>
    <dgm:pt modelId="{C383B6F4-41EC-47AC-8E8B-EC8C918803E1}" type="pres">
      <dgm:prSet presAssocID="{D14E9A30-5D99-4B41-A32F-98E2C94F3081}" presName="bgRect" presStyleLbl="bgShp" presStyleIdx="1" presStyleCnt="2"/>
      <dgm:spPr/>
    </dgm:pt>
    <dgm:pt modelId="{9A75A433-5AA4-4312-A6B8-CB1B2F9FD896}" type="pres">
      <dgm:prSet presAssocID="{D14E9A30-5D99-4B41-A32F-98E2C94F308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mocnice"/>
        </a:ext>
      </dgm:extLst>
    </dgm:pt>
    <dgm:pt modelId="{A4762F94-2F98-4EFD-A43D-58B15293C814}" type="pres">
      <dgm:prSet presAssocID="{D14E9A30-5D99-4B41-A32F-98E2C94F3081}" presName="spaceRect" presStyleCnt="0"/>
      <dgm:spPr/>
    </dgm:pt>
    <dgm:pt modelId="{36B681F3-433D-45D3-90F3-24BCC7C7D58C}" type="pres">
      <dgm:prSet presAssocID="{D14E9A30-5D99-4B41-A32F-98E2C94F3081}" presName="parTx" presStyleLbl="revTx" presStyleIdx="2" presStyleCnt="4">
        <dgm:presLayoutVars>
          <dgm:chMax val="0"/>
          <dgm:chPref val="0"/>
        </dgm:presLayoutVars>
      </dgm:prSet>
      <dgm:spPr/>
    </dgm:pt>
    <dgm:pt modelId="{3AAC356B-1D5C-40F1-9590-9E7086757750}" type="pres">
      <dgm:prSet presAssocID="{D14E9A30-5D99-4B41-A32F-98E2C94F3081}" presName="desTx" presStyleLbl="revTx" presStyleIdx="3" presStyleCnt="4">
        <dgm:presLayoutVars/>
      </dgm:prSet>
      <dgm:spPr/>
    </dgm:pt>
  </dgm:ptLst>
  <dgm:cxnLst>
    <dgm:cxn modelId="{6FC4932E-E18D-4016-9562-611A0AA6A1D6}" srcId="{0B86C7C0-770E-46D2-8F2D-5EBCC5CC64AE}" destId="{D14E9A30-5D99-4B41-A32F-98E2C94F3081}" srcOrd="1" destOrd="0" parTransId="{B2BFABF7-069D-4CCF-B74D-952CEF508529}" sibTransId="{3A75E4BA-9BD6-4347-9359-33329E4BABD0}"/>
    <dgm:cxn modelId="{E9EA242F-425F-447F-B4E7-11FF0569BA4F}" type="presOf" srcId="{05C19F0A-8CB9-4A6B-9415-D697EFC68B2D}" destId="{56021EE5-5DBC-4236-996E-D9933967623B}" srcOrd="0" destOrd="0" presId="urn:microsoft.com/office/officeart/2018/2/layout/IconVerticalSolidList"/>
    <dgm:cxn modelId="{0C809D30-9C3E-4AE2-AB86-A8A23AE3671A}" type="presOf" srcId="{A406D4A7-26F8-4A58-BF85-AE05B587CE61}" destId="{56021EE5-5DBC-4236-996E-D9933967623B}" srcOrd="0" destOrd="1" presId="urn:microsoft.com/office/officeart/2018/2/layout/IconVerticalSolidList"/>
    <dgm:cxn modelId="{398AAF60-D364-4E51-8B98-EFDB49659B23}" type="presOf" srcId="{C3CC790F-50CF-4830-9B0A-FCCFBF6474F3}" destId="{3AAC356B-1D5C-40F1-9590-9E7086757750}" srcOrd="0" destOrd="0" presId="urn:microsoft.com/office/officeart/2018/2/layout/IconVerticalSolidList"/>
    <dgm:cxn modelId="{8F614568-3E2E-4CF7-B931-6196E2C3BB65}" srcId="{B894A896-018F-467C-AEF2-375B1F4C5719}" destId="{A406D4A7-26F8-4A58-BF85-AE05B587CE61}" srcOrd="1" destOrd="0" parTransId="{B6EB0F0C-C418-4F8C-9045-F26A2E202234}" sibTransId="{1DA45570-81D3-49BE-81B0-8DADE33406C3}"/>
    <dgm:cxn modelId="{F668A490-5AF4-48AE-AC5B-B45B558534DD}" type="presOf" srcId="{D14E9A30-5D99-4B41-A32F-98E2C94F3081}" destId="{36B681F3-433D-45D3-90F3-24BCC7C7D58C}" srcOrd="0" destOrd="0" presId="urn:microsoft.com/office/officeart/2018/2/layout/IconVerticalSolidList"/>
    <dgm:cxn modelId="{8FD20B9C-456E-4807-AAB0-51EE9073E429}" type="presOf" srcId="{B894A896-018F-467C-AEF2-375B1F4C5719}" destId="{E16FD01A-BA92-4CBD-81DA-D4D4635ACF4D}" srcOrd="0" destOrd="0" presId="urn:microsoft.com/office/officeart/2018/2/layout/IconVerticalSolidList"/>
    <dgm:cxn modelId="{549000BA-313B-4956-B3B2-0801914AA1F4}" srcId="{D14E9A30-5D99-4B41-A32F-98E2C94F3081}" destId="{C3CC790F-50CF-4830-9B0A-FCCFBF6474F3}" srcOrd="0" destOrd="0" parTransId="{7BEE5C95-35CD-44CB-BD9C-FDD9B3EBFECD}" sibTransId="{101BF96A-EE72-4D23-B032-D1496A6D49FA}"/>
    <dgm:cxn modelId="{F75515BF-6E94-41F7-988A-A10560B3E82E}" type="presOf" srcId="{0B86C7C0-770E-46D2-8F2D-5EBCC5CC64AE}" destId="{4F31B694-3798-4199-A941-89AE81DCFA6B}" srcOrd="0" destOrd="0" presId="urn:microsoft.com/office/officeart/2018/2/layout/IconVerticalSolidList"/>
    <dgm:cxn modelId="{70AAE8C0-940D-4A07-A17C-CC21D95BE21F}" srcId="{B894A896-018F-467C-AEF2-375B1F4C5719}" destId="{05C19F0A-8CB9-4A6B-9415-D697EFC68B2D}" srcOrd="0" destOrd="0" parTransId="{001B139D-1BA8-4000-84D1-B81E0D69BC36}" sibTransId="{750FF08F-3BEE-425A-AF91-6A71EF0503E4}"/>
    <dgm:cxn modelId="{48F78CE9-AEA4-4153-8771-A2967B6B2DE0}" srcId="{0B86C7C0-770E-46D2-8F2D-5EBCC5CC64AE}" destId="{B894A896-018F-467C-AEF2-375B1F4C5719}" srcOrd="0" destOrd="0" parTransId="{E0D49513-14A4-4D2A-BCFD-D3D5381D25FC}" sibTransId="{5C3D37B7-198C-4167-B0A2-8BAB9483E96A}"/>
    <dgm:cxn modelId="{FFBD14B2-BC00-47ED-B3D1-44B4B8995E6A}" type="presParOf" srcId="{4F31B694-3798-4199-A941-89AE81DCFA6B}" destId="{B15B831E-5677-4FD3-9370-B6C39CC9E286}" srcOrd="0" destOrd="0" presId="urn:microsoft.com/office/officeart/2018/2/layout/IconVerticalSolidList"/>
    <dgm:cxn modelId="{E70F9F6F-0DE3-4718-B672-6CAFE5677966}" type="presParOf" srcId="{B15B831E-5677-4FD3-9370-B6C39CC9E286}" destId="{9FC063BB-7749-4BB9-B843-76D74DF5AED0}" srcOrd="0" destOrd="0" presId="urn:microsoft.com/office/officeart/2018/2/layout/IconVerticalSolidList"/>
    <dgm:cxn modelId="{6ECB1317-AE2A-489E-9C6C-7B2D9ED62A28}" type="presParOf" srcId="{B15B831E-5677-4FD3-9370-B6C39CC9E286}" destId="{A4021321-4630-47DC-9C98-6808E603DDDE}" srcOrd="1" destOrd="0" presId="urn:microsoft.com/office/officeart/2018/2/layout/IconVerticalSolidList"/>
    <dgm:cxn modelId="{2FD15FEE-3F87-4FF7-A3CE-1CDBF8DAEF2E}" type="presParOf" srcId="{B15B831E-5677-4FD3-9370-B6C39CC9E286}" destId="{A0DA5C9A-D792-4087-8235-781303B5DD6D}" srcOrd="2" destOrd="0" presId="urn:microsoft.com/office/officeart/2018/2/layout/IconVerticalSolidList"/>
    <dgm:cxn modelId="{1386F9FC-458B-43BD-B1CA-FC8C3B4F3F75}" type="presParOf" srcId="{B15B831E-5677-4FD3-9370-B6C39CC9E286}" destId="{E16FD01A-BA92-4CBD-81DA-D4D4635ACF4D}" srcOrd="3" destOrd="0" presId="urn:microsoft.com/office/officeart/2018/2/layout/IconVerticalSolidList"/>
    <dgm:cxn modelId="{358BCE6D-A01F-4D15-B344-F543D197CCCF}" type="presParOf" srcId="{B15B831E-5677-4FD3-9370-B6C39CC9E286}" destId="{56021EE5-5DBC-4236-996E-D9933967623B}" srcOrd="4" destOrd="0" presId="urn:microsoft.com/office/officeart/2018/2/layout/IconVerticalSolidList"/>
    <dgm:cxn modelId="{ACEF7D01-E133-4BD5-845F-5C230D90A7F0}" type="presParOf" srcId="{4F31B694-3798-4199-A941-89AE81DCFA6B}" destId="{84BB46A2-7D93-492D-8B10-1BDC08D1DD88}" srcOrd="1" destOrd="0" presId="urn:microsoft.com/office/officeart/2018/2/layout/IconVerticalSolidList"/>
    <dgm:cxn modelId="{8DB340EF-B8F9-4082-BC13-0493E1CC6F3E}" type="presParOf" srcId="{4F31B694-3798-4199-A941-89AE81DCFA6B}" destId="{62733018-4D98-4D0E-9735-E0290AD22CA8}" srcOrd="2" destOrd="0" presId="urn:microsoft.com/office/officeart/2018/2/layout/IconVerticalSolidList"/>
    <dgm:cxn modelId="{C42298F7-B290-431C-B6C0-3D5A9F0948B9}" type="presParOf" srcId="{62733018-4D98-4D0E-9735-E0290AD22CA8}" destId="{C383B6F4-41EC-47AC-8E8B-EC8C918803E1}" srcOrd="0" destOrd="0" presId="urn:microsoft.com/office/officeart/2018/2/layout/IconVerticalSolidList"/>
    <dgm:cxn modelId="{A2805AB5-AE7E-4611-BBA8-304D236C835F}" type="presParOf" srcId="{62733018-4D98-4D0E-9735-E0290AD22CA8}" destId="{9A75A433-5AA4-4312-A6B8-CB1B2F9FD896}" srcOrd="1" destOrd="0" presId="urn:microsoft.com/office/officeart/2018/2/layout/IconVerticalSolidList"/>
    <dgm:cxn modelId="{7452F7C0-B654-4D84-94F0-1B87B54DEAD7}" type="presParOf" srcId="{62733018-4D98-4D0E-9735-E0290AD22CA8}" destId="{A4762F94-2F98-4EFD-A43D-58B15293C814}" srcOrd="2" destOrd="0" presId="urn:microsoft.com/office/officeart/2018/2/layout/IconVerticalSolidList"/>
    <dgm:cxn modelId="{439C3F53-959D-485F-B039-813F3977A2E7}" type="presParOf" srcId="{62733018-4D98-4D0E-9735-E0290AD22CA8}" destId="{36B681F3-433D-45D3-90F3-24BCC7C7D58C}" srcOrd="3" destOrd="0" presId="urn:microsoft.com/office/officeart/2018/2/layout/IconVerticalSolidList"/>
    <dgm:cxn modelId="{BD752131-D694-43B8-BFA6-51F793D9AF88}" type="presParOf" srcId="{62733018-4D98-4D0E-9735-E0290AD22CA8}" destId="{3AAC356B-1D5C-40F1-9590-9E7086757750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5E8893F-DF1A-46E1-85DA-5597BCEE84D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1440355-E612-4D11-9992-3B9A1A6B74C4}">
      <dgm:prSet/>
      <dgm:spPr/>
      <dgm:t>
        <a:bodyPr/>
        <a:lstStyle/>
        <a:p>
          <a:r>
            <a:rPr lang="cs-CZ" b="0"/>
            <a:t>Sociální ochrana</a:t>
          </a:r>
          <a:endParaRPr lang="cs-CZ"/>
        </a:p>
      </dgm:t>
    </dgm:pt>
    <dgm:pt modelId="{1BFE36FF-0C97-4EAD-B78A-68E1092B3173}" type="parTrans" cxnId="{43A535BA-B898-4188-98D1-EE7914B3F86B}">
      <dgm:prSet/>
      <dgm:spPr/>
      <dgm:t>
        <a:bodyPr/>
        <a:lstStyle/>
        <a:p>
          <a:endParaRPr lang="cs-CZ"/>
        </a:p>
      </dgm:t>
    </dgm:pt>
    <dgm:pt modelId="{55DD1929-5876-4188-AFE6-D622EC1C727D}" type="sibTrans" cxnId="{43A535BA-B898-4188-98D1-EE7914B3F86B}">
      <dgm:prSet/>
      <dgm:spPr/>
      <dgm:t>
        <a:bodyPr/>
        <a:lstStyle/>
        <a:p>
          <a:endParaRPr lang="cs-CZ"/>
        </a:p>
      </dgm:t>
    </dgm:pt>
    <dgm:pt modelId="{C18F40B0-E127-4FFD-9ACE-43D24A50D23B}">
      <dgm:prSet/>
      <dgm:spPr/>
      <dgm:t>
        <a:bodyPr/>
        <a:lstStyle/>
        <a:p>
          <a:r>
            <a:rPr lang="cs-CZ" b="0"/>
            <a:t>Transfery (sociální dávky)</a:t>
          </a:r>
          <a:endParaRPr lang="cs-CZ"/>
        </a:p>
      </dgm:t>
    </dgm:pt>
    <dgm:pt modelId="{EC837C42-0971-4407-8FB3-F7D6AD11C465}" type="parTrans" cxnId="{7878D988-A4A0-468D-B18D-3BF2D8A932EF}">
      <dgm:prSet/>
      <dgm:spPr/>
      <dgm:t>
        <a:bodyPr/>
        <a:lstStyle/>
        <a:p>
          <a:endParaRPr lang="cs-CZ"/>
        </a:p>
      </dgm:t>
    </dgm:pt>
    <dgm:pt modelId="{92200C65-BC42-43DB-B562-B4CDBF196FC7}" type="sibTrans" cxnId="{7878D988-A4A0-468D-B18D-3BF2D8A932EF}">
      <dgm:prSet/>
      <dgm:spPr/>
      <dgm:t>
        <a:bodyPr/>
        <a:lstStyle/>
        <a:p>
          <a:endParaRPr lang="cs-CZ"/>
        </a:p>
      </dgm:t>
    </dgm:pt>
    <dgm:pt modelId="{6E143BC2-E607-4641-9CEB-A1963EC73401}">
      <dgm:prSet/>
      <dgm:spPr/>
      <dgm:t>
        <a:bodyPr/>
        <a:lstStyle/>
        <a:p>
          <a:r>
            <a:rPr lang="cs-CZ" b="0"/>
            <a:t>Boj s chudobou</a:t>
          </a:r>
          <a:endParaRPr lang="cs-CZ"/>
        </a:p>
      </dgm:t>
    </dgm:pt>
    <dgm:pt modelId="{EA720A73-8046-4D57-A7CA-CC6C18C58E89}" type="parTrans" cxnId="{DEE1EFE0-BDCA-45B2-9C22-6897769AC096}">
      <dgm:prSet/>
      <dgm:spPr/>
      <dgm:t>
        <a:bodyPr/>
        <a:lstStyle/>
        <a:p>
          <a:endParaRPr lang="cs-CZ"/>
        </a:p>
      </dgm:t>
    </dgm:pt>
    <dgm:pt modelId="{85BBDB0C-4879-4D3A-B292-645653A96A5B}" type="sibTrans" cxnId="{DEE1EFE0-BDCA-45B2-9C22-6897769AC096}">
      <dgm:prSet/>
      <dgm:spPr/>
      <dgm:t>
        <a:bodyPr/>
        <a:lstStyle/>
        <a:p>
          <a:endParaRPr lang="cs-CZ"/>
        </a:p>
      </dgm:t>
    </dgm:pt>
    <dgm:pt modelId="{A1DB79D5-D1F6-49EA-AD5D-1C8BCFC1850B}">
      <dgm:prSet/>
      <dgm:spPr/>
      <dgm:t>
        <a:bodyPr/>
        <a:lstStyle/>
        <a:p>
          <a:r>
            <a:rPr lang="cs-CZ" b="0"/>
            <a:t>Vzdělání </a:t>
          </a:r>
          <a:endParaRPr lang="cs-CZ"/>
        </a:p>
      </dgm:t>
    </dgm:pt>
    <dgm:pt modelId="{F366EAB9-CFC5-4DD9-92E2-590E836078AF}" type="parTrans" cxnId="{FCE02EB2-0615-44E7-9FC0-9D06136E7E2A}">
      <dgm:prSet/>
      <dgm:spPr/>
      <dgm:t>
        <a:bodyPr/>
        <a:lstStyle/>
        <a:p>
          <a:endParaRPr lang="cs-CZ"/>
        </a:p>
      </dgm:t>
    </dgm:pt>
    <dgm:pt modelId="{EBD8E808-F71B-4321-A3C5-2A88D08DA898}" type="sibTrans" cxnId="{FCE02EB2-0615-44E7-9FC0-9D06136E7E2A}">
      <dgm:prSet/>
      <dgm:spPr/>
      <dgm:t>
        <a:bodyPr/>
        <a:lstStyle/>
        <a:p>
          <a:endParaRPr lang="cs-CZ"/>
        </a:p>
      </dgm:t>
    </dgm:pt>
    <dgm:pt modelId="{462D53F4-503B-434F-B00C-C0D6DCFCF196}">
      <dgm:prSet/>
      <dgm:spPr/>
      <dgm:t>
        <a:bodyPr/>
        <a:lstStyle/>
        <a:p>
          <a:r>
            <a:rPr lang="cs-CZ" b="0"/>
            <a:t>Zlepší sociální status jednotlivce</a:t>
          </a:r>
          <a:endParaRPr lang="cs-CZ"/>
        </a:p>
      </dgm:t>
    </dgm:pt>
    <dgm:pt modelId="{B4C44423-716B-446C-B455-B327C2CE9908}" type="parTrans" cxnId="{09F2E9AB-0A22-4EFC-8AC1-54CE783512B4}">
      <dgm:prSet/>
      <dgm:spPr/>
      <dgm:t>
        <a:bodyPr/>
        <a:lstStyle/>
        <a:p>
          <a:endParaRPr lang="cs-CZ"/>
        </a:p>
      </dgm:t>
    </dgm:pt>
    <dgm:pt modelId="{825CA8F7-26A7-4DF6-8277-F8FAF75E193D}" type="sibTrans" cxnId="{09F2E9AB-0A22-4EFC-8AC1-54CE783512B4}">
      <dgm:prSet/>
      <dgm:spPr/>
      <dgm:t>
        <a:bodyPr/>
        <a:lstStyle/>
        <a:p>
          <a:endParaRPr lang="cs-CZ"/>
        </a:p>
      </dgm:t>
    </dgm:pt>
    <dgm:pt modelId="{1BA1C5DA-95E0-4C78-87E0-3EFA545C4A0D}">
      <dgm:prSet/>
      <dgm:spPr/>
      <dgm:t>
        <a:bodyPr/>
        <a:lstStyle/>
        <a:p>
          <a:r>
            <a:rPr lang="cs-CZ" b="0"/>
            <a:t>Zlepšuje povědomí o životním stylu</a:t>
          </a:r>
          <a:endParaRPr lang="cs-CZ"/>
        </a:p>
      </dgm:t>
    </dgm:pt>
    <dgm:pt modelId="{E9942698-0E9B-440D-8AC4-55095040056E}" type="parTrans" cxnId="{CF471A0F-0CF0-4912-9C58-8A35AFF90E55}">
      <dgm:prSet/>
      <dgm:spPr/>
      <dgm:t>
        <a:bodyPr/>
        <a:lstStyle/>
        <a:p>
          <a:endParaRPr lang="cs-CZ"/>
        </a:p>
      </dgm:t>
    </dgm:pt>
    <dgm:pt modelId="{6176E390-4941-47CB-B3C9-B973833B93D2}" type="sibTrans" cxnId="{CF471A0F-0CF0-4912-9C58-8A35AFF90E55}">
      <dgm:prSet/>
      <dgm:spPr/>
      <dgm:t>
        <a:bodyPr/>
        <a:lstStyle/>
        <a:p>
          <a:endParaRPr lang="cs-CZ"/>
        </a:p>
      </dgm:t>
    </dgm:pt>
    <dgm:pt modelId="{C8546A77-9E6B-4950-9702-1E89BAE7E4C5}">
      <dgm:prSet/>
      <dgm:spPr/>
      <dgm:t>
        <a:bodyPr/>
        <a:lstStyle/>
        <a:p>
          <a:r>
            <a:rPr lang="cs-CZ" b="0"/>
            <a:t>Behaviorální podněty</a:t>
          </a:r>
          <a:endParaRPr lang="cs-CZ"/>
        </a:p>
      </dgm:t>
    </dgm:pt>
    <dgm:pt modelId="{9493F4A8-BEFA-422B-AFAD-B1D595D42D94}" type="parTrans" cxnId="{8F0539AC-1E10-4EA1-86F8-BCD81153E48C}">
      <dgm:prSet/>
      <dgm:spPr/>
      <dgm:t>
        <a:bodyPr/>
        <a:lstStyle/>
        <a:p>
          <a:endParaRPr lang="cs-CZ"/>
        </a:p>
      </dgm:t>
    </dgm:pt>
    <dgm:pt modelId="{0A30CD2D-19EE-49E3-951F-DD09BFCA9DB9}" type="sibTrans" cxnId="{8F0539AC-1E10-4EA1-86F8-BCD81153E48C}">
      <dgm:prSet/>
      <dgm:spPr/>
      <dgm:t>
        <a:bodyPr/>
        <a:lstStyle/>
        <a:p>
          <a:endParaRPr lang="cs-CZ"/>
        </a:p>
      </dgm:t>
    </dgm:pt>
    <dgm:pt modelId="{2E967033-1302-42FE-87F9-8E39DA979CED}">
      <dgm:prSet/>
      <dgm:spPr/>
      <dgm:t>
        <a:bodyPr/>
        <a:lstStyle/>
        <a:p>
          <a:r>
            <a:rPr lang="cs-CZ" b="0"/>
            <a:t>Tabák, Alkohol, Cukr, Tučná jídla</a:t>
          </a:r>
          <a:endParaRPr lang="cs-CZ"/>
        </a:p>
      </dgm:t>
    </dgm:pt>
    <dgm:pt modelId="{833839A9-FAB3-4A43-AA9E-47C2D364020B}" type="parTrans" cxnId="{45C28204-CAD1-4A50-A343-7EA716526F92}">
      <dgm:prSet/>
      <dgm:spPr/>
      <dgm:t>
        <a:bodyPr/>
        <a:lstStyle/>
        <a:p>
          <a:endParaRPr lang="cs-CZ"/>
        </a:p>
      </dgm:t>
    </dgm:pt>
    <dgm:pt modelId="{EC14AF53-A377-497C-8699-B6C27E9AE5DC}" type="sibTrans" cxnId="{45C28204-CAD1-4A50-A343-7EA716526F92}">
      <dgm:prSet/>
      <dgm:spPr/>
      <dgm:t>
        <a:bodyPr/>
        <a:lstStyle/>
        <a:p>
          <a:endParaRPr lang="cs-CZ"/>
        </a:p>
      </dgm:t>
    </dgm:pt>
    <dgm:pt modelId="{D11091B6-899B-49D1-8B41-9E5FDA5765BD}" type="pres">
      <dgm:prSet presAssocID="{F5E8893F-DF1A-46E1-85DA-5597BCEE84D5}" presName="linear" presStyleCnt="0">
        <dgm:presLayoutVars>
          <dgm:animLvl val="lvl"/>
          <dgm:resizeHandles val="exact"/>
        </dgm:presLayoutVars>
      </dgm:prSet>
      <dgm:spPr/>
    </dgm:pt>
    <dgm:pt modelId="{72E09FE7-7500-4ED5-B58C-23BB1AAEC460}" type="pres">
      <dgm:prSet presAssocID="{11440355-E612-4D11-9992-3B9A1A6B74C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483356F-4F6D-4FBD-92F7-0AC13630B70C}" type="pres">
      <dgm:prSet presAssocID="{11440355-E612-4D11-9992-3B9A1A6B74C4}" presName="childText" presStyleLbl="revTx" presStyleIdx="0" presStyleCnt="3">
        <dgm:presLayoutVars>
          <dgm:bulletEnabled val="1"/>
        </dgm:presLayoutVars>
      </dgm:prSet>
      <dgm:spPr/>
    </dgm:pt>
    <dgm:pt modelId="{AE711F16-1FC5-4E84-BB77-6F67B67A35C3}" type="pres">
      <dgm:prSet presAssocID="{A1DB79D5-D1F6-49EA-AD5D-1C8BCFC1850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370856A-7381-48B5-B5DF-AB50294115FD}" type="pres">
      <dgm:prSet presAssocID="{A1DB79D5-D1F6-49EA-AD5D-1C8BCFC1850B}" presName="childText" presStyleLbl="revTx" presStyleIdx="1" presStyleCnt="3">
        <dgm:presLayoutVars>
          <dgm:bulletEnabled val="1"/>
        </dgm:presLayoutVars>
      </dgm:prSet>
      <dgm:spPr/>
    </dgm:pt>
    <dgm:pt modelId="{83402863-FB04-497E-BBA3-A72C55EE6B4F}" type="pres">
      <dgm:prSet presAssocID="{C8546A77-9E6B-4950-9702-1E89BAE7E4C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240FA15-C26F-4126-85FE-FC0DCF492018}" type="pres">
      <dgm:prSet presAssocID="{C8546A77-9E6B-4950-9702-1E89BAE7E4C5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45C28204-CAD1-4A50-A343-7EA716526F92}" srcId="{C8546A77-9E6B-4950-9702-1E89BAE7E4C5}" destId="{2E967033-1302-42FE-87F9-8E39DA979CED}" srcOrd="0" destOrd="0" parTransId="{833839A9-FAB3-4A43-AA9E-47C2D364020B}" sibTransId="{EC14AF53-A377-497C-8699-B6C27E9AE5DC}"/>
    <dgm:cxn modelId="{CF471A0F-0CF0-4912-9C58-8A35AFF90E55}" srcId="{A1DB79D5-D1F6-49EA-AD5D-1C8BCFC1850B}" destId="{1BA1C5DA-95E0-4C78-87E0-3EFA545C4A0D}" srcOrd="1" destOrd="0" parTransId="{E9942698-0E9B-440D-8AC4-55095040056E}" sibTransId="{6176E390-4941-47CB-B3C9-B973833B93D2}"/>
    <dgm:cxn modelId="{9352151D-59BC-4125-8C61-EC51C1B4E09C}" type="presOf" srcId="{6E143BC2-E607-4641-9CEB-A1963EC73401}" destId="{A483356F-4F6D-4FBD-92F7-0AC13630B70C}" srcOrd="0" destOrd="1" presId="urn:microsoft.com/office/officeart/2005/8/layout/vList2"/>
    <dgm:cxn modelId="{81E3B632-805A-4843-9781-5C4A229268A4}" type="presOf" srcId="{1BA1C5DA-95E0-4C78-87E0-3EFA545C4A0D}" destId="{D370856A-7381-48B5-B5DF-AB50294115FD}" srcOrd="0" destOrd="1" presId="urn:microsoft.com/office/officeart/2005/8/layout/vList2"/>
    <dgm:cxn modelId="{AE2A263B-F926-4935-B8DA-905A8A9717AF}" type="presOf" srcId="{C8546A77-9E6B-4950-9702-1E89BAE7E4C5}" destId="{83402863-FB04-497E-BBA3-A72C55EE6B4F}" srcOrd="0" destOrd="0" presId="urn:microsoft.com/office/officeart/2005/8/layout/vList2"/>
    <dgm:cxn modelId="{45016D5F-5EEB-4863-8357-EC96DCFDECE1}" type="presOf" srcId="{462D53F4-503B-434F-B00C-C0D6DCFCF196}" destId="{D370856A-7381-48B5-B5DF-AB50294115FD}" srcOrd="0" destOrd="0" presId="urn:microsoft.com/office/officeart/2005/8/layout/vList2"/>
    <dgm:cxn modelId="{57D0B953-93E4-4681-880B-28019ADB60B2}" type="presOf" srcId="{F5E8893F-DF1A-46E1-85DA-5597BCEE84D5}" destId="{D11091B6-899B-49D1-8B41-9E5FDA5765BD}" srcOrd="0" destOrd="0" presId="urn:microsoft.com/office/officeart/2005/8/layout/vList2"/>
    <dgm:cxn modelId="{7878D988-A4A0-468D-B18D-3BF2D8A932EF}" srcId="{11440355-E612-4D11-9992-3B9A1A6B74C4}" destId="{C18F40B0-E127-4FFD-9ACE-43D24A50D23B}" srcOrd="0" destOrd="0" parTransId="{EC837C42-0971-4407-8FB3-F7D6AD11C465}" sibTransId="{92200C65-BC42-43DB-B562-B4CDBF196FC7}"/>
    <dgm:cxn modelId="{3013EFA3-2B3B-4C04-A3D3-E173EBA229E7}" type="presOf" srcId="{A1DB79D5-D1F6-49EA-AD5D-1C8BCFC1850B}" destId="{AE711F16-1FC5-4E84-BB77-6F67B67A35C3}" srcOrd="0" destOrd="0" presId="urn:microsoft.com/office/officeart/2005/8/layout/vList2"/>
    <dgm:cxn modelId="{09F2E9AB-0A22-4EFC-8AC1-54CE783512B4}" srcId="{A1DB79D5-D1F6-49EA-AD5D-1C8BCFC1850B}" destId="{462D53F4-503B-434F-B00C-C0D6DCFCF196}" srcOrd="0" destOrd="0" parTransId="{B4C44423-716B-446C-B455-B327C2CE9908}" sibTransId="{825CA8F7-26A7-4DF6-8277-F8FAF75E193D}"/>
    <dgm:cxn modelId="{8F0539AC-1E10-4EA1-86F8-BCD81153E48C}" srcId="{F5E8893F-DF1A-46E1-85DA-5597BCEE84D5}" destId="{C8546A77-9E6B-4950-9702-1E89BAE7E4C5}" srcOrd="2" destOrd="0" parTransId="{9493F4A8-BEFA-422B-AFAD-B1D595D42D94}" sibTransId="{0A30CD2D-19EE-49E3-951F-DD09BFCA9DB9}"/>
    <dgm:cxn modelId="{FCE02EB2-0615-44E7-9FC0-9D06136E7E2A}" srcId="{F5E8893F-DF1A-46E1-85DA-5597BCEE84D5}" destId="{A1DB79D5-D1F6-49EA-AD5D-1C8BCFC1850B}" srcOrd="1" destOrd="0" parTransId="{F366EAB9-CFC5-4DD9-92E2-590E836078AF}" sibTransId="{EBD8E808-F71B-4321-A3C5-2A88D08DA898}"/>
    <dgm:cxn modelId="{43A535BA-B898-4188-98D1-EE7914B3F86B}" srcId="{F5E8893F-DF1A-46E1-85DA-5597BCEE84D5}" destId="{11440355-E612-4D11-9992-3B9A1A6B74C4}" srcOrd="0" destOrd="0" parTransId="{1BFE36FF-0C97-4EAD-B78A-68E1092B3173}" sibTransId="{55DD1929-5876-4188-AFE6-D622EC1C727D}"/>
    <dgm:cxn modelId="{CFEE8BD3-68FE-4322-BB5C-14F7AEF89EEC}" type="presOf" srcId="{11440355-E612-4D11-9992-3B9A1A6B74C4}" destId="{72E09FE7-7500-4ED5-B58C-23BB1AAEC460}" srcOrd="0" destOrd="0" presId="urn:microsoft.com/office/officeart/2005/8/layout/vList2"/>
    <dgm:cxn modelId="{DEE1EFE0-BDCA-45B2-9C22-6897769AC096}" srcId="{11440355-E612-4D11-9992-3B9A1A6B74C4}" destId="{6E143BC2-E607-4641-9CEB-A1963EC73401}" srcOrd="1" destOrd="0" parTransId="{EA720A73-8046-4D57-A7CA-CC6C18C58E89}" sibTransId="{85BBDB0C-4879-4D3A-B292-645653A96A5B}"/>
    <dgm:cxn modelId="{76F333EF-8E74-4ECE-ABF3-3A14C9860DD5}" type="presOf" srcId="{C18F40B0-E127-4FFD-9ACE-43D24A50D23B}" destId="{A483356F-4F6D-4FBD-92F7-0AC13630B70C}" srcOrd="0" destOrd="0" presId="urn:microsoft.com/office/officeart/2005/8/layout/vList2"/>
    <dgm:cxn modelId="{989DEAF9-441B-48D3-8ACF-581295FFD8D5}" type="presOf" srcId="{2E967033-1302-42FE-87F9-8E39DA979CED}" destId="{B240FA15-C26F-4126-85FE-FC0DCF492018}" srcOrd="0" destOrd="0" presId="urn:microsoft.com/office/officeart/2005/8/layout/vList2"/>
    <dgm:cxn modelId="{8F6383C6-D8C7-4196-9AAC-B855BD06BABF}" type="presParOf" srcId="{D11091B6-899B-49D1-8B41-9E5FDA5765BD}" destId="{72E09FE7-7500-4ED5-B58C-23BB1AAEC460}" srcOrd="0" destOrd="0" presId="urn:microsoft.com/office/officeart/2005/8/layout/vList2"/>
    <dgm:cxn modelId="{C3AA37FD-EB7D-4BFF-BB68-F41A8D8E5B14}" type="presParOf" srcId="{D11091B6-899B-49D1-8B41-9E5FDA5765BD}" destId="{A483356F-4F6D-4FBD-92F7-0AC13630B70C}" srcOrd="1" destOrd="0" presId="urn:microsoft.com/office/officeart/2005/8/layout/vList2"/>
    <dgm:cxn modelId="{25BE1F91-92AA-4598-8B55-8BD244A3FF9D}" type="presParOf" srcId="{D11091B6-899B-49D1-8B41-9E5FDA5765BD}" destId="{AE711F16-1FC5-4E84-BB77-6F67B67A35C3}" srcOrd="2" destOrd="0" presId="urn:microsoft.com/office/officeart/2005/8/layout/vList2"/>
    <dgm:cxn modelId="{73C0254C-AB47-41B2-AD28-DE61BC60BF41}" type="presParOf" srcId="{D11091B6-899B-49D1-8B41-9E5FDA5765BD}" destId="{D370856A-7381-48B5-B5DF-AB50294115FD}" srcOrd="3" destOrd="0" presId="urn:microsoft.com/office/officeart/2005/8/layout/vList2"/>
    <dgm:cxn modelId="{9B6E0121-1CC9-412B-9365-7A1EDC08A955}" type="presParOf" srcId="{D11091B6-899B-49D1-8B41-9E5FDA5765BD}" destId="{83402863-FB04-497E-BBA3-A72C55EE6B4F}" srcOrd="4" destOrd="0" presId="urn:microsoft.com/office/officeart/2005/8/layout/vList2"/>
    <dgm:cxn modelId="{AF74E0CA-92E9-42E3-8E61-91C71C80510B}" type="presParOf" srcId="{D11091B6-899B-49D1-8B41-9E5FDA5765BD}" destId="{B240FA15-C26F-4126-85FE-FC0DCF49201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09EF921-24BE-4A7E-8636-0A9153FE182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8084372-ECD0-49FE-BB8C-921E0671F7FA}">
      <dgm:prSet/>
      <dgm:spPr/>
      <dgm:t>
        <a:bodyPr/>
        <a:lstStyle/>
        <a:p>
          <a:r>
            <a:rPr lang="cs-CZ" b="0" i="0"/>
            <a:t>Quality-Adjusted Life Year (QALY)</a:t>
          </a:r>
          <a:endParaRPr lang="cs-CZ"/>
        </a:p>
      </dgm:t>
    </dgm:pt>
    <dgm:pt modelId="{2989B9B7-B6B7-422C-A9D8-BC074D947CD7}" type="parTrans" cxnId="{D24C99CC-8777-4816-94B2-A3D53490DC5A}">
      <dgm:prSet/>
      <dgm:spPr/>
      <dgm:t>
        <a:bodyPr/>
        <a:lstStyle/>
        <a:p>
          <a:endParaRPr lang="cs-CZ"/>
        </a:p>
      </dgm:t>
    </dgm:pt>
    <dgm:pt modelId="{7629911C-0BC9-48E7-8DE0-C868FAF629C1}" type="sibTrans" cxnId="{D24C99CC-8777-4816-94B2-A3D53490DC5A}">
      <dgm:prSet/>
      <dgm:spPr/>
      <dgm:t>
        <a:bodyPr/>
        <a:lstStyle/>
        <a:p>
          <a:endParaRPr lang="cs-CZ"/>
        </a:p>
      </dgm:t>
    </dgm:pt>
    <dgm:pt modelId="{8DABD529-7FB9-4725-9488-DDC4786E35DC}">
      <dgm:prSet/>
      <dgm:spPr/>
      <dgm:t>
        <a:bodyPr/>
        <a:lstStyle/>
        <a:p>
          <a:r>
            <a:rPr lang="cs-CZ" b="0" dirty="0"/>
            <a:t>Jeden rok života v dokonalém zdraví 1 QUALY</a:t>
          </a:r>
          <a:endParaRPr lang="cs-CZ" dirty="0"/>
        </a:p>
      </dgm:t>
    </dgm:pt>
    <dgm:pt modelId="{1669DBCA-3E2F-4D62-9EC2-EED09390A9DE}" type="parTrans" cxnId="{03ADDB2F-D906-4ED4-8B5E-E51B8FF142AD}">
      <dgm:prSet/>
      <dgm:spPr/>
      <dgm:t>
        <a:bodyPr/>
        <a:lstStyle/>
        <a:p>
          <a:endParaRPr lang="cs-CZ"/>
        </a:p>
      </dgm:t>
    </dgm:pt>
    <dgm:pt modelId="{CC4D95C5-4077-43D8-9230-54F27967CB62}" type="sibTrans" cxnId="{03ADDB2F-D906-4ED4-8B5E-E51B8FF142AD}">
      <dgm:prSet/>
      <dgm:spPr/>
      <dgm:t>
        <a:bodyPr/>
        <a:lstStyle/>
        <a:p>
          <a:endParaRPr lang="cs-CZ"/>
        </a:p>
      </dgm:t>
    </dgm:pt>
    <dgm:pt modelId="{D9EF6C7F-9E96-4EC9-A10B-9E824F796A65}">
      <dgm:prSet/>
      <dgm:spPr/>
      <dgm:t>
        <a:bodyPr/>
        <a:lstStyle/>
        <a:p>
          <a:r>
            <a:rPr lang="cs-CZ" b="0" i="0" dirty="0"/>
            <a:t>Jeden rok života v omezeném zdraví 0,01 – 0,99 QUALY </a:t>
          </a:r>
          <a:endParaRPr lang="cs-CZ" dirty="0"/>
        </a:p>
      </dgm:t>
    </dgm:pt>
    <dgm:pt modelId="{DF9C8786-B910-4558-9295-C3EC6D322947}" type="parTrans" cxnId="{646949DB-B81C-4C5C-9D0A-1A9A18D2B766}">
      <dgm:prSet/>
      <dgm:spPr/>
      <dgm:t>
        <a:bodyPr/>
        <a:lstStyle/>
        <a:p>
          <a:endParaRPr lang="cs-CZ"/>
        </a:p>
      </dgm:t>
    </dgm:pt>
    <dgm:pt modelId="{B4109886-8DA8-4CE6-9860-2385878F67F2}" type="sibTrans" cxnId="{646949DB-B81C-4C5C-9D0A-1A9A18D2B766}">
      <dgm:prSet/>
      <dgm:spPr/>
      <dgm:t>
        <a:bodyPr/>
        <a:lstStyle/>
        <a:p>
          <a:endParaRPr lang="cs-CZ"/>
        </a:p>
      </dgm:t>
    </dgm:pt>
    <dgm:pt modelId="{F37DA74A-BA1B-4D99-B201-375795150D64}">
      <dgm:prSet/>
      <dgm:spPr/>
      <dgm:t>
        <a:bodyPr/>
        <a:lstStyle/>
        <a:p>
          <a:r>
            <a:rPr lang="cs-CZ" b="0" dirty="0"/>
            <a:t>Někteří počítají i negativní QUALY (stav horší než smrt)</a:t>
          </a:r>
          <a:endParaRPr lang="cs-CZ" dirty="0"/>
        </a:p>
      </dgm:t>
    </dgm:pt>
    <dgm:pt modelId="{0917980F-CA4F-43EB-89DC-F65FB5F63B2F}" type="parTrans" cxnId="{9E534955-4D16-454B-9898-CB4927217E2F}">
      <dgm:prSet/>
      <dgm:spPr/>
      <dgm:t>
        <a:bodyPr/>
        <a:lstStyle/>
        <a:p>
          <a:endParaRPr lang="cs-CZ"/>
        </a:p>
      </dgm:t>
    </dgm:pt>
    <dgm:pt modelId="{B8FFD3A0-7B1D-4F8A-B174-A41C8F46D351}" type="sibTrans" cxnId="{9E534955-4D16-454B-9898-CB4927217E2F}">
      <dgm:prSet/>
      <dgm:spPr/>
      <dgm:t>
        <a:bodyPr/>
        <a:lstStyle/>
        <a:p>
          <a:endParaRPr lang="cs-CZ"/>
        </a:p>
      </dgm:t>
    </dgm:pt>
    <dgm:pt modelId="{A774E0B5-34D2-4CF0-8E0E-497FA29DC6C9}">
      <dgm:prSet/>
      <dgm:spPr/>
      <dgm:t>
        <a:bodyPr/>
        <a:lstStyle/>
        <a:p>
          <a:r>
            <a:rPr lang="cs-CZ" b="0" i="0"/>
            <a:t>Disability-Adjusted Life Year (DALY)</a:t>
          </a:r>
          <a:r>
            <a:rPr lang="cs-CZ" b="0"/>
            <a:t> léta zdravého života ztracená</a:t>
          </a:r>
          <a:endParaRPr lang="cs-CZ"/>
        </a:p>
      </dgm:t>
    </dgm:pt>
    <dgm:pt modelId="{0B6E5558-57CE-4549-9ED6-9FE3CF354BA3}" type="parTrans" cxnId="{5D0BE4DA-0FB4-4ED6-93C1-8209354DB265}">
      <dgm:prSet/>
      <dgm:spPr/>
      <dgm:t>
        <a:bodyPr/>
        <a:lstStyle/>
        <a:p>
          <a:endParaRPr lang="cs-CZ"/>
        </a:p>
      </dgm:t>
    </dgm:pt>
    <dgm:pt modelId="{2C475CAD-5720-448E-9B6A-DF8617AAD287}" type="sibTrans" cxnId="{5D0BE4DA-0FB4-4ED6-93C1-8209354DB265}">
      <dgm:prSet/>
      <dgm:spPr/>
      <dgm:t>
        <a:bodyPr/>
        <a:lstStyle/>
        <a:p>
          <a:endParaRPr lang="cs-CZ"/>
        </a:p>
      </dgm:t>
    </dgm:pt>
    <dgm:pt modelId="{BDBAF270-7ED6-4ACD-BF86-4D59E5912E4E}">
      <dgm:prSet/>
      <dgm:spPr/>
      <dgm:t>
        <a:bodyPr/>
        <a:lstStyle/>
        <a:p>
          <a:r>
            <a:rPr lang="cs-CZ" b="0" dirty="0"/>
            <a:t>kvůli předčasné smrti (</a:t>
          </a:r>
          <a:r>
            <a:rPr lang="cs-CZ" b="0" dirty="0" err="1"/>
            <a:t>years</a:t>
          </a:r>
          <a:r>
            <a:rPr lang="cs-CZ" b="0" dirty="0"/>
            <a:t> </a:t>
          </a:r>
          <a:r>
            <a:rPr lang="cs-CZ" b="0" dirty="0" err="1"/>
            <a:t>of</a:t>
          </a:r>
          <a:r>
            <a:rPr lang="cs-CZ" b="0" dirty="0"/>
            <a:t> </a:t>
          </a:r>
          <a:r>
            <a:rPr lang="cs-CZ" b="0" dirty="0" err="1"/>
            <a:t>life</a:t>
          </a:r>
          <a:r>
            <a:rPr lang="cs-CZ" b="0" dirty="0"/>
            <a:t> </a:t>
          </a:r>
          <a:r>
            <a:rPr lang="cs-CZ" b="0" dirty="0" err="1"/>
            <a:t>lost</a:t>
          </a:r>
          <a:r>
            <a:rPr lang="cs-CZ" b="0" dirty="0"/>
            <a:t>)</a:t>
          </a:r>
          <a:endParaRPr lang="cs-CZ" dirty="0"/>
        </a:p>
      </dgm:t>
    </dgm:pt>
    <dgm:pt modelId="{1998E262-A7DB-4270-85D9-5D13A66F4446}" type="parTrans" cxnId="{0E743173-16E5-4044-B83A-76BD18F07536}">
      <dgm:prSet/>
      <dgm:spPr/>
      <dgm:t>
        <a:bodyPr/>
        <a:lstStyle/>
        <a:p>
          <a:endParaRPr lang="cs-CZ"/>
        </a:p>
      </dgm:t>
    </dgm:pt>
    <dgm:pt modelId="{E5F5A3AE-D494-473C-8967-60D83AE5CA8E}" type="sibTrans" cxnId="{0E743173-16E5-4044-B83A-76BD18F07536}">
      <dgm:prSet/>
      <dgm:spPr/>
      <dgm:t>
        <a:bodyPr/>
        <a:lstStyle/>
        <a:p>
          <a:endParaRPr lang="cs-CZ"/>
        </a:p>
      </dgm:t>
    </dgm:pt>
    <dgm:pt modelId="{BCD15ED6-992C-4514-8B0D-51A57966D9B4}">
      <dgm:prSet/>
      <dgm:spPr/>
      <dgm:t>
        <a:bodyPr/>
        <a:lstStyle/>
        <a:p>
          <a:r>
            <a:rPr lang="cs-CZ" b="0" i="0" dirty="0"/>
            <a:t>kvůli žitím s omezením (</a:t>
          </a:r>
          <a:r>
            <a:rPr lang="en-US" b="0" i="0" dirty="0"/>
            <a:t>years lost due to </a:t>
          </a:r>
          <a:r>
            <a:rPr lang="en-US" b="0" i="0" dirty="0" err="1"/>
            <a:t>disabil</a:t>
          </a:r>
          <a:r>
            <a:rPr lang="cs-CZ" b="0" i="0" dirty="0" err="1"/>
            <a:t>ity</a:t>
          </a:r>
          <a:r>
            <a:rPr lang="cs-CZ" b="0" i="0" dirty="0"/>
            <a:t>)</a:t>
          </a:r>
          <a:endParaRPr lang="cs-CZ" dirty="0"/>
        </a:p>
      </dgm:t>
    </dgm:pt>
    <dgm:pt modelId="{9A00075E-D10C-4198-9F4B-8AB52BB77A4F}" type="parTrans" cxnId="{F7E79991-DEB9-4DA3-A0FF-AC7E22C8B3C5}">
      <dgm:prSet/>
      <dgm:spPr/>
      <dgm:t>
        <a:bodyPr/>
        <a:lstStyle/>
        <a:p>
          <a:endParaRPr lang="cs-CZ"/>
        </a:p>
      </dgm:t>
    </dgm:pt>
    <dgm:pt modelId="{D19076B8-6272-4E5A-8304-57BC69522392}" type="sibTrans" cxnId="{F7E79991-DEB9-4DA3-A0FF-AC7E22C8B3C5}">
      <dgm:prSet/>
      <dgm:spPr/>
      <dgm:t>
        <a:bodyPr/>
        <a:lstStyle/>
        <a:p>
          <a:endParaRPr lang="cs-CZ"/>
        </a:p>
      </dgm:t>
    </dgm:pt>
    <dgm:pt modelId="{7DE0AEF1-11B6-4812-ACB0-31C34761399F}" type="pres">
      <dgm:prSet presAssocID="{009EF921-24BE-4A7E-8636-0A9153FE1821}" presName="linear" presStyleCnt="0">
        <dgm:presLayoutVars>
          <dgm:dir/>
          <dgm:animLvl val="lvl"/>
          <dgm:resizeHandles val="exact"/>
        </dgm:presLayoutVars>
      </dgm:prSet>
      <dgm:spPr/>
    </dgm:pt>
    <dgm:pt modelId="{2DA25D65-185C-411E-8318-5D2B8814182C}" type="pres">
      <dgm:prSet presAssocID="{A8084372-ECD0-49FE-BB8C-921E0671F7FA}" presName="parentLin" presStyleCnt="0"/>
      <dgm:spPr/>
    </dgm:pt>
    <dgm:pt modelId="{20855E1B-6555-4671-9728-7C92891AB9BA}" type="pres">
      <dgm:prSet presAssocID="{A8084372-ECD0-49FE-BB8C-921E0671F7FA}" presName="parentLeftMargin" presStyleLbl="node1" presStyleIdx="0" presStyleCnt="2"/>
      <dgm:spPr/>
    </dgm:pt>
    <dgm:pt modelId="{079FBF53-2F1E-4047-A588-5BEA56A0EFDB}" type="pres">
      <dgm:prSet presAssocID="{A8084372-ECD0-49FE-BB8C-921E0671F7F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858B98E-A23C-45A9-96E9-B4D091313C5E}" type="pres">
      <dgm:prSet presAssocID="{A8084372-ECD0-49FE-BB8C-921E0671F7FA}" presName="negativeSpace" presStyleCnt="0"/>
      <dgm:spPr/>
    </dgm:pt>
    <dgm:pt modelId="{FE8AF7E7-4426-4B1C-8E05-31D6DEACB1C7}" type="pres">
      <dgm:prSet presAssocID="{A8084372-ECD0-49FE-BB8C-921E0671F7FA}" presName="childText" presStyleLbl="conFgAcc1" presStyleIdx="0" presStyleCnt="2">
        <dgm:presLayoutVars>
          <dgm:bulletEnabled val="1"/>
        </dgm:presLayoutVars>
      </dgm:prSet>
      <dgm:spPr/>
    </dgm:pt>
    <dgm:pt modelId="{E17568B5-71FD-46E8-9AA0-7CA42FDD60C7}" type="pres">
      <dgm:prSet presAssocID="{7629911C-0BC9-48E7-8DE0-C868FAF629C1}" presName="spaceBetweenRectangles" presStyleCnt="0"/>
      <dgm:spPr/>
    </dgm:pt>
    <dgm:pt modelId="{E3B1E289-186E-4397-9338-75198079F1AF}" type="pres">
      <dgm:prSet presAssocID="{A774E0B5-34D2-4CF0-8E0E-497FA29DC6C9}" presName="parentLin" presStyleCnt="0"/>
      <dgm:spPr/>
    </dgm:pt>
    <dgm:pt modelId="{B68E6293-B217-4BD5-859A-D631E5F69617}" type="pres">
      <dgm:prSet presAssocID="{A774E0B5-34D2-4CF0-8E0E-497FA29DC6C9}" presName="parentLeftMargin" presStyleLbl="node1" presStyleIdx="0" presStyleCnt="2"/>
      <dgm:spPr/>
    </dgm:pt>
    <dgm:pt modelId="{8441916F-CC0D-450A-B4D9-E9FFE64DF3BA}" type="pres">
      <dgm:prSet presAssocID="{A774E0B5-34D2-4CF0-8E0E-497FA29DC6C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07699DE-6FEA-4D43-A5A7-55999858FF66}" type="pres">
      <dgm:prSet presAssocID="{A774E0B5-34D2-4CF0-8E0E-497FA29DC6C9}" presName="negativeSpace" presStyleCnt="0"/>
      <dgm:spPr/>
    </dgm:pt>
    <dgm:pt modelId="{DDFE2FA0-82CF-48B5-94C9-3E2639EE7C64}" type="pres">
      <dgm:prSet presAssocID="{A774E0B5-34D2-4CF0-8E0E-497FA29DC6C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3ADDB2F-D906-4ED4-8B5E-E51B8FF142AD}" srcId="{A8084372-ECD0-49FE-BB8C-921E0671F7FA}" destId="{8DABD529-7FB9-4725-9488-DDC4786E35DC}" srcOrd="0" destOrd="0" parTransId="{1669DBCA-3E2F-4D62-9EC2-EED09390A9DE}" sibTransId="{CC4D95C5-4077-43D8-9230-54F27967CB62}"/>
    <dgm:cxn modelId="{6AE97B31-EBFC-4883-AAAF-DD238A92E215}" type="presOf" srcId="{D9EF6C7F-9E96-4EC9-A10B-9E824F796A65}" destId="{FE8AF7E7-4426-4B1C-8E05-31D6DEACB1C7}" srcOrd="0" destOrd="1" presId="urn:microsoft.com/office/officeart/2005/8/layout/list1"/>
    <dgm:cxn modelId="{EF43443A-A7BA-43DD-861C-978C7C6F07F4}" type="presOf" srcId="{BDBAF270-7ED6-4ACD-BF86-4D59E5912E4E}" destId="{DDFE2FA0-82CF-48B5-94C9-3E2639EE7C64}" srcOrd="0" destOrd="0" presId="urn:microsoft.com/office/officeart/2005/8/layout/list1"/>
    <dgm:cxn modelId="{A497864B-4D8D-4CDF-8075-6C7D9E61E7E5}" type="presOf" srcId="{A774E0B5-34D2-4CF0-8E0E-497FA29DC6C9}" destId="{8441916F-CC0D-450A-B4D9-E9FFE64DF3BA}" srcOrd="1" destOrd="0" presId="urn:microsoft.com/office/officeart/2005/8/layout/list1"/>
    <dgm:cxn modelId="{0E743173-16E5-4044-B83A-76BD18F07536}" srcId="{A774E0B5-34D2-4CF0-8E0E-497FA29DC6C9}" destId="{BDBAF270-7ED6-4ACD-BF86-4D59E5912E4E}" srcOrd="0" destOrd="0" parTransId="{1998E262-A7DB-4270-85D9-5D13A66F4446}" sibTransId="{E5F5A3AE-D494-473C-8967-60D83AE5CA8E}"/>
    <dgm:cxn modelId="{9E534955-4D16-454B-9898-CB4927217E2F}" srcId="{A8084372-ECD0-49FE-BB8C-921E0671F7FA}" destId="{F37DA74A-BA1B-4D99-B201-375795150D64}" srcOrd="2" destOrd="0" parTransId="{0917980F-CA4F-43EB-89DC-F65FB5F63B2F}" sibTransId="{B8FFD3A0-7B1D-4F8A-B174-A41C8F46D351}"/>
    <dgm:cxn modelId="{F7E79991-DEB9-4DA3-A0FF-AC7E22C8B3C5}" srcId="{A774E0B5-34D2-4CF0-8E0E-497FA29DC6C9}" destId="{BCD15ED6-992C-4514-8B0D-51A57966D9B4}" srcOrd="1" destOrd="0" parTransId="{9A00075E-D10C-4198-9F4B-8AB52BB77A4F}" sibTransId="{D19076B8-6272-4E5A-8304-57BC69522392}"/>
    <dgm:cxn modelId="{2E384297-865F-48BD-A736-379A2860EABF}" type="presOf" srcId="{A8084372-ECD0-49FE-BB8C-921E0671F7FA}" destId="{079FBF53-2F1E-4047-A588-5BEA56A0EFDB}" srcOrd="1" destOrd="0" presId="urn:microsoft.com/office/officeart/2005/8/layout/list1"/>
    <dgm:cxn modelId="{DA88F2B0-BF29-461B-81A1-97C27C9D6E97}" type="presOf" srcId="{A774E0B5-34D2-4CF0-8E0E-497FA29DC6C9}" destId="{B68E6293-B217-4BD5-859A-D631E5F69617}" srcOrd="0" destOrd="0" presId="urn:microsoft.com/office/officeart/2005/8/layout/list1"/>
    <dgm:cxn modelId="{CFC678C8-3161-4DE5-9FCA-C585654564DB}" type="presOf" srcId="{009EF921-24BE-4A7E-8636-0A9153FE1821}" destId="{7DE0AEF1-11B6-4812-ACB0-31C34761399F}" srcOrd="0" destOrd="0" presId="urn:microsoft.com/office/officeart/2005/8/layout/list1"/>
    <dgm:cxn modelId="{D24C99CC-8777-4816-94B2-A3D53490DC5A}" srcId="{009EF921-24BE-4A7E-8636-0A9153FE1821}" destId="{A8084372-ECD0-49FE-BB8C-921E0671F7FA}" srcOrd="0" destOrd="0" parTransId="{2989B9B7-B6B7-422C-A9D8-BC074D947CD7}" sibTransId="{7629911C-0BC9-48E7-8DE0-C868FAF629C1}"/>
    <dgm:cxn modelId="{4705A7CE-92D7-437E-A4CA-784AEDF8B605}" type="presOf" srcId="{A8084372-ECD0-49FE-BB8C-921E0671F7FA}" destId="{20855E1B-6555-4671-9728-7C92891AB9BA}" srcOrd="0" destOrd="0" presId="urn:microsoft.com/office/officeart/2005/8/layout/list1"/>
    <dgm:cxn modelId="{05FCB1D0-437C-4DF1-B264-40EA5F4CFE14}" type="presOf" srcId="{F37DA74A-BA1B-4D99-B201-375795150D64}" destId="{FE8AF7E7-4426-4B1C-8E05-31D6DEACB1C7}" srcOrd="0" destOrd="2" presId="urn:microsoft.com/office/officeart/2005/8/layout/list1"/>
    <dgm:cxn modelId="{5D0BE4DA-0FB4-4ED6-93C1-8209354DB265}" srcId="{009EF921-24BE-4A7E-8636-0A9153FE1821}" destId="{A774E0B5-34D2-4CF0-8E0E-497FA29DC6C9}" srcOrd="1" destOrd="0" parTransId="{0B6E5558-57CE-4549-9ED6-9FE3CF354BA3}" sibTransId="{2C475CAD-5720-448E-9B6A-DF8617AAD287}"/>
    <dgm:cxn modelId="{646949DB-B81C-4C5C-9D0A-1A9A18D2B766}" srcId="{A8084372-ECD0-49FE-BB8C-921E0671F7FA}" destId="{D9EF6C7F-9E96-4EC9-A10B-9E824F796A65}" srcOrd="1" destOrd="0" parTransId="{DF9C8786-B910-4558-9295-C3EC6D322947}" sibTransId="{B4109886-8DA8-4CE6-9860-2385878F67F2}"/>
    <dgm:cxn modelId="{18B15FE2-78AA-4EEA-A997-3A60A764ECA0}" type="presOf" srcId="{8DABD529-7FB9-4725-9488-DDC4786E35DC}" destId="{FE8AF7E7-4426-4B1C-8E05-31D6DEACB1C7}" srcOrd="0" destOrd="0" presId="urn:microsoft.com/office/officeart/2005/8/layout/list1"/>
    <dgm:cxn modelId="{6CC7FEE3-B069-4AA6-8F2B-C4E20AFB85A3}" type="presOf" srcId="{BCD15ED6-992C-4514-8B0D-51A57966D9B4}" destId="{DDFE2FA0-82CF-48B5-94C9-3E2639EE7C64}" srcOrd="0" destOrd="1" presId="urn:microsoft.com/office/officeart/2005/8/layout/list1"/>
    <dgm:cxn modelId="{065875A5-9627-45A8-821E-6FA4FC1E74E0}" type="presParOf" srcId="{7DE0AEF1-11B6-4812-ACB0-31C34761399F}" destId="{2DA25D65-185C-411E-8318-5D2B8814182C}" srcOrd="0" destOrd="0" presId="urn:microsoft.com/office/officeart/2005/8/layout/list1"/>
    <dgm:cxn modelId="{3C63137C-1F31-4DF5-867A-4920598F61FC}" type="presParOf" srcId="{2DA25D65-185C-411E-8318-5D2B8814182C}" destId="{20855E1B-6555-4671-9728-7C92891AB9BA}" srcOrd="0" destOrd="0" presId="urn:microsoft.com/office/officeart/2005/8/layout/list1"/>
    <dgm:cxn modelId="{36084EB3-DD0C-446B-B941-BD33E5BD20E9}" type="presParOf" srcId="{2DA25D65-185C-411E-8318-5D2B8814182C}" destId="{079FBF53-2F1E-4047-A588-5BEA56A0EFDB}" srcOrd="1" destOrd="0" presId="urn:microsoft.com/office/officeart/2005/8/layout/list1"/>
    <dgm:cxn modelId="{C7EAFB26-DE9B-4FFC-9223-F491165ABE5B}" type="presParOf" srcId="{7DE0AEF1-11B6-4812-ACB0-31C34761399F}" destId="{9858B98E-A23C-45A9-96E9-B4D091313C5E}" srcOrd="1" destOrd="0" presId="urn:microsoft.com/office/officeart/2005/8/layout/list1"/>
    <dgm:cxn modelId="{FF010765-DFC3-4EBB-AFBC-51DC1139D0EF}" type="presParOf" srcId="{7DE0AEF1-11B6-4812-ACB0-31C34761399F}" destId="{FE8AF7E7-4426-4B1C-8E05-31D6DEACB1C7}" srcOrd="2" destOrd="0" presId="urn:microsoft.com/office/officeart/2005/8/layout/list1"/>
    <dgm:cxn modelId="{74425AD6-75F6-4025-915B-A7542FEECA01}" type="presParOf" srcId="{7DE0AEF1-11B6-4812-ACB0-31C34761399F}" destId="{E17568B5-71FD-46E8-9AA0-7CA42FDD60C7}" srcOrd="3" destOrd="0" presId="urn:microsoft.com/office/officeart/2005/8/layout/list1"/>
    <dgm:cxn modelId="{15C9C6B8-760A-4094-A0AD-C1F12D2D4177}" type="presParOf" srcId="{7DE0AEF1-11B6-4812-ACB0-31C34761399F}" destId="{E3B1E289-186E-4397-9338-75198079F1AF}" srcOrd="4" destOrd="0" presId="urn:microsoft.com/office/officeart/2005/8/layout/list1"/>
    <dgm:cxn modelId="{9C58C06F-F931-4EFF-AD7A-E117579A3799}" type="presParOf" srcId="{E3B1E289-186E-4397-9338-75198079F1AF}" destId="{B68E6293-B217-4BD5-859A-D631E5F69617}" srcOrd="0" destOrd="0" presId="urn:microsoft.com/office/officeart/2005/8/layout/list1"/>
    <dgm:cxn modelId="{042EC33E-4795-4D11-A212-97E6A0F4FB4B}" type="presParOf" srcId="{E3B1E289-186E-4397-9338-75198079F1AF}" destId="{8441916F-CC0D-450A-B4D9-E9FFE64DF3BA}" srcOrd="1" destOrd="0" presId="urn:microsoft.com/office/officeart/2005/8/layout/list1"/>
    <dgm:cxn modelId="{B277449E-B281-45BE-A881-640288ADB838}" type="presParOf" srcId="{7DE0AEF1-11B6-4812-ACB0-31C34761399F}" destId="{107699DE-6FEA-4D43-A5A7-55999858FF66}" srcOrd="5" destOrd="0" presId="urn:microsoft.com/office/officeart/2005/8/layout/list1"/>
    <dgm:cxn modelId="{ED42BF06-E214-4326-ABA0-9C7821182414}" type="presParOf" srcId="{7DE0AEF1-11B6-4812-ACB0-31C34761399F}" destId="{DDFE2FA0-82CF-48B5-94C9-3E2639EE7C6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407776-EE33-4931-B5F7-BC9B76ABCA3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ED0092B-4FD9-463E-A5AC-7EECBB629AF3}">
      <dgm:prSet/>
      <dgm:spPr/>
      <dgm:t>
        <a:bodyPr/>
        <a:lstStyle/>
        <a:p>
          <a:r>
            <a:rPr lang="cs-CZ" b="0"/>
            <a:t>Neexistuje jednotná taxonomie</a:t>
          </a:r>
          <a:endParaRPr lang="cs-CZ"/>
        </a:p>
      </dgm:t>
    </dgm:pt>
    <dgm:pt modelId="{7E61F1B8-1176-4CD3-90BB-2564C012A5F9}" type="parTrans" cxnId="{EB5A2FD2-018D-4FF9-86D6-0DFE36D1223F}">
      <dgm:prSet/>
      <dgm:spPr/>
      <dgm:t>
        <a:bodyPr/>
        <a:lstStyle/>
        <a:p>
          <a:endParaRPr lang="cs-CZ"/>
        </a:p>
      </dgm:t>
    </dgm:pt>
    <dgm:pt modelId="{DE4DFA15-EF88-4FA8-A321-84AA0A8EE692}" type="sibTrans" cxnId="{EB5A2FD2-018D-4FF9-86D6-0DFE36D1223F}">
      <dgm:prSet/>
      <dgm:spPr/>
      <dgm:t>
        <a:bodyPr/>
        <a:lstStyle/>
        <a:p>
          <a:endParaRPr lang="cs-CZ"/>
        </a:p>
      </dgm:t>
    </dgm:pt>
    <dgm:pt modelId="{D2C0F03B-CDD0-44F4-A961-6C7ED23B0878}">
      <dgm:prSet/>
      <dgm:spPr/>
      <dgm:t>
        <a:bodyPr/>
        <a:lstStyle/>
        <a:p>
          <a:r>
            <a:rPr lang="cs-CZ" b="0" dirty="0"/>
            <a:t>Je to pomůcka jak zjednodušit komplexní problém</a:t>
          </a:r>
          <a:endParaRPr lang="cs-CZ" dirty="0"/>
        </a:p>
      </dgm:t>
    </dgm:pt>
    <dgm:pt modelId="{CFFC1AEF-D4AA-4BD1-B860-40CF216144CB}" type="parTrans" cxnId="{425FD2A5-E00C-475A-BD53-F7069FE98827}">
      <dgm:prSet/>
      <dgm:spPr/>
      <dgm:t>
        <a:bodyPr/>
        <a:lstStyle/>
        <a:p>
          <a:endParaRPr lang="cs-CZ"/>
        </a:p>
      </dgm:t>
    </dgm:pt>
    <dgm:pt modelId="{CB99295B-37D8-426D-9DA9-787E8235625F}" type="sibTrans" cxnId="{425FD2A5-E00C-475A-BD53-F7069FE98827}">
      <dgm:prSet/>
      <dgm:spPr/>
      <dgm:t>
        <a:bodyPr/>
        <a:lstStyle/>
        <a:p>
          <a:endParaRPr lang="cs-CZ"/>
        </a:p>
      </dgm:t>
    </dgm:pt>
    <dgm:pt modelId="{878D05B1-4404-46B7-B414-374D31A12659}">
      <dgm:prSet/>
      <dgm:spPr/>
      <dgm:t>
        <a:bodyPr/>
        <a:lstStyle/>
        <a:p>
          <a:r>
            <a:rPr lang="cs-CZ" b="0" dirty="0"/>
            <a:t>Každá země má svou vlastní taxonomii</a:t>
          </a:r>
          <a:endParaRPr lang="cs-CZ" dirty="0"/>
        </a:p>
      </dgm:t>
    </dgm:pt>
    <dgm:pt modelId="{20762F67-6ADD-4014-81D6-AFB359891C52}" type="parTrans" cxnId="{150CC87B-93D7-4E72-98B8-591DC4848BA1}">
      <dgm:prSet/>
      <dgm:spPr/>
      <dgm:t>
        <a:bodyPr/>
        <a:lstStyle/>
        <a:p>
          <a:endParaRPr lang="cs-CZ"/>
        </a:p>
      </dgm:t>
    </dgm:pt>
    <dgm:pt modelId="{2B49DD48-B3C7-4A20-8CCE-EE4E66263D0E}" type="sibTrans" cxnId="{150CC87B-93D7-4E72-98B8-591DC4848BA1}">
      <dgm:prSet/>
      <dgm:spPr/>
      <dgm:t>
        <a:bodyPr/>
        <a:lstStyle/>
        <a:p>
          <a:endParaRPr lang="cs-CZ"/>
        </a:p>
      </dgm:t>
    </dgm:pt>
    <dgm:pt modelId="{37B2A7DD-51C3-4719-90F9-2FEA13F8B49C}">
      <dgm:prSet/>
      <dgm:spPr/>
      <dgm:t>
        <a:bodyPr/>
        <a:lstStyle/>
        <a:p>
          <a:r>
            <a:rPr lang="cs-CZ" b="0"/>
            <a:t>Avšak – samotný princip determinantů je obecně přijímán</a:t>
          </a:r>
          <a:endParaRPr lang="cs-CZ"/>
        </a:p>
      </dgm:t>
    </dgm:pt>
    <dgm:pt modelId="{73779F41-8F2B-4F97-9357-992956512029}" type="parTrans" cxnId="{5EB9863A-1A71-4197-98F3-6E3456C4837F}">
      <dgm:prSet/>
      <dgm:spPr/>
      <dgm:t>
        <a:bodyPr/>
        <a:lstStyle/>
        <a:p>
          <a:endParaRPr lang="cs-CZ"/>
        </a:p>
      </dgm:t>
    </dgm:pt>
    <dgm:pt modelId="{8C74976B-ABB7-4EAD-8FD5-7C47E9E36A51}" type="sibTrans" cxnId="{5EB9863A-1A71-4197-98F3-6E3456C4837F}">
      <dgm:prSet/>
      <dgm:spPr/>
      <dgm:t>
        <a:bodyPr/>
        <a:lstStyle/>
        <a:p>
          <a:endParaRPr lang="cs-CZ"/>
        </a:p>
      </dgm:t>
    </dgm:pt>
    <dgm:pt modelId="{2E0AAC55-1B35-4F04-80F5-8DCF4F531C2E}" type="pres">
      <dgm:prSet presAssocID="{01407776-EE33-4931-B5F7-BC9B76ABCA31}" presName="linear" presStyleCnt="0">
        <dgm:presLayoutVars>
          <dgm:dir/>
          <dgm:animLvl val="lvl"/>
          <dgm:resizeHandles val="exact"/>
        </dgm:presLayoutVars>
      </dgm:prSet>
      <dgm:spPr/>
    </dgm:pt>
    <dgm:pt modelId="{3FBE3885-BE05-4C31-B8C9-1249422BCDFF}" type="pres">
      <dgm:prSet presAssocID="{9ED0092B-4FD9-463E-A5AC-7EECBB629AF3}" presName="parentLin" presStyleCnt="0"/>
      <dgm:spPr/>
    </dgm:pt>
    <dgm:pt modelId="{4B80DBBC-1BF4-4F83-AFE3-053F6E6D4DC2}" type="pres">
      <dgm:prSet presAssocID="{9ED0092B-4FD9-463E-A5AC-7EECBB629AF3}" presName="parentLeftMargin" presStyleLbl="node1" presStyleIdx="0" presStyleCnt="2"/>
      <dgm:spPr/>
    </dgm:pt>
    <dgm:pt modelId="{905447C3-265E-4A86-90A1-601FEC5CACC9}" type="pres">
      <dgm:prSet presAssocID="{9ED0092B-4FD9-463E-A5AC-7EECBB629AF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60785DE-376D-42D8-A0A4-99B3CEA6324E}" type="pres">
      <dgm:prSet presAssocID="{9ED0092B-4FD9-463E-A5AC-7EECBB629AF3}" presName="negativeSpace" presStyleCnt="0"/>
      <dgm:spPr/>
    </dgm:pt>
    <dgm:pt modelId="{0CED8CDB-78CF-42ED-B052-2C7E2BD298B1}" type="pres">
      <dgm:prSet presAssocID="{9ED0092B-4FD9-463E-A5AC-7EECBB629AF3}" presName="childText" presStyleLbl="conFgAcc1" presStyleIdx="0" presStyleCnt="2">
        <dgm:presLayoutVars>
          <dgm:bulletEnabled val="1"/>
        </dgm:presLayoutVars>
      </dgm:prSet>
      <dgm:spPr/>
    </dgm:pt>
    <dgm:pt modelId="{5C9EE4EC-6824-4E71-B929-B7C718BC6492}" type="pres">
      <dgm:prSet presAssocID="{DE4DFA15-EF88-4FA8-A321-84AA0A8EE692}" presName="spaceBetweenRectangles" presStyleCnt="0"/>
      <dgm:spPr/>
    </dgm:pt>
    <dgm:pt modelId="{61AC9430-12E9-411B-99D0-CC23BD22A063}" type="pres">
      <dgm:prSet presAssocID="{37B2A7DD-51C3-4719-90F9-2FEA13F8B49C}" presName="parentLin" presStyleCnt="0"/>
      <dgm:spPr/>
    </dgm:pt>
    <dgm:pt modelId="{5390E6E5-AF39-4611-8BDF-44E13F0C53CD}" type="pres">
      <dgm:prSet presAssocID="{37B2A7DD-51C3-4719-90F9-2FEA13F8B49C}" presName="parentLeftMargin" presStyleLbl="node1" presStyleIdx="0" presStyleCnt="2"/>
      <dgm:spPr/>
    </dgm:pt>
    <dgm:pt modelId="{DCACEE11-3BE1-4119-9A26-8F2F1508C665}" type="pres">
      <dgm:prSet presAssocID="{37B2A7DD-51C3-4719-90F9-2FEA13F8B49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FE6C7B9-2F9B-442F-BCA6-EFAB6E534980}" type="pres">
      <dgm:prSet presAssocID="{37B2A7DD-51C3-4719-90F9-2FEA13F8B49C}" presName="negativeSpace" presStyleCnt="0"/>
      <dgm:spPr/>
    </dgm:pt>
    <dgm:pt modelId="{911FB423-A4F6-4D1C-8821-97AE89746ACE}" type="pres">
      <dgm:prSet presAssocID="{37B2A7DD-51C3-4719-90F9-2FEA13F8B49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8339107-69F9-4A5D-8858-0835D570126B}" type="presOf" srcId="{37B2A7DD-51C3-4719-90F9-2FEA13F8B49C}" destId="{5390E6E5-AF39-4611-8BDF-44E13F0C53CD}" srcOrd="0" destOrd="0" presId="urn:microsoft.com/office/officeart/2005/8/layout/list1"/>
    <dgm:cxn modelId="{5E98742D-74C5-4F95-B998-3E732E5A2AED}" type="presOf" srcId="{D2C0F03B-CDD0-44F4-A961-6C7ED23B0878}" destId="{0CED8CDB-78CF-42ED-B052-2C7E2BD298B1}" srcOrd="0" destOrd="0" presId="urn:microsoft.com/office/officeart/2005/8/layout/list1"/>
    <dgm:cxn modelId="{5EB9863A-1A71-4197-98F3-6E3456C4837F}" srcId="{01407776-EE33-4931-B5F7-BC9B76ABCA31}" destId="{37B2A7DD-51C3-4719-90F9-2FEA13F8B49C}" srcOrd="1" destOrd="0" parTransId="{73779F41-8F2B-4F97-9357-992956512029}" sibTransId="{8C74976B-ABB7-4EAD-8FD5-7C47E9E36A51}"/>
    <dgm:cxn modelId="{9F5E1B46-A87A-4890-AA63-4EB945C67F72}" type="presOf" srcId="{37B2A7DD-51C3-4719-90F9-2FEA13F8B49C}" destId="{DCACEE11-3BE1-4119-9A26-8F2F1508C665}" srcOrd="1" destOrd="0" presId="urn:microsoft.com/office/officeart/2005/8/layout/list1"/>
    <dgm:cxn modelId="{8D910076-0A37-484F-818C-C4AD57E7757A}" type="presOf" srcId="{01407776-EE33-4931-B5F7-BC9B76ABCA31}" destId="{2E0AAC55-1B35-4F04-80F5-8DCF4F531C2E}" srcOrd="0" destOrd="0" presId="urn:microsoft.com/office/officeart/2005/8/layout/list1"/>
    <dgm:cxn modelId="{150CC87B-93D7-4E72-98B8-591DC4848BA1}" srcId="{9ED0092B-4FD9-463E-A5AC-7EECBB629AF3}" destId="{878D05B1-4404-46B7-B414-374D31A12659}" srcOrd="1" destOrd="0" parTransId="{20762F67-6ADD-4014-81D6-AFB359891C52}" sibTransId="{2B49DD48-B3C7-4A20-8CCE-EE4E66263D0E}"/>
    <dgm:cxn modelId="{FA6F9A9B-8AF1-4305-A338-C7DC7097BC3D}" type="presOf" srcId="{878D05B1-4404-46B7-B414-374D31A12659}" destId="{0CED8CDB-78CF-42ED-B052-2C7E2BD298B1}" srcOrd="0" destOrd="1" presId="urn:microsoft.com/office/officeart/2005/8/layout/list1"/>
    <dgm:cxn modelId="{5FB30A9D-0316-49DE-BDC2-D64928DA7F93}" type="presOf" srcId="{9ED0092B-4FD9-463E-A5AC-7EECBB629AF3}" destId="{905447C3-265E-4A86-90A1-601FEC5CACC9}" srcOrd="1" destOrd="0" presId="urn:microsoft.com/office/officeart/2005/8/layout/list1"/>
    <dgm:cxn modelId="{425FD2A5-E00C-475A-BD53-F7069FE98827}" srcId="{9ED0092B-4FD9-463E-A5AC-7EECBB629AF3}" destId="{D2C0F03B-CDD0-44F4-A961-6C7ED23B0878}" srcOrd="0" destOrd="0" parTransId="{CFFC1AEF-D4AA-4BD1-B860-40CF216144CB}" sibTransId="{CB99295B-37D8-426D-9DA9-787E8235625F}"/>
    <dgm:cxn modelId="{EB5A2FD2-018D-4FF9-86D6-0DFE36D1223F}" srcId="{01407776-EE33-4931-B5F7-BC9B76ABCA31}" destId="{9ED0092B-4FD9-463E-A5AC-7EECBB629AF3}" srcOrd="0" destOrd="0" parTransId="{7E61F1B8-1176-4CD3-90BB-2564C012A5F9}" sibTransId="{DE4DFA15-EF88-4FA8-A321-84AA0A8EE692}"/>
    <dgm:cxn modelId="{EAD549E9-FC23-4663-B804-D1CE5A33777F}" type="presOf" srcId="{9ED0092B-4FD9-463E-A5AC-7EECBB629AF3}" destId="{4B80DBBC-1BF4-4F83-AFE3-053F6E6D4DC2}" srcOrd="0" destOrd="0" presId="urn:microsoft.com/office/officeart/2005/8/layout/list1"/>
    <dgm:cxn modelId="{0F6591DF-7AF3-4B61-9323-EAFE881A795A}" type="presParOf" srcId="{2E0AAC55-1B35-4F04-80F5-8DCF4F531C2E}" destId="{3FBE3885-BE05-4C31-B8C9-1249422BCDFF}" srcOrd="0" destOrd="0" presId="urn:microsoft.com/office/officeart/2005/8/layout/list1"/>
    <dgm:cxn modelId="{F6EB24D8-A6EE-4FF5-A2C7-43446BCF0698}" type="presParOf" srcId="{3FBE3885-BE05-4C31-B8C9-1249422BCDFF}" destId="{4B80DBBC-1BF4-4F83-AFE3-053F6E6D4DC2}" srcOrd="0" destOrd="0" presId="urn:microsoft.com/office/officeart/2005/8/layout/list1"/>
    <dgm:cxn modelId="{7280730C-675D-47F4-9399-27CB3DC158DD}" type="presParOf" srcId="{3FBE3885-BE05-4C31-B8C9-1249422BCDFF}" destId="{905447C3-265E-4A86-90A1-601FEC5CACC9}" srcOrd="1" destOrd="0" presId="urn:microsoft.com/office/officeart/2005/8/layout/list1"/>
    <dgm:cxn modelId="{4D865124-522A-47AA-91EC-785CB5BE182C}" type="presParOf" srcId="{2E0AAC55-1B35-4F04-80F5-8DCF4F531C2E}" destId="{560785DE-376D-42D8-A0A4-99B3CEA6324E}" srcOrd="1" destOrd="0" presId="urn:microsoft.com/office/officeart/2005/8/layout/list1"/>
    <dgm:cxn modelId="{987B1855-2B7E-4849-BA7A-E3020CB29774}" type="presParOf" srcId="{2E0AAC55-1B35-4F04-80F5-8DCF4F531C2E}" destId="{0CED8CDB-78CF-42ED-B052-2C7E2BD298B1}" srcOrd="2" destOrd="0" presId="urn:microsoft.com/office/officeart/2005/8/layout/list1"/>
    <dgm:cxn modelId="{B6A07F89-E555-4D35-A3C1-CBFB0238C855}" type="presParOf" srcId="{2E0AAC55-1B35-4F04-80F5-8DCF4F531C2E}" destId="{5C9EE4EC-6824-4E71-B929-B7C718BC6492}" srcOrd="3" destOrd="0" presId="urn:microsoft.com/office/officeart/2005/8/layout/list1"/>
    <dgm:cxn modelId="{64911F3E-8CCC-48CA-BDF4-34B7600CA972}" type="presParOf" srcId="{2E0AAC55-1B35-4F04-80F5-8DCF4F531C2E}" destId="{61AC9430-12E9-411B-99D0-CC23BD22A063}" srcOrd="4" destOrd="0" presId="urn:microsoft.com/office/officeart/2005/8/layout/list1"/>
    <dgm:cxn modelId="{80E7298D-BB42-4DFE-9B71-614ED30AEF36}" type="presParOf" srcId="{61AC9430-12E9-411B-99D0-CC23BD22A063}" destId="{5390E6E5-AF39-4611-8BDF-44E13F0C53CD}" srcOrd="0" destOrd="0" presId="urn:microsoft.com/office/officeart/2005/8/layout/list1"/>
    <dgm:cxn modelId="{B662D0C3-D030-4477-B754-81194D5F97E6}" type="presParOf" srcId="{61AC9430-12E9-411B-99D0-CC23BD22A063}" destId="{DCACEE11-3BE1-4119-9A26-8F2F1508C665}" srcOrd="1" destOrd="0" presId="urn:microsoft.com/office/officeart/2005/8/layout/list1"/>
    <dgm:cxn modelId="{039F7979-E666-41FA-9E12-094173DAC0E2}" type="presParOf" srcId="{2E0AAC55-1B35-4F04-80F5-8DCF4F531C2E}" destId="{6FE6C7B9-2F9B-442F-BCA6-EFAB6E534980}" srcOrd="5" destOrd="0" presId="urn:microsoft.com/office/officeart/2005/8/layout/list1"/>
    <dgm:cxn modelId="{2DD24CD4-6153-426F-BCB5-972DA383C48E}" type="presParOf" srcId="{2E0AAC55-1B35-4F04-80F5-8DCF4F531C2E}" destId="{911FB423-A4F6-4D1C-8821-97AE89746AC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619860-47A2-4398-952E-F9680DD39319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D9A00D2-C175-457A-9B41-6E892D2AD5C5}">
      <dgm:prSet/>
      <dgm:spPr/>
      <dgm:t>
        <a:bodyPr/>
        <a:lstStyle/>
        <a:p>
          <a:r>
            <a:rPr lang="cs-CZ"/>
            <a:t>Social Factors </a:t>
          </a:r>
        </a:p>
      </dgm:t>
    </dgm:pt>
    <dgm:pt modelId="{6BECBA41-1CAC-4F94-8BAF-9D72B90283E6}" type="parTrans" cxnId="{4E9E81BC-07E6-4282-850D-911FB49FB06E}">
      <dgm:prSet/>
      <dgm:spPr/>
      <dgm:t>
        <a:bodyPr/>
        <a:lstStyle/>
        <a:p>
          <a:endParaRPr lang="cs-CZ"/>
        </a:p>
      </dgm:t>
    </dgm:pt>
    <dgm:pt modelId="{9B458B1F-E3C5-433A-BDDF-D8E9F7A4DF0B}" type="sibTrans" cxnId="{4E9E81BC-07E6-4282-850D-911FB49FB06E}">
      <dgm:prSet/>
      <dgm:spPr/>
      <dgm:t>
        <a:bodyPr/>
        <a:lstStyle/>
        <a:p>
          <a:endParaRPr lang="cs-CZ"/>
        </a:p>
      </dgm:t>
    </dgm:pt>
    <dgm:pt modelId="{CCC16FF9-0FD9-47BE-BB76-32DCA64CCF8D}">
      <dgm:prSet custT="1"/>
      <dgm:spPr/>
      <dgm:t>
        <a:bodyPr/>
        <a:lstStyle/>
        <a:p>
          <a:r>
            <a:rPr lang="en-US" sz="1300" dirty="0"/>
            <a:t>Availability of resources to meet daily needs, such as educational and job opportunities, living wages, or healthful foods</a:t>
          </a:r>
          <a:endParaRPr lang="cs-CZ" sz="1300" dirty="0"/>
        </a:p>
      </dgm:t>
    </dgm:pt>
    <dgm:pt modelId="{1DF9B70F-C554-45C4-B424-54DF4CF44892}" type="parTrans" cxnId="{846B7DC2-1973-4658-8707-9D7BD61329AF}">
      <dgm:prSet/>
      <dgm:spPr/>
      <dgm:t>
        <a:bodyPr/>
        <a:lstStyle/>
        <a:p>
          <a:endParaRPr lang="cs-CZ"/>
        </a:p>
      </dgm:t>
    </dgm:pt>
    <dgm:pt modelId="{B1EF5113-6156-44C2-841D-DD3344C330B9}" type="sibTrans" cxnId="{846B7DC2-1973-4658-8707-9D7BD61329AF}">
      <dgm:prSet/>
      <dgm:spPr/>
      <dgm:t>
        <a:bodyPr/>
        <a:lstStyle/>
        <a:p>
          <a:endParaRPr lang="cs-CZ"/>
        </a:p>
      </dgm:t>
    </dgm:pt>
    <dgm:pt modelId="{301B0FD5-915A-4938-88AD-85D4ACE9A64E}">
      <dgm:prSet custT="1"/>
      <dgm:spPr/>
      <dgm:t>
        <a:bodyPr/>
        <a:lstStyle/>
        <a:p>
          <a:r>
            <a:rPr lang="en-US" sz="1300" dirty="0"/>
            <a:t>Social norms and attitudes, such as discrimination</a:t>
          </a:r>
          <a:endParaRPr lang="cs-CZ" sz="1300" dirty="0"/>
        </a:p>
      </dgm:t>
    </dgm:pt>
    <dgm:pt modelId="{26CC2747-C0EA-414D-A863-F5B30336124F}" type="parTrans" cxnId="{FF044AD0-5E9C-42B8-84BC-9898FA7C704A}">
      <dgm:prSet/>
      <dgm:spPr/>
      <dgm:t>
        <a:bodyPr/>
        <a:lstStyle/>
        <a:p>
          <a:endParaRPr lang="cs-CZ"/>
        </a:p>
      </dgm:t>
    </dgm:pt>
    <dgm:pt modelId="{3478A486-3A48-4FE7-91E8-ED44184350E1}" type="sibTrans" cxnId="{FF044AD0-5E9C-42B8-84BC-9898FA7C704A}">
      <dgm:prSet/>
      <dgm:spPr/>
      <dgm:t>
        <a:bodyPr/>
        <a:lstStyle/>
        <a:p>
          <a:endParaRPr lang="cs-CZ"/>
        </a:p>
      </dgm:t>
    </dgm:pt>
    <dgm:pt modelId="{BC0E9943-AC05-428D-8FED-F30FE864DC74}">
      <dgm:prSet custT="1"/>
      <dgm:spPr/>
      <dgm:t>
        <a:bodyPr/>
        <a:lstStyle/>
        <a:p>
          <a:r>
            <a:rPr lang="en-US" sz="1300" dirty="0"/>
            <a:t>Exposure to crime, violence, and social disorder, such as the presence of trash</a:t>
          </a:r>
          <a:endParaRPr lang="cs-CZ" sz="1300" dirty="0"/>
        </a:p>
      </dgm:t>
    </dgm:pt>
    <dgm:pt modelId="{82BE2AD1-7454-49C2-9A22-616F0D7CF795}" type="parTrans" cxnId="{F66D4AA6-96D1-400C-81C9-C7EABC52E82E}">
      <dgm:prSet/>
      <dgm:spPr/>
      <dgm:t>
        <a:bodyPr/>
        <a:lstStyle/>
        <a:p>
          <a:endParaRPr lang="cs-CZ"/>
        </a:p>
      </dgm:t>
    </dgm:pt>
    <dgm:pt modelId="{E76D843F-13D4-4B57-83DE-EC02C3DCCEFC}" type="sibTrans" cxnId="{F66D4AA6-96D1-400C-81C9-C7EABC52E82E}">
      <dgm:prSet/>
      <dgm:spPr/>
      <dgm:t>
        <a:bodyPr/>
        <a:lstStyle/>
        <a:p>
          <a:endParaRPr lang="cs-CZ"/>
        </a:p>
      </dgm:t>
    </dgm:pt>
    <dgm:pt modelId="{F7E4D735-30F7-4F96-A97B-EF9CF1ED442F}">
      <dgm:prSet custT="1"/>
      <dgm:spPr/>
      <dgm:t>
        <a:bodyPr/>
        <a:lstStyle/>
        <a:p>
          <a:r>
            <a:rPr lang="en-US" sz="1300" dirty="0"/>
            <a:t>Social support and social interactions</a:t>
          </a:r>
          <a:endParaRPr lang="cs-CZ" sz="1300" dirty="0"/>
        </a:p>
      </dgm:t>
    </dgm:pt>
    <dgm:pt modelId="{E6DD345C-3DBC-4576-8E9D-FD343FB1D853}" type="parTrans" cxnId="{D6822912-A667-409B-9E2F-EC94D625766A}">
      <dgm:prSet/>
      <dgm:spPr/>
      <dgm:t>
        <a:bodyPr/>
        <a:lstStyle/>
        <a:p>
          <a:endParaRPr lang="cs-CZ"/>
        </a:p>
      </dgm:t>
    </dgm:pt>
    <dgm:pt modelId="{B581FE80-EAC5-44E3-A13F-97671A1528A9}" type="sibTrans" cxnId="{D6822912-A667-409B-9E2F-EC94D625766A}">
      <dgm:prSet/>
      <dgm:spPr/>
      <dgm:t>
        <a:bodyPr/>
        <a:lstStyle/>
        <a:p>
          <a:endParaRPr lang="cs-CZ"/>
        </a:p>
      </dgm:t>
    </dgm:pt>
    <dgm:pt modelId="{E1D86E1D-8A6B-4B7B-AEDB-BF4BB16499DF}">
      <dgm:prSet custT="1"/>
      <dgm:spPr/>
      <dgm:t>
        <a:bodyPr/>
        <a:lstStyle/>
        <a:p>
          <a:r>
            <a:rPr lang="en-US" sz="1300" dirty="0"/>
            <a:t>Exposure to mass media</a:t>
          </a:r>
          <a:endParaRPr lang="cs-CZ" sz="1300" dirty="0"/>
        </a:p>
      </dgm:t>
    </dgm:pt>
    <dgm:pt modelId="{E1D8EA66-D1F6-4619-B4AE-C4EB2FE2A280}" type="parTrans" cxnId="{E480FB50-D170-4543-A03E-F3C5E5BAF9EE}">
      <dgm:prSet/>
      <dgm:spPr/>
      <dgm:t>
        <a:bodyPr/>
        <a:lstStyle/>
        <a:p>
          <a:endParaRPr lang="cs-CZ"/>
        </a:p>
      </dgm:t>
    </dgm:pt>
    <dgm:pt modelId="{0744DF01-9B00-45F2-9095-B5694E76D36A}" type="sibTrans" cxnId="{E480FB50-D170-4543-A03E-F3C5E5BAF9EE}">
      <dgm:prSet/>
      <dgm:spPr/>
      <dgm:t>
        <a:bodyPr/>
        <a:lstStyle/>
        <a:p>
          <a:endParaRPr lang="cs-CZ"/>
        </a:p>
      </dgm:t>
    </dgm:pt>
    <dgm:pt modelId="{CBCA9FB6-8775-4876-A550-8D139C54B68A}">
      <dgm:prSet custT="1"/>
      <dgm:spPr/>
      <dgm:t>
        <a:bodyPr/>
        <a:lstStyle/>
        <a:p>
          <a:r>
            <a:rPr lang="en-US" sz="1300" dirty="0"/>
            <a:t>Socioeconomic conditions, poverty</a:t>
          </a:r>
          <a:endParaRPr lang="cs-CZ" sz="1300" dirty="0"/>
        </a:p>
      </dgm:t>
    </dgm:pt>
    <dgm:pt modelId="{00F0F1BD-559A-44F9-BF3E-7E8C1FE30CD8}" type="parTrans" cxnId="{F394EF53-11F2-4309-ACFF-C3E839920A7E}">
      <dgm:prSet/>
      <dgm:spPr/>
      <dgm:t>
        <a:bodyPr/>
        <a:lstStyle/>
        <a:p>
          <a:endParaRPr lang="cs-CZ"/>
        </a:p>
      </dgm:t>
    </dgm:pt>
    <dgm:pt modelId="{00931DAE-D04C-47B1-8D9E-0E456217BFF1}" type="sibTrans" cxnId="{F394EF53-11F2-4309-ACFF-C3E839920A7E}">
      <dgm:prSet/>
      <dgm:spPr/>
      <dgm:t>
        <a:bodyPr/>
        <a:lstStyle/>
        <a:p>
          <a:endParaRPr lang="cs-CZ"/>
        </a:p>
      </dgm:t>
    </dgm:pt>
    <dgm:pt modelId="{54710F75-C0D4-4117-B495-634D711C4F97}">
      <dgm:prSet custT="1"/>
      <dgm:spPr/>
      <dgm:t>
        <a:bodyPr/>
        <a:lstStyle/>
        <a:p>
          <a:r>
            <a:rPr lang="en-US" sz="1300" dirty="0"/>
            <a:t>Quality schools</a:t>
          </a:r>
          <a:endParaRPr lang="cs-CZ" sz="1300" dirty="0"/>
        </a:p>
      </dgm:t>
    </dgm:pt>
    <dgm:pt modelId="{E2584541-B174-4BE5-BD59-0039D52BC8C1}" type="parTrans" cxnId="{08A57B87-03F6-4C12-B05C-3F46BE423799}">
      <dgm:prSet/>
      <dgm:spPr/>
      <dgm:t>
        <a:bodyPr/>
        <a:lstStyle/>
        <a:p>
          <a:endParaRPr lang="cs-CZ"/>
        </a:p>
      </dgm:t>
    </dgm:pt>
    <dgm:pt modelId="{87348472-3753-4CF7-A620-BCA4B43082A4}" type="sibTrans" cxnId="{08A57B87-03F6-4C12-B05C-3F46BE423799}">
      <dgm:prSet/>
      <dgm:spPr/>
      <dgm:t>
        <a:bodyPr/>
        <a:lstStyle/>
        <a:p>
          <a:endParaRPr lang="cs-CZ"/>
        </a:p>
      </dgm:t>
    </dgm:pt>
    <dgm:pt modelId="{A998A41B-ED0C-4A57-B436-8D30C57865A0}">
      <dgm:prSet custT="1"/>
      <dgm:spPr/>
      <dgm:t>
        <a:bodyPr/>
        <a:lstStyle/>
        <a:p>
          <a:r>
            <a:rPr lang="en-US" sz="1300" dirty="0"/>
            <a:t>Transportation options</a:t>
          </a:r>
          <a:endParaRPr lang="cs-CZ" sz="1300" dirty="0"/>
        </a:p>
      </dgm:t>
    </dgm:pt>
    <dgm:pt modelId="{C8A6C1E9-5FC8-4737-A92B-5EEEB790392F}" type="parTrans" cxnId="{3AF3B112-D4BC-471D-9D03-EB0D260DC07A}">
      <dgm:prSet/>
      <dgm:spPr/>
      <dgm:t>
        <a:bodyPr/>
        <a:lstStyle/>
        <a:p>
          <a:endParaRPr lang="cs-CZ"/>
        </a:p>
      </dgm:t>
    </dgm:pt>
    <dgm:pt modelId="{711C045B-9190-4C63-A432-B3104271EFD8}" type="sibTrans" cxnId="{3AF3B112-D4BC-471D-9D03-EB0D260DC07A}">
      <dgm:prSet/>
      <dgm:spPr/>
      <dgm:t>
        <a:bodyPr/>
        <a:lstStyle/>
        <a:p>
          <a:endParaRPr lang="cs-CZ"/>
        </a:p>
      </dgm:t>
    </dgm:pt>
    <dgm:pt modelId="{A9BA549D-04B1-4CAF-B11B-40A5E6E6917A}">
      <dgm:prSet custT="1"/>
      <dgm:spPr/>
      <dgm:t>
        <a:bodyPr/>
        <a:lstStyle/>
        <a:p>
          <a:r>
            <a:rPr lang="en-US" sz="1300" dirty="0"/>
            <a:t>Public safety</a:t>
          </a:r>
          <a:endParaRPr lang="cs-CZ" sz="1300" dirty="0"/>
        </a:p>
      </dgm:t>
    </dgm:pt>
    <dgm:pt modelId="{E936CBD5-2B7D-4AA4-AC22-F4BF670A9E2B}" type="parTrans" cxnId="{A3283F6B-EEAE-484D-8268-026EE7DF0726}">
      <dgm:prSet/>
      <dgm:spPr/>
      <dgm:t>
        <a:bodyPr/>
        <a:lstStyle/>
        <a:p>
          <a:endParaRPr lang="cs-CZ"/>
        </a:p>
      </dgm:t>
    </dgm:pt>
    <dgm:pt modelId="{07CB8FCA-F6BD-479C-B4C2-C510C06A036E}" type="sibTrans" cxnId="{A3283F6B-EEAE-484D-8268-026EE7DF0726}">
      <dgm:prSet/>
      <dgm:spPr/>
      <dgm:t>
        <a:bodyPr/>
        <a:lstStyle/>
        <a:p>
          <a:endParaRPr lang="cs-CZ"/>
        </a:p>
      </dgm:t>
    </dgm:pt>
    <dgm:pt modelId="{20BD7366-D870-4CC9-98B7-96C7B63B55A9}">
      <dgm:prSet custT="1"/>
      <dgm:spPr/>
      <dgm:t>
        <a:bodyPr/>
        <a:lstStyle/>
        <a:p>
          <a:r>
            <a:rPr lang="en-US" sz="1300" dirty="0"/>
            <a:t>Residential segregation</a:t>
          </a:r>
          <a:endParaRPr lang="cs-CZ" sz="1300" dirty="0"/>
        </a:p>
      </dgm:t>
    </dgm:pt>
    <dgm:pt modelId="{854410FF-9F1A-4AE1-8904-8E8EED8D6D17}" type="parTrans" cxnId="{817C895E-5809-4842-A5FA-EFE50AFA251D}">
      <dgm:prSet/>
      <dgm:spPr/>
      <dgm:t>
        <a:bodyPr/>
        <a:lstStyle/>
        <a:p>
          <a:endParaRPr lang="cs-CZ"/>
        </a:p>
      </dgm:t>
    </dgm:pt>
    <dgm:pt modelId="{8C7ED959-29F3-4F86-A299-559B7ED95B82}" type="sibTrans" cxnId="{817C895E-5809-4842-A5FA-EFE50AFA251D}">
      <dgm:prSet/>
      <dgm:spPr/>
      <dgm:t>
        <a:bodyPr/>
        <a:lstStyle/>
        <a:p>
          <a:endParaRPr lang="cs-CZ"/>
        </a:p>
      </dgm:t>
    </dgm:pt>
    <dgm:pt modelId="{ED4C891A-35CE-4544-8C3C-05CE46184F3A}">
      <dgm:prSet/>
      <dgm:spPr/>
      <dgm:t>
        <a:bodyPr/>
        <a:lstStyle/>
        <a:p>
          <a:r>
            <a:rPr lang="cs-CZ" dirty="0" err="1"/>
            <a:t>Physical</a:t>
          </a:r>
          <a:r>
            <a:rPr lang="cs-CZ" dirty="0"/>
            <a:t> </a:t>
          </a:r>
          <a:r>
            <a:rPr lang="cs-CZ" dirty="0" err="1"/>
            <a:t>determinants</a:t>
          </a:r>
          <a:endParaRPr lang="cs-CZ" dirty="0"/>
        </a:p>
      </dgm:t>
    </dgm:pt>
    <dgm:pt modelId="{0B250BCF-9A1E-44B8-B0FD-BC7A40AC0007}" type="parTrans" cxnId="{DA1F5500-17E5-4949-9AC3-E737A6F59D33}">
      <dgm:prSet/>
      <dgm:spPr/>
      <dgm:t>
        <a:bodyPr/>
        <a:lstStyle/>
        <a:p>
          <a:endParaRPr lang="cs-CZ"/>
        </a:p>
      </dgm:t>
    </dgm:pt>
    <dgm:pt modelId="{B51854ED-D94A-4DBF-BEC0-C43948167A2F}" type="sibTrans" cxnId="{DA1F5500-17E5-4949-9AC3-E737A6F59D33}">
      <dgm:prSet/>
      <dgm:spPr/>
      <dgm:t>
        <a:bodyPr/>
        <a:lstStyle/>
        <a:p>
          <a:endParaRPr lang="cs-CZ"/>
        </a:p>
      </dgm:t>
    </dgm:pt>
    <dgm:pt modelId="{6AD91F00-9283-496F-B89C-593F4F7775AE}">
      <dgm:prSet custT="1"/>
      <dgm:spPr/>
      <dgm:t>
        <a:bodyPr/>
        <a:lstStyle/>
        <a:p>
          <a:r>
            <a:rPr lang="en-US" sz="1400" dirty="0"/>
            <a:t>Natural environment, such as plants, weather, or climate change</a:t>
          </a:r>
          <a:endParaRPr lang="cs-CZ" sz="1400" dirty="0"/>
        </a:p>
      </dgm:t>
    </dgm:pt>
    <dgm:pt modelId="{7F7C39AF-8D46-4490-BC6F-2B9CED9CC1CE}" type="parTrans" cxnId="{C9F43532-539C-4CD2-9879-14700DDEC2E5}">
      <dgm:prSet/>
      <dgm:spPr/>
      <dgm:t>
        <a:bodyPr/>
        <a:lstStyle/>
        <a:p>
          <a:endParaRPr lang="cs-CZ"/>
        </a:p>
      </dgm:t>
    </dgm:pt>
    <dgm:pt modelId="{2F516C75-D108-41AC-97C1-3F83EC8B90F4}" type="sibTrans" cxnId="{C9F43532-539C-4CD2-9879-14700DDEC2E5}">
      <dgm:prSet/>
      <dgm:spPr/>
      <dgm:t>
        <a:bodyPr/>
        <a:lstStyle/>
        <a:p>
          <a:endParaRPr lang="cs-CZ"/>
        </a:p>
      </dgm:t>
    </dgm:pt>
    <dgm:pt modelId="{9FAC2DE5-6DD3-4D70-AC0B-D43ACDA8BC89}">
      <dgm:prSet custT="1"/>
      <dgm:spPr/>
      <dgm:t>
        <a:bodyPr/>
        <a:lstStyle/>
        <a:p>
          <a:r>
            <a:rPr lang="en-US" sz="1400" dirty="0"/>
            <a:t>Built environment, such as buildings or transportation</a:t>
          </a:r>
          <a:endParaRPr lang="cs-CZ" sz="1400" dirty="0"/>
        </a:p>
      </dgm:t>
    </dgm:pt>
    <dgm:pt modelId="{4D10A67C-F044-4192-BFA4-C72069986F63}" type="parTrans" cxnId="{19E28380-0C63-4E47-8686-247D8FF35301}">
      <dgm:prSet/>
      <dgm:spPr/>
      <dgm:t>
        <a:bodyPr/>
        <a:lstStyle/>
        <a:p>
          <a:endParaRPr lang="cs-CZ"/>
        </a:p>
      </dgm:t>
    </dgm:pt>
    <dgm:pt modelId="{EEF670AB-C22F-48ED-98EB-22330BFB2211}" type="sibTrans" cxnId="{19E28380-0C63-4E47-8686-247D8FF35301}">
      <dgm:prSet/>
      <dgm:spPr/>
      <dgm:t>
        <a:bodyPr/>
        <a:lstStyle/>
        <a:p>
          <a:endParaRPr lang="cs-CZ"/>
        </a:p>
      </dgm:t>
    </dgm:pt>
    <dgm:pt modelId="{2E0E9BAF-FA7E-4309-9B35-6CA2509962CB}">
      <dgm:prSet custT="1"/>
      <dgm:spPr/>
      <dgm:t>
        <a:bodyPr/>
        <a:lstStyle/>
        <a:p>
          <a:r>
            <a:rPr lang="en-US" sz="1400" dirty="0"/>
            <a:t>Worksites, schools, and recreational settings</a:t>
          </a:r>
          <a:endParaRPr lang="cs-CZ" sz="1400" dirty="0"/>
        </a:p>
      </dgm:t>
    </dgm:pt>
    <dgm:pt modelId="{99D968D3-C13A-46FD-8BCC-2AF1CF960FA6}" type="parTrans" cxnId="{41955FE9-BEEB-4ADE-AA35-4490A5744C60}">
      <dgm:prSet/>
      <dgm:spPr/>
      <dgm:t>
        <a:bodyPr/>
        <a:lstStyle/>
        <a:p>
          <a:endParaRPr lang="cs-CZ"/>
        </a:p>
      </dgm:t>
    </dgm:pt>
    <dgm:pt modelId="{57F16411-1C13-4492-8522-0C2E30EC4D43}" type="sibTrans" cxnId="{41955FE9-BEEB-4ADE-AA35-4490A5744C60}">
      <dgm:prSet/>
      <dgm:spPr/>
      <dgm:t>
        <a:bodyPr/>
        <a:lstStyle/>
        <a:p>
          <a:endParaRPr lang="cs-CZ"/>
        </a:p>
      </dgm:t>
    </dgm:pt>
    <dgm:pt modelId="{D8FB3C64-C957-4128-B064-801F1D620226}">
      <dgm:prSet custT="1"/>
      <dgm:spPr/>
      <dgm:t>
        <a:bodyPr/>
        <a:lstStyle/>
        <a:p>
          <a:r>
            <a:rPr lang="en-US" sz="1400" dirty="0"/>
            <a:t>Housing, homes, and neighborhoods</a:t>
          </a:r>
          <a:endParaRPr lang="cs-CZ" sz="1400" dirty="0"/>
        </a:p>
      </dgm:t>
    </dgm:pt>
    <dgm:pt modelId="{DE1BAE49-7B9F-4F5E-B075-66DBC459DDD6}" type="parTrans" cxnId="{63257AE0-D0B1-4140-AA64-989F0A0973CD}">
      <dgm:prSet/>
      <dgm:spPr/>
      <dgm:t>
        <a:bodyPr/>
        <a:lstStyle/>
        <a:p>
          <a:endParaRPr lang="cs-CZ"/>
        </a:p>
      </dgm:t>
    </dgm:pt>
    <dgm:pt modelId="{D409CB20-F479-4F62-9DBB-234ECFA91C7E}" type="sibTrans" cxnId="{63257AE0-D0B1-4140-AA64-989F0A0973CD}">
      <dgm:prSet/>
      <dgm:spPr/>
      <dgm:t>
        <a:bodyPr/>
        <a:lstStyle/>
        <a:p>
          <a:endParaRPr lang="cs-CZ"/>
        </a:p>
      </dgm:t>
    </dgm:pt>
    <dgm:pt modelId="{AD9F8383-72F4-410E-962F-65DD31A318EB}">
      <dgm:prSet custT="1"/>
      <dgm:spPr/>
      <dgm:t>
        <a:bodyPr/>
        <a:lstStyle/>
        <a:p>
          <a:r>
            <a:rPr lang="en-US" sz="1400" dirty="0"/>
            <a:t>Exposure to toxic substances and other physical hazards</a:t>
          </a:r>
          <a:endParaRPr lang="cs-CZ" sz="1400" dirty="0"/>
        </a:p>
      </dgm:t>
    </dgm:pt>
    <dgm:pt modelId="{094BF1CA-FCA8-4641-B0E5-16CCA8CB401E}" type="parTrans" cxnId="{BF719720-2BE4-4977-B19E-E235654FB559}">
      <dgm:prSet/>
      <dgm:spPr/>
      <dgm:t>
        <a:bodyPr/>
        <a:lstStyle/>
        <a:p>
          <a:endParaRPr lang="cs-CZ"/>
        </a:p>
      </dgm:t>
    </dgm:pt>
    <dgm:pt modelId="{7480F386-A2BA-4E3F-A119-27785DE630F4}" type="sibTrans" cxnId="{BF719720-2BE4-4977-B19E-E235654FB559}">
      <dgm:prSet/>
      <dgm:spPr/>
      <dgm:t>
        <a:bodyPr/>
        <a:lstStyle/>
        <a:p>
          <a:endParaRPr lang="cs-CZ"/>
        </a:p>
      </dgm:t>
    </dgm:pt>
    <dgm:pt modelId="{8230F2E8-3A67-4435-8540-0BCF392484CA}">
      <dgm:prSet custT="1"/>
      <dgm:spPr/>
      <dgm:t>
        <a:bodyPr/>
        <a:lstStyle/>
        <a:p>
          <a:r>
            <a:rPr lang="en-US" sz="1400" dirty="0"/>
            <a:t>Physical barriers, especially for people with disabilities</a:t>
          </a:r>
          <a:endParaRPr lang="cs-CZ" sz="1400" dirty="0"/>
        </a:p>
      </dgm:t>
    </dgm:pt>
    <dgm:pt modelId="{F54DEA6A-3E36-4027-89D0-97C7616776B2}" type="parTrans" cxnId="{9BA9DC34-5D35-49F0-BC8E-84227C9F4C06}">
      <dgm:prSet/>
      <dgm:spPr/>
      <dgm:t>
        <a:bodyPr/>
        <a:lstStyle/>
        <a:p>
          <a:endParaRPr lang="cs-CZ"/>
        </a:p>
      </dgm:t>
    </dgm:pt>
    <dgm:pt modelId="{56CB052C-3D3F-4524-8EB2-CCAD0FA6B536}" type="sibTrans" cxnId="{9BA9DC34-5D35-49F0-BC8E-84227C9F4C06}">
      <dgm:prSet/>
      <dgm:spPr/>
      <dgm:t>
        <a:bodyPr/>
        <a:lstStyle/>
        <a:p>
          <a:endParaRPr lang="cs-CZ"/>
        </a:p>
      </dgm:t>
    </dgm:pt>
    <dgm:pt modelId="{ECCD19EE-3041-43BD-84B5-6D3C454F1D2E}">
      <dgm:prSet custT="1"/>
      <dgm:spPr/>
      <dgm:t>
        <a:bodyPr/>
        <a:lstStyle/>
        <a:p>
          <a:r>
            <a:rPr lang="en-US" sz="1400" dirty="0"/>
            <a:t>Aesthetic elements, such as good lighting, trees, or benches</a:t>
          </a:r>
          <a:endParaRPr lang="cs-CZ" sz="1400" dirty="0"/>
        </a:p>
      </dgm:t>
    </dgm:pt>
    <dgm:pt modelId="{69185439-7ADE-4DC5-A6FA-314A152F839A}" type="parTrans" cxnId="{C2BD154D-E31F-4137-AAA5-B1A21456C82D}">
      <dgm:prSet/>
      <dgm:spPr/>
      <dgm:t>
        <a:bodyPr/>
        <a:lstStyle/>
        <a:p>
          <a:endParaRPr lang="cs-CZ"/>
        </a:p>
      </dgm:t>
    </dgm:pt>
    <dgm:pt modelId="{6B47678A-9168-4715-B37C-69A3C238C9DF}" type="sibTrans" cxnId="{C2BD154D-E31F-4137-AAA5-B1A21456C82D}">
      <dgm:prSet/>
      <dgm:spPr/>
      <dgm:t>
        <a:bodyPr/>
        <a:lstStyle/>
        <a:p>
          <a:endParaRPr lang="cs-CZ"/>
        </a:p>
      </dgm:t>
    </dgm:pt>
    <dgm:pt modelId="{D78569FE-384E-4E8E-BB7D-DFEAFFC72335}">
      <dgm:prSet/>
      <dgm:spPr/>
      <dgm:t>
        <a:bodyPr/>
        <a:lstStyle/>
        <a:p>
          <a:r>
            <a:rPr lang="cs-CZ"/>
            <a:t>Healthcare</a:t>
          </a:r>
        </a:p>
      </dgm:t>
    </dgm:pt>
    <dgm:pt modelId="{6802BF96-E7AE-4D39-9272-EF176F5C9181}" type="parTrans" cxnId="{826790E6-A377-49E2-B2BE-DC7A00D1778E}">
      <dgm:prSet/>
      <dgm:spPr/>
      <dgm:t>
        <a:bodyPr/>
        <a:lstStyle/>
        <a:p>
          <a:endParaRPr lang="cs-CZ"/>
        </a:p>
      </dgm:t>
    </dgm:pt>
    <dgm:pt modelId="{D15A95D9-43BE-4B6B-B649-B7EFCBE31A20}" type="sibTrans" cxnId="{826790E6-A377-49E2-B2BE-DC7A00D1778E}">
      <dgm:prSet/>
      <dgm:spPr/>
      <dgm:t>
        <a:bodyPr/>
        <a:lstStyle/>
        <a:p>
          <a:endParaRPr lang="cs-CZ"/>
        </a:p>
      </dgm:t>
    </dgm:pt>
    <dgm:pt modelId="{3945A09E-DB91-422C-87CD-70C536304BE9}">
      <dgm:prSet custT="1"/>
      <dgm:spPr/>
      <dgm:t>
        <a:bodyPr/>
        <a:lstStyle/>
        <a:p>
          <a:r>
            <a:rPr lang="en-US" sz="1400" b="0" i="0" dirty="0"/>
            <a:t>Lack of availability</a:t>
          </a:r>
          <a:endParaRPr lang="cs-CZ" sz="1400" dirty="0"/>
        </a:p>
      </dgm:t>
    </dgm:pt>
    <dgm:pt modelId="{AB3FC2DD-05FD-4902-98EF-3F1DDA84A618}" type="parTrans" cxnId="{BBF02F9C-3596-46AD-A982-ED98C90DBEC4}">
      <dgm:prSet/>
      <dgm:spPr/>
      <dgm:t>
        <a:bodyPr/>
        <a:lstStyle/>
        <a:p>
          <a:endParaRPr lang="cs-CZ"/>
        </a:p>
      </dgm:t>
    </dgm:pt>
    <dgm:pt modelId="{F601C196-B22F-40B9-82BC-4E7BE6A028A2}" type="sibTrans" cxnId="{BBF02F9C-3596-46AD-A982-ED98C90DBEC4}">
      <dgm:prSet/>
      <dgm:spPr/>
      <dgm:t>
        <a:bodyPr/>
        <a:lstStyle/>
        <a:p>
          <a:endParaRPr lang="cs-CZ"/>
        </a:p>
      </dgm:t>
    </dgm:pt>
    <dgm:pt modelId="{DAC53958-E1BF-4237-A514-F26EC030D555}">
      <dgm:prSet custT="1"/>
      <dgm:spPr/>
      <dgm:t>
        <a:bodyPr/>
        <a:lstStyle/>
        <a:p>
          <a:r>
            <a:rPr lang="en-US" sz="1400" b="0" i="0" dirty="0"/>
            <a:t>High cost</a:t>
          </a:r>
          <a:endParaRPr lang="cs-CZ" sz="1400" dirty="0"/>
        </a:p>
      </dgm:t>
    </dgm:pt>
    <dgm:pt modelId="{2243C7F0-E5B0-4398-9937-1EB3C73E2F62}" type="parTrans" cxnId="{80C61997-60F7-485C-8ACA-2DCA8160FA26}">
      <dgm:prSet/>
      <dgm:spPr/>
      <dgm:t>
        <a:bodyPr/>
        <a:lstStyle/>
        <a:p>
          <a:endParaRPr lang="cs-CZ"/>
        </a:p>
      </dgm:t>
    </dgm:pt>
    <dgm:pt modelId="{44C17ADF-30AE-4531-8D6D-1FE2D00FE041}" type="sibTrans" cxnId="{80C61997-60F7-485C-8ACA-2DCA8160FA26}">
      <dgm:prSet/>
      <dgm:spPr/>
      <dgm:t>
        <a:bodyPr/>
        <a:lstStyle/>
        <a:p>
          <a:endParaRPr lang="cs-CZ"/>
        </a:p>
      </dgm:t>
    </dgm:pt>
    <dgm:pt modelId="{F370CEB1-0A68-4142-B6AF-542A51C0E5B7}">
      <dgm:prSet custT="1"/>
      <dgm:spPr/>
      <dgm:t>
        <a:bodyPr/>
        <a:lstStyle/>
        <a:p>
          <a:r>
            <a:rPr lang="en-US" sz="1400" b="0" i="0" dirty="0"/>
            <a:t>Lack of insurance coverage</a:t>
          </a:r>
          <a:endParaRPr lang="cs-CZ" sz="1400" dirty="0"/>
        </a:p>
      </dgm:t>
    </dgm:pt>
    <dgm:pt modelId="{E1372C07-FE78-41C4-B2AB-364E006240FC}" type="parTrans" cxnId="{08F0A4CC-2B46-4600-8BD0-F332478CB8E9}">
      <dgm:prSet/>
      <dgm:spPr/>
      <dgm:t>
        <a:bodyPr/>
        <a:lstStyle/>
        <a:p>
          <a:endParaRPr lang="cs-CZ"/>
        </a:p>
      </dgm:t>
    </dgm:pt>
    <dgm:pt modelId="{F15E8BEF-1E6E-4CF7-8D3E-268DF8E138FF}" type="sibTrans" cxnId="{08F0A4CC-2B46-4600-8BD0-F332478CB8E9}">
      <dgm:prSet/>
      <dgm:spPr/>
      <dgm:t>
        <a:bodyPr/>
        <a:lstStyle/>
        <a:p>
          <a:endParaRPr lang="cs-CZ"/>
        </a:p>
      </dgm:t>
    </dgm:pt>
    <dgm:pt modelId="{B537E7D9-439F-4787-A111-4EB3C5EC67C3}">
      <dgm:prSet custT="1"/>
      <dgm:spPr/>
      <dgm:t>
        <a:bodyPr/>
        <a:lstStyle/>
        <a:p>
          <a:r>
            <a:rPr lang="en-US" sz="1400" b="0" i="0" dirty="0"/>
            <a:t>Limited language access</a:t>
          </a:r>
          <a:endParaRPr lang="cs-CZ" sz="1400" dirty="0"/>
        </a:p>
      </dgm:t>
    </dgm:pt>
    <dgm:pt modelId="{F813CC73-55E6-4E59-A9DF-71D17A192C58}" type="parTrans" cxnId="{AFE96F61-F01E-46BB-B050-A0A2C5DDA131}">
      <dgm:prSet/>
      <dgm:spPr/>
      <dgm:t>
        <a:bodyPr/>
        <a:lstStyle/>
        <a:p>
          <a:endParaRPr lang="cs-CZ"/>
        </a:p>
      </dgm:t>
    </dgm:pt>
    <dgm:pt modelId="{B1B71050-DF28-4849-8E30-7E253BFC02A6}" type="sibTrans" cxnId="{AFE96F61-F01E-46BB-B050-A0A2C5DDA131}">
      <dgm:prSet/>
      <dgm:spPr/>
      <dgm:t>
        <a:bodyPr/>
        <a:lstStyle/>
        <a:p>
          <a:endParaRPr lang="cs-CZ"/>
        </a:p>
      </dgm:t>
    </dgm:pt>
    <dgm:pt modelId="{ACFAC721-0957-40DF-8B9B-906CCDE83CAB}">
      <dgm:prSet/>
      <dgm:spPr/>
      <dgm:t>
        <a:bodyPr/>
        <a:lstStyle/>
        <a:p>
          <a:r>
            <a:rPr lang="en-US" b="0" i="0"/>
            <a:t>Individual Behavior</a:t>
          </a:r>
          <a:endParaRPr lang="cs-CZ"/>
        </a:p>
      </dgm:t>
    </dgm:pt>
    <dgm:pt modelId="{950850E4-2949-46A6-90CF-A1DCE1EC229A}" type="parTrans" cxnId="{4317F0C5-8799-4D6D-B030-9C78BB5845DC}">
      <dgm:prSet/>
      <dgm:spPr/>
      <dgm:t>
        <a:bodyPr/>
        <a:lstStyle/>
        <a:p>
          <a:endParaRPr lang="cs-CZ"/>
        </a:p>
      </dgm:t>
    </dgm:pt>
    <dgm:pt modelId="{8406395C-4A9A-4E7E-8664-EB58C0B0AC8B}" type="sibTrans" cxnId="{4317F0C5-8799-4D6D-B030-9C78BB5845DC}">
      <dgm:prSet/>
      <dgm:spPr/>
      <dgm:t>
        <a:bodyPr/>
        <a:lstStyle/>
        <a:p>
          <a:endParaRPr lang="cs-CZ"/>
        </a:p>
      </dgm:t>
    </dgm:pt>
    <dgm:pt modelId="{150ED903-620E-47C5-B3D7-7CAFFEFB12C0}">
      <dgm:prSet custT="1"/>
      <dgm:spPr/>
      <dgm:t>
        <a:bodyPr/>
        <a:lstStyle/>
        <a:p>
          <a:r>
            <a:rPr lang="en-US" sz="1400" b="0" i="0" dirty="0"/>
            <a:t>Diet</a:t>
          </a:r>
          <a:endParaRPr lang="cs-CZ" sz="1400" dirty="0"/>
        </a:p>
      </dgm:t>
    </dgm:pt>
    <dgm:pt modelId="{FCE5A37F-6B2D-478E-9740-05403DC44BD6}" type="parTrans" cxnId="{1886952F-6AA4-403D-B20D-958719C7E897}">
      <dgm:prSet/>
      <dgm:spPr/>
      <dgm:t>
        <a:bodyPr/>
        <a:lstStyle/>
        <a:p>
          <a:endParaRPr lang="cs-CZ"/>
        </a:p>
      </dgm:t>
    </dgm:pt>
    <dgm:pt modelId="{78A78B6F-A10E-4146-9B81-E25B0380CFD2}" type="sibTrans" cxnId="{1886952F-6AA4-403D-B20D-958719C7E897}">
      <dgm:prSet/>
      <dgm:spPr/>
      <dgm:t>
        <a:bodyPr/>
        <a:lstStyle/>
        <a:p>
          <a:endParaRPr lang="cs-CZ"/>
        </a:p>
      </dgm:t>
    </dgm:pt>
    <dgm:pt modelId="{865D4066-4304-4D47-9046-CFA2451EAA5A}">
      <dgm:prSet custT="1"/>
      <dgm:spPr/>
      <dgm:t>
        <a:bodyPr/>
        <a:lstStyle/>
        <a:p>
          <a:r>
            <a:rPr lang="en-US" sz="1400" b="0" i="0" dirty="0"/>
            <a:t>Physical activity</a:t>
          </a:r>
          <a:endParaRPr lang="cs-CZ" sz="1400" dirty="0"/>
        </a:p>
      </dgm:t>
    </dgm:pt>
    <dgm:pt modelId="{1895D7A0-C754-4190-B7CF-4F7E8AB7CB8B}" type="parTrans" cxnId="{B93158DE-39CE-411D-985C-28D13850813D}">
      <dgm:prSet/>
      <dgm:spPr/>
      <dgm:t>
        <a:bodyPr/>
        <a:lstStyle/>
        <a:p>
          <a:endParaRPr lang="cs-CZ"/>
        </a:p>
      </dgm:t>
    </dgm:pt>
    <dgm:pt modelId="{B9E0A619-5646-45E0-A69A-6F7F9B736D48}" type="sibTrans" cxnId="{B93158DE-39CE-411D-985C-28D13850813D}">
      <dgm:prSet/>
      <dgm:spPr/>
      <dgm:t>
        <a:bodyPr/>
        <a:lstStyle/>
        <a:p>
          <a:endParaRPr lang="cs-CZ"/>
        </a:p>
      </dgm:t>
    </dgm:pt>
    <dgm:pt modelId="{B254C68C-C0A3-47C1-972A-790DDC271601}">
      <dgm:prSet custT="1"/>
      <dgm:spPr/>
      <dgm:t>
        <a:bodyPr/>
        <a:lstStyle/>
        <a:p>
          <a:r>
            <a:rPr lang="en-US" sz="1400" b="0" i="0" dirty="0"/>
            <a:t>Alcohol, cigarette, and other drug use</a:t>
          </a:r>
          <a:endParaRPr lang="cs-CZ" sz="1400" dirty="0"/>
        </a:p>
      </dgm:t>
    </dgm:pt>
    <dgm:pt modelId="{A8A7CE21-15B5-4DE9-A054-D914C0404D92}" type="parTrans" cxnId="{4A1929C5-997D-4F5B-838E-54C9BE597C09}">
      <dgm:prSet/>
      <dgm:spPr/>
      <dgm:t>
        <a:bodyPr/>
        <a:lstStyle/>
        <a:p>
          <a:endParaRPr lang="cs-CZ"/>
        </a:p>
      </dgm:t>
    </dgm:pt>
    <dgm:pt modelId="{CD63DA70-B419-48A9-BAA9-030E2682C1CC}" type="sibTrans" cxnId="{4A1929C5-997D-4F5B-838E-54C9BE597C09}">
      <dgm:prSet/>
      <dgm:spPr/>
      <dgm:t>
        <a:bodyPr/>
        <a:lstStyle/>
        <a:p>
          <a:endParaRPr lang="cs-CZ"/>
        </a:p>
      </dgm:t>
    </dgm:pt>
    <dgm:pt modelId="{91A956EB-10D8-4BB7-A44B-53CAF7D39FE6}">
      <dgm:prSet custT="1"/>
      <dgm:spPr/>
      <dgm:t>
        <a:bodyPr/>
        <a:lstStyle/>
        <a:p>
          <a:r>
            <a:rPr lang="en-US" sz="1400" b="0" i="0" dirty="0"/>
            <a:t>Hand washing</a:t>
          </a:r>
          <a:endParaRPr lang="cs-CZ" sz="1400" dirty="0"/>
        </a:p>
      </dgm:t>
    </dgm:pt>
    <dgm:pt modelId="{07BF10E0-C62C-4236-BC76-40EDA00B197A}" type="parTrans" cxnId="{2F7F8B7F-CA0B-4AAF-95A3-61934FB01493}">
      <dgm:prSet/>
      <dgm:spPr/>
      <dgm:t>
        <a:bodyPr/>
        <a:lstStyle/>
        <a:p>
          <a:endParaRPr lang="cs-CZ"/>
        </a:p>
      </dgm:t>
    </dgm:pt>
    <dgm:pt modelId="{9963BAD6-0BCD-4F71-B28B-1758878766D0}" type="sibTrans" cxnId="{2F7F8B7F-CA0B-4AAF-95A3-61934FB01493}">
      <dgm:prSet/>
      <dgm:spPr/>
      <dgm:t>
        <a:bodyPr/>
        <a:lstStyle/>
        <a:p>
          <a:endParaRPr lang="cs-CZ"/>
        </a:p>
      </dgm:t>
    </dgm:pt>
    <dgm:pt modelId="{AEC27304-1A3E-44CF-BC65-B282958D27F4}" type="pres">
      <dgm:prSet presAssocID="{08619860-47A2-4398-952E-F9680DD3931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9D977B1-51B1-498C-A647-8B6E548F21C4}" type="pres">
      <dgm:prSet presAssocID="{08619860-47A2-4398-952E-F9680DD39319}" presName="children" presStyleCnt="0"/>
      <dgm:spPr/>
    </dgm:pt>
    <dgm:pt modelId="{AF9F336E-3452-43CE-BE78-3E16C7A3FAF5}" type="pres">
      <dgm:prSet presAssocID="{08619860-47A2-4398-952E-F9680DD39319}" presName="child1group" presStyleCnt="0"/>
      <dgm:spPr/>
    </dgm:pt>
    <dgm:pt modelId="{5285110D-F1CD-4246-8D65-61B1A68F012F}" type="pres">
      <dgm:prSet presAssocID="{08619860-47A2-4398-952E-F9680DD39319}" presName="child1" presStyleLbl="bgAcc1" presStyleIdx="0" presStyleCnt="4" custScaleX="168465" custScaleY="149619" custLinFactNeighborX="-13287" custLinFactNeighborY="24004"/>
      <dgm:spPr/>
    </dgm:pt>
    <dgm:pt modelId="{1783687D-5B68-4323-A9F0-AD17DD566E0E}" type="pres">
      <dgm:prSet presAssocID="{08619860-47A2-4398-952E-F9680DD39319}" presName="child1Text" presStyleLbl="bgAcc1" presStyleIdx="0" presStyleCnt="4">
        <dgm:presLayoutVars>
          <dgm:bulletEnabled val="1"/>
        </dgm:presLayoutVars>
      </dgm:prSet>
      <dgm:spPr/>
    </dgm:pt>
    <dgm:pt modelId="{6D6006BC-F7D2-469E-B42F-B425793A8A26}" type="pres">
      <dgm:prSet presAssocID="{08619860-47A2-4398-952E-F9680DD39319}" presName="child2group" presStyleCnt="0"/>
      <dgm:spPr/>
    </dgm:pt>
    <dgm:pt modelId="{DA55E176-0AA1-4019-BB5F-9241A36EE1D8}" type="pres">
      <dgm:prSet presAssocID="{08619860-47A2-4398-952E-F9680DD39319}" presName="child2" presStyleLbl="bgAcc1" presStyleIdx="1" presStyleCnt="4" custScaleX="138470" custScaleY="159961" custLinFactNeighborX="24134" custLinFactNeighborY="22051"/>
      <dgm:spPr/>
    </dgm:pt>
    <dgm:pt modelId="{5BFBCFE4-AB00-46BB-AF79-664AD5F62EEB}" type="pres">
      <dgm:prSet presAssocID="{08619860-47A2-4398-952E-F9680DD39319}" presName="child2Text" presStyleLbl="bgAcc1" presStyleIdx="1" presStyleCnt="4">
        <dgm:presLayoutVars>
          <dgm:bulletEnabled val="1"/>
        </dgm:presLayoutVars>
      </dgm:prSet>
      <dgm:spPr/>
    </dgm:pt>
    <dgm:pt modelId="{835993AC-6460-43C2-A706-A74CAE98A46B}" type="pres">
      <dgm:prSet presAssocID="{08619860-47A2-4398-952E-F9680DD39319}" presName="child3group" presStyleCnt="0"/>
      <dgm:spPr/>
    </dgm:pt>
    <dgm:pt modelId="{E815012D-E274-46EA-9FDE-FE93D820EF9B}" type="pres">
      <dgm:prSet presAssocID="{08619860-47A2-4398-952E-F9680DD39319}" presName="child3" presStyleLbl="bgAcc1" presStyleIdx="2" presStyleCnt="4" custScaleX="137030" custScaleY="154462" custLinFactNeighborX="20970" custLinFactNeighborY="-23937"/>
      <dgm:spPr/>
    </dgm:pt>
    <dgm:pt modelId="{5B66EE63-33C0-4899-82D7-298716AC201E}" type="pres">
      <dgm:prSet presAssocID="{08619860-47A2-4398-952E-F9680DD39319}" presName="child3Text" presStyleLbl="bgAcc1" presStyleIdx="2" presStyleCnt="4">
        <dgm:presLayoutVars>
          <dgm:bulletEnabled val="1"/>
        </dgm:presLayoutVars>
      </dgm:prSet>
      <dgm:spPr/>
    </dgm:pt>
    <dgm:pt modelId="{4DEA58D4-8A58-4D09-B2B6-911CFF94B71F}" type="pres">
      <dgm:prSet presAssocID="{08619860-47A2-4398-952E-F9680DD39319}" presName="child4group" presStyleCnt="0"/>
      <dgm:spPr/>
    </dgm:pt>
    <dgm:pt modelId="{16FAEF27-5C3B-49F1-9132-D29D88D192DC}" type="pres">
      <dgm:prSet presAssocID="{08619860-47A2-4398-952E-F9680DD39319}" presName="child4" presStyleLbl="bgAcc1" presStyleIdx="3" presStyleCnt="4" custScaleX="166864" custScaleY="140299" custLinFactNeighborX="-12486" custLinFactNeighborY="-27818"/>
      <dgm:spPr/>
    </dgm:pt>
    <dgm:pt modelId="{D843D9D1-AE5E-408D-9D70-C099A343574F}" type="pres">
      <dgm:prSet presAssocID="{08619860-47A2-4398-952E-F9680DD39319}" presName="child4Text" presStyleLbl="bgAcc1" presStyleIdx="3" presStyleCnt="4">
        <dgm:presLayoutVars>
          <dgm:bulletEnabled val="1"/>
        </dgm:presLayoutVars>
      </dgm:prSet>
      <dgm:spPr/>
    </dgm:pt>
    <dgm:pt modelId="{78A266F7-E133-4F91-A682-CA7DCD010FD2}" type="pres">
      <dgm:prSet presAssocID="{08619860-47A2-4398-952E-F9680DD39319}" presName="childPlaceholder" presStyleCnt="0"/>
      <dgm:spPr/>
    </dgm:pt>
    <dgm:pt modelId="{DE239BF1-0AD6-4512-BB01-D775C70086CE}" type="pres">
      <dgm:prSet presAssocID="{08619860-47A2-4398-952E-F9680DD39319}" presName="circle" presStyleCnt="0"/>
      <dgm:spPr/>
    </dgm:pt>
    <dgm:pt modelId="{2FD62F4A-38AC-4D03-9464-687E6D8C6F5B}" type="pres">
      <dgm:prSet presAssocID="{08619860-47A2-4398-952E-F9680DD39319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E0113BD-AB70-49F6-BAA6-0294C62B80D3}" type="pres">
      <dgm:prSet presAssocID="{08619860-47A2-4398-952E-F9680DD39319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650ADE51-7E98-46A2-A30C-0EC3F66B2A7D}" type="pres">
      <dgm:prSet presAssocID="{08619860-47A2-4398-952E-F9680DD39319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CFB801B9-B5D0-40E5-AED5-460AB5476E13}" type="pres">
      <dgm:prSet presAssocID="{08619860-47A2-4398-952E-F9680DD39319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F398CE2C-F078-4437-9E1B-E5DDDFE5D603}" type="pres">
      <dgm:prSet presAssocID="{08619860-47A2-4398-952E-F9680DD39319}" presName="quadrantPlaceholder" presStyleCnt="0"/>
      <dgm:spPr/>
    </dgm:pt>
    <dgm:pt modelId="{8D98777A-2818-490D-82D0-46CA8DDD792A}" type="pres">
      <dgm:prSet presAssocID="{08619860-47A2-4398-952E-F9680DD39319}" presName="center1" presStyleLbl="fgShp" presStyleIdx="0" presStyleCnt="2"/>
      <dgm:spPr/>
    </dgm:pt>
    <dgm:pt modelId="{5492D3F8-0C66-4DDD-AB95-DC3BA612852E}" type="pres">
      <dgm:prSet presAssocID="{08619860-47A2-4398-952E-F9680DD39319}" presName="center2" presStyleLbl="fgShp" presStyleIdx="1" presStyleCnt="2"/>
      <dgm:spPr/>
    </dgm:pt>
  </dgm:ptLst>
  <dgm:cxnLst>
    <dgm:cxn modelId="{DA1F5500-17E5-4949-9AC3-E737A6F59D33}" srcId="{08619860-47A2-4398-952E-F9680DD39319}" destId="{ED4C891A-35CE-4544-8C3C-05CE46184F3A}" srcOrd="1" destOrd="0" parTransId="{0B250BCF-9A1E-44B8-B0FD-BC7A40AC0007}" sibTransId="{B51854ED-D94A-4DBF-BEC0-C43948167A2F}"/>
    <dgm:cxn modelId="{D10AC204-6008-4E59-B41A-8B1C5CCA33C7}" type="presOf" srcId="{301B0FD5-915A-4938-88AD-85D4ACE9A64E}" destId="{1783687D-5B68-4323-A9F0-AD17DD566E0E}" srcOrd="1" destOrd="1" presId="urn:microsoft.com/office/officeart/2005/8/layout/cycle4"/>
    <dgm:cxn modelId="{6D18AD07-7717-4ACD-A887-DEAC3AA1B4B3}" type="presOf" srcId="{CCC16FF9-0FD9-47BE-BB76-32DCA64CCF8D}" destId="{5285110D-F1CD-4246-8D65-61B1A68F012F}" srcOrd="0" destOrd="0" presId="urn:microsoft.com/office/officeart/2005/8/layout/cycle4"/>
    <dgm:cxn modelId="{C5F1810F-4317-48D6-8B38-591F6A4FCA57}" type="presOf" srcId="{20BD7366-D870-4CC9-98B7-96C7B63B55A9}" destId="{5285110D-F1CD-4246-8D65-61B1A68F012F}" srcOrd="0" destOrd="9" presId="urn:microsoft.com/office/officeart/2005/8/layout/cycle4"/>
    <dgm:cxn modelId="{D6822912-A667-409B-9E2F-EC94D625766A}" srcId="{3D9A00D2-C175-457A-9B41-6E892D2AD5C5}" destId="{F7E4D735-30F7-4F96-A97B-EF9CF1ED442F}" srcOrd="3" destOrd="0" parTransId="{E6DD345C-3DBC-4576-8E9D-FD343FB1D853}" sibTransId="{B581FE80-EAC5-44E3-A13F-97671A1528A9}"/>
    <dgm:cxn modelId="{3AF3B112-D4BC-471D-9D03-EB0D260DC07A}" srcId="{3D9A00D2-C175-457A-9B41-6E892D2AD5C5}" destId="{A998A41B-ED0C-4A57-B436-8D30C57865A0}" srcOrd="7" destOrd="0" parTransId="{C8A6C1E9-5FC8-4737-A92B-5EEEB790392F}" sibTransId="{711C045B-9190-4C63-A432-B3104271EFD8}"/>
    <dgm:cxn modelId="{66AAF918-7A79-4D44-AB67-0D6C74B165AE}" type="presOf" srcId="{91A956EB-10D8-4BB7-A44B-53CAF7D39FE6}" destId="{16FAEF27-5C3B-49F1-9132-D29D88D192DC}" srcOrd="0" destOrd="3" presId="urn:microsoft.com/office/officeart/2005/8/layout/cycle4"/>
    <dgm:cxn modelId="{BF719720-2BE4-4977-B19E-E235654FB559}" srcId="{ED4C891A-35CE-4544-8C3C-05CE46184F3A}" destId="{AD9F8383-72F4-410E-962F-65DD31A318EB}" srcOrd="4" destOrd="0" parTransId="{094BF1CA-FCA8-4641-B0E5-16CCA8CB401E}" sibTransId="{7480F386-A2BA-4E3F-A119-27785DE630F4}"/>
    <dgm:cxn modelId="{BFC6502D-FDF4-4424-AA6D-199CB4264B8F}" type="presOf" srcId="{DAC53958-E1BF-4237-A514-F26EC030D555}" destId="{E815012D-E274-46EA-9FDE-FE93D820EF9B}" srcOrd="0" destOrd="1" presId="urn:microsoft.com/office/officeart/2005/8/layout/cycle4"/>
    <dgm:cxn modelId="{1886952F-6AA4-403D-B20D-958719C7E897}" srcId="{ACFAC721-0957-40DF-8B9B-906CCDE83CAB}" destId="{150ED903-620E-47C5-B3D7-7CAFFEFB12C0}" srcOrd="0" destOrd="0" parTransId="{FCE5A37F-6B2D-478E-9740-05403DC44BD6}" sibTransId="{78A78B6F-A10E-4146-9B81-E25B0380CFD2}"/>
    <dgm:cxn modelId="{FD8E8E31-91B7-4279-9B87-AEAB838B131E}" type="presOf" srcId="{9FAC2DE5-6DD3-4D70-AC0B-D43ACDA8BC89}" destId="{5BFBCFE4-AB00-46BB-AF79-664AD5F62EEB}" srcOrd="1" destOrd="1" presId="urn:microsoft.com/office/officeart/2005/8/layout/cycle4"/>
    <dgm:cxn modelId="{C9F43532-539C-4CD2-9879-14700DDEC2E5}" srcId="{ED4C891A-35CE-4544-8C3C-05CE46184F3A}" destId="{6AD91F00-9283-496F-B89C-593F4F7775AE}" srcOrd="0" destOrd="0" parTransId="{7F7C39AF-8D46-4490-BC6F-2B9CED9CC1CE}" sibTransId="{2F516C75-D108-41AC-97C1-3F83EC8B90F4}"/>
    <dgm:cxn modelId="{C754B032-D662-4913-AAF5-DEDD3A109791}" type="presOf" srcId="{6AD91F00-9283-496F-B89C-593F4F7775AE}" destId="{5BFBCFE4-AB00-46BB-AF79-664AD5F62EEB}" srcOrd="1" destOrd="0" presId="urn:microsoft.com/office/officeart/2005/8/layout/cycle4"/>
    <dgm:cxn modelId="{066DAD34-A7E4-4AD4-A749-FDBE73C5DF52}" type="presOf" srcId="{BC0E9943-AC05-428D-8FED-F30FE864DC74}" destId="{1783687D-5B68-4323-A9F0-AD17DD566E0E}" srcOrd="1" destOrd="2" presId="urn:microsoft.com/office/officeart/2005/8/layout/cycle4"/>
    <dgm:cxn modelId="{9BA9DC34-5D35-49F0-BC8E-84227C9F4C06}" srcId="{ED4C891A-35CE-4544-8C3C-05CE46184F3A}" destId="{8230F2E8-3A67-4435-8540-0BCF392484CA}" srcOrd="5" destOrd="0" parTransId="{F54DEA6A-3E36-4027-89D0-97C7616776B2}" sibTransId="{56CB052C-3D3F-4524-8EB2-CCAD0FA6B536}"/>
    <dgm:cxn modelId="{5D7EB735-B98A-4CB5-AB4F-CB232332EA73}" type="presOf" srcId="{E1D86E1D-8A6B-4B7B-AEDB-BF4BB16499DF}" destId="{1783687D-5B68-4323-A9F0-AD17DD566E0E}" srcOrd="1" destOrd="4" presId="urn:microsoft.com/office/officeart/2005/8/layout/cycle4"/>
    <dgm:cxn modelId="{7D421337-713C-4382-BF8D-DD1F571944C2}" type="presOf" srcId="{F7E4D735-30F7-4F96-A97B-EF9CF1ED442F}" destId="{1783687D-5B68-4323-A9F0-AD17DD566E0E}" srcOrd="1" destOrd="3" presId="urn:microsoft.com/office/officeart/2005/8/layout/cycle4"/>
    <dgm:cxn modelId="{2D89203C-BDE6-4008-B996-F73D4D01A171}" type="presOf" srcId="{B254C68C-C0A3-47C1-972A-790DDC271601}" destId="{D843D9D1-AE5E-408D-9D70-C099A343574F}" srcOrd="1" destOrd="2" presId="urn:microsoft.com/office/officeart/2005/8/layout/cycle4"/>
    <dgm:cxn modelId="{37E45B5C-1960-4B0B-B23E-D963CDDC51DB}" type="presOf" srcId="{150ED903-620E-47C5-B3D7-7CAFFEFB12C0}" destId="{16FAEF27-5C3B-49F1-9132-D29D88D192DC}" srcOrd="0" destOrd="0" presId="urn:microsoft.com/office/officeart/2005/8/layout/cycle4"/>
    <dgm:cxn modelId="{7F09805D-B788-480F-B767-F114CD1B3033}" type="presOf" srcId="{8230F2E8-3A67-4435-8540-0BCF392484CA}" destId="{DA55E176-0AA1-4019-BB5F-9241A36EE1D8}" srcOrd="0" destOrd="5" presId="urn:microsoft.com/office/officeart/2005/8/layout/cycle4"/>
    <dgm:cxn modelId="{817C895E-5809-4842-A5FA-EFE50AFA251D}" srcId="{3D9A00D2-C175-457A-9B41-6E892D2AD5C5}" destId="{20BD7366-D870-4CC9-98B7-96C7B63B55A9}" srcOrd="9" destOrd="0" parTransId="{854410FF-9F1A-4AE1-8904-8E8EED8D6D17}" sibTransId="{8C7ED959-29F3-4F86-A299-559B7ED95B82}"/>
    <dgm:cxn modelId="{AFE96F61-F01E-46BB-B050-A0A2C5DDA131}" srcId="{D78569FE-384E-4E8E-BB7D-DFEAFFC72335}" destId="{B537E7D9-439F-4787-A111-4EB3C5EC67C3}" srcOrd="3" destOrd="0" parTransId="{F813CC73-55E6-4E59-A9DF-71D17A192C58}" sibTransId="{B1B71050-DF28-4849-8E30-7E253BFC02A6}"/>
    <dgm:cxn modelId="{4B3A8C62-61D9-4019-BB1F-A7FCDF7AE5A3}" type="presOf" srcId="{6AD91F00-9283-496F-B89C-593F4F7775AE}" destId="{DA55E176-0AA1-4019-BB5F-9241A36EE1D8}" srcOrd="0" destOrd="0" presId="urn:microsoft.com/office/officeart/2005/8/layout/cycle4"/>
    <dgm:cxn modelId="{E8EC7D44-8B59-4A9F-9F74-A12A80C95610}" type="presOf" srcId="{9FAC2DE5-6DD3-4D70-AC0B-D43ACDA8BC89}" destId="{DA55E176-0AA1-4019-BB5F-9241A36EE1D8}" srcOrd="0" destOrd="1" presId="urn:microsoft.com/office/officeart/2005/8/layout/cycle4"/>
    <dgm:cxn modelId="{2D1DDF68-11F9-4548-89CE-6BD5CEE7CB21}" type="presOf" srcId="{CBCA9FB6-8775-4876-A550-8D139C54B68A}" destId="{1783687D-5B68-4323-A9F0-AD17DD566E0E}" srcOrd="1" destOrd="5" presId="urn:microsoft.com/office/officeart/2005/8/layout/cycle4"/>
    <dgm:cxn modelId="{42190949-C1F8-43CE-B262-D76A2AD96E97}" type="presOf" srcId="{B254C68C-C0A3-47C1-972A-790DDC271601}" destId="{16FAEF27-5C3B-49F1-9132-D29D88D192DC}" srcOrd="0" destOrd="2" presId="urn:microsoft.com/office/officeart/2005/8/layout/cycle4"/>
    <dgm:cxn modelId="{A3283F6B-EEAE-484D-8268-026EE7DF0726}" srcId="{3D9A00D2-C175-457A-9B41-6E892D2AD5C5}" destId="{A9BA549D-04B1-4CAF-B11B-40A5E6E6917A}" srcOrd="8" destOrd="0" parTransId="{E936CBD5-2B7D-4AA4-AC22-F4BF670A9E2B}" sibTransId="{07CB8FCA-F6BD-479C-B4C2-C510C06A036E}"/>
    <dgm:cxn modelId="{46C7186C-92E7-4B75-ACB7-AF660FF2E455}" type="presOf" srcId="{2E0E9BAF-FA7E-4309-9B35-6CA2509962CB}" destId="{5BFBCFE4-AB00-46BB-AF79-664AD5F62EEB}" srcOrd="1" destOrd="2" presId="urn:microsoft.com/office/officeart/2005/8/layout/cycle4"/>
    <dgm:cxn modelId="{C2BD154D-E31F-4137-AAA5-B1A21456C82D}" srcId="{ED4C891A-35CE-4544-8C3C-05CE46184F3A}" destId="{ECCD19EE-3041-43BD-84B5-6D3C454F1D2E}" srcOrd="6" destOrd="0" parTransId="{69185439-7ADE-4DC5-A6FA-314A152F839A}" sibTransId="{6B47678A-9168-4715-B37C-69A3C238C9DF}"/>
    <dgm:cxn modelId="{E480FB50-D170-4543-A03E-F3C5E5BAF9EE}" srcId="{3D9A00D2-C175-457A-9B41-6E892D2AD5C5}" destId="{E1D86E1D-8A6B-4B7B-AEDB-BF4BB16499DF}" srcOrd="4" destOrd="0" parTransId="{E1D8EA66-D1F6-4619-B4AE-C4EB2FE2A280}" sibTransId="{0744DF01-9B00-45F2-9095-B5694E76D36A}"/>
    <dgm:cxn modelId="{96E39353-A091-40CA-80DC-F1E788402011}" type="presOf" srcId="{ECCD19EE-3041-43BD-84B5-6D3C454F1D2E}" destId="{5BFBCFE4-AB00-46BB-AF79-664AD5F62EEB}" srcOrd="1" destOrd="6" presId="urn:microsoft.com/office/officeart/2005/8/layout/cycle4"/>
    <dgm:cxn modelId="{F394EF53-11F2-4309-ACFF-C3E839920A7E}" srcId="{3D9A00D2-C175-457A-9B41-6E892D2AD5C5}" destId="{CBCA9FB6-8775-4876-A550-8D139C54B68A}" srcOrd="5" destOrd="0" parTransId="{00F0F1BD-559A-44F9-BF3E-7E8C1FE30CD8}" sibTransId="{00931DAE-D04C-47B1-8D9E-0E456217BFF1}"/>
    <dgm:cxn modelId="{62F77375-2C16-4362-95E2-B2274CF2F71F}" type="presOf" srcId="{A998A41B-ED0C-4A57-B436-8D30C57865A0}" destId="{5285110D-F1CD-4246-8D65-61B1A68F012F}" srcOrd="0" destOrd="7" presId="urn:microsoft.com/office/officeart/2005/8/layout/cycle4"/>
    <dgm:cxn modelId="{7B8DF577-1E66-486E-A506-57AE53245991}" type="presOf" srcId="{3945A09E-DB91-422C-87CD-70C536304BE9}" destId="{5B66EE63-33C0-4899-82D7-298716AC201E}" srcOrd="1" destOrd="0" presId="urn:microsoft.com/office/officeart/2005/8/layout/cycle4"/>
    <dgm:cxn modelId="{EF9ED17D-E9D5-452C-8147-76C33A34299A}" type="presOf" srcId="{A998A41B-ED0C-4A57-B436-8D30C57865A0}" destId="{1783687D-5B68-4323-A9F0-AD17DD566E0E}" srcOrd="1" destOrd="7" presId="urn:microsoft.com/office/officeart/2005/8/layout/cycle4"/>
    <dgm:cxn modelId="{2F7F8B7F-CA0B-4AAF-95A3-61934FB01493}" srcId="{ACFAC721-0957-40DF-8B9B-906CCDE83CAB}" destId="{91A956EB-10D8-4BB7-A44B-53CAF7D39FE6}" srcOrd="3" destOrd="0" parTransId="{07BF10E0-C62C-4236-BC76-40EDA00B197A}" sibTransId="{9963BAD6-0BCD-4F71-B28B-1758878766D0}"/>
    <dgm:cxn modelId="{B9C9E67F-EF4E-4D84-82C8-AB5B0683A9B5}" type="presOf" srcId="{ED4C891A-35CE-4544-8C3C-05CE46184F3A}" destId="{7E0113BD-AB70-49F6-BAA6-0294C62B80D3}" srcOrd="0" destOrd="0" presId="urn:microsoft.com/office/officeart/2005/8/layout/cycle4"/>
    <dgm:cxn modelId="{19E28380-0C63-4E47-8686-247D8FF35301}" srcId="{ED4C891A-35CE-4544-8C3C-05CE46184F3A}" destId="{9FAC2DE5-6DD3-4D70-AC0B-D43ACDA8BC89}" srcOrd="1" destOrd="0" parTransId="{4D10A67C-F044-4192-BFA4-C72069986F63}" sibTransId="{EEF670AB-C22F-48ED-98EB-22330BFB2211}"/>
    <dgm:cxn modelId="{19405581-BE13-44C6-A026-05AB49661DA7}" type="presOf" srcId="{54710F75-C0D4-4117-B495-634D711C4F97}" destId="{5285110D-F1CD-4246-8D65-61B1A68F012F}" srcOrd="0" destOrd="6" presId="urn:microsoft.com/office/officeart/2005/8/layout/cycle4"/>
    <dgm:cxn modelId="{08A57B87-03F6-4C12-B05C-3F46BE423799}" srcId="{3D9A00D2-C175-457A-9B41-6E892D2AD5C5}" destId="{54710F75-C0D4-4117-B495-634D711C4F97}" srcOrd="6" destOrd="0" parTransId="{E2584541-B174-4BE5-BD59-0039D52BC8C1}" sibTransId="{87348472-3753-4CF7-A620-BCA4B43082A4}"/>
    <dgm:cxn modelId="{A416AA88-2FE0-4BC5-B56F-A7DA6F9A7DFA}" type="presOf" srcId="{D78569FE-384E-4E8E-BB7D-DFEAFFC72335}" destId="{650ADE51-7E98-46A2-A30C-0EC3F66B2A7D}" srcOrd="0" destOrd="0" presId="urn:microsoft.com/office/officeart/2005/8/layout/cycle4"/>
    <dgm:cxn modelId="{71072D8C-0AD5-4588-9C34-F49CF82D99D7}" type="presOf" srcId="{ECCD19EE-3041-43BD-84B5-6D3C454F1D2E}" destId="{DA55E176-0AA1-4019-BB5F-9241A36EE1D8}" srcOrd="0" destOrd="6" presId="urn:microsoft.com/office/officeart/2005/8/layout/cycle4"/>
    <dgm:cxn modelId="{BF01448E-B416-4F09-8B0A-9E831BEE245B}" type="presOf" srcId="{3945A09E-DB91-422C-87CD-70C536304BE9}" destId="{E815012D-E274-46EA-9FDE-FE93D820EF9B}" srcOrd="0" destOrd="0" presId="urn:microsoft.com/office/officeart/2005/8/layout/cycle4"/>
    <dgm:cxn modelId="{C2FD0090-BA3F-4244-89CF-0E03BC58341A}" type="presOf" srcId="{E1D86E1D-8A6B-4B7B-AEDB-BF4BB16499DF}" destId="{5285110D-F1CD-4246-8D65-61B1A68F012F}" srcOrd="0" destOrd="4" presId="urn:microsoft.com/office/officeart/2005/8/layout/cycle4"/>
    <dgm:cxn modelId="{E5329790-E980-47FB-889F-D9A5C75559A4}" type="presOf" srcId="{08619860-47A2-4398-952E-F9680DD39319}" destId="{AEC27304-1A3E-44CF-BC65-B282958D27F4}" srcOrd="0" destOrd="0" presId="urn:microsoft.com/office/officeart/2005/8/layout/cycle4"/>
    <dgm:cxn modelId="{9F377294-1EA3-42E6-9E54-1FC02CC94FF3}" type="presOf" srcId="{F370CEB1-0A68-4142-B6AF-542A51C0E5B7}" destId="{5B66EE63-33C0-4899-82D7-298716AC201E}" srcOrd="1" destOrd="2" presId="urn:microsoft.com/office/officeart/2005/8/layout/cycle4"/>
    <dgm:cxn modelId="{80C61997-60F7-485C-8ACA-2DCA8160FA26}" srcId="{D78569FE-384E-4E8E-BB7D-DFEAFFC72335}" destId="{DAC53958-E1BF-4237-A514-F26EC030D555}" srcOrd="1" destOrd="0" parTransId="{2243C7F0-E5B0-4398-9937-1EB3C73E2F62}" sibTransId="{44C17ADF-30AE-4531-8D6D-1FE2D00FE041}"/>
    <dgm:cxn modelId="{BBF02F9C-3596-46AD-A982-ED98C90DBEC4}" srcId="{D78569FE-384E-4E8E-BB7D-DFEAFFC72335}" destId="{3945A09E-DB91-422C-87CD-70C536304BE9}" srcOrd="0" destOrd="0" parTransId="{AB3FC2DD-05FD-4902-98EF-3F1DDA84A618}" sibTransId="{F601C196-B22F-40B9-82BC-4E7BE6A028A2}"/>
    <dgm:cxn modelId="{6979829C-673F-4861-8CB7-E71F7AEC784C}" type="presOf" srcId="{20BD7366-D870-4CC9-98B7-96C7B63B55A9}" destId="{1783687D-5B68-4323-A9F0-AD17DD566E0E}" srcOrd="1" destOrd="9" presId="urn:microsoft.com/office/officeart/2005/8/layout/cycle4"/>
    <dgm:cxn modelId="{E9D4329E-84A0-4B14-B87C-AA507F2C039D}" type="presOf" srcId="{F370CEB1-0A68-4142-B6AF-542A51C0E5B7}" destId="{E815012D-E274-46EA-9FDE-FE93D820EF9B}" srcOrd="0" destOrd="2" presId="urn:microsoft.com/office/officeart/2005/8/layout/cycle4"/>
    <dgm:cxn modelId="{FB0D329F-E085-4C8B-A042-19048899B7E1}" type="presOf" srcId="{AD9F8383-72F4-410E-962F-65DD31A318EB}" destId="{5BFBCFE4-AB00-46BB-AF79-664AD5F62EEB}" srcOrd="1" destOrd="4" presId="urn:microsoft.com/office/officeart/2005/8/layout/cycle4"/>
    <dgm:cxn modelId="{096614A0-0951-4811-91B3-EDDED4FB555B}" type="presOf" srcId="{D8FB3C64-C957-4128-B064-801F1D620226}" destId="{DA55E176-0AA1-4019-BB5F-9241A36EE1D8}" srcOrd="0" destOrd="3" presId="urn:microsoft.com/office/officeart/2005/8/layout/cycle4"/>
    <dgm:cxn modelId="{F66D4AA6-96D1-400C-81C9-C7EABC52E82E}" srcId="{3D9A00D2-C175-457A-9B41-6E892D2AD5C5}" destId="{BC0E9943-AC05-428D-8FED-F30FE864DC74}" srcOrd="2" destOrd="0" parTransId="{82BE2AD1-7454-49C2-9A22-616F0D7CF795}" sibTransId="{E76D843F-13D4-4B57-83DE-EC02C3DCCEFC}"/>
    <dgm:cxn modelId="{0A02F2A7-45E9-4688-B1D1-637925607F39}" type="presOf" srcId="{2E0E9BAF-FA7E-4309-9B35-6CA2509962CB}" destId="{DA55E176-0AA1-4019-BB5F-9241A36EE1D8}" srcOrd="0" destOrd="2" presId="urn:microsoft.com/office/officeart/2005/8/layout/cycle4"/>
    <dgm:cxn modelId="{9AAC32A8-DA3F-4416-8DDD-7E69EDC9DBEB}" type="presOf" srcId="{D8FB3C64-C957-4128-B064-801F1D620226}" destId="{5BFBCFE4-AB00-46BB-AF79-664AD5F62EEB}" srcOrd="1" destOrd="3" presId="urn:microsoft.com/office/officeart/2005/8/layout/cycle4"/>
    <dgm:cxn modelId="{0FC0E7A8-8B5A-48B0-B103-0BB294C2D654}" type="presOf" srcId="{ACFAC721-0957-40DF-8B9B-906CCDE83CAB}" destId="{CFB801B9-B5D0-40E5-AED5-460AB5476E13}" srcOrd="0" destOrd="0" presId="urn:microsoft.com/office/officeart/2005/8/layout/cycle4"/>
    <dgm:cxn modelId="{B3BC0FBB-1CC4-4A7E-977C-E0301F125CCB}" type="presOf" srcId="{3D9A00D2-C175-457A-9B41-6E892D2AD5C5}" destId="{2FD62F4A-38AC-4D03-9464-687E6D8C6F5B}" srcOrd="0" destOrd="0" presId="urn:microsoft.com/office/officeart/2005/8/layout/cycle4"/>
    <dgm:cxn modelId="{4E9E81BC-07E6-4282-850D-911FB49FB06E}" srcId="{08619860-47A2-4398-952E-F9680DD39319}" destId="{3D9A00D2-C175-457A-9B41-6E892D2AD5C5}" srcOrd="0" destOrd="0" parTransId="{6BECBA41-1CAC-4F94-8BAF-9D72B90283E6}" sibTransId="{9B458B1F-E3C5-433A-BDDF-D8E9F7A4DF0B}"/>
    <dgm:cxn modelId="{55D399BE-9093-4637-8054-483E001F4C41}" type="presOf" srcId="{B537E7D9-439F-4787-A111-4EB3C5EC67C3}" destId="{5B66EE63-33C0-4899-82D7-298716AC201E}" srcOrd="1" destOrd="3" presId="urn:microsoft.com/office/officeart/2005/8/layout/cycle4"/>
    <dgm:cxn modelId="{846B7DC2-1973-4658-8707-9D7BD61329AF}" srcId="{3D9A00D2-C175-457A-9B41-6E892D2AD5C5}" destId="{CCC16FF9-0FD9-47BE-BB76-32DCA64CCF8D}" srcOrd="0" destOrd="0" parTransId="{1DF9B70F-C554-45C4-B424-54DF4CF44892}" sibTransId="{B1EF5113-6156-44C2-841D-DD3344C330B9}"/>
    <dgm:cxn modelId="{6AA142C3-5FAE-4FFC-92DB-0ED6FD383FEE}" type="presOf" srcId="{BC0E9943-AC05-428D-8FED-F30FE864DC74}" destId="{5285110D-F1CD-4246-8D65-61B1A68F012F}" srcOrd="0" destOrd="2" presId="urn:microsoft.com/office/officeart/2005/8/layout/cycle4"/>
    <dgm:cxn modelId="{EFBB6BC4-D2C5-4318-BEE5-78A7D0696634}" type="presOf" srcId="{150ED903-620E-47C5-B3D7-7CAFFEFB12C0}" destId="{D843D9D1-AE5E-408D-9D70-C099A343574F}" srcOrd="1" destOrd="0" presId="urn:microsoft.com/office/officeart/2005/8/layout/cycle4"/>
    <dgm:cxn modelId="{4A1929C5-997D-4F5B-838E-54C9BE597C09}" srcId="{ACFAC721-0957-40DF-8B9B-906CCDE83CAB}" destId="{B254C68C-C0A3-47C1-972A-790DDC271601}" srcOrd="2" destOrd="0" parTransId="{A8A7CE21-15B5-4DE9-A054-D914C0404D92}" sibTransId="{CD63DA70-B419-48A9-BAA9-030E2682C1CC}"/>
    <dgm:cxn modelId="{4317F0C5-8799-4D6D-B030-9C78BB5845DC}" srcId="{08619860-47A2-4398-952E-F9680DD39319}" destId="{ACFAC721-0957-40DF-8B9B-906CCDE83CAB}" srcOrd="3" destOrd="0" parTransId="{950850E4-2949-46A6-90CF-A1DCE1EC229A}" sibTransId="{8406395C-4A9A-4E7E-8664-EB58C0B0AC8B}"/>
    <dgm:cxn modelId="{A0B219C6-92BE-4E6F-A08F-084E093C3002}" type="presOf" srcId="{A9BA549D-04B1-4CAF-B11B-40A5E6E6917A}" destId="{5285110D-F1CD-4246-8D65-61B1A68F012F}" srcOrd="0" destOrd="8" presId="urn:microsoft.com/office/officeart/2005/8/layout/cycle4"/>
    <dgm:cxn modelId="{DEBB43CC-EAF7-4EAC-BD59-BCA4A576B883}" type="presOf" srcId="{A9BA549D-04B1-4CAF-B11B-40A5E6E6917A}" destId="{1783687D-5B68-4323-A9F0-AD17DD566E0E}" srcOrd="1" destOrd="8" presId="urn:microsoft.com/office/officeart/2005/8/layout/cycle4"/>
    <dgm:cxn modelId="{08F0A4CC-2B46-4600-8BD0-F332478CB8E9}" srcId="{D78569FE-384E-4E8E-BB7D-DFEAFFC72335}" destId="{F370CEB1-0A68-4142-B6AF-542A51C0E5B7}" srcOrd="2" destOrd="0" parTransId="{E1372C07-FE78-41C4-B2AB-364E006240FC}" sibTransId="{F15E8BEF-1E6E-4CF7-8D3E-268DF8E138FF}"/>
    <dgm:cxn modelId="{A41D59CE-61D4-4DAD-9404-8A711D6A097C}" type="presOf" srcId="{CBCA9FB6-8775-4876-A550-8D139C54B68A}" destId="{5285110D-F1CD-4246-8D65-61B1A68F012F}" srcOrd="0" destOrd="5" presId="urn:microsoft.com/office/officeart/2005/8/layout/cycle4"/>
    <dgm:cxn modelId="{FF044AD0-5E9C-42B8-84BC-9898FA7C704A}" srcId="{3D9A00D2-C175-457A-9B41-6E892D2AD5C5}" destId="{301B0FD5-915A-4938-88AD-85D4ACE9A64E}" srcOrd="1" destOrd="0" parTransId="{26CC2747-C0EA-414D-A863-F5B30336124F}" sibTransId="{3478A486-3A48-4FE7-91E8-ED44184350E1}"/>
    <dgm:cxn modelId="{2B3FE1D0-59BB-4730-9EBF-3FB2EEE82112}" type="presOf" srcId="{54710F75-C0D4-4117-B495-634D711C4F97}" destId="{1783687D-5B68-4323-A9F0-AD17DD566E0E}" srcOrd="1" destOrd="6" presId="urn:microsoft.com/office/officeart/2005/8/layout/cycle4"/>
    <dgm:cxn modelId="{669C76D3-AD24-4105-B2B7-502A3F73C028}" type="presOf" srcId="{F7E4D735-30F7-4F96-A97B-EF9CF1ED442F}" destId="{5285110D-F1CD-4246-8D65-61B1A68F012F}" srcOrd="0" destOrd="3" presId="urn:microsoft.com/office/officeart/2005/8/layout/cycle4"/>
    <dgm:cxn modelId="{E27888D7-4B60-4CAF-9692-19DD87E42BA8}" type="presOf" srcId="{CCC16FF9-0FD9-47BE-BB76-32DCA64CCF8D}" destId="{1783687D-5B68-4323-A9F0-AD17DD566E0E}" srcOrd="1" destOrd="0" presId="urn:microsoft.com/office/officeart/2005/8/layout/cycle4"/>
    <dgm:cxn modelId="{EAC6D3D9-D02F-45D9-B0AE-54C134BDD387}" type="presOf" srcId="{DAC53958-E1BF-4237-A514-F26EC030D555}" destId="{5B66EE63-33C0-4899-82D7-298716AC201E}" srcOrd="1" destOrd="1" presId="urn:microsoft.com/office/officeart/2005/8/layout/cycle4"/>
    <dgm:cxn modelId="{B93158DE-39CE-411D-985C-28D13850813D}" srcId="{ACFAC721-0957-40DF-8B9B-906CCDE83CAB}" destId="{865D4066-4304-4D47-9046-CFA2451EAA5A}" srcOrd="1" destOrd="0" parTransId="{1895D7A0-C754-4190-B7CF-4F7E8AB7CB8B}" sibTransId="{B9E0A619-5646-45E0-A69A-6F7F9B736D48}"/>
    <dgm:cxn modelId="{EA16A2DE-F074-458D-AABE-A20DB7EF1318}" type="presOf" srcId="{91A956EB-10D8-4BB7-A44B-53CAF7D39FE6}" destId="{D843D9D1-AE5E-408D-9D70-C099A343574F}" srcOrd="1" destOrd="3" presId="urn:microsoft.com/office/officeart/2005/8/layout/cycle4"/>
    <dgm:cxn modelId="{63257AE0-D0B1-4140-AA64-989F0A0973CD}" srcId="{ED4C891A-35CE-4544-8C3C-05CE46184F3A}" destId="{D8FB3C64-C957-4128-B064-801F1D620226}" srcOrd="3" destOrd="0" parTransId="{DE1BAE49-7B9F-4F5E-B075-66DBC459DDD6}" sibTransId="{D409CB20-F479-4F62-9DBB-234ECFA91C7E}"/>
    <dgm:cxn modelId="{647A75E1-E060-4C9E-A405-04CC5BB78F80}" type="presOf" srcId="{865D4066-4304-4D47-9046-CFA2451EAA5A}" destId="{D843D9D1-AE5E-408D-9D70-C099A343574F}" srcOrd="1" destOrd="1" presId="urn:microsoft.com/office/officeart/2005/8/layout/cycle4"/>
    <dgm:cxn modelId="{48BBD6E2-C54B-4E50-AD31-B4E317BCBEBF}" type="presOf" srcId="{B537E7D9-439F-4787-A111-4EB3C5EC67C3}" destId="{E815012D-E274-46EA-9FDE-FE93D820EF9B}" srcOrd="0" destOrd="3" presId="urn:microsoft.com/office/officeart/2005/8/layout/cycle4"/>
    <dgm:cxn modelId="{826790E6-A377-49E2-B2BE-DC7A00D1778E}" srcId="{08619860-47A2-4398-952E-F9680DD39319}" destId="{D78569FE-384E-4E8E-BB7D-DFEAFFC72335}" srcOrd="2" destOrd="0" parTransId="{6802BF96-E7AE-4D39-9272-EF176F5C9181}" sibTransId="{D15A95D9-43BE-4B6B-B649-B7EFCBE31A20}"/>
    <dgm:cxn modelId="{41955FE9-BEEB-4ADE-AA35-4490A5744C60}" srcId="{ED4C891A-35CE-4544-8C3C-05CE46184F3A}" destId="{2E0E9BAF-FA7E-4309-9B35-6CA2509962CB}" srcOrd="2" destOrd="0" parTransId="{99D968D3-C13A-46FD-8BCC-2AF1CF960FA6}" sibTransId="{57F16411-1C13-4492-8522-0C2E30EC4D43}"/>
    <dgm:cxn modelId="{2B44EAEB-119F-431D-980C-537C65C60A57}" type="presOf" srcId="{301B0FD5-915A-4938-88AD-85D4ACE9A64E}" destId="{5285110D-F1CD-4246-8D65-61B1A68F012F}" srcOrd="0" destOrd="1" presId="urn:microsoft.com/office/officeart/2005/8/layout/cycle4"/>
    <dgm:cxn modelId="{FC9D44EE-FE16-48BA-8AE3-F078420232E9}" type="presOf" srcId="{865D4066-4304-4D47-9046-CFA2451EAA5A}" destId="{16FAEF27-5C3B-49F1-9132-D29D88D192DC}" srcOrd="0" destOrd="1" presId="urn:microsoft.com/office/officeart/2005/8/layout/cycle4"/>
    <dgm:cxn modelId="{EC6AFCF0-D999-4EC2-B3FA-99CAFC6A5681}" type="presOf" srcId="{8230F2E8-3A67-4435-8540-0BCF392484CA}" destId="{5BFBCFE4-AB00-46BB-AF79-664AD5F62EEB}" srcOrd="1" destOrd="5" presId="urn:microsoft.com/office/officeart/2005/8/layout/cycle4"/>
    <dgm:cxn modelId="{CE5D78FD-3291-4BBA-A061-C8E0D4D91E9F}" type="presOf" srcId="{AD9F8383-72F4-410E-962F-65DD31A318EB}" destId="{DA55E176-0AA1-4019-BB5F-9241A36EE1D8}" srcOrd="0" destOrd="4" presId="urn:microsoft.com/office/officeart/2005/8/layout/cycle4"/>
    <dgm:cxn modelId="{68504554-90F9-4E4B-8C9A-8D3461FFF573}" type="presParOf" srcId="{AEC27304-1A3E-44CF-BC65-B282958D27F4}" destId="{E9D977B1-51B1-498C-A647-8B6E548F21C4}" srcOrd="0" destOrd="0" presId="urn:microsoft.com/office/officeart/2005/8/layout/cycle4"/>
    <dgm:cxn modelId="{179644D7-1897-468B-A89C-3067E81948DB}" type="presParOf" srcId="{E9D977B1-51B1-498C-A647-8B6E548F21C4}" destId="{AF9F336E-3452-43CE-BE78-3E16C7A3FAF5}" srcOrd="0" destOrd="0" presId="urn:microsoft.com/office/officeart/2005/8/layout/cycle4"/>
    <dgm:cxn modelId="{253D93F9-F9FE-479D-BAFB-C8B3DCEB9987}" type="presParOf" srcId="{AF9F336E-3452-43CE-BE78-3E16C7A3FAF5}" destId="{5285110D-F1CD-4246-8D65-61B1A68F012F}" srcOrd="0" destOrd="0" presId="urn:microsoft.com/office/officeart/2005/8/layout/cycle4"/>
    <dgm:cxn modelId="{8D55C268-1D2D-4964-A189-9BC05CBE7C71}" type="presParOf" srcId="{AF9F336E-3452-43CE-BE78-3E16C7A3FAF5}" destId="{1783687D-5B68-4323-A9F0-AD17DD566E0E}" srcOrd="1" destOrd="0" presId="urn:microsoft.com/office/officeart/2005/8/layout/cycle4"/>
    <dgm:cxn modelId="{EBA57616-C185-4EAD-9864-75B61AC7B869}" type="presParOf" srcId="{E9D977B1-51B1-498C-A647-8B6E548F21C4}" destId="{6D6006BC-F7D2-469E-B42F-B425793A8A26}" srcOrd="1" destOrd="0" presId="urn:microsoft.com/office/officeart/2005/8/layout/cycle4"/>
    <dgm:cxn modelId="{7C32A1B8-2B59-40F5-99FD-C1001F534C4C}" type="presParOf" srcId="{6D6006BC-F7D2-469E-B42F-B425793A8A26}" destId="{DA55E176-0AA1-4019-BB5F-9241A36EE1D8}" srcOrd="0" destOrd="0" presId="urn:microsoft.com/office/officeart/2005/8/layout/cycle4"/>
    <dgm:cxn modelId="{CF4EC5E1-4B41-440A-87EA-4F994A795C6B}" type="presParOf" srcId="{6D6006BC-F7D2-469E-B42F-B425793A8A26}" destId="{5BFBCFE4-AB00-46BB-AF79-664AD5F62EEB}" srcOrd="1" destOrd="0" presId="urn:microsoft.com/office/officeart/2005/8/layout/cycle4"/>
    <dgm:cxn modelId="{3F737777-0D15-40C9-9209-95AFDB3DA9F8}" type="presParOf" srcId="{E9D977B1-51B1-498C-A647-8B6E548F21C4}" destId="{835993AC-6460-43C2-A706-A74CAE98A46B}" srcOrd="2" destOrd="0" presId="urn:microsoft.com/office/officeart/2005/8/layout/cycle4"/>
    <dgm:cxn modelId="{9C84C82E-FE5F-4D0E-AD7C-909BF9837FAB}" type="presParOf" srcId="{835993AC-6460-43C2-A706-A74CAE98A46B}" destId="{E815012D-E274-46EA-9FDE-FE93D820EF9B}" srcOrd="0" destOrd="0" presId="urn:microsoft.com/office/officeart/2005/8/layout/cycle4"/>
    <dgm:cxn modelId="{447C7E71-14DA-4D7A-A601-DA69C313EF23}" type="presParOf" srcId="{835993AC-6460-43C2-A706-A74CAE98A46B}" destId="{5B66EE63-33C0-4899-82D7-298716AC201E}" srcOrd="1" destOrd="0" presId="urn:microsoft.com/office/officeart/2005/8/layout/cycle4"/>
    <dgm:cxn modelId="{4E6D188C-3DF9-4549-9EBD-C797702D628F}" type="presParOf" srcId="{E9D977B1-51B1-498C-A647-8B6E548F21C4}" destId="{4DEA58D4-8A58-4D09-B2B6-911CFF94B71F}" srcOrd="3" destOrd="0" presId="urn:microsoft.com/office/officeart/2005/8/layout/cycle4"/>
    <dgm:cxn modelId="{F0D4B214-AE7C-4F72-B650-3E2A55B3A3D1}" type="presParOf" srcId="{4DEA58D4-8A58-4D09-B2B6-911CFF94B71F}" destId="{16FAEF27-5C3B-49F1-9132-D29D88D192DC}" srcOrd="0" destOrd="0" presId="urn:microsoft.com/office/officeart/2005/8/layout/cycle4"/>
    <dgm:cxn modelId="{DA6FD314-F037-415C-9D46-104EAB15B4CD}" type="presParOf" srcId="{4DEA58D4-8A58-4D09-B2B6-911CFF94B71F}" destId="{D843D9D1-AE5E-408D-9D70-C099A343574F}" srcOrd="1" destOrd="0" presId="urn:microsoft.com/office/officeart/2005/8/layout/cycle4"/>
    <dgm:cxn modelId="{981ECFC7-01CC-4FE7-A3A6-0115D71A9DCA}" type="presParOf" srcId="{E9D977B1-51B1-498C-A647-8B6E548F21C4}" destId="{78A266F7-E133-4F91-A682-CA7DCD010FD2}" srcOrd="4" destOrd="0" presId="urn:microsoft.com/office/officeart/2005/8/layout/cycle4"/>
    <dgm:cxn modelId="{B4B018E9-59DB-49CF-9202-BC8E46BB6553}" type="presParOf" srcId="{AEC27304-1A3E-44CF-BC65-B282958D27F4}" destId="{DE239BF1-0AD6-4512-BB01-D775C70086CE}" srcOrd="1" destOrd="0" presId="urn:microsoft.com/office/officeart/2005/8/layout/cycle4"/>
    <dgm:cxn modelId="{17E9E432-8EA7-4985-B5C8-3450538D9C56}" type="presParOf" srcId="{DE239BF1-0AD6-4512-BB01-D775C70086CE}" destId="{2FD62F4A-38AC-4D03-9464-687E6D8C6F5B}" srcOrd="0" destOrd="0" presId="urn:microsoft.com/office/officeart/2005/8/layout/cycle4"/>
    <dgm:cxn modelId="{5F916516-E296-44C0-8652-EC7239A7F5F0}" type="presParOf" srcId="{DE239BF1-0AD6-4512-BB01-D775C70086CE}" destId="{7E0113BD-AB70-49F6-BAA6-0294C62B80D3}" srcOrd="1" destOrd="0" presId="urn:microsoft.com/office/officeart/2005/8/layout/cycle4"/>
    <dgm:cxn modelId="{6BB15502-4F4E-4D0B-9452-A946D83C2F9A}" type="presParOf" srcId="{DE239BF1-0AD6-4512-BB01-D775C70086CE}" destId="{650ADE51-7E98-46A2-A30C-0EC3F66B2A7D}" srcOrd="2" destOrd="0" presId="urn:microsoft.com/office/officeart/2005/8/layout/cycle4"/>
    <dgm:cxn modelId="{A7E41727-7ABA-47C5-A644-3DFBA53642AF}" type="presParOf" srcId="{DE239BF1-0AD6-4512-BB01-D775C70086CE}" destId="{CFB801B9-B5D0-40E5-AED5-460AB5476E13}" srcOrd="3" destOrd="0" presId="urn:microsoft.com/office/officeart/2005/8/layout/cycle4"/>
    <dgm:cxn modelId="{CA1B2ABF-7443-4636-81B1-60A4AD87A645}" type="presParOf" srcId="{DE239BF1-0AD6-4512-BB01-D775C70086CE}" destId="{F398CE2C-F078-4437-9E1B-E5DDDFE5D603}" srcOrd="4" destOrd="0" presId="urn:microsoft.com/office/officeart/2005/8/layout/cycle4"/>
    <dgm:cxn modelId="{9118C298-952E-4F35-8F6D-94BE75C3AE00}" type="presParOf" srcId="{AEC27304-1A3E-44CF-BC65-B282958D27F4}" destId="{8D98777A-2818-490D-82D0-46CA8DDD792A}" srcOrd="2" destOrd="0" presId="urn:microsoft.com/office/officeart/2005/8/layout/cycle4"/>
    <dgm:cxn modelId="{06FFAA3C-6179-4F1F-9DA5-4F34675024A0}" type="presParOf" srcId="{AEC27304-1A3E-44CF-BC65-B282958D27F4}" destId="{5492D3F8-0C66-4DDD-AB95-DC3BA612852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CDC0A6-70AB-43FD-8E5D-BDB3F67B068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1F84F737-106E-45CF-9490-7A7CB27A166C}">
      <dgm:prSet/>
      <dgm:spPr/>
      <dgm:t>
        <a:bodyPr/>
        <a:lstStyle/>
        <a:p>
          <a:r>
            <a:rPr lang="en-US"/>
            <a:t>Income and social status</a:t>
          </a:r>
          <a:endParaRPr lang="cs-CZ"/>
        </a:p>
      </dgm:t>
    </dgm:pt>
    <dgm:pt modelId="{B9954B12-EB1B-4C6A-AF88-E8AAC928882E}" type="parTrans" cxnId="{FF6AD2D2-890E-4772-BDFD-4628F989DB65}">
      <dgm:prSet/>
      <dgm:spPr/>
      <dgm:t>
        <a:bodyPr/>
        <a:lstStyle/>
        <a:p>
          <a:endParaRPr lang="cs-CZ"/>
        </a:p>
      </dgm:t>
    </dgm:pt>
    <dgm:pt modelId="{5555DF95-B4C4-4C57-B2F1-F7A46F7AB3CC}" type="sibTrans" cxnId="{FF6AD2D2-890E-4772-BDFD-4628F989DB65}">
      <dgm:prSet/>
      <dgm:spPr/>
      <dgm:t>
        <a:bodyPr/>
        <a:lstStyle/>
        <a:p>
          <a:endParaRPr lang="cs-CZ"/>
        </a:p>
      </dgm:t>
    </dgm:pt>
    <dgm:pt modelId="{813BCC84-793D-4E56-B835-267D22766464}">
      <dgm:prSet/>
      <dgm:spPr/>
      <dgm:t>
        <a:bodyPr/>
        <a:lstStyle/>
        <a:p>
          <a:r>
            <a:rPr lang="en-US"/>
            <a:t>Employment and working conditions</a:t>
          </a:r>
          <a:endParaRPr lang="cs-CZ"/>
        </a:p>
      </dgm:t>
    </dgm:pt>
    <dgm:pt modelId="{9FCE6A4F-C4BC-40E8-B2D2-265D4DEB765E}" type="parTrans" cxnId="{14C6A8A1-66A3-470D-BA67-D7A519BCC694}">
      <dgm:prSet/>
      <dgm:spPr/>
      <dgm:t>
        <a:bodyPr/>
        <a:lstStyle/>
        <a:p>
          <a:endParaRPr lang="cs-CZ"/>
        </a:p>
      </dgm:t>
    </dgm:pt>
    <dgm:pt modelId="{B07BEB2F-A196-4F34-A350-257B4394590E}" type="sibTrans" cxnId="{14C6A8A1-66A3-470D-BA67-D7A519BCC694}">
      <dgm:prSet/>
      <dgm:spPr/>
      <dgm:t>
        <a:bodyPr/>
        <a:lstStyle/>
        <a:p>
          <a:endParaRPr lang="cs-CZ"/>
        </a:p>
      </dgm:t>
    </dgm:pt>
    <dgm:pt modelId="{C3E0F395-B328-4C87-AAB8-178228167EB9}">
      <dgm:prSet/>
      <dgm:spPr/>
      <dgm:t>
        <a:bodyPr/>
        <a:lstStyle/>
        <a:p>
          <a:r>
            <a:rPr lang="en-US"/>
            <a:t>Education and literacy</a:t>
          </a:r>
          <a:endParaRPr lang="cs-CZ"/>
        </a:p>
      </dgm:t>
    </dgm:pt>
    <dgm:pt modelId="{B97BFDCD-3C4A-4742-ABFB-45B754AA68DE}" type="parTrans" cxnId="{7B4C0092-5FD8-4E09-A9C6-A08C9CF681D8}">
      <dgm:prSet/>
      <dgm:spPr/>
      <dgm:t>
        <a:bodyPr/>
        <a:lstStyle/>
        <a:p>
          <a:endParaRPr lang="cs-CZ"/>
        </a:p>
      </dgm:t>
    </dgm:pt>
    <dgm:pt modelId="{A6A682D1-91AD-4F1A-8DDB-B7E127D670E1}" type="sibTrans" cxnId="{7B4C0092-5FD8-4E09-A9C6-A08C9CF681D8}">
      <dgm:prSet/>
      <dgm:spPr/>
      <dgm:t>
        <a:bodyPr/>
        <a:lstStyle/>
        <a:p>
          <a:endParaRPr lang="cs-CZ"/>
        </a:p>
      </dgm:t>
    </dgm:pt>
    <dgm:pt modelId="{05B5FEFB-DFD6-4E54-9939-6693A0D27289}">
      <dgm:prSet/>
      <dgm:spPr/>
      <dgm:t>
        <a:bodyPr/>
        <a:lstStyle/>
        <a:p>
          <a:r>
            <a:rPr lang="en-US"/>
            <a:t>Childhood experiences</a:t>
          </a:r>
          <a:endParaRPr lang="cs-CZ"/>
        </a:p>
      </dgm:t>
    </dgm:pt>
    <dgm:pt modelId="{16A693BF-F04D-4CCA-983B-2A0F34EA4117}" type="parTrans" cxnId="{F9D41AD7-DFBC-4AAC-9B22-35437BB667C9}">
      <dgm:prSet/>
      <dgm:spPr/>
      <dgm:t>
        <a:bodyPr/>
        <a:lstStyle/>
        <a:p>
          <a:endParaRPr lang="cs-CZ"/>
        </a:p>
      </dgm:t>
    </dgm:pt>
    <dgm:pt modelId="{94E907E6-B9EA-4D94-A51F-A7E0090B947D}" type="sibTrans" cxnId="{F9D41AD7-DFBC-4AAC-9B22-35437BB667C9}">
      <dgm:prSet/>
      <dgm:spPr/>
      <dgm:t>
        <a:bodyPr/>
        <a:lstStyle/>
        <a:p>
          <a:endParaRPr lang="cs-CZ"/>
        </a:p>
      </dgm:t>
    </dgm:pt>
    <dgm:pt modelId="{9779E7DF-AF09-41B4-805E-5D87E5F65CCE}">
      <dgm:prSet/>
      <dgm:spPr/>
      <dgm:t>
        <a:bodyPr/>
        <a:lstStyle/>
        <a:p>
          <a:r>
            <a:rPr lang="en-US"/>
            <a:t>Physical environments</a:t>
          </a:r>
          <a:endParaRPr lang="cs-CZ"/>
        </a:p>
      </dgm:t>
    </dgm:pt>
    <dgm:pt modelId="{9F01991F-744F-4CB8-83A0-ECA81E210FD7}" type="parTrans" cxnId="{F5D9CA58-B8FE-498D-85BA-61A2574EB0CB}">
      <dgm:prSet/>
      <dgm:spPr/>
      <dgm:t>
        <a:bodyPr/>
        <a:lstStyle/>
        <a:p>
          <a:endParaRPr lang="cs-CZ"/>
        </a:p>
      </dgm:t>
    </dgm:pt>
    <dgm:pt modelId="{C53B65DA-E301-464B-AEF3-AE9A2645FC3F}" type="sibTrans" cxnId="{F5D9CA58-B8FE-498D-85BA-61A2574EB0CB}">
      <dgm:prSet/>
      <dgm:spPr/>
      <dgm:t>
        <a:bodyPr/>
        <a:lstStyle/>
        <a:p>
          <a:endParaRPr lang="cs-CZ"/>
        </a:p>
      </dgm:t>
    </dgm:pt>
    <dgm:pt modelId="{B495E027-C485-4382-BE3A-039C0425E96A}">
      <dgm:prSet/>
      <dgm:spPr/>
      <dgm:t>
        <a:bodyPr/>
        <a:lstStyle/>
        <a:p>
          <a:r>
            <a:rPr lang="en-US"/>
            <a:t>Social supports and coping skills</a:t>
          </a:r>
          <a:endParaRPr lang="cs-CZ"/>
        </a:p>
      </dgm:t>
    </dgm:pt>
    <dgm:pt modelId="{6B251C24-AFD2-431D-AB49-E389A1E7E1E2}" type="parTrans" cxnId="{8FBC9CF6-2EFC-43A4-9E8E-700C209367CF}">
      <dgm:prSet/>
      <dgm:spPr/>
      <dgm:t>
        <a:bodyPr/>
        <a:lstStyle/>
        <a:p>
          <a:endParaRPr lang="cs-CZ"/>
        </a:p>
      </dgm:t>
    </dgm:pt>
    <dgm:pt modelId="{475BBB7E-4926-4891-9C72-B306992DF971}" type="sibTrans" cxnId="{8FBC9CF6-2EFC-43A4-9E8E-700C209367CF}">
      <dgm:prSet/>
      <dgm:spPr/>
      <dgm:t>
        <a:bodyPr/>
        <a:lstStyle/>
        <a:p>
          <a:endParaRPr lang="cs-CZ"/>
        </a:p>
      </dgm:t>
    </dgm:pt>
    <dgm:pt modelId="{6828661A-4B9F-4580-9B27-FF2F6824A7D8}">
      <dgm:prSet/>
      <dgm:spPr/>
      <dgm:t>
        <a:bodyPr/>
        <a:lstStyle/>
        <a:p>
          <a:r>
            <a:rPr lang="en-US"/>
            <a:t>Healthy behaviours</a:t>
          </a:r>
          <a:endParaRPr lang="cs-CZ"/>
        </a:p>
      </dgm:t>
    </dgm:pt>
    <dgm:pt modelId="{122F9AFE-F639-4CDF-88ED-5AF011BE8B37}" type="parTrans" cxnId="{F935FAEA-F476-4A2C-A745-9BEB2817E5AA}">
      <dgm:prSet/>
      <dgm:spPr/>
      <dgm:t>
        <a:bodyPr/>
        <a:lstStyle/>
        <a:p>
          <a:endParaRPr lang="cs-CZ"/>
        </a:p>
      </dgm:t>
    </dgm:pt>
    <dgm:pt modelId="{5D59CAE0-BF6B-4BE3-B526-DE1CDED1CA97}" type="sibTrans" cxnId="{F935FAEA-F476-4A2C-A745-9BEB2817E5AA}">
      <dgm:prSet/>
      <dgm:spPr/>
      <dgm:t>
        <a:bodyPr/>
        <a:lstStyle/>
        <a:p>
          <a:endParaRPr lang="cs-CZ"/>
        </a:p>
      </dgm:t>
    </dgm:pt>
    <dgm:pt modelId="{D25D1DA6-CDAC-4464-8492-12C574B5039D}">
      <dgm:prSet/>
      <dgm:spPr/>
      <dgm:t>
        <a:bodyPr/>
        <a:lstStyle/>
        <a:p>
          <a:r>
            <a:rPr lang="en-US"/>
            <a:t>Access to health services</a:t>
          </a:r>
          <a:endParaRPr lang="cs-CZ"/>
        </a:p>
      </dgm:t>
    </dgm:pt>
    <dgm:pt modelId="{2B34546C-F5A1-49AA-954F-730B7425BA23}" type="parTrans" cxnId="{3EBFDD12-8D32-4C10-8D24-E4D8CCDC596B}">
      <dgm:prSet/>
      <dgm:spPr/>
      <dgm:t>
        <a:bodyPr/>
        <a:lstStyle/>
        <a:p>
          <a:endParaRPr lang="cs-CZ"/>
        </a:p>
      </dgm:t>
    </dgm:pt>
    <dgm:pt modelId="{030BFFBF-2110-4A36-AC0E-A06F11D1462C}" type="sibTrans" cxnId="{3EBFDD12-8D32-4C10-8D24-E4D8CCDC596B}">
      <dgm:prSet/>
      <dgm:spPr/>
      <dgm:t>
        <a:bodyPr/>
        <a:lstStyle/>
        <a:p>
          <a:endParaRPr lang="cs-CZ"/>
        </a:p>
      </dgm:t>
    </dgm:pt>
    <dgm:pt modelId="{2EC3D44E-9E3D-4985-A376-668601DC6DFE}">
      <dgm:prSet/>
      <dgm:spPr/>
      <dgm:t>
        <a:bodyPr/>
        <a:lstStyle/>
        <a:p>
          <a:r>
            <a:rPr lang="en-US"/>
            <a:t>Biology and genetic endowment</a:t>
          </a:r>
          <a:endParaRPr lang="cs-CZ"/>
        </a:p>
      </dgm:t>
    </dgm:pt>
    <dgm:pt modelId="{78650A0A-B0F3-4C7A-8711-ED47F1CD0802}" type="parTrans" cxnId="{BEDD051D-D83E-4A75-88AF-C582B445530F}">
      <dgm:prSet/>
      <dgm:spPr/>
      <dgm:t>
        <a:bodyPr/>
        <a:lstStyle/>
        <a:p>
          <a:endParaRPr lang="cs-CZ"/>
        </a:p>
      </dgm:t>
    </dgm:pt>
    <dgm:pt modelId="{63493D34-A1D4-4695-B36F-1993D949CD3A}" type="sibTrans" cxnId="{BEDD051D-D83E-4A75-88AF-C582B445530F}">
      <dgm:prSet/>
      <dgm:spPr/>
      <dgm:t>
        <a:bodyPr/>
        <a:lstStyle/>
        <a:p>
          <a:endParaRPr lang="cs-CZ"/>
        </a:p>
      </dgm:t>
    </dgm:pt>
    <dgm:pt modelId="{952E3E02-FA54-4254-91C0-6ADCF66A06A1}">
      <dgm:prSet/>
      <dgm:spPr/>
      <dgm:t>
        <a:bodyPr/>
        <a:lstStyle/>
        <a:p>
          <a:r>
            <a:rPr lang="en-US"/>
            <a:t>Gender</a:t>
          </a:r>
          <a:endParaRPr lang="cs-CZ"/>
        </a:p>
      </dgm:t>
    </dgm:pt>
    <dgm:pt modelId="{CD8D5883-4914-4757-B51F-A11587733BB3}" type="parTrans" cxnId="{F1A65D51-45C6-47C7-90EF-C6E61F1246F0}">
      <dgm:prSet/>
      <dgm:spPr/>
      <dgm:t>
        <a:bodyPr/>
        <a:lstStyle/>
        <a:p>
          <a:endParaRPr lang="cs-CZ"/>
        </a:p>
      </dgm:t>
    </dgm:pt>
    <dgm:pt modelId="{70CDA39B-EABA-475E-AB38-0E488A509D43}" type="sibTrans" cxnId="{F1A65D51-45C6-47C7-90EF-C6E61F1246F0}">
      <dgm:prSet/>
      <dgm:spPr/>
      <dgm:t>
        <a:bodyPr/>
        <a:lstStyle/>
        <a:p>
          <a:endParaRPr lang="cs-CZ"/>
        </a:p>
      </dgm:t>
    </dgm:pt>
    <dgm:pt modelId="{6DFD41FF-97D5-4433-B426-099F163E76AE}">
      <dgm:prSet/>
      <dgm:spPr/>
      <dgm:t>
        <a:bodyPr/>
        <a:lstStyle/>
        <a:p>
          <a:r>
            <a:rPr lang="en-US"/>
            <a:t>Culture</a:t>
          </a:r>
          <a:endParaRPr lang="cs-CZ"/>
        </a:p>
      </dgm:t>
    </dgm:pt>
    <dgm:pt modelId="{5DED10BA-E173-4AAE-AEF2-728978AC22D8}" type="parTrans" cxnId="{61E8C47A-14AD-43A0-9E6B-11494A7445D8}">
      <dgm:prSet/>
      <dgm:spPr/>
      <dgm:t>
        <a:bodyPr/>
        <a:lstStyle/>
        <a:p>
          <a:endParaRPr lang="cs-CZ"/>
        </a:p>
      </dgm:t>
    </dgm:pt>
    <dgm:pt modelId="{6F2F748E-A972-4CDD-A885-C5BD025CDAA7}" type="sibTrans" cxnId="{61E8C47A-14AD-43A0-9E6B-11494A7445D8}">
      <dgm:prSet/>
      <dgm:spPr/>
      <dgm:t>
        <a:bodyPr/>
        <a:lstStyle/>
        <a:p>
          <a:endParaRPr lang="cs-CZ"/>
        </a:p>
      </dgm:t>
    </dgm:pt>
    <dgm:pt modelId="{727505B1-C751-40ED-AB60-88A425F79CD2}">
      <dgm:prSet/>
      <dgm:spPr/>
      <dgm:t>
        <a:bodyPr/>
        <a:lstStyle/>
        <a:p>
          <a:r>
            <a:rPr lang="en-US"/>
            <a:t>Race / Racism</a:t>
          </a:r>
          <a:endParaRPr lang="cs-CZ"/>
        </a:p>
      </dgm:t>
    </dgm:pt>
    <dgm:pt modelId="{5C4FF976-CF66-4F61-9A3F-D18AC2F83E5B}" type="parTrans" cxnId="{A7DD0B14-34B7-475F-82F1-B9A5B7C7745C}">
      <dgm:prSet/>
      <dgm:spPr/>
      <dgm:t>
        <a:bodyPr/>
        <a:lstStyle/>
        <a:p>
          <a:endParaRPr lang="cs-CZ"/>
        </a:p>
      </dgm:t>
    </dgm:pt>
    <dgm:pt modelId="{E31D33E9-7225-4161-8D58-A2F393CE0EC2}" type="sibTrans" cxnId="{A7DD0B14-34B7-475F-82F1-B9A5B7C7745C}">
      <dgm:prSet/>
      <dgm:spPr/>
      <dgm:t>
        <a:bodyPr/>
        <a:lstStyle/>
        <a:p>
          <a:endParaRPr lang="cs-CZ"/>
        </a:p>
      </dgm:t>
    </dgm:pt>
    <dgm:pt modelId="{A9BCE6D1-1053-4975-B6E9-9854E4423948}" type="pres">
      <dgm:prSet presAssocID="{28CDC0A6-70AB-43FD-8E5D-BDB3F67B068B}" presName="linear" presStyleCnt="0">
        <dgm:presLayoutVars>
          <dgm:animLvl val="lvl"/>
          <dgm:resizeHandles val="exact"/>
        </dgm:presLayoutVars>
      </dgm:prSet>
      <dgm:spPr/>
    </dgm:pt>
    <dgm:pt modelId="{B66E041D-BCFF-4526-A843-83548A05E34A}" type="pres">
      <dgm:prSet presAssocID="{1F84F737-106E-45CF-9490-7A7CB27A166C}" presName="parentText" presStyleLbl="node1" presStyleIdx="0" presStyleCnt="12">
        <dgm:presLayoutVars>
          <dgm:chMax val="0"/>
          <dgm:bulletEnabled val="1"/>
        </dgm:presLayoutVars>
      </dgm:prSet>
      <dgm:spPr/>
    </dgm:pt>
    <dgm:pt modelId="{28FB8109-689A-42D5-AA3B-DB4A92B90DFB}" type="pres">
      <dgm:prSet presAssocID="{5555DF95-B4C4-4C57-B2F1-F7A46F7AB3CC}" presName="spacer" presStyleCnt="0"/>
      <dgm:spPr/>
    </dgm:pt>
    <dgm:pt modelId="{2CD1AE26-B06E-4796-8C60-600C420BC888}" type="pres">
      <dgm:prSet presAssocID="{813BCC84-793D-4E56-B835-267D22766464}" presName="parentText" presStyleLbl="node1" presStyleIdx="1" presStyleCnt="12">
        <dgm:presLayoutVars>
          <dgm:chMax val="0"/>
          <dgm:bulletEnabled val="1"/>
        </dgm:presLayoutVars>
      </dgm:prSet>
      <dgm:spPr/>
    </dgm:pt>
    <dgm:pt modelId="{B7CCC9FC-214E-46C1-9E49-0194C95C4B33}" type="pres">
      <dgm:prSet presAssocID="{B07BEB2F-A196-4F34-A350-257B4394590E}" presName="spacer" presStyleCnt="0"/>
      <dgm:spPr/>
    </dgm:pt>
    <dgm:pt modelId="{C3DF6AE1-74ED-4278-9FB8-62B32A8DA1C4}" type="pres">
      <dgm:prSet presAssocID="{C3E0F395-B328-4C87-AAB8-178228167EB9}" presName="parentText" presStyleLbl="node1" presStyleIdx="2" presStyleCnt="12">
        <dgm:presLayoutVars>
          <dgm:chMax val="0"/>
          <dgm:bulletEnabled val="1"/>
        </dgm:presLayoutVars>
      </dgm:prSet>
      <dgm:spPr/>
    </dgm:pt>
    <dgm:pt modelId="{DBA81B7B-1D1C-4ECA-AC6E-468D3D5FDC20}" type="pres">
      <dgm:prSet presAssocID="{A6A682D1-91AD-4F1A-8DDB-B7E127D670E1}" presName="spacer" presStyleCnt="0"/>
      <dgm:spPr/>
    </dgm:pt>
    <dgm:pt modelId="{69130368-637A-4C38-92E8-6AF03C5AE4DE}" type="pres">
      <dgm:prSet presAssocID="{05B5FEFB-DFD6-4E54-9939-6693A0D27289}" presName="parentText" presStyleLbl="node1" presStyleIdx="3" presStyleCnt="12">
        <dgm:presLayoutVars>
          <dgm:chMax val="0"/>
          <dgm:bulletEnabled val="1"/>
        </dgm:presLayoutVars>
      </dgm:prSet>
      <dgm:spPr/>
    </dgm:pt>
    <dgm:pt modelId="{D7F4789A-0AA0-49D0-BD17-1874770C7754}" type="pres">
      <dgm:prSet presAssocID="{94E907E6-B9EA-4D94-A51F-A7E0090B947D}" presName="spacer" presStyleCnt="0"/>
      <dgm:spPr/>
    </dgm:pt>
    <dgm:pt modelId="{6C214490-E551-4339-BC68-92F49720CD1D}" type="pres">
      <dgm:prSet presAssocID="{9779E7DF-AF09-41B4-805E-5D87E5F65CCE}" presName="parentText" presStyleLbl="node1" presStyleIdx="4" presStyleCnt="12">
        <dgm:presLayoutVars>
          <dgm:chMax val="0"/>
          <dgm:bulletEnabled val="1"/>
        </dgm:presLayoutVars>
      </dgm:prSet>
      <dgm:spPr/>
    </dgm:pt>
    <dgm:pt modelId="{6F7B1896-0C07-444C-B224-22CE0A07D058}" type="pres">
      <dgm:prSet presAssocID="{C53B65DA-E301-464B-AEF3-AE9A2645FC3F}" presName="spacer" presStyleCnt="0"/>
      <dgm:spPr/>
    </dgm:pt>
    <dgm:pt modelId="{FFA40794-B7F7-4FCC-B8B4-2DAAB1045FA5}" type="pres">
      <dgm:prSet presAssocID="{B495E027-C485-4382-BE3A-039C0425E96A}" presName="parentText" presStyleLbl="node1" presStyleIdx="5" presStyleCnt="12">
        <dgm:presLayoutVars>
          <dgm:chMax val="0"/>
          <dgm:bulletEnabled val="1"/>
        </dgm:presLayoutVars>
      </dgm:prSet>
      <dgm:spPr/>
    </dgm:pt>
    <dgm:pt modelId="{CDBB964D-0CC7-43FB-B30D-D22F40343D56}" type="pres">
      <dgm:prSet presAssocID="{475BBB7E-4926-4891-9C72-B306992DF971}" presName="spacer" presStyleCnt="0"/>
      <dgm:spPr/>
    </dgm:pt>
    <dgm:pt modelId="{B2E36102-D6AF-4094-95F7-D9C595A293D7}" type="pres">
      <dgm:prSet presAssocID="{6828661A-4B9F-4580-9B27-FF2F6824A7D8}" presName="parentText" presStyleLbl="node1" presStyleIdx="6" presStyleCnt="12">
        <dgm:presLayoutVars>
          <dgm:chMax val="0"/>
          <dgm:bulletEnabled val="1"/>
        </dgm:presLayoutVars>
      </dgm:prSet>
      <dgm:spPr/>
    </dgm:pt>
    <dgm:pt modelId="{1D47CED1-8831-4FD8-B13D-9457CD582911}" type="pres">
      <dgm:prSet presAssocID="{5D59CAE0-BF6B-4BE3-B526-DE1CDED1CA97}" presName="spacer" presStyleCnt="0"/>
      <dgm:spPr/>
    </dgm:pt>
    <dgm:pt modelId="{2A4E51BD-89D7-4C3A-BF81-3939BBC4967B}" type="pres">
      <dgm:prSet presAssocID="{D25D1DA6-CDAC-4464-8492-12C574B5039D}" presName="parentText" presStyleLbl="node1" presStyleIdx="7" presStyleCnt="12">
        <dgm:presLayoutVars>
          <dgm:chMax val="0"/>
          <dgm:bulletEnabled val="1"/>
        </dgm:presLayoutVars>
      </dgm:prSet>
      <dgm:spPr/>
    </dgm:pt>
    <dgm:pt modelId="{14BEBD12-5B20-4509-BCE4-FA1F828EFA5D}" type="pres">
      <dgm:prSet presAssocID="{030BFFBF-2110-4A36-AC0E-A06F11D1462C}" presName="spacer" presStyleCnt="0"/>
      <dgm:spPr/>
    </dgm:pt>
    <dgm:pt modelId="{94D83798-954E-4865-9BA3-4D893AEBA969}" type="pres">
      <dgm:prSet presAssocID="{2EC3D44E-9E3D-4985-A376-668601DC6DFE}" presName="parentText" presStyleLbl="node1" presStyleIdx="8" presStyleCnt="12">
        <dgm:presLayoutVars>
          <dgm:chMax val="0"/>
          <dgm:bulletEnabled val="1"/>
        </dgm:presLayoutVars>
      </dgm:prSet>
      <dgm:spPr/>
    </dgm:pt>
    <dgm:pt modelId="{DE694348-EE5D-49B9-A6DE-5C2A5FD7A585}" type="pres">
      <dgm:prSet presAssocID="{63493D34-A1D4-4695-B36F-1993D949CD3A}" presName="spacer" presStyleCnt="0"/>
      <dgm:spPr/>
    </dgm:pt>
    <dgm:pt modelId="{F5CAF1F9-1840-448B-876C-69B576ADF01C}" type="pres">
      <dgm:prSet presAssocID="{952E3E02-FA54-4254-91C0-6ADCF66A06A1}" presName="parentText" presStyleLbl="node1" presStyleIdx="9" presStyleCnt="12">
        <dgm:presLayoutVars>
          <dgm:chMax val="0"/>
          <dgm:bulletEnabled val="1"/>
        </dgm:presLayoutVars>
      </dgm:prSet>
      <dgm:spPr/>
    </dgm:pt>
    <dgm:pt modelId="{48B8C25A-2764-4092-BC38-52D529A84EC9}" type="pres">
      <dgm:prSet presAssocID="{70CDA39B-EABA-475E-AB38-0E488A509D43}" presName="spacer" presStyleCnt="0"/>
      <dgm:spPr/>
    </dgm:pt>
    <dgm:pt modelId="{DAB43814-1D4E-4345-9CDD-69D4EF808075}" type="pres">
      <dgm:prSet presAssocID="{6DFD41FF-97D5-4433-B426-099F163E76AE}" presName="parentText" presStyleLbl="node1" presStyleIdx="10" presStyleCnt="12">
        <dgm:presLayoutVars>
          <dgm:chMax val="0"/>
          <dgm:bulletEnabled val="1"/>
        </dgm:presLayoutVars>
      </dgm:prSet>
      <dgm:spPr/>
    </dgm:pt>
    <dgm:pt modelId="{D37D47FF-3773-4731-9820-5E54D1E3B687}" type="pres">
      <dgm:prSet presAssocID="{6F2F748E-A972-4CDD-A885-C5BD025CDAA7}" presName="spacer" presStyleCnt="0"/>
      <dgm:spPr/>
    </dgm:pt>
    <dgm:pt modelId="{202D845A-D3C8-477D-906F-1422F356E4FD}" type="pres">
      <dgm:prSet presAssocID="{727505B1-C751-40ED-AB60-88A425F79CD2}" presName="parentText" presStyleLbl="node1" presStyleIdx="11" presStyleCnt="12">
        <dgm:presLayoutVars>
          <dgm:chMax val="0"/>
          <dgm:bulletEnabled val="1"/>
        </dgm:presLayoutVars>
      </dgm:prSet>
      <dgm:spPr/>
    </dgm:pt>
  </dgm:ptLst>
  <dgm:cxnLst>
    <dgm:cxn modelId="{7FE2C605-6B7F-43B1-8B06-8BD73B548CF8}" type="presOf" srcId="{9779E7DF-AF09-41B4-805E-5D87E5F65CCE}" destId="{6C214490-E551-4339-BC68-92F49720CD1D}" srcOrd="0" destOrd="0" presId="urn:microsoft.com/office/officeart/2005/8/layout/vList2"/>
    <dgm:cxn modelId="{CE24FF0E-0123-44B1-AF67-1F195C04077E}" type="presOf" srcId="{05B5FEFB-DFD6-4E54-9939-6693A0D27289}" destId="{69130368-637A-4C38-92E8-6AF03C5AE4DE}" srcOrd="0" destOrd="0" presId="urn:microsoft.com/office/officeart/2005/8/layout/vList2"/>
    <dgm:cxn modelId="{3EBFDD12-8D32-4C10-8D24-E4D8CCDC596B}" srcId="{28CDC0A6-70AB-43FD-8E5D-BDB3F67B068B}" destId="{D25D1DA6-CDAC-4464-8492-12C574B5039D}" srcOrd="7" destOrd="0" parTransId="{2B34546C-F5A1-49AA-954F-730B7425BA23}" sibTransId="{030BFFBF-2110-4A36-AC0E-A06F11D1462C}"/>
    <dgm:cxn modelId="{A7DD0B14-34B7-475F-82F1-B9A5B7C7745C}" srcId="{28CDC0A6-70AB-43FD-8E5D-BDB3F67B068B}" destId="{727505B1-C751-40ED-AB60-88A425F79CD2}" srcOrd="11" destOrd="0" parTransId="{5C4FF976-CF66-4F61-9A3F-D18AC2F83E5B}" sibTransId="{E31D33E9-7225-4161-8D58-A2F393CE0EC2}"/>
    <dgm:cxn modelId="{E8160C14-11E6-4C42-A0CC-08C746C61E4D}" type="presOf" srcId="{952E3E02-FA54-4254-91C0-6ADCF66A06A1}" destId="{F5CAF1F9-1840-448B-876C-69B576ADF01C}" srcOrd="0" destOrd="0" presId="urn:microsoft.com/office/officeart/2005/8/layout/vList2"/>
    <dgm:cxn modelId="{8F88A118-C358-4F62-9E63-018CEB290451}" type="presOf" srcId="{727505B1-C751-40ED-AB60-88A425F79CD2}" destId="{202D845A-D3C8-477D-906F-1422F356E4FD}" srcOrd="0" destOrd="0" presId="urn:microsoft.com/office/officeart/2005/8/layout/vList2"/>
    <dgm:cxn modelId="{6FE9681A-B139-4E1F-B93A-AF762DE70A55}" type="presOf" srcId="{6DFD41FF-97D5-4433-B426-099F163E76AE}" destId="{DAB43814-1D4E-4345-9CDD-69D4EF808075}" srcOrd="0" destOrd="0" presId="urn:microsoft.com/office/officeart/2005/8/layout/vList2"/>
    <dgm:cxn modelId="{BEDD051D-D83E-4A75-88AF-C582B445530F}" srcId="{28CDC0A6-70AB-43FD-8E5D-BDB3F67B068B}" destId="{2EC3D44E-9E3D-4985-A376-668601DC6DFE}" srcOrd="8" destOrd="0" parTransId="{78650A0A-B0F3-4C7A-8711-ED47F1CD0802}" sibTransId="{63493D34-A1D4-4695-B36F-1993D949CD3A}"/>
    <dgm:cxn modelId="{57CFD121-7B96-4C87-846F-5ECF7F10D9BA}" type="presOf" srcId="{D25D1DA6-CDAC-4464-8492-12C574B5039D}" destId="{2A4E51BD-89D7-4C3A-BF81-3939BBC4967B}" srcOrd="0" destOrd="0" presId="urn:microsoft.com/office/officeart/2005/8/layout/vList2"/>
    <dgm:cxn modelId="{E07F1030-98EE-4EA2-BEDA-78F3A98657F3}" type="presOf" srcId="{1F84F737-106E-45CF-9490-7A7CB27A166C}" destId="{B66E041D-BCFF-4526-A843-83548A05E34A}" srcOrd="0" destOrd="0" presId="urn:microsoft.com/office/officeart/2005/8/layout/vList2"/>
    <dgm:cxn modelId="{B2B2A045-5DBE-45EB-84D2-DA2FB10ECCF9}" type="presOf" srcId="{6828661A-4B9F-4580-9B27-FF2F6824A7D8}" destId="{B2E36102-D6AF-4094-95F7-D9C595A293D7}" srcOrd="0" destOrd="0" presId="urn:microsoft.com/office/officeart/2005/8/layout/vList2"/>
    <dgm:cxn modelId="{56C0B567-A652-41EE-B6A9-05D12A63516C}" type="presOf" srcId="{C3E0F395-B328-4C87-AAB8-178228167EB9}" destId="{C3DF6AE1-74ED-4278-9FB8-62B32A8DA1C4}" srcOrd="0" destOrd="0" presId="urn:microsoft.com/office/officeart/2005/8/layout/vList2"/>
    <dgm:cxn modelId="{F1A65D51-45C6-47C7-90EF-C6E61F1246F0}" srcId="{28CDC0A6-70AB-43FD-8E5D-BDB3F67B068B}" destId="{952E3E02-FA54-4254-91C0-6ADCF66A06A1}" srcOrd="9" destOrd="0" parTransId="{CD8D5883-4914-4757-B51F-A11587733BB3}" sibTransId="{70CDA39B-EABA-475E-AB38-0E488A509D43}"/>
    <dgm:cxn modelId="{F5D9CA58-B8FE-498D-85BA-61A2574EB0CB}" srcId="{28CDC0A6-70AB-43FD-8E5D-BDB3F67B068B}" destId="{9779E7DF-AF09-41B4-805E-5D87E5F65CCE}" srcOrd="4" destOrd="0" parTransId="{9F01991F-744F-4CB8-83A0-ECA81E210FD7}" sibTransId="{C53B65DA-E301-464B-AEF3-AE9A2645FC3F}"/>
    <dgm:cxn modelId="{61E8C47A-14AD-43A0-9E6B-11494A7445D8}" srcId="{28CDC0A6-70AB-43FD-8E5D-BDB3F67B068B}" destId="{6DFD41FF-97D5-4433-B426-099F163E76AE}" srcOrd="10" destOrd="0" parTransId="{5DED10BA-E173-4AAE-AEF2-728978AC22D8}" sibTransId="{6F2F748E-A972-4CDD-A885-C5BD025CDAA7}"/>
    <dgm:cxn modelId="{F424047D-F935-4C52-A96D-F263BE0797D1}" type="presOf" srcId="{813BCC84-793D-4E56-B835-267D22766464}" destId="{2CD1AE26-B06E-4796-8C60-600C420BC888}" srcOrd="0" destOrd="0" presId="urn:microsoft.com/office/officeart/2005/8/layout/vList2"/>
    <dgm:cxn modelId="{7B4C0092-5FD8-4E09-A9C6-A08C9CF681D8}" srcId="{28CDC0A6-70AB-43FD-8E5D-BDB3F67B068B}" destId="{C3E0F395-B328-4C87-AAB8-178228167EB9}" srcOrd="2" destOrd="0" parTransId="{B97BFDCD-3C4A-4742-ABFB-45B754AA68DE}" sibTransId="{A6A682D1-91AD-4F1A-8DDB-B7E127D670E1}"/>
    <dgm:cxn modelId="{3CDB7392-C291-4F2D-9C20-882DFAA8FE15}" type="presOf" srcId="{28CDC0A6-70AB-43FD-8E5D-BDB3F67B068B}" destId="{A9BCE6D1-1053-4975-B6E9-9854E4423948}" srcOrd="0" destOrd="0" presId="urn:microsoft.com/office/officeart/2005/8/layout/vList2"/>
    <dgm:cxn modelId="{14C6A8A1-66A3-470D-BA67-D7A519BCC694}" srcId="{28CDC0A6-70AB-43FD-8E5D-BDB3F67B068B}" destId="{813BCC84-793D-4E56-B835-267D22766464}" srcOrd="1" destOrd="0" parTransId="{9FCE6A4F-C4BC-40E8-B2D2-265D4DEB765E}" sibTransId="{B07BEB2F-A196-4F34-A350-257B4394590E}"/>
    <dgm:cxn modelId="{B66C81AD-AE95-413A-8250-4F51EB8A7EC8}" type="presOf" srcId="{B495E027-C485-4382-BE3A-039C0425E96A}" destId="{FFA40794-B7F7-4FCC-B8B4-2DAAB1045FA5}" srcOrd="0" destOrd="0" presId="urn:microsoft.com/office/officeart/2005/8/layout/vList2"/>
    <dgm:cxn modelId="{FF6AD2D2-890E-4772-BDFD-4628F989DB65}" srcId="{28CDC0A6-70AB-43FD-8E5D-BDB3F67B068B}" destId="{1F84F737-106E-45CF-9490-7A7CB27A166C}" srcOrd="0" destOrd="0" parTransId="{B9954B12-EB1B-4C6A-AF88-E8AAC928882E}" sibTransId="{5555DF95-B4C4-4C57-B2F1-F7A46F7AB3CC}"/>
    <dgm:cxn modelId="{F9D41AD7-DFBC-4AAC-9B22-35437BB667C9}" srcId="{28CDC0A6-70AB-43FD-8E5D-BDB3F67B068B}" destId="{05B5FEFB-DFD6-4E54-9939-6693A0D27289}" srcOrd="3" destOrd="0" parTransId="{16A693BF-F04D-4CCA-983B-2A0F34EA4117}" sibTransId="{94E907E6-B9EA-4D94-A51F-A7E0090B947D}"/>
    <dgm:cxn modelId="{C39D59EA-BD03-42E7-A1EE-57ED7E4B97C6}" type="presOf" srcId="{2EC3D44E-9E3D-4985-A376-668601DC6DFE}" destId="{94D83798-954E-4865-9BA3-4D893AEBA969}" srcOrd="0" destOrd="0" presId="urn:microsoft.com/office/officeart/2005/8/layout/vList2"/>
    <dgm:cxn modelId="{F935FAEA-F476-4A2C-A745-9BEB2817E5AA}" srcId="{28CDC0A6-70AB-43FD-8E5D-BDB3F67B068B}" destId="{6828661A-4B9F-4580-9B27-FF2F6824A7D8}" srcOrd="6" destOrd="0" parTransId="{122F9AFE-F639-4CDF-88ED-5AF011BE8B37}" sibTransId="{5D59CAE0-BF6B-4BE3-B526-DE1CDED1CA97}"/>
    <dgm:cxn modelId="{8FBC9CF6-2EFC-43A4-9E8E-700C209367CF}" srcId="{28CDC0A6-70AB-43FD-8E5D-BDB3F67B068B}" destId="{B495E027-C485-4382-BE3A-039C0425E96A}" srcOrd="5" destOrd="0" parTransId="{6B251C24-AFD2-431D-AB49-E389A1E7E1E2}" sibTransId="{475BBB7E-4926-4891-9C72-B306992DF971}"/>
    <dgm:cxn modelId="{BC487930-8BF8-4314-A313-E2410A8FC517}" type="presParOf" srcId="{A9BCE6D1-1053-4975-B6E9-9854E4423948}" destId="{B66E041D-BCFF-4526-A843-83548A05E34A}" srcOrd="0" destOrd="0" presId="urn:microsoft.com/office/officeart/2005/8/layout/vList2"/>
    <dgm:cxn modelId="{CA26A084-465A-4DE4-992E-664D80F796AD}" type="presParOf" srcId="{A9BCE6D1-1053-4975-B6E9-9854E4423948}" destId="{28FB8109-689A-42D5-AA3B-DB4A92B90DFB}" srcOrd="1" destOrd="0" presId="urn:microsoft.com/office/officeart/2005/8/layout/vList2"/>
    <dgm:cxn modelId="{6CC0987D-840A-416B-B373-D95D99CC7EEE}" type="presParOf" srcId="{A9BCE6D1-1053-4975-B6E9-9854E4423948}" destId="{2CD1AE26-B06E-4796-8C60-600C420BC888}" srcOrd="2" destOrd="0" presId="urn:microsoft.com/office/officeart/2005/8/layout/vList2"/>
    <dgm:cxn modelId="{DFBC0405-9416-4003-A6E2-9F4F34A70F4E}" type="presParOf" srcId="{A9BCE6D1-1053-4975-B6E9-9854E4423948}" destId="{B7CCC9FC-214E-46C1-9E49-0194C95C4B33}" srcOrd="3" destOrd="0" presId="urn:microsoft.com/office/officeart/2005/8/layout/vList2"/>
    <dgm:cxn modelId="{194BB8E7-D887-4A52-8FDC-2339C2D57961}" type="presParOf" srcId="{A9BCE6D1-1053-4975-B6E9-9854E4423948}" destId="{C3DF6AE1-74ED-4278-9FB8-62B32A8DA1C4}" srcOrd="4" destOrd="0" presId="urn:microsoft.com/office/officeart/2005/8/layout/vList2"/>
    <dgm:cxn modelId="{A8F7CFA8-4379-4493-AE7D-5D49AEAFD709}" type="presParOf" srcId="{A9BCE6D1-1053-4975-B6E9-9854E4423948}" destId="{DBA81B7B-1D1C-4ECA-AC6E-468D3D5FDC20}" srcOrd="5" destOrd="0" presId="urn:microsoft.com/office/officeart/2005/8/layout/vList2"/>
    <dgm:cxn modelId="{27D507D3-32E6-4654-AC7A-7BE645B83345}" type="presParOf" srcId="{A9BCE6D1-1053-4975-B6E9-9854E4423948}" destId="{69130368-637A-4C38-92E8-6AF03C5AE4DE}" srcOrd="6" destOrd="0" presId="urn:microsoft.com/office/officeart/2005/8/layout/vList2"/>
    <dgm:cxn modelId="{1CD0D484-A642-4ACB-9D1A-4B982CFF1182}" type="presParOf" srcId="{A9BCE6D1-1053-4975-B6E9-9854E4423948}" destId="{D7F4789A-0AA0-49D0-BD17-1874770C7754}" srcOrd="7" destOrd="0" presId="urn:microsoft.com/office/officeart/2005/8/layout/vList2"/>
    <dgm:cxn modelId="{E4B3ACFB-3EFC-443E-9219-BD8AD1078AAA}" type="presParOf" srcId="{A9BCE6D1-1053-4975-B6E9-9854E4423948}" destId="{6C214490-E551-4339-BC68-92F49720CD1D}" srcOrd="8" destOrd="0" presId="urn:microsoft.com/office/officeart/2005/8/layout/vList2"/>
    <dgm:cxn modelId="{B667C348-BC41-48C4-8993-80215E407179}" type="presParOf" srcId="{A9BCE6D1-1053-4975-B6E9-9854E4423948}" destId="{6F7B1896-0C07-444C-B224-22CE0A07D058}" srcOrd="9" destOrd="0" presId="urn:microsoft.com/office/officeart/2005/8/layout/vList2"/>
    <dgm:cxn modelId="{ABBB3443-06E3-4E91-AFC2-13FE1E376664}" type="presParOf" srcId="{A9BCE6D1-1053-4975-B6E9-9854E4423948}" destId="{FFA40794-B7F7-4FCC-B8B4-2DAAB1045FA5}" srcOrd="10" destOrd="0" presId="urn:microsoft.com/office/officeart/2005/8/layout/vList2"/>
    <dgm:cxn modelId="{AFA654EF-280C-46AE-8497-25145E29AF22}" type="presParOf" srcId="{A9BCE6D1-1053-4975-B6E9-9854E4423948}" destId="{CDBB964D-0CC7-43FB-B30D-D22F40343D56}" srcOrd="11" destOrd="0" presId="urn:microsoft.com/office/officeart/2005/8/layout/vList2"/>
    <dgm:cxn modelId="{0A0C8FD8-2980-4957-A375-5810620567ED}" type="presParOf" srcId="{A9BCE6D1-1053-4975-B6E9-9854E4423948}" destId="{B2E36102-D6AF-4094-95F7-D9C595A293D7}" srcOrd="12" destOrd="0" presId="urn:microsoft.com/office/officeart/2005/8/layout/vList2"/>
    <dgm:cxn modelId="{8D80B0CF-FA07-42B2-8A10-61EBA5C4571F}" type="presParOf" srcId="{A9BCE6D1-1053-4975-B6E9-9854E4423948}" destId="{1D47CED1-8831-4FD8-B13D-9457CD582911}" srcOrd="13" destOrd="0" presId="urn:microsoft.com/office/officeart/2005/8/layout/vList2"/>
    <dgm:cxn modelId="{77B6BF16-3B44-4670-8A98-043916327633}" type="presParOf" srcId="{A9BCE6D1-1053-4975-B6E9-9854E4423948}" destId="{2A4E51BD-89D7-4C3A-BF81-3939BBC4967B}" srcOrd="14" destOrd="0" presId="urn:microsoft.com/office/officeart/2005/8/layout/vList2"/>
    <dgm:cxn modelId="{586990C3-5E3F-41B9-AF67-DFDCB9734BA3}" type="presParOf" srcId="{A9BCE6D1-1053-4975-B6E9-9854E4423948}" destId="{14BEBD12-5B20-4509-BCE4-FA1F828EFA5D}" srcOrd="15" destOrd="0" presId="urn:microsoft.com/office/officeart/2005/8/layout/vList2"/>
    <dgm:cxn modelId="{B0F6114D-FBC1-4D98-9363-16B8E6923FAF}" type="presParOf" srcId="{A9BCE6D1-1053-4975-B6E9-9854E4423948}" destId="{94D83798-954E-4865-9BA3-4D893AEBA969}" srcOrd="16" destOrd="0" presId="urn:microsoft.com/office/officeart/2005/8/layout/vList2"/>
    <dgm:cxn modelId="{66EFD3AF-6393-4969-AB70-725271D8339A}" type="presParOf" srcId="{A9BCE6D1-1053-4975-B6E9-9854E4423948}" destId="{DE694348-EE5D-49B9-A6DE-5C2A5FD7A585}" srcOrd="17" destOrd="0" presId="urn:microsoft.com/office/officeart/2005/8/layout/vList2"/>
    <dgm:cxn modelId="{309B1DA1-8476-4465-9962-187D81F6DEB6}" type="presParOf" srcId="{A9BCE6D1-1053-4975-B6E9-9854E4423948}" destId="{F5CAF1F9-1840-448B-876C-69B576ADF01C}" srcOrd="18" destOrd="0" presId="urn:microsoft.com/office/officeart/2005/8/layout/vList2"/>
    <dgm:cxn modelId="{00018B6E-33D0-44F4-9B83-2C6B172CCED6}" type="presParOf" srcId="{A9BCE6D1-1053-4975-B6E9-9854E4423948}" destId="{48B8C25A-2764-4092-BC38-52D529A84EC9}" srcOrd="19" destOrd="0" presId="urn:microsoft.com/office/officeart/2005/8/layout/vList2"/>
    <dgm:cxn modelId="{6F78D49E-BD34-445B-AD01-A52B4F468BD3}" type="presParOf" srcId="{A9BCE6D1-1053-4975-B6E9-9854E4423948}" destId="{DAB43814-1D4E-4345-9CDD-69D4EF808075}" srcOrd="20" destOrd="0" presId="urn:microsoft.com/office/officeart/2005/8/layout/vList2"/>
    <dgm:cxn modelId="{5EAB8C71-F54D-462C-B4BA-5397E27806B9}" type="presParOf" srcId="{A9BCE6D1-1053-4975-B6E9-9854E4423948}" destId="{D37D47FF-3773-4731-9820-5E54D1E3B687}" srcOrd="21" destOrd="0" presId="urn:microsoft.com/office/officeart/2005/8/layout/vList2"/>
    <dgm:cxn modelId="{21F9647B-20B1-4427-B791-089C912D757B}" type="presParOf" srcId="{A9BCE6D1-1053-4975-B6E9-9854E4423948}" destId="{202D845A-D3C8-477D-906F-1422F356E4FD}" srcOrd="2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619860-47A2-4398-952E-F9680DD39319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D9A00D2-C175-457A-9B41-6E892D2AD5C5}">
      <dgm:prSet/>
      <dgm:spPr/>
      <dgm:t>
        <a:bodyPr/>
        <a:lstStyle/>
        <a:p>
          <a:r>
            <a:rPr lang="cs-CZ"/>
            <a:t>Social Factors </a:t>
          </a:r>
        </a:p>
      </dgm:t>
    </dgm:pt>
    <dgm:pt modelId="{6BECBA41-1CAC-4F94-8BAF-9D72B90283E6}" type="parTrans" cxnId="{4E9E81BC-07E6-4282-850D-911FB49FB06E}">
      <dgm:prSet/>
      <dgm:spPr/>
      <dgm:t>
        <a:bodyPr/>
        <a:lstStyle/>
        <a:p>
          <a:endParaRPr lang="cs-CZ"/>
        </a:p>
      </dgm:t>
    </dgm:pt>
    <dgm:pt modelId="{9B458B1F-E3C5-433A-BDDF-D8E9F7A4DF0B}" type="sibTrans" cxnId="{4E9E81BC-07E6-4282-850D-911FB49FB06E}">
      <dgm:prSet/>
      <dgm:spPr/>
      <dgm:t>
        <a:bodyPr/>
        <a:lstStyle/>
        <a:p>
          <a:endParaRPr lang="cs-CZ"/>
        </a:p>
      </dgm:t>
    </dgm:pt>
    <dgm:pt modelId="{ED4C891A-35CE-4544-8C3C-05CE46184F3A}">
      <dgm:prSet/>
      <dgm:spPr/>
      <dgm:t>
        <a:bodyPr/>
        <a:lstStyle/>
        <a:p>
          <a:r>
            <a:rPr lang="cs-CZ" dirty="0" err="1"/>
            <a:t>Physical</a:t>
          </a:r>
          <a:r>
            <a:rPr lang="cs-CZ" dirty="0"/>
            <a:t> </a:t>
          </a:r>
          <a:r>
            <a:rPr lang="cs-CZ" dirty="0" err="1"/>
            <a:t>determinants</a:t>
          </a:r>
          <a:endParaRPr lang="cs-CZ" dirty="0"/>
        </a:p>
      </dgm:t>
    </dgm:pt>
    <dgm:pt modelId="{0B250BCF-9A1E-44B8-B0FD-BC7A40AC0007}" type="parTrans" cxnId="{DA1F5500-17E5-4949-9AC3-E737A6F59D33}">
      <dgm:prSet/>
      <dgm:spPr/>
      <dgm:t>
        <a:bodyPr/>
        <a:lstStyle/>
        <a:p>
          <a:endParaRPr lang="cs-CZ"/>
        </a:p>
      </dgm:t>
    </dgm:pt>
    <dgm:pt modelId="{B51854ED-D94A-4DBF-BEC0-C43948167A2F}" type="sibTrans" cxnId="{DA1F5500-17E5-4949-9AC3-E737A6F59D33}">
      <dgm:prSet/>
      <dgm:spPr/>
      <dgm:t>
        <a:bodyPr/>
        <a:lstStyle/>
        <a:p>
          <a:endParaRPr lang="cs-CZ"/>
        </a:p>
      </dgm:t>
    </dgm:pt>
    <dgm:pt modelId="{D78569FE-384E-4E8E-BB7D-DFEAFFC72335}">
      <dgm:prSet/>
      <dgm:spPr/>
      <dgm:t>
        <a:bodyPr/>
        <a:lstStyle/>
        <a:p>
          <a:r>
            <a:rPr lang="cs-CZ"/>
            <a:t>Healthcare</a:t>
          </a:r>
        </a:p>
      </dgm:t>
    </dgm:pt>
    <dgm:pt modelId="{6802BF96-E7AE-4D39-9272-EF176F5C9181}" type="parTrans" cxnId="{826790E6-A377-49E2-B2BE-DC7A00D1778E}">
      <dgm:prSet/>
      <dgm:spPr/>
      <dgm:t>
        <a:bodyPr/>
        <a:lstStyle/>
        <a:p>
          <a:endParaRPr lang="cs-CZ"/>
        </a:p>
      </dgm:t>
    </dgm:pt>
    <dgm:pt modelId="{D15A95D9-43BE-4B6B-B649-B7EFCBE31A20}" type="sibTrans" cxnId="{826790E6-A377-49E2-B2BE-DC7A00D1778E}">
      <dgm:prSet/>
      <dgm:spPr/>
      <dgm:t>
        <a:bodyPr/>
        <a:lstStyle/>
        <a:p>
          <a:endParaRPr lang="cs-CZ"/>
        </a:p>
      </dgm:t>
    </dgm:pt>
    <dgm:pt modelId="{ACFAC721-0957-40DF-8B9B-906CCDE83CAB}">
      <dgm:prSet/>
      <dgm:spPr/>
      <dgm:t>
        <a:bodyPr/>
        <a:lstStyle/>
        <a:p>
          <a:r>
            <a:rPr lang="en-US" b="0" i="0"/>
            <a:t>Individual Behavior</a:t>
          </a:r>
          <a:endParaRPr lang="cs-CZ"/>
        </a:p>
      </dgm:t>
    </dgm:pt>
    <dgm:pt modelId="{950850E4-2949-46A6-90CF-A1DCE1EC229A}" type="parTrans" cxnId="{4317F0C5-8799-4D6D-B030-9C78BB5845DC}">
      <dgm:prSet/>
      <dgm:spPr/>
      <dgm:t>
        <a:bodyPr/>
        <a:lstStyle/>
        <a:p>
          <a:endParaRPr lang="cs-CZ"/>
        </a:p>
      </dgm:t>
    </dgm:pt>
    <dgm:pt modelId="{8406395C-4A9A-4E7E-8664-EB58C0B0AC8B}" type="sibTrans" cxnId="{4317F0C5-8799-4D6D-B030-9C78BB5845DC}">
      <dgm:prSet/>
      <dgm:spPr/>
      <dgm:t>
        <a:bodyPr/>
        <a:lstStyle/>
        <a:p>
          <a:endParaRPr lang="cs-CZ"/>
        </a:p>
      </dgm:t>
    </dgm:pt>
    <dgm:pt modelId="{AEC27304-1A3E-44CF-BC65-B282958D27F4}" type="pres">
      <dgm:prSet presAssocID="{08619860-47A2-4398-952E-F9680DD3931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9D977B1-51B1-498C-A647-8B6E548F21C4}" type="pres">
      <dgm:prSet presAssocID="{08619860-47A2-4398-952E-F9680DD39319}" presName="children" presStyleCnt="0"/>
      <dgm:spPr/>
    </dgm:pt>
    <dgm:pt modelId="{78A266F7-E133-4F91-A682-CA7DCD010FD2}" type="pres">
      <dgm:prSet presAssocID="{08619860-47A2-4398-952E-F9680DD39319}" presName="childPlaceholder" presStyleCnt="0"/>
      <dgm:spPr/>
    </dgm:pt>
    <dgm:pt modelId="{DE239BF1-0AD6-4512-BB01-D775C70086CE}" type="pres">
      <dgm:prSet presAssocID="{08619860-47A2-4398-952E-F9680DD39319}" presName="circle" presStyleCnt="0"/>
      <dgm:spPr/>
    </dgm:pt>
    <dgm:pt modelId="{2FD62F4A-38AC-4D03-9464-687E6D8C6F5B}" type="pres">
      <dgm:prSet presAssocID="{08619860-47A2-4398-952E-F9680DD39319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E0113BD-AB70-49F6-BAA6-0294C62B80D3}" type="pres">
      <dgm:prSet presAssocID="{08619860-47A2-4398-952E-F9680DD39319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650ADE51-7E98-46A2-A30C-0EC3F66B2A7D}" type="pres">
      <dgm:prSet presAssocID="{08619860-47A2-4398-952E-F9680DD39319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CFB801B9-B5D0-40E5-AED5-460AB5476E13}" type="pres">
      <dgm:prSet presAssocID="{08619860-47A2-4398-952E-F9680DD39319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F398CE2C-F078-4437-9E1B-E5DDDFE5D603}" type="pres">
      <dgm:prSet presAssocID="{08619860-47A2-4398-952E-F9680DD39319}" presName="quadrantPlaceholder" presStyleCnt="0"/>
      <dgm:spPr/>
    </dgm:pt>
    <dgm:pt modelId="{8D98777A-2818-490D-82D0-46CA8DDD792A}" type="pres">
      <dgm:prSet presAssocID="{08619860-47A2-4398-952E-F9680DD39319}" presName="center1" presStyleLbl="fgShp" presStyleIdx="0" presStyleCnt="2"/>
      <dgm:spPr/>
    </dgm:pt>
    <dgm:pt modelId="{5492D3F8-0C66-4DDD-AB95-DC3BA612852E}" type="pres">
      <dgm:prSet presAssocID="{08619860-47A2-4398-952E-F9680DD39319}" presName="center2" presStyleLbl="fgShp" presStyleIdx="1" presStyleCnt="2"/>
      <dgm:spPr/>
    </dgm:pt>
  </dgm:ptLst>
  <dgm:cxnLst>
    <dgm:cxn modelId="{DA1F5500-17E5-4949-9AC3-E737A6F59D33}" srcId="{08619860-47A2-4398-952E-F9680DD39319}" destId="{ED4C891A-35CE-4544-8C3C-05CE46184F3A}" srcOrd="1" destOrd="0" parTransId="{0B250BCF-9A1E-44B8-B0FD-BC7A40AC0007}" sibTransId="{B51854ED-D94A-4DBF-BEC0-C43948167A2F}"/>
    <dgm:cxn modelId="{B9C9E67F-EF4E-4D84-82C8-AB5B0683A9B5}" type="presOf" srcId="{ED4C891A-35CE-4544-8C3C-05CE46184F3A}" destId="{7E0113BD-AB70-49F6-BAA6-0294C62B80D3}" srcOrd="0" destOrd="0" presId="urn:microsoft.com/office/officeart/2005/8/layout/cycle4"/>
    <dgm:cxn modelId="{A416AA88-2FE0-4BC5-B56F-A7DA6F9A7DFA}" type="presOf" srcId="{D78569FE-384E-4E8E-BB7D-DFEAFFC72335}" destId="{650ADE51-7E98-46A2-A30C-0EC3F66B2A7D}" srcOrd="0" destOrd="0" presId="urn:microsoft.com/office/officeart/2005/8/layout/cycle4"/>
    <dgm:cxn modelId="{E5329790-E980-47FB-889F-D9A5C75559A4}" type="presOf" srcId="{08619860-47A2-4398-952E-F9680DD39319}" destId="{AEC27304-1A3E-44CF-BC65-B282958D27F4}" srcOrd="0" destOrd="0" presId="urn:microsoft.com/office/officeart/2005/8/layout/cycle4"/>
    <dgm:cxn modelId="{0FC0E7A8-8B5A-48B0-B103-0BB294C2D654}" type="presOf" srcId="{ACFAC721-0957-40DF-8B9B-906CCDE83CAB}" destId="{CFB801B9-B5D0-40E5-AED5-460AB5476E13}" srcOrd="0" destOrd="0" presId="urn:microsoft.com/office/officeart/2005/8/layout/cycle4"/>
    <dgm:cxn modelId="{B3BC0FBB-1CC4-4A7E-977C-E0301F125CCB}" type="presOf" srcId="{3D9A00D2-C175-457A-9B41-6E892D2AD5C5}" destId="{2FD62F4A-38AC-4D03-9464-687E6D8C6F5B}" srcOrd="0" destOrd="0" presId="urn:microsoft.com/office/officeart/2005/8/layout/cycle4"/>
    <dgm:cxn modelId="{4E9E81BC-07E6-4282-850D-911FB49FB06E}" srcId="{08619860-47A2-4398-952E-F9680DD39319}" destId="{3D9A00D2-C175-457A-9B41-6E892D2AD5C5}" srcOrd="0" destOrd="0" parTransId="{6BECBA41-1CAC-4F94-8BAF-9D72B90283E6}" sibTransId="{9B458B1F-E3C5-433A-BDDF-D8E9F7A4DF0B}"/>
    <dgm:cxn modelId="{4317F0C5-8799-4D6D-B030-9C78BB5845DC}" srcId="{08619860-47A2-4398-952E-F9680DD39319}" destId="{ACFAC721-0957-40DF-8B9B-906CCDE83CAB}" srcOrd="3" destOrd="0" parTransId="{950850E4-2949-46A6-90CF-A1DCE1EC229A}" sibTransId="{8406395C-4A9A-4E7E-8664-EB58C0B0AC8B}"/>
    <dgm:cxn modelId="{826790E6-A377-49E2-B2BE-DC7A00D1778E}" srcId="{08619860-47A2-4398-952E-F9680DD39319}" destId="{D78569FE-384E-4E8E-BB7D-DFEAFFC72335}" srcOrd="2" destOrd="0" parTransId="{6802BF96-E7AE-4D39-9272-EF176F5C9181}" sibTransId="{D15A95D9-43BE-4B6B-B649-B7EFCBE31A20}"/>
    <dgm:cxn modelId="{68504554-90F9-4E4B-8C9A-8D3461FFF573}" type="presParOf" srcId="{AEC27304-1A3E-44CF-BC65-B282958D27F4}" destId="{E9D977B1-51B1-498C-A647-8B6E548F21C4}" srcOrd="0" destOrd="0" presId="urn:microsoft.com/office/officeart/2005/8/layout/cycle4"/>
    <dgm:cxn modelId="{981ECFC7-01CC-4FE7-A3A6-0115D71A9DCA}" type="presParOf" srcId="{E9D977B1-51B1-498C-A647-8B6E548F21C4}" destId="{78A266F7-E133-4F91-A682-CA7DCD010FD2}" srcOrd="0" destOrd="0" presId="urn:microsoft.com/office/officeart/2005/8/layout/cycle4"/>
    <dgm:cxn modelId="{B4B018E9-59DB-49CF-9202-BC8E46BB6553}" type="presParOf" srcId="{AEC27304-1A3E-44CF-BC65-B282958D27F4}" destId="{DE239BF1-0AD6-4512-BB01-D775C70086CE}" srcOrd="1" destOrd="0" presId="urn:microsoft.com/office/officeart/2005/8/layout/cycle4"/>
    <dgm:cxn modelId="{17E9E432-8EA7-4985-B5C8-3450538D9C56}" type="presParOf" srcId="{DE239BF1-0AD6-4512-BB01-D775C70086CE}" destId="{2FD62F4A-38AC-4D03-9464-687E6D8C6F5B}" srcOrd="0" destOrd="0" presId="urn:microsoft.com/office/officeart/2005/8/layout/cycle4"/>
    <dgm:cxn modelId="{5F916516-E296-44C0-8652-EC7239A7F5F0}" type="presParOf" srcId="{DE239BF1-0AD6-4512-BB01-D775C70086CE}" destId="{7E0113BD-AB70-49F6-BAA6-0294C62B80D3}" srcOrd="1" destOrd="0" presId="urn:microsoft.com/office/officeart/2005/8/layout/cycle4"/>
    <dgm:cxn modelId="{6BB15502-4F4E-4D0B-9452-A946D83C2F9A}" type="presParOf" srcId="{DE239BF1-0AD6-4512-BB01-D775C70086CE}" destId="{650ADE51-7E98-46A2-A30C-0EC3F66B2A7D}" srcOrd="2" destOrd="0" presId="urn:microsoft.com/office/officeart/2005/8/layout/cycle4"/>
    <dgm:cxn modelId="{A7E41727-7ABA-47C5-A644-3DFBA53642AF}" type="presParOf" srcId="{DE239BF1-0AD6-4512-BB01-D775C70086CE}" destId="{CFB801B9-B5D0-40E5-AED5-460AB5476E13}" srcOrd="3" destOrd="0" presId="urn:microsoft.com/office/officeart/2005/8/layout/cycle4"/>
    <dgm:cxn modelId="{CA1B2ABF-7443-4636-81B1-60A4AD87A645}" type="presParOf" srcId="{DE239BF1-0AD6-4512-BB01-D775C70086CE}" destId="{F398CE2C-F078-4437-9E1B-E5DDDFE5D603}" srcOrd="4" destOrd="0" presId="urn:microsoft.com/office/officeart/2005/8/layout/cycle4"/>
    <dgm:cxn modelId="{9118C298-952E-4F35-8F6D-94BE75C3AE00}" type="presParOf" srcId="{AEC27304-1A3E-44CF-BC65-B282958D27F4}" destId="{8D98777A-2818-490D-82D0-46CA8DDD792A}" srcOrd="2" destOrd="0" presId="urn:microsoft.com/office/officeart/2005/8/layout/cycle4"/>
    <dgm:cxn modelId="{06FFAA3C-6179-4F1F-9DA5-4F34675024A0}" type="presParOf" srcId="{AEC27304-1A3E-44CF-BC65-B282958D27F4}" destId="{5492D3F8-0C66-4DDD-AB95-DC3BA612852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F64549-BC1C-4515-BDB2-28828B34275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AB88D10-BD54-46E0-84BA-3B30E296FDC5}">
      <dgm:prSet/>
      <dgm:spPr/>
      <dgm:t>
        <a:bodyPr/>
        <a:lstStyle/>
        <a:p>
          <a:r>
            <a:rPr lang="cs-CZ" dirty="0"/>
            <a:t>sociální a kulturní prostředí člověka</a:t>
          </a:r>
        </a:p>
      </dgm:t>
    </dgm:pt>
    <dgm:pt modelId="{3B858AF8-B776-422B-BF2D-6005A8522985}" type="parTrans" cxnId="{F81C6A0D-D0E0-41AC-922B-972605F4E547}">
      <dgm:prSet/>
      <dgm:spPr/>
      <dgm:t>
        <a:bodyPr/>
        <a:lstStyle/>
        <a:p>
          <a:endParaRPr lang="cs-CZ"/>
        </a:p>
      </dgm:t>
    </dgm:pt>
    <dgm:pt modelId="{E488F9DD-4974-493A-A6FA-029177AFBD65}" type="sibTrans" cxnId="{F81C6A0D-D0E0-41AC-922B-972605F4E547}">
      <dgm:prSet/>
      <dgm:spPr/>
      <dgm:t>
        <a:bodyPr/>
        <a:lstStyle/>
        <a:p>
          <a:endParaRPr lang="cs-CZ"/>
        </a:p>
      </dgm:t>
    </dgm:pt>
    <dgm:pt modelId="{15F3A181-5AD6-456E-964A-5AA4C00BB8EF}">
      <dgm:prSet/>
      <dgm:spPr/>
      <dgm:t>
        <a:bodyPr/>
        <a:lstStyle/>
        <a:p>
          <a:r>
            <a:rPr lang="cs-CZ" dirty="0"/>
            <a:t>Fyzikální vlivy vnějšího prostředí</a:t>
          </a:r>
        </a:p>
      </dgm:t>
    </dgm:pt>
    <dgm:pt modelId="{4912CE27-0E70-4048-8CE9-34E47E48B177}" type="parTrans" cxnId="{E0CA644A-5DD1-4553-BF0E-15227985FBB6}">
      <dgm:prSet/>
      <dgm:spPr/>
      <dgm:t>
        <a:bodyPr/>
        <a:lstStyle/>
        <a:p>
          <a:endParaRPr lang="cs-CZ"/>
        </a:p>
      </dgm:t>
    </dgm:pt>
    <dgm:pt modelId="{278E643F-5710-40D7-B97E-647D9B963833}" type="sibTrans" cxnId="{E0CA644A-5DD1-4553-BF0E-15227985FBB6}">
      <dgm:prSet/>
      <dgm:spPr/>
      <dgm:t>
        <a:bodyPr/>
        <a:lstStyle/>
        <a:p>
          <a:endParaRPr lang="cs-CZ"/>
        </a:p>
      </dgm:t>
    </dgm:pt>
    <dgm:pt modelId="{1A05B615-AB34-4F68-8781-ED7090A03623}">
      <dgm:prSet/>
      <dgm:spPr/>
      <dgm:t>
        <a:bodyPr/>
        <a:lstStyle/>
        <a:p>
          <a:r>
            <a:rPr lang="cs-CZ" dirty="0"/>
            <a:t>Predispozice jednotlivce a jeho chování</a:t>
          </a:r>
        </a:p>
      </dgm:t>
    </dgm:pt>
    <dgm:pt modelId="{96E28DEA-D7E2-450C-BB4D-A1B7F0AB960B}" type="parTrans" cxnId="{74B43561-13AE-4F0A-ABFE-26A4B6080356}">
      <dgm:prSet/>
      <dgm:spPr/>
      <dgm:t>
        <a:bodyPr/>
        <a:lstStyle/>
        <a:p>
          <a:endParaRPr lang="cs-CZ"/>
        </a:p>
      </dgm:t>
    </dgm:pt>
    <dgm:pt modelId="{59AE2A26-1D8C-46C2-9082-100862191999}" type="sibTrans" cxnId="{74B43561-13AE-4F0A-ABFE-26A4B6080356}">
      <dgm:prSet/>
      <dgm:spPr/>
      <dgm:t>
        <a:bodyPr/>
        <a:lstStyle/>
        <a:p>
          <a:endParaRPr lang="cs-CZ"/>
        </a:p>
      </dgm:t>
    </dgm:pt>
    <dgm:pt modelId="{7EB705CA-2BAF-498B-AE2D-9A9BC8145D4D}" type="pres">
      <dgm:prSet presAssocID="{6AF64549-BC1C-4515-BDB2-28828B342751}" presName="compositeShape" presStyleCnt="0">
        <dgm:presLayoutVars>
          <dgm:chMax val="7"/>
          <dgm:dir/>
          <dgm:resizeHandles val="exact"/>
        </dgm:presLayoutVars>
      </dgm:prSet>
      <dgm:spPr/>
    </dgm:pt>
    <dgm:pt modelId="{DF4A4710-86DD-468B-AF79-345A8F5CB203}" type="pres">
      <dgm:prSet presAssocID="{6AB88D10-BD54-46E0-84BA-3B30E296FDC5}" presName="circ1" presStyleLbl="vennNode1" presStyleIdx="0" presStyleCnt="3"/>
      <dgm:spPr/>
    </dgm:pt>
    <dgm:pt modelId="{06654973-A1D5-485A-AD34-0085B86FA7AA}" type="pres">
      <dgm:prSet presAssocID="{6AB88D10-BD54-46E0-84BA-3B30E296FDC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1D0BF00-B09F-406F-BCB1-DB241741927B}" type="pres">
      <dgm:prSet presAssocID="{15F3A181-5AD6-456E-964A-5AA4C00BB8EF}" presName="circ2" presStyleLbl="vennNode1" presStyleIdx="1" presStyleCnt="3"/>
      <dgm:spPr/>
    </dgm:pt>
    <dgm:pt modelId="{70AB4272-C11A-4DC0-9351-F339498EF9BC}" type="pres">
      <dgm:prSet presAssocID="{15F3A181-5AD6-456E-964A-5AA4C00BB8E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34C666F-991F-4616-BA2E-529EA192A246}" type="pres">
      <dgm:prSet presAssocID="{1A05B615-AB34-4F68-8781-ED7090A03623}" presName="circ3" presStyleLbl="vennNode1" presStyleIdx="2" presStyleCnt="3"/>
      <dgm:spPr/>
    </dgm:pt>
    <dgm:pt modelId="{2000E9E3-DFC9-4158-8DDD-510393FA91FF}" type="pres">
      <dgm:prSet presAssocID="{1A05B615-AB34-4F68-8781-ED7090A0362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81C6A0D-D0E0-41AC-922B-972605F4E547}" srcId="{6AF64549-BC1C-4515-BDB2-28828B342751}" destId="{6AB88D10-BD54-46E0-84BA-3B30E296FDC5}" srcOrd="0" destOrd="0" parTransId="{3B858AF8-B776-422B-BF2D-6005A8522985}" sibTransId="{E488F9DD-4974-493A-A6FA-029177AFBD65}"/>
    <dgm:cxn modelId="{74B43561-13AE-4F0A-ABFE-26A4B6080356}" srcId="{6AF64549-BC1C-4515-BDB2-28828B342751}" destId="{1A05B615-AB34-4F68-8781-ED7090A03623}" srcOrd="2" destOrd="0" parTransId="{96E28DEA-D7E2-450C-BB4D-A1B7F0AB960B}" sibTransId="{59AE2A26-1D8C-46C2-9082-100862191999}"/>
    <dgm:cxn modelId="{E0CA644A-5DD1-4553-BF0E-15227985FBB6}" srcId="{6AF64549-BC1C-4515-BDB2-28828B342751}" destId="{15F3A181-5AD6-456E-964A-5AA4C00BB8EF}" srcOrd="1" destOrd="0" parTransId="{4912CE27-0E70-4048-8CE9-34E47E48B177}" sibTransId="{278E643F-5710-40D7-B97E-647D9B963833}"/>
    <dgm:cxn modelId="{785D1171-B06C-4D53-8965-0338434BCF47}" type="presOf" srcId="{1A05B615-AB34-4F68-8781-ED7090A03623}" destId="{F34C666F-991F-4616-BA2E-529EA192A246}" srcOrd="0" destOrd="0" presId="urn:microsoft.com/office/officeart/2005/8/layout/venn1"/>
    <dgm:cxn modelId="{51F4AE53-9824-49B8-8585-A8F327989285}" type="presOf" srcId="{1A05B615-AB34-4F68-8781-ED7090A03623}" destId="{2000E9E3-DFC9-4158-8DDD-510393FA91FF}" srcOrd="1" destOrd="0" presId="urn:microsoft.com/office/officeart/2005/8/layout/venn1"/>
    <dgm:cxn modelId="{E8EF5D57-196B-4A9C-9DF7-961A3A17CED0}" type="presOf" srcId="{15F3A181-5AD6-456E-964A-5AA4C00BB8EF}" destId="{D1D0BF00-B09F-406F-BCB1-DB241741927B}" srcOrd="0" destOrd="0" presId="urn:microsoft.com/office/officeart/2005/8/layout/venn1"/>
    <dgm:cxn modelId="{C23C6096-FC69-478A-9718-45D96AADA751}" type="presOf" srcId="{15F3A181-5AD6-456E-964A-5AA4C00BB8EF}" destId="{70AB4272-C11A-4DC0-9351-F339498EF9BC}" srcOrd="1" destOrd="0" presId="urn:microsoft.com/office/officeart/2005/8/layout/venn1"/>
    <dgm:cxn modelId="{49DF91E1-E560-4904-926F-2BD77CF3DA6D}" type="presOf" srcId="{6AF64549-BC1C-4515-BDB2-28828B342751}" destId="{7EB705CA-2BAF-498B-AE2D-9A9BC8145D4D}" srcOrd="0" destOrd="0" presId="urn:microsoft.com/office/officeart/2005/8/layout/venn1"/>
    <dgm:cxn modelId="{5F764FE6-F124-4986-B61F-97FB65674239}" type="presOf" srcId="{6AB88D10-BD54-46E0-84BA-3B30E296FDC5}" destId="{06654973-A1D5-485A-AD34-0085B86FA7AA}" srcOrd="1" destOrd="0" presId="urn:microsoft.com/office/officeart/2005/8/layout/venn1"/>
    <dgm:cxn modelId="{41A4C7F1-F811-4D3C-91E8-3AA7E677C7B6}" type="presOf" srcId="{6AB88D10-BD54-46E0-84BA-3B30E296FDC5}" destId="{DF4A4710-86DD-468B-AF79-345A8F5CB203}" srcOrd="0" destOrd="0" presId="urn:microsoft.com/office/officeart/2005/8/layout/venn1"/>
    <dgm:cxn modelId="{9690C330-44A7-48CF-A25C-BAC1D68C968A}" type="presParOf" srcId="{7EB705CA-2BAF-498B-AE2D-9A9BC8145D4D}" destId="{DF4A4710-86DD-468B-AF79-345A8F5CB203}" srcOrd="0" destOrd="0" presId="urn:microsoft.com/office/officeart/2005/8/layout/venn1"/>
    <dgm:cxn modelId="{19B26EE4-D1CD-4555-95FF-12E92B6DA7D7}" type="presParOf" srcId="{7EB705CA-2BAF-498B-AE2D-9A9BC8145D4D}" destId="{06654973-A1D5-485A-AD34-0085B86FA7AA}" srcOrd="1" destOrd="0" presId="urn:microsoft.com/office/officeart/2005/8/layout/venn1"/>
    <dgm:cxn modelId="{B4272699-425C-4589-8353-7CFDF55B5A8F}" type="presParOf" srcId="{7EB705CA-2BAF-498B-AE2D-9A9BC8145D4D}" destId="{D1D0BF00-B09F-406F-BCB1-DB241741927B}" srcOrd="2" destOrd="0" presId="urn:microsoft.com/office/officeart/2005/8/layout/venn1"/>
    <dgm:cxn modelId="{090B44F2-25F2-41D3-875C-CC46DD309F95}" type="presParOf" srcId="{7EB705CA-2BAF-498B-AE2D-9A9BC8145D4D}" destId="{70AB4272-C11A-4DC0-9351-F339498EF9BC}" srcOrd="3" destOrd="0" presId="urn:microsoft.com/office/officeart/2005/8/layout/venn1"/>
    <dgm:cxn modelId="{ADD1EC1B-143C-4BA7-B475-2EA776E61509}" type="presParOf" srcId="{7EB705CA-2BAF-498B-AE2D-9A9BC8145D4D}" destId="{F34C666F-991F-4616-BA2E-529EA192A246}" srcOrd="4" destOrd="0" presId="urn:microsoft.com/office/officeart/2005/8/layout/venn1"/>
    <dgm:cxn modelId="{A6ED6938-85C5-497F-ACC7-2C5C62D06FA3}" type="presParOf" srcId="{7EB705CA-2BAF-498B-AE2D-9A9BC8145D4D}" destId="{2000E9E3-DFC9-4158-8DDD-510393FA91F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E29E31-AF97-485E-B894-0A3D412C8E83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C18551DE-C5BA-4B86-90F8-AB5C68897D4D}">
      <dgm:prSet/>
      <dgm:spPr/>
      <dgm:t>
        <a:bodyPr/>
        <a:lstStyle/>
        <a:p>
          <a:r>
            <a:rPr lang="cs-CZ" b="0"/>
            <a:t>Kvalita zdravotní péče</a:t>
          </a:r>
          <a:endParaRPr lang="cs-CZ"/>
        </a:p>
      </dgm:t>
    </dgm:pt>
    <dgm:pt modelId="{7B78A7D4-3AFC-46FB-8A31-E9DA024BE532}" type="parTrans" cxnId="{6BE63E71-6536-4FB2-8FA9-0971C8121C92}">
      <dgm:prSet/>
      <dgm:spPr/>
      <dgm:t>
        <a:bodyPr/>
        <a:lstStyle/>
        <a:p>
          <a:endParaRPr lang="cs-CZ"/>
        </a:p>
      </dgm:t>
    </dgm:pt>
    <dgm:pt modelId="{65BA0F4D-0460-4B4E-BA6A-86CC11912C66}" type="sibTrans" cxnId="{6BE63E71-6536-4FB2-8FA9-0971C8121C92}">
      <dgm:prSet/>
      <dgm:spPr/>
      <dgm:t>
        <a:bodyPr/>
        <a:lstStyle/>
        <a:p>
          <a:endParaRPr lang="cs-CZ"/>
        </a:p>
      </dgm:t>
    </dgm:pt>
    <dgm:pt modelId="{E5EBCAB1-EEFC-42F3-9EBA-09B7924E950E}">
      <dgm:prSet/>
      <dgm:spPr/>
      <dgm:t>
        <a:bodyPr/>
        <a:lstStyle/>
        <a:p>
          <a:r>
            <a:rPr lang="cs-CZ" b="0"/>
            <a:t>Životní styl</a:t>
          </a:r>
          <a:endParaRPr lang="cs-CZ"/>
        </a:p>
      </dgm:t>
    </dgm:pt>
    <dgm:pt modelId="{E2C80EC0-C7B7-4169-AC18-59E2A43134B4}" type="parTrans" cxnId="{D8379211-2CFE-40D3-8FCB-B76DA316D570}">
      <dgm:prSet/>
      <dgm:spPr/>
      <dgm:t>
        <a:bodyPr/>
        <a:lstStyle/>
        <a:p>
          <a:endParaRPr lang="cs-CZ"/>
        </a:p>
      </dgm:t>
    </dgm:pt>
    <dgm:pt modelId="{7C37515D-2A9E-4480-8B3B-A016312C8CC7}" type="sibTrans" cxnId="{D8379211-2CFE-40D3-8FCB-B76DA316D570}">
      <dgm:prSet/>
      <dgm:spPr/>
      <dgm:t>
        <a:bodyPr/>
        <a:lstStyle/>
        <a:p>
          <a:endParaRPr lang="cs-CZ"/>
        </a:p>
      </dgm:t>
    </dgm:pt>
    <dgm:pt modelId="{607C3A73-8D73-40D5-9E38-A6A68423408B}">
      <dgm:prSet/>
      <dgm:spPr/>
      <dgm:t>
        <a:bodyPr/>
        <a:lstStyle/>
        <a:p>
          <a:r>
            <a:rPr lang="cs-CZ" b="0"/>
            <a:t>Životní prostředí</a:t>
          </a:r>
          <a:endParaRPr lang="cs-CZ"/>
        </a:p>
      </dgm:t>
    </dgm:pt>
    <dgm:pt modelId="{84A08919-87E3-4DC3-AD84-193DDC31AAD1}" type="parTrans" cxnId="{2ABF6CEA-E398-4325-ABBA-F1A7FF468D9D}">
      <dgm:prSet/>
      <dgm:spPr/>
      <dgm:t>
        <a:bodyPr/>
        <a:lstStyle/>
        <a:p>
          <a:endParaRPr lang="cs-CZ"/>
        </a:p>
      </dgm:t>
    </dgm:pt>
    <dgm:pt modelId="{A5D55F21-E8E2-4E94-A7E1-1C5DCB53A545}" type="sibTrans" cxnId="{2ABF6CEA-E398-4325-ABBA-F1A7FF468D9D}">
      <dgm:prSet/>
      <dgm:spPr/>
      <dgm:t>
        <a:bodyPr/>
        <a:lstStyle/>
        <a:p>
          <a:endParaRPr lang="cs-CZ"/>
        </a:p>
      </dgm:t>
    </dgm:pt>
    <dgm:pt modelId="{97A35190-9145-4F67-8D6E-4C04FA2645F3}">
      <dgm:prSet/>
      <dgm:spPr/>
      <dgm:t>
        <a:bodyPr/>
        <a:lstStyle/>
        <a:p>
          <a:r>
            <a:rPr lang="cs-CZ" b="0"/>
            <a:t>Genetika</a:t>
          </a:r>
          <a:endParaRPr lang="cs-CZ"/>
        </a:p>
      </dgm:t>
    </dgm:pt>
    <dgm:pt modelId="{E46BF387-4CC3-4F2D-A25A-88989412BE53}" type="parTrans" cxnId="{82B1FFD2-3F27-4DC3-BA87-52BC30793CDD}">
      <dgm:prSet/>
      <dgm:spPr/>
      <dgm:t>
        <a:bodyPr/>
        <a:lstStyle/>
        <a:p>
          <a:endParaRPr lang="cs-CZ"/>
        </a:p>
      </dgm:t>
    </dgm:pt>
    <dgm:pt modelId="{B3DE3379-81A3-4AE8-B5C6-766250167C72}" type="sibTrans" cxnId="{82B1FFD2-3F27-4DC3-BA87-52BC30793CDD}">
      <dgm:prSet/>
      <dgm:spPr/>
      <dgm:t>
        <a:bodyPr/>
        <a:lstStyle/>
        <a:p>
          <a:endParaRPr lang="cs-CZ"/>
        </a:p>
      </dgm:t>
    </dgm:pt>
    <dgm:pt modelId="{DA4496BC-20BC-4504-9C8C-B98D90C8F9F7}" type="pres">
      <dgm:prSet presAssocID="{28E29E31-AF97-485E-B894-0A3D412C8E83}" presName="Name0" presStyleCnt="0">
        <dgm:presLayoutVars>
          <dgm:dir/>
          <dgm:resizeHandles val="exact"/>
        </dgm:presLayoutVars>
      </dgm:prSet>
      <dgm:spPr/>
    </dgm:pt>
    <dgm:pt modelId="{42A29622-2978-4950-B84F-F2FBA2AAF401}" type="pres">
      <dgm:prSet presAssocID="{C18551DE-C5BA-4B86-90F8-AB5C68897D4D}" presName="Name5" presStyleLbl="vennNode1" presStyleIdx="0" presStyleCnt="4">
        <dgm:presLayoutVars>
          <dgm:bulletEnabled val="1"/>
        </dgm:presLayoutVars>
      </dgm:prSet>
      <dgm:spPr/>
    </dgm:pt>
    <dgm:pt modelId="{D10B2171-5D45-4386-A29A-A1388B5EB7B7}" type="pres">
      <dgm:prSet presAssocID="{65BA0F4D-0460-4B4E-BA6A-86CC11912C66}" presName="space" presStyleCnt="0"/>
      <dgm:spPr/>
    </dgm:pt>
    <dgm:pt modelId="{227890B3-0F75-4C38-9FCE-A81126DF7F6D}" type="pres">
      <dgm:prSet presAssocID="{E5EBCAB1-EEFC-42F3-9EBA-09B7924E950E}" presName="Name5" presStyleLbl="vennNode1" presStyleIdx="1" presStyleCnt="4">
        <dgm:presLayoutVars>
          <dgm:bulletEnabled val="1"/>
        </dgm:presLayoutVars>
      </dgm:prSet>
      <dgm:spPr/>
    </dgm:pt>
    <dgm:pt modelId="{4E12AD65-F0F1-4E58-A0F0-481DA8545FB4}" type="pres">
      <dgm:prSet presAssocID="{7C37515D-2A9E-4480-8B3B-A016312C8CC7}" presName="space" presStyleCnt="0"/>
      <dgm:spPr/>
    </dgm:pt>
    <dgm:pt modelId="{9D74977E-9DDD-4077-A26B-4E1A51A84E95}" type="pres">
      <dgm:prSet presAssocID="{607C3A73-8D73-40D5-9E38-A6A68423408B}" presName="Name5" presStyleLbl="vennNode1" presStyleIdx="2" presStyleCnt="4">
        <dgm:presLayoutVars>
          <dgm:bulletEnabled val="1"/>
        </dgm:presLayoutVars>
      </dgm:prSet>
      <dgm:spPr/>
    </dgm:pt>
    <dgm:pt modelId="{1C94EF5C-6F75-43F7-AF9D-F9CE004EA1F7}" type="pres">
      <dgm:prSet presAssocID="{A5D55F21-E8E2-4E94-A7E1-1C5DCB53A545}" presName="space" presStyleCnt="0"/>
      <dgm:spPr/>
    </dgm:pt>
    <dgm:pt modelId="{414CC095-8117-41D3-89B9-116E285153C6}" type="pres">
      <dgm:prSet presAssocID="{97A35190-9145-4F67-8D6E-4C04FA2645F3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D8379211-2CFE-40D3-8FCB-B76DA316D570}" srcId="{28E29E31-AF97-485E-B894-0A3D412C8E83}" destId="{E5EBCAB1-EEFC-42F3-9EBA-09B7924E950E}" srcOrd="1" destOrd="0" parTransId="{E2C80EC0-C7B7-4169-AC18-59E2A43134B4}" sibTransId="{7C37515D-2A9E-4480-8B3B-A016312C8CC7}"/>
    <dgm:cxn modelId="{5F93526E-6711-4D37-9AD4-128D3A872FB2}" type="presOf" srcId="{E5EBCAB1-EEFC-42F3-9EBA-09B7924E950E}" destId="{227890B3-0F75-4C38-9FCE-A81126DF7F6D}" srcOrd="0" destOrd="0" presId="urn:microsoft.com/office/officeart/2005/8/layout/venn3"/>
    <dgm:cxn modelId="{6BE63E71-6536-4FB2-8FA9-0971C8121C92}" srcId="{28E29E31-AF97-485E-B894-0A3D412C8E83}" destId="{C18551DE-C5BA-4B86-90F8-AB5C68897D4D}" srcOrd="0" destOrd="0" parTransId="{7B78A7D4-3AFC-46FB-8A31-E9DA024BE532}" sibTransId="{65BA0F4D-0460-4B4E-BA6A-86CC11912C66}"/>
    <dgm:cxn modelId="{251B6174-03A7-4552-9F3B-5A8522C68E35}" type="presOf" srcId="{28E29E31-AF97-485E-B894-0A3D412C8E83}" destId="{DA4496BC-20BC-4504-9C8C-B98D90C8F9F7}" srcOrd="0" destOrd="0" presId="urn:microsoft.com/office/officeart/2005/8/layout/venn3"/>
    <dgm:cxn modelId="{DBEB7C93-1E25-448F-B7A0-2D92B5569E3F}" type="presOf" srcId="{C18551DE-C5BA-4B86-90F8-AB5C68897D4D}" destId="{42A29622-2978-4950-B84F-F2FBA2AAF401}" srcOrd="0" destOrd="0" presId="urn:microsoft.com/office/officeart/2005/8/layout/venn3"/>
    <dgm:cxn modelId="{925269C3-FAC0-475D-9B15-7723B869D5DF}" type="presOf" srcId="{607C3A73-8D73-40D5-9E38-A6A68423408B}" destId="{9D74977E-9DDD-4077-A26B-4E1A51A84E95}" srcOrd="0" destOrd="0" presId="urn:microsoft.com/office/officeart/2005/8/layout/venn3"/>
    <dgm:cxn modelId="{82B1FFD2-3F27-4DC3-BA87-52BC30793CDD}" srcId="{28E29E31-AF97-485E-B894-0A3D412C8E83}" destId="{97A35190-9145-4F67-8D6E-4C04FA2645F3}" srcOrd="3" destOrd="0" parTransId="{E46BF387-4CC3-4F2D-A25A-88989412BE53}" sibTransId="{B3DE3379-81A3-4AE8-B5C6-766250167C72}"/>
    <dgm:cxn modelId="{0AFFC4E2-9323-4E5C-8027-A4088D6C3FF0}" type="presOf" srcId="{97A35190-9145-4F67-8D6E-4C04FA2645F3}" destId="{414CC095-8117-41D3-89B9-116E285153C6}" srcOrd="0" destOrd="0" presId="urn:microsoft.com/office/officeart/2005/8/layout/venn3"/>
    <dgm:cxn modelId="{2ABF6CEA-E398-4325-ABBA-F1A7FF468D9D}" srcId="{28E29E31-AF97-485E-B894-0A3D412C8E83}" destId="{607C3A73-8D73-40D5-9E38-A6A68423408B}" srcOrd="2" destOrd="0" parTransId="{84A08919-87E3-4DC3-AD84-193DDC31AAD1}" sibTransId="{A5D55F21-E8E2-4E94-A7E1-1C5DCB53A545}"/>
    <dgm:cxn modelId="{2EDA3634-9BEF-4584-9B1A-123E5268A59B}" type="presParOf" srcId="{DA4496BC-20BC-4504-9C8C-B98D90C8F9F7}" destId="{42A29622-2978-4950-B84F-F2FBA2AAF401}" srcOrd="0" destOrd="0" presId="urn:microsoft.com/office/officeart/2005/8/layout/venn3"/>
    <dgm:cxn modelId="{40A6647A-5E3B-4442-B444-11A5508C7EBE}" type="presParOf" srcId="{DA4496BC-20BC-4504-9C8C-B98D90C8F9F7}" destId="{D10B2171-5D45-4386-A29A-A1388B5EB7B7}" srcOrd="1" destOrd="0" presId="urn:microsoft.com/office/officeart/2005/8/layout/venn3"/>
    <dgm:cxn modelId="{9D0700D9-FE19-47E8-A7CD-13EFA723C594}" type="presParOf" srcId="{DA4496BC-20BC-4504-9C8C-B98D90C8F9F7}" destId="{227890B3-0F75-4C38-9FCE-A81126DF7F6D}" srcOrd="2" destOrd="0" presId="urn:microsoft.com/office/officeart/2005/8/layout/venn3"/>
    <dgm:cxn modelId="{E705A5CD-8301-48F3-9D8B-2B4688D73F19}" type="presParOf" srcId="{DA4496BC-20BC-4504-9C8C-B98D90C8F9F7}" destId="{4E12AD65-F0F1-4E58-A0F0-481DA8545FB4}" srcOrd="3" destOrd="0" presId="urn:microsoft.com/office/officeart/2005/8/layout/venn3"/>
    <dgm:cxn modelId="{A164EC2B-1F90-4138-A157-E18CD94781E7}" type="presParOf" srcId="{DA4496BC-20BC-4504-9C8C-B98D90C8F9F7}" destId="{9D74977E-9DDD-4077-A26B-4E1A51A84E95}" srcOrd="4" destOrd="0" presId="urn:microsoft.com/office/officeart/2005/8/layout/venn3"/>
    <dgm:cxn modelId="{7707123E-1FEF-4E68-96A7-460D21EAF0F6}" type="presParOf" srcId="{DA4496BC-20BC-4504-9C8C-B98D90C8F9F7}" destId="{1C94EF5C-6F75-43F7-AF9D-F9CE004EA1F7}" srcOrd="5" destOrd="0" presId="urn:microsoft.com/office/officeart/2005/8/layout/venn3"/>
    <dgm:cxn modelId="{6CB41730-B0F7-4255-96EB-A648409E002E}" type="presParOf" srcId="{DA4496BC-20BC-4504-9C8C-B98D90C8F9F7}" destId="{414CC095-8117-41D3-89B9-116E285153C6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8D18D0-F0BB-447B-9723-D6F3A9BE94F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5CB08C6-57E2-4218-9ADE-1BDFCDD33734}">
      <dgm:prSet/>
      <dgm:spPr/>
      <dgm:t>
        <a:bodyPr/>
        <a:lstStyle/>
        <a:p>
          <a:r>
            <a:rPr lang="cs-CZ" dirty="0"/>
            <a:t>Zdraví jednotlivce je ovlivněno kontextem jeho životního postavení</a:t>
          </a:r>
        </a:p>
      </dgm:t>
    </dgm:pt>
    <dgm:pt modelId="{727B7682-8269-491E-877E-64E6910F5A95}" type="parTrans" cxnId="{E9867675-E7F5-4E52-8C52-293B282F8C14}">
      <dgm:prSet/>
      <dgm:spPr/>
      <dgm:t>
        <a:bodyPr/>
        <a:lstStyle/>
        <a:p>
          <a:endParaRPr lang="cs-CZ"/>
        </a:p>
      </dgm:t>
    </dgm:pt>
    <dgm:pt modelId="{38B338CD-21B7-40BB-8410-D66C695D1A5E}" type="sibTrans" cxnId="{E9867675-E7F5-4E52-8C52-293B282F8C14}">
      <dgm:prSet/>
      <dgm:spPr/>
      <dgm:t>
        <a:bodyPr/>
        <a:lstStyle/>
        <a:p>
          <a:endParaRPr lang="cs-CZ"/>
        </a:p>
      </dgm:t>
    </dgm:pt>
    <dgm:pt modelId="{FFC5EFFE-E8F9-4008-B490-E581121E03B4}">
      <dgm:prSet custT="1"/>
      <dgm:spPr>
        <a:solidFill>
          <a:srgbClr val="FFC000"/>
        </a:solidFill>
      </dgm:spPr>
      <dgm:t>
        <a:bodyPr/>
        <a:lstStyle/>
        <a:p>
          <a:r>
            <a:rPr lang="cs-CZ" sz="2400" b="1" dirty="0"/>
            <a:t>Vinit jednotlivce za jeho špatný zdravotní stav je nebezpečné zjednodušení</a:t>
          </a:r>
        </a:p>
      </dgm:t>
    </dgm:pt>
    <dgm:pt modelId="{17B3FFD9-FA01-488E-A469-B96B62395090}" type="parTrans" cxnId="{D1395BDC-2E6F-411D-A5B7-B1E86FC16200}">
      <dgm:prSet/>
      <dgm:spPr/>
      <dgm:t>
        <a:bodyPr/>
        <a:lstStyle/>
        <a:p>
          <a:endParaRPr lang="cs-CZ"/>
        </a:p>
      </dgm:t>
    </dgm:pt>
    <dgm:pt modelId="{3F6E94C0-A754-48CD-B776-DAB2E32A917D}" type="sibTrans" cxnId="{D1395BDC-2E6F-411D-A5B7-B1E86FC16200}">
      <dgm:prSet/>
      <dgm:spPr/>
      <dgm:t>
        <a:bodyPr/>
        <a:lstStyle/>
        <a:p>
          <a:endParaRPr lang="cs-CZ"/>
        </a:p>
      </dgm:t>
    </dgm:pt>
    <dgm:pt modelId="{0E828334-4B60-4311-A2E8-B0634CB88A60}">
      <dgm:prSet/>
      <dgm:spPr/>
      <dgm:t>
        <a:bodyPr/>
        <a:lstStyle/>
        <a:p>
          <a:r>
            <a:rPr lang="cs-CZ" dirty="0"/>
            <a:t>Nikdo nemá pod kontrolou všechny faktory dopadající na jeho zdraví</a:t>
          </a:r>
        </a:p>
      </dgm:t>
    </dgm:pt>
    <dgm:pt modelId="{55C21856-8165-4E18-9636-04FCA8E82488}" type="parTrans" cxnId="{5329B9D2-B47B-4B3F-A665-7254D33670C1}">
      <dgm:prSet/>
      <dgm:spPr/>
      <dgm:t>
        <a:bodyPr/>
        <a:lstStyle/>
        <a:p>
          <a:endParaRPr lang="cs-CZ"/>
        </a:p>
      </dgm:t>
    </dgm:pt>
    <dgm:pt modelId="{AD1732D4-7C89-461F-855A-0C891DB7ED3B}" type="sibTrans" cxnId="{5329B9D2-B47B-4B3F-A665-7254D33670C1}">
      <dgm:prSet/>
      <dgm:spPr/>
      <dgm:t>
        <a:bodyPr/>
        <a:lstStyle/>
        <a:p>
          <a:endParaRPr lang="cs-CZ"/>
        </a:p>
      </dgm:t>
    </dgm:pt>
    <dgm:pt modelId="{8219AD04-0BFF-4ADF-8A28-C42B03286023}" type="pres">
      <dgm:prSet presAssocID="{808D18D0-F0BB-447B-9723-D6F3A9BE94FA}" presName="linear" presStyleCnt="0">
        <dgm:presLayoutVars>
          <dgm:dir/>
          <dgm:animLvl val="lvl"/>
          <dgm:resizeHandles val="exact"/>
        </dgm:presLayoutVars>
      </dgm:prSet>
      <dgm:spPr/>
    </dgm:pt>
    <dgm:pt modelId="{664ED81F-9F57-4329-B650-3C7475AFDE08}" type="pres">
      <dgm:prSet presAssocID="{95CB08C6-57E2-4218-9ADE-1BDFCDD33734}" presName="parentLin" presStyleCnt="0"/>
      <dgm:spPr/>
    </dgm:pt>
    <dgm:pt modelId="{40CFBEA4-F00C-4484-AC6C-7089B51CD333}" type="pres">
      <dgm:prSet presAssocID="{95CB08C6-57E2-4218-9ADE-1BDFCDD33734}" presName="parentLeftMargin" presStyleLbl="node1" presStyleIdx="0" presStyleCnt="3"/>
      <dgm:spPr/>
    </dgm:pt>
    <dgm:pt modelId="{993DA6E5-4732-432A-8360-C75CB30242DD}" type="pres">
      <dgm:prSet presAssocID="{95CB08C6-57E2-4218-9ADE-1BDFCDD3373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C5E7746-41A4-4275-B3A4-DBFB61ADEF35}" type="pres">
      <dgm:prSet presAssocID="{95CB08C6-57E2-4218-9ADE-1BDFCDD33734}" presName="negativeSpace" presStyleCnt="0"/>
      <dgm:spPr/>
    </dgm:pt>
    <dgm:pt modelId="{E440901B-2228-4D75-A770-BB857FF31D77}" type="pres">
      <dgm:prSet presAssocID="{95CB08C6-57E2-4218-9ADE-1BDFCDD33734}" presName="childText" presStyleLbl="conFgAcc1" presStyleIdx="0" presStyleCnt="3">
        <dgm:presLayoutVars>
          <dgm:bulletEnabled val="1"/>
        </dgm:presLayoutVars>
      </dgm:prSet>
      <dgm:spPr/>
    </dgm:pt>
    <dgm:pt modelId="{BBFF6B54-F85C-4679-995F-E441283E7939}" type="pres">
      <dgm:prSet presAssocID="{38B338CD-21B7-40BB-8410-D66C695D1A5E}" presName="spaceBetweenRectangles" presStyleCnt="0"/>
      <dgm:spPr/>
    </dgm:pt>
    <dgm:pt modelId="{DED2D13B-CAC6-4058-A55A-DB82713C3DFC}" type="pres">
      <dgm:prSet presAssocID="{FFC5EFFE-E8F9-4008-B490-E581121E03B4}" presName="parentLin" presStyleCnt="0"/>
      <dgm:spPr/>
    </dgm:pt>
    <dgm:pt modelId="{FDE52974-71D3-4529-9402-5EB3848D56A3}" type="pres">
      <dgm:prSet presAssocID="{FFC5EFFE-E8F9-4008-B490-E581121E03B4}" presName="parentLeftMargin" presStyleLbl="node1" presStyleIdx="0" presStyleCnt="3"/>
      <dgm:spPr/>
    </dgm:pt>
    <dgm:pt modelId="{8ACE9946-7411-46ED-BECD-CF633BF9B5D2}" type="pres">
      <dgm:prSet presAssocID="{FFC5EFFE-E8F9-4008-B490-E581121E03B4}" presName="parentText" presStyleLbl="node1" presStyleIdx="1" presStyleCnt="3" custScaleY="233182">
        <dgm:presLayoutVars>
          <dgm:chMax val="0"/>
          <dgm:bulletEnabled val="1"/>
        </dgm:presLayoutVars>
      </dgm:prSet>
      <dgm:spPr/>
    </dgm:pt>
    <dgm:pt modelId="{9E9FD40E-6F77-42AB-B50A-BF4869DD85A0}" type="pres">
      <dgm:prSet presAssocID="{FFC5EFFE-E8F9-4008-B490-E581121E03B4}" presName="negativeSpace" presStyleCnt="0"/>
      <dgm:spPr/>
    </dgm:pt>
    <dgm:pt modelId="{5E0649A4-6884-4098-A29A-0AA5B4CB72EB}" type="pres">
      <dgm:prSet presAssocID="{FFC5EFFE-E8F9-4008-B490-E581121E03B4}" presName="childText" presStyleLbl="conFgAcc1" presStyleIdx="1" presStyleCnt="3">
        <dgm:presLayoutVars>
          <dgm:bulletEnabled val="1"/>
        </dgm:presLayoutVars>
      </dgm:prSet>
      <dgm:spPr/>
    </dgm:pt>
    <dgm:pt modelId="{C92F0B7B-3210-45FA-AB2A-CAD9C6786AF6}" type="pres">
      <dgm:prSet presAssocID="{3F6E94C0-A754-48CD-B776-DAB2E32A917D}" presName="spaceBetweenRectangles" presStyleCnt="0"/>
      <dgm:spPr/>
    </dgm:pt>
    <dgm:pt modelId="{1DC5E832-6EEE-4DC8-8EA2-F02D3D6712A7}" type="pres">
      <dgm:prSet presAssocID="{0E828334-4B60-4311-A2E8-B0634CB88A60}" presName="parentLin" presStyleCnt="0"/>
      <dgm:spPr/>
    </dgm:pt>
    <dgm:pt modelId="{D4E266E7-1DA6-41EE-ABA0-7A0846FB3198}" type="pres">
      <dgm:prSet presAssocID="{0E828334-4B60-4311-A2E8-B0634CB88A60}" presName="parentLeftMargin" presStyleLbl="node1" presStyleIdx="1" presStyleCnt="3"/>
      <dgm:spPr/>
    </dgm:pt>
    <dgm:pt modelId="{ED8DF41D-39AD-40A5-B74B-D287C24A28D2}" type="pres">
      <dgm:prSet presAssocID="{0E828334-4B60-4311-A2E8-B0634CB88A6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4421A31-807A-404C-8E6F-3A183DF90EE9}" type="pres">
      <dgm:prSet presAssocID="{0E828334-4B60-4311-A2E8-B0634CB88A60}" presName="negativeSpace" presStyleCnt="0"/>
      <dgm:spPr/>
    </dgm:pt>
    <dgm:pt modelId="{FA5A7F0F-0A7F-4A2F-A6E1-B63F9B584E54}" type="pres">
      <dgm:prSet presAssocID="{0E828334-4B60-4311-A2E8-B0634CB88A6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AF91E20-D0F0-400E-A77C-85BC3A302A63}" type="presOf" srcId="{FFC5EFFE-E8F9-4008-B490-E581121E03B4}" destId="{FDE52974-71D3-4529-9402-5EB3848D56A3}" srcOrd="0" destOrd="0" presId="urn:microsoft.com/office/officeart/2005/8/layout/list1"/>
    <dgm:cxn modelId="{E9867675-E7F5-4E52-8C52-293B282F8C14}" srcId="{808D18D0-F0BB-447B-9723-D6F3A9BE94FA}" destId="{95CB08C6-57E2-4218-9ADE-1BDFCDD33734}" srcOrd="0" destOrd="0" parTransId="{727B7682-8269-491E-877E-64E6910F5A95}" sibTransId="{38B338CD-21B7-40BB-8410-D66C695D1A5E}"/>
    <dgm:cxn modelId="{2B31837E-F81C-415D-84B2-25628923E209}" type="presOf" srcId="{95CB08C6-57E2-4218-9ADE-1BDFCDD33734}" destId="{40CFBEA4-F00C-4484-AC6C-7089B51CD333}" srcOrd="0" destOrd="0" presId="urn:microsoft.com/office/officeart/2005/8/layout/list1"/>
    <dgm:cxn modelId="{E1C784BE-F73C-4388-B9FC-B9AD2BBF6D2F}" type="presOf" srcId="{FFC5EFFE-E8F9-4008-B490-E581121E03B4}" destId="{8ACE9946-7411-46ED-BECD-CF633BF9B5D2}" srcOrd="1" destOrd="0" presId="urn:microsoft.com/office/officeart/2005/8/layout/list1"/>
    <dgm:cxn modelId="{AE755AC1-D313-4355-8B17-2338DDD987E3}" type="presOf" srcId="{0E828334-4B60-4311-A2E8-B0634CB88A60}" destId="{D4E266E7-1DA6-41EE-ABA0-7A0846FB3198}" srcOrd="0" destOrd="0" presId="urn:microsoft.com/office/officeart/2005/8/layout/list1"/>
    <dgm:cxn modelId="{5329B9D2-B47B-4B3F-A665-7254D33670C1}" srcId="{808D18D0-F0BB-447B-9723-D6F3A9BE94FA}" destId="{0E828334-4B60-4311-A2E8-B0634CB88A60}" srcOrd="2" destOrd="0" parTransId="{55C21856-8165-4E18-9636-04FCA8E82488}" sibTransId="{AD1732D4-7C89-461F-855A-0C891DB7ED3B}"/>
    <dgm:cxn modelId="{A1F9B4D4-3AD8-49ED-A8DC-8B55E4691160}" type="presOf" srcId="{808D18D0-F0BB-447B-9723-D6F3A9BE94FA}" destId="{8219AD04-0BFF-4ADF-8A28-C42B03286023}" srcOrd="0" destOrd="0" presId="urn:microsoft.com/office/officeart/2005/8/layout/list1"/>
    <dgm:cxn modelId="{D1395BDC-2E6F-411D-A5B7-B1E86FC16200}" srcId="{808D18D0-F0BB-447B-9723-D6F3A9BE94FA}" destId="{FFC5EFFE-E8F9-4008-B490-E581121E03B4}" srcOrd="1" destOrd="0" parTransId="{17B3FFD9-FA01-488E-A469-B96B62395090}" sibTransId="{3F6E94C0-A754-48CD-B776-DAB2E32A917D}"/>
    <dgm:cxn modelId="{5252E6E4-61FF-46AF-9D31-980853369EE4}" type="presOf" srcId="{95CB08C6-57E2-4218-9ADE-1BDFCDD33734}" destId="{993DA6E5-4732-432A-8360-C75CB30242DD}" srcOrd="1" destOrd="0" presId="urn:microsoft.com/office/officeart/2005/8/layout/list1"/>
    <dgm:cxn modelId="{A2B8B2F6-7836-4D9D-B550-CAA3C9F236F7}" type="presOf" srcId="{0E828334-4B60-4311-A2E8-B0634CB88A60}" destId="{ED8DF41D-39AD-40A5-B74B-D287C24A28D2}" srcOrd="1" destOrd="0" presId="urn:microsoft.com/office/officeart/2005/8/layout/list1"/>
    <dgm:cxn modelId="{C805B486-9177-4A75-9B9C-AE1349C40FB3}" type="presParOf" srcId="{8219AD04-0BFF-4ADF-8A28-C42B03286023}" destId="{664ED81F-9F57-4329-B650-3C7475AFDE08}" srcOrd="0" destOrd="0" presId="urn:microsoft.com/office/officeart/2005/8/layout/list1"/>
    <dgm:cxn modelId="{4EE7A976-171A-47D4-8C4A-CFF1288967A0}" type="presParOf" srcId="{664ED81F-9F57-4329-B650-3C7475AFDE08}" destId="{40CFBEA4-F00C-4484-AC6C-7089B51CD333}" srcOrd="0" destOrd="0" presId="urn:microsoft.com/office/officeart/2005/8/layout/list1"/>
    <dgm:cxn modelId="{31A0F485-2EC2-48CE-A33E-908282117E41}" type="presParOf" srcId="{664ED81F-9F57-4329-B650-3C7475AFDE08}" destId="{993DA6E5-4732-432A-8360-C75CB30242DD}" srcOrd="1" destOrd="0" presId="urn:microsoft.com/office/officeart/2005/8/layout/list1"/>
    <dgm:cxn modelId="{5557DDC8-E9D4-40C3-9D02-1CD3BE0B4363}" type="presParOf" srcId="{8219AD04-0BFF-4ADF-8A28-C42B03286023}" destId="{8C5E7746-41A4-4275-B3A4-DBFB61ADEF35}" srcOrd="1" destOrd="0" presId="urn:microsoft.com/office/officeart/2005/8/layout/list1"/>
    <dgm:cxn modelId="{71EE92DE-1CE4-4DDC-9B62-DA33A70B5F7A}" type="presParOf" srcId="{8219AD04-0BFF-4ADF-8A28-C42B03286023}" destId="{E440901B-2228-4D75-A770-BB857FF31D77}" srcOrd="2" destOrd="0" presId="urn:microsoft.com/office/officeart/2005/8/layout/list1"/>
    <dgm:cxn modelId="{958042F3-E28F-4C90-8C58-E095FC59DAA7}" type="presParOf" srcId="{8219AD04-0BFF-4ADF-8A28-C42B03286023}" destId="{BBFF6B54-F85C-4679-995F-E441283E7939}" srcOrd="3" destOrd="0" presId="urn:microsoft.com/office/officeart/2005/8/layout/list1"/>
    <dgm:cxn modelId="{5B2EC620-ABDD-482E-B786-B4FD0229362A}" type="presParOf" srcId="{8219AD04-0BFF-4ADF-8A28-C42B03286023}" destId="{DED2D13B-CAC6-4058-A55A-DB82713C3DFC}" srcOrd="4" destOrd="0" presId="urn:microsoft.com/office/officeart/2005/8/layout/list1"/>
    <dgm:cxn modelId="{AC5BFDA0-CF88-4772-98B0-BE9347E1FAE1}" type="presParOf" srcId="{DED2D13B-CAC6-4058-A55A-DB82713C3DFC}" destId="{FDE52974-71D3-4529-9402-5EB3848D56A3}" srcOrd="0" destOrd="0" presId="urn:microsoft.com/office/officeart/2005/8/layout/list1"/>
    <dgm:cxn modelId="{02024650-3F93-4D38-ACDA-09D22608219A}" type="presParOf" srcId="{DED2D13B-CAC6-4058-A55A-DB82713C3DFC}" destId="{8ACE9946-7411-46ED-BECD-CF633BF9B5D2}" srcOrd="1" destOrd="0" presId="urn:microsoft.com/office/officeart/2005/8/layout/list1"/>
    <dgm:cxn modelId="{A81E4980-2F80-4D6B-8387-C0B17FA93BCA}" type="presParOf" srcId="{8219AD04-0BFF-4ADF-8A28-C42B03286023}" destId="{9E9FD40E-6F77-42AB-B50A-BF4869DD85A0}" srcOrd="5" destOrd="0" presId="urn:microsoft.com/office/officeart/2005/8/layout/list1"/>
    <dgm:cxn modelId="{9BD251B3-9900-40A1-A610-5A2957F89140}" type="presParOf" srcId="{8219AD04-0BFF-4ADF-8A28-C42B03286023}" destId="{5E0649A4-6884-4098-A29A-0AA5B4CB72EB}" srcOrd="6" destOrd="0" presId="urn:microsoft.com/office/officeart/2005/8/layout/list1"/>
    <dgm:cxn modelId="{5C567423-24E9-4567-AFDC-332C5B378152}" type="presParOf" srcId="{8219AD04-0BFF-4ADF-8A28-C42B03286023}" destId="{C92F0B7B-3210-45FA-AB2A-CAD9C6786AF6}" srcOrd="7" destOrd="0" presId="urn:microsoft.com/office/officeart/2005/8/layout/list1"/>
    <dgm:cxn modelId="{4EA7AB20-78CA-41D6-AC06-E13D2ABB76F6}" type="presParOf" srcId="{8219AD04-0BFF-4ADF-8A28-C42B03286023}" destId="{1DC5E832-6EEE-4DC8-8EA2-F02D3D6712A7}" srcOrd="8" destOrd="0" presId="urn:microsoft.com/office/officeart/2005/8/layout/list1"/>
    <dgm:cxn modelId="{4F52CC14-F79C-4D73-B27D-7F732359CBF3}" type="presParOf" srcId="{1DC5E832-6EEE-4DC8-8EA2-F02D3D6712A7}" destId="{D4E266E7-1DA6-41EE-ABA0-7A0846FB3198}" srcOrd="0" destOrd="0" presId="urn:microsoft.com/office/officeart/2005/8/layout/list1"/>
    <dgm:cxn modelId="{E52AD815-DD1A-4CA1-AA1D-4E951A193430}" type="presParOf" srcId="{1DC5E832-6EEE-4DC8-8EA2-F02D3D6712A7}" destId="{ED8DF41D-39AD-40A5-B74B-D287C24A28D2}" srcOrd="1" destOrd="0" presId="urn:microsoft.com/office/officeart/2005/8/layout/list1"/>
    <dgm:cxn modelId="{B0C8F7C2-A2CA-4EB6-A4B6-60458793BF25}" type="presParOf" srcId="{8219AD04-0BFF-4ADF-8A28-C42B03286023}" destId="{F4421A31-807A-404C-8E6F-3A183DF90EE9}" srcOrd="9" destOrd="0" presId="urn:microsoft.com/office/officeart/2005/8/layout/list1"/>
    <dgm:cxn modelId="{9D878C08-2655-4127-A9ED-6520F4D1F562}" type="presParOf" srcId="{8219AD04-0BFF-4ADF-8A28-C42B03286023}" destId="{FA5A7F0F-0A7F-4A2F-A6E1-B63F9B584E5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B18C5E5-D892-42BB-AACF-09CDD351174F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cs-CZ"/>
        </a:p>
      </dgm:t>
    </dgm:pt>
    <dgm:pt modelId="{BCB0D0F3-57E5-4088-ADB5-AE35FC1D5246}">
      <dgm:prSet/>
      <dgm:spPr/>
      <dgm:t>
        <a:bodyPr/>
        <a:lstStyle/>
        <a:p>
          <a:r>
            <a:rPr lang="cs-CZ" dirty="0"/>
            <a:t>Příjem a sociální systém</a:t>
          </a:r>
        </a:p>
      </dgm:t>
    </dgm:pt>
    <dgm:pt modelId="{4D8FB95D-C398-4474-8BC9-51FAB9E44B03}" type="parTrans" cxnId="{34882E20-2DA1-4E71-A7FC-560E36732DF7}">
      <dgm:prSet/>
      <dgm:spPr/>
      <dgm:t>
        <a:bodyPr/>
        <a:lstStyle/>
        <a:p>
          <a:endParaRPr lang="cs-CZ"/>
        </a:p>
      </dgm:t>
    </dgm:pt>
    <dgm:pt modelId="{382BAEC3-167A-483E-8BF9-7CB753D41B1A}" type="sibTrans" cxnId="{34882E20-2DA1-4E71-A7FC-560E36732DF7}">
      <dgm:prSet/>
      <dgm:spPr/>
      <dgm:t>
        <a:bodyPr/>
        <a:lstStyle/>
        <a:p>
          <a:endParaRPr lang="cs-CZ"/>
        </a:p>
      </dgm:t>
    </dgm:pt>
    <dgm:pt modelId="{D450C3C6-91EC-4FDC-95F3-38685484787D}">
      <dgm:prSet/>
      <dgm:spPr/>
      <dgm:t>
        <a:bodyPr/>
        <a:lstStyle/>
        <a:p>
          <a:r>
            <a:rPr lang="cs-CZ" dirty="0"/>
            <a:t>Vzdělání</a:t>
          </a:r>
        </a:p>
      </dgm:t>
    </dgm:pt>
    <dgm:pt modelId="{97C0C0DE-C727-4AD4-A3B0-F6139FCF0C8C}" type="parTrans" cxnId="{1B35ADFE-827D-4DD1-ADFE-F48310319D4A}">
      <dgm:prSet/>
      <dgm:spPr/>
      <dgm:t>
        <a:bodyPr/>
        <a:lstStyle/>
        <a:p>
          <a:endParaRPr lang="cs-CZ"/>
        </a:p>
      </dgm:t>
    </dgm:pt>
    <dgm:pt modelId="{E6F52BE2-2FB7-46B8-B974-329542E15353}" type="sibTrans" cxnId="{1B35ADFE-827D-4DD1-ADFE-F48310319D4A}">
      <dgm:prSet/>
      <dgm:spPr/>
      <dgm:t>
        <a:bodyPr/>
        <a:lstStyle/>
        <a:p>
          <a:endParaRPr lang="cs-CZ"/>
        </a:p>
      </dgm:t>
    </dgm:pt>
    <dgm:pt modelId="{556CE49A-C84A-47C4-8FBB-360262B0764A}">
      <dgm:prSet/>
      <dgm:spPr/>
      <dgm:t>
        <a:bodyPr/>
        <a:lstStyle/>
        <a:p>
          <a:r>
            <a:rPr lang="cs-CZ" dirty="0"/>
            <a:t>Stabilita </a:t>
          </a:r>
          <a:r>
            <a:rPr lang="cs-CZ" dirty="0" err="1"/>
            <a:t>zaměsntnání</a:t>
          </a:r>
          <a:r>
            <a:rPr lang="cs-CZ" dirty="0"/>
            <a:t>/ nezaměstnanost</a:t>
          </a:r>
        </a:p>
      </dgm:t>
    </dgm:pt>
    <dgm:pt modelId="{416CEB48-B5A4-4180-9FFB-37F3D66ABFEB}" type="parTrans" cxnId="{90B78095-9DBB-490A-8BBD-4560CBE79954}">
      <dgm:prSet/>
      <dgm:spPr/>
      <dgm:t>
        <a:bodyPr/>
        <a:lstStyle/>
        <a:p>
          <a:endParaRPr lang="cs-CZ"/>
        </a:p>
      </dgm:t>
    </dgm:pt>
    <dgm:pt modelId="{9604D494-EEAB-4C60-A742-76275BEE4128}" type="sibTrans" cxnId="{90B78095-9DBB-490A-8BBD-4560CBE79954}">
      <dgm:prSet/>
      <dgm:spPr/>
      <dgm:t>
        <a:bodyPr/>
        <a:lstStyle/>
        <a:p>
          <a:endParaRPr lang="cs-CZ"/>
        </a:p>
      </dgm:t>
    </dgm:pt>
    <dgm:pt modelId="{882A18A4-8A8C-40AE-A91E-64DD33456AB0}">
      <dgm:prSet/>
      <dgm:spPr/>
      <dgm:t>
        <a:bodyPr/>
        <a:lstStyle/>
        <a:p>
          <a:r>
            <a:rPr lang="cs-CZ" dirty="0"/>
            <a:t>Hygiena práce</a:t>
          </a:r>
        </a:p>
      </dgm:t>
    </dgm:pt>
    <dgm:pt modelId="{2BA5AC91-0354-490B-86C7-255EDC81412E}" type="parTrans" cxnId="{46406E0F-0B46-4002-9A02-70BD8AD02512}">
      <dgm:prSet/>
      <dgm:spPr/>
      <dgm:t>
        <a:bodyPr/>
        <a:lstStyle/>
        <a:p>
          <a:endParaRPr lang="cs-CZ"/>
        </a:p>
      </dgm:t>
    </dgm:pt>
    <dgm:pt modelId="{A18AA055-8DDE-4104-ACAC-F7CD3C9D514A}" type="sibTrans" cxnId="{46406E0F-0B46-4002-9A02-70BD8AD02512}">
      <dgm:prSet/>
      <dgm:spPr/>
      <dgm:t>
        <a:bodyPr/>
        <a:lstStyle/>
        <a:p>
          <a:endParaRPr lang="cs-CZ"/>
        </a:p>
      </dgm:t>
    </dgm:pt>
    <dgm:pt modelId="{B9EC1C12-3759-426A-914B-303BB78E4BFB}">
      <dgm:prSet/>
      <dgm:spPr/>
      <dgm:t>
        <a:bodyPr/>
        <a:lstStyle/>
        <a:p>
          <a:r>
            <a:rPr lang="cs-CZ" dirty="0"/>
            <a:t>Potravinová bezpečnost</a:t>
          </a:r>
        </a:p>
      </dgm:t>
    </dgm:pt>
    <dgm:pt modelId="{F5ACBE6B-7B8E-47A9-A0DE-8FEF3CE5FBEC}" type="parTrans" cxnId="{80690CC5-45DB-4AFA-B1A2-F87BC3D68D6B}">
      <dgm:prSet/>
      <dgm:spPr/>
      <dgm:t>
        <a:bodyPr/>
        <a:lstStyle/>
        <a:p>
          <a:endParaRPr lang="cs-CZ"/>
        </a:p>
      </dgm:t>
    </dgm:pt>
    <dgm:pt modelId="{61642238-2590-48CC-843C-9FBC98F42B10}" type="sibTrans" cxnId="{80690CC5-45DB-4AFA-B1A2-F87BC3D68D6B}">
      <dgm:prSet/>
      <dgm:spPr/>
      <dgm:t>
        <a:bodyPr/>
        <a:lstStyle/>
        <a:p>
          <a:endParaRPr lang="cs-CZ"/>
        </a:p>
      </dgm:t>
    </dgm:pt>
    <dgm:pt modelId="{CB4E3DC7-989F-48AD-A4E7-2F0003E9398A}">
      <dgm:prSet/>
      <dgm:spPr/>
      <dgm:t>
        <a:bodyPr/>
        <a:lstStyle/>
        <a:p>
          <a:r>
            <a:rPr lang="cs-CZ" dirty="0"/>
            <a:t>Kvalita bydlení</a:t>
          </a:r>
        </a:p>
      </dgm:t>
    </dgm:pt>
    <dgm:pt modelId="{3E9B07C4-BB91-4FA6-8D07-312DBC4918E3}" type="parTrans" cxnId="{21CCA7E5-CCBC-4171-91EA-A2FAFB12E2ED}">
      <dgm:prSet/>
      <dgm:spPr/>
      <dgm:t>
        <a:bodyPr/>
        <a:lstStyle/>
        <a:p>
          <a:endParaRPr lang="cs-CZ"/>
        </a:p>
      </dgm:t>
    </dgm:pt>
    <dgm:pt modelId="{BF051C2C-B581-4322-BF25-739DBF3CECA7}" type="sibTrans" cxnId="{21CCA7E5-CCBC-4171-91EA-A2FAFB12E2ED}">
      <dgm:prSet/>
      <dgm:spPr/>
      <dgm:t>
        <a:bodyPr/>
        <a:lstStyle/>
        <a:p>
          <a:endParaRPr lang="cs-CZ"/>
        </a:p>
      </dgm:t>
    </dgm:pt>
    <dgm:pt modelId="{AEDBDC1F-75D1-44D0-B4C6-1C7AAFA79540}">
      <dgm:prSet/>
      <dgm:spPr/>
      <dgm:t>
        <a:bodyPr/>
        <a:lstStyle/>
        <a:p>
          <a:r>
            <a:rPr lang="cs-CZ" dirty="0"/>
            <a:t>Vlivy v raném dětství</a:t>
          </a:r>
        </a:p>
      </dgm:t>
    </dgm:pt>
    <dgm:pt modelId="{FDC8F7B1-0055-4D34-9310-CDE63DEE5A1C}" type="parTrans" cxnId="{E4BA32A3-75E9-4670-8DEB-CB6D7BF8F84D}">
      <dgm:prSet/>
      <dgm:spPr/>
      <dgm:t>
        <a:bodyPr/>
        <a:lstStyle/>
        <a:p>
          <a:endParaRPr lang="cs-CZ"/>
        </a:p>
      </dgm:t>
    </dgm:pt>
    <dgm:pt modelId="{60A45951-273F-483D-89BB-FD6AB012CC09}" type="sibTrans" cxnId="{E4BA32A3-75E9-4670-8DEB-CB6D7BF8F84D}">
      <dgm:prSet/>
      <dgm:spPr/>
      <dgm:t>
        <a:bodyPr/>
        <a:lstStyle/>
        <a:p>
          <a:endParaRPr lang="cs-CZ"/>
        </a:p>
      </dgm:t>
    </dgm:pt>
    <dgm:pt modelId="{31C13858-4891-42DF-ABEE-61F51BEA3D4F}">
      <dgm:prSet/>
      <dgm:spPr/>
      <dgm:t>
        <a:bodyPr/>
        <a:lstStyle/>
        <a:p>
          <a:r>
            <a:rPr lang="cs-CZ" dirty="0"/>
            <a:t>Inkluze a Sociální kontakty  </a:t>
          </a:r>
        </a:p>
      </dgm:t>
    </dgm:pt>
    <dgm:pt modelId="{A65ADB23-2C79-4815-AB0E-9233ACFE5A13}" type="parTrans" cxnId="{93F5A289-0EAE-4CA9-B7B5-FA56DF7AAA1E}">
      <dgm:prSet/>
      <dgm:spPr/>
      <dgm:t>
        <a:bodyPr/>
        <a:lstStyle/>
        <a:p>
          <a:endParaRPr lang="cs-CZ"/>
        </a:p>
      </dgm:t>
    </dgm:pt>
    <dgm:pt modelId="{183F2051-A2E8-4FE9-8EB9-39B0F4362601}" type="sibTrans" cxnId="{93F5A289-0EAE-4CA9-B7B5-FA56DF7AAA1E}">
      <dgm:prSet/>
      <dgm:spPr/>
      <dgm:t>
        <a:bodyPr/>
        <a:lstStyle/>
        <a:p>
          <a:endParaRPr lang="cs-CZ"/>
        </a:p>
      </dgm:t>
    </dgm:pt>
    <dgm:pt modelId="{ADD65751-B0C0-439D-92D5-4DE5355F8F85}">
      <dgm:prSet/>
      <dgm:spPr/>
      <dgm:t>
        <a:bodyPr/>
        <a:lstStyle/>
        <a:p>
          <a:r>
            <a:rPr lang="cs-CZ" dirty="0"/>
            <a:t>Strukturální konflikt (nedostatek zdrojů)</a:t>
          </a:r>
        </a:p>
      </dgm:t>
    </dgm:pt>
    <dgm:pt modelId="{EC58B9FA-620B-46E2-B383-CDD0A38E6F34}" type="parTrans" cxnId="{3B8CD8B5-321F-4B12-9E20-50A2BA17AAA3}">
      <dgm:prSet/>
      <dgm:spPr/>
      <dgm:t>
        <a:bodyPr/>
        <a:lstStyle/>
        <a:p>
          <a:endParaRPr lang="cs-CZ"/>
        </a:p>
      </dgm:t>
    </dgm:pt>
    <dgm:pt modelId="{A7A9DDEA-4FA2-4B93-BBEA-25367787A519}" type="sibTrans" cxnId="{3B8CD8B5-321F-4B12-9E20-50A2BA17AAA3}">
      <dgm:prSet/>
      <dgm:spPr/>
      <dgm:t>
        <a:bodyPr/>
        <a:lstStyle/>
        <a:p>
          <a:endParaRPr lang="cs-CZ"/>
        </a:p>
      </dgm:t>
    </dgm:pt>
    <dgm:pt modelId="{8AEA7B3B-4249-4092-837B-213C4801B792}">
      <dgm:prSet/>
      <dgm:spPr/>
      <dgm:t>
        <a:bodyPr/>
        <a:lstStyle/>
        <a:p>
          <a:r>
            <a:rPr lang="cs-CZ" dirty="0"/>
            <a:t>Přístup ke zdravotní péči</a:t>
          </a:r>
        </a:p>
      </dgm:t>
    </dgm:pt>
    <dgm:pt modelId="{DA434EB9-0091-4F7F-9136-18501774C3C7}" type="parTrans" cxnId="{3C448CC2-5F33-42D8-8A2F-BC484CA30813}">
      <dgm:prSet/>
      <dgm:spPr/>
      <dgm:t>
        <a:bodyPr/>
        <a:lstStyle/>
        <a:p>
          <a:endParaRPr lang="cs-CZ"/>
        </a:p>
      </dgm:t>
    </dgm:pt>
    <dgm:pt modelId="{DC3E7011-DC49-4F7F-9297-93B94089402A}" type="sibTrans" cxnId="{3C448CC2-5F33-42D8-8A2F-BC484CA30813}">
      <dgm:prSet/>
      <dgm:spPr/>
      <dgm:t>
        <a:bodyPr/>
        <a:lstStyle/>
        <a:p>
          <a:endParaRPr lang="cs-CZ"/>
        </a:p>
      </dgm:t>
    </dgm:pt>
    <dgm:pt modelId="{25CE2CF4-9D5A-4D22-AE6E-1C3B58A85B14}" type="pres">
      <dgm:prSet presAssocID="{BB18C5E5-D892-42BB-AACF-09CDD351174F}" presName="linear" presStyleCnt="0">
        <dgm:presLayoutVars>
          <dgm:animLvl val="lvl"/>
          <dgm:resizeHandles val="exact"/>
        </dgm:presLayoutVars>
      </dgm:prSet>
      <dgm:spPr/>
    </dgm:pt>
    <dgm:pt modelId="{A889667A-AFED-446A-B794-BA3A021E7D59}" type="pres">
      <dgm:prSet presAssocID="{BCB0D0F3-57E5-4088-ADB5-AE35FC1D5246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B5B191D9-BB27-4A60-85A8-30C0926BC41C}" type="pres">
      <dgm:prSet presAssocID="{382BAEC3-167A-483E-8BF9-7CB753D41B1A}" presName="spacer" presStyleCnt="0"/>
      <dgm:spPr/>
    </dgm:pt>
    <dgm:pt modelId="{845ACE81-82A3-4E3C-9B4C-7CCC656BAFD6}" type="pres">
      <dgm:prSet presAssocID="{D450C3C6-91EC-4FDC-95F3-38685484787D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C586D90E-F043-4683-9784-DC0A87E19B7A}" type="pres">
      <dgm:prSet presAssocID="{E6F52BE2-2FB7-46B8-B974-329542E15353}" presName="spacer" presStyleCnt="0"/>
      <dgm:spPr/>
    </dgm:pt>
    <dgm:pt modelId="{0F426BB9-B638-479B-BB79-9AD1051AFCCB}" type="pres">
      <dgm:prSet presAssocID="{556CE49A-C84A-47C4-8FBB-360262B0764A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3CEF807B-556F-4942-87A4-D8AB14617535}" type="pres">
      <dgm:prSet presAssocID="{9604D494-EEAB-4C60-A742-76275BEE4128}" presName="spacer" presStyleCnt="0"/>
      <dgm:spPr/>
    </dgm:pt>
    <dgm:pt modelId="{6B5208B8-347B-4ACE-8F90-1DB39A97E58C}" type="pres">
      <dgm:prSet presAssocID="{882A18A4-8A8C-40AE-A91E-64DD33456AB0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F43B9D5E-677E-4D86-B13A-3E269F2F66DC}" type="pres">
      <dgm:prSet presAssocID="{A18AA055-8DDE-4104-ACAC-F7CD3C9D514A}" presName="spacer" presStyleCnt="0"/>
      <dgm:spPr/>
    </dgm:pt>
    <dgm:pt modelId="{6DFD717A-F914-4717-A01C-E959BD4161AA}" type="pres">
      <dgm:prSet presAssocID="{B9EC1C12-3759-426A-914B-303BB78E4BFB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6FC1EBC6-AD2A-4478-A17B-894DDBC5CFB1}" type="pres">
      <dgm:prSet presAssocID="{61642238-2590-48CC-843C-9FBC98F42B10}" presName="spacer" presStyleCnt="0"/>
      <dgm:spPr/>
    </dgm:pt>
    <dgm:pt modelId="{495CE880-ED3E-4C7F-ACB9-20C8C327DAEF}" type="pres">
      <dgm:prSet presAssocID="{CB4E3DC7-989F-48AD-A4E7-2F0003E9398A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9881663D-8D0E-4B64-AC33-446396B92CB7}" type="pres">
      <dgm:prSet presAssocID="{BF051C2C-B581-4322-BF25-739DBF3CECA7}" presName="spacer" presStyleCnt="0"/>
      <dgm:spPr/>
    </dgm:pt>
    <dgm:pt modelId="{5079DEA7-431B-4CE9-B891-7074091A4B62}" type="pres">
      <dgm:prSet presAssocID="{AEDBDC1F-75D1-44D0-B4C6-1C7AAFA79540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4FAB0FD6-26A4-43ED-B7B2-937BE6C4554C}" type="pres">
      <dgm:prSet presAssocID="{60A45951-273F-483D-89BB-FD6AB012CC09}" presName="spacer" presStyleCnt="0"/>
      <dgm:spPr/>
    </dgm:pt>
    <dgm:pt modelId="{643A8D8F-409B-4C01-B0A3-8926E5223416}" type="pres">
      <dgm:prSet presAssocID="{31C13858-4891-42DF-ABEE-61F51BEA3D4F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58375BCC-058B-4CC8-8BC6-5BB67050B524}" type="pres">
      <dgm:prSet presAssocID="{183F2051-A2E8-4FE9-8EB9-39B0F4362601}" presName="spacer" presStyleCnt="0"/>
      <dgm:spPr/>
    </dgm:pt>
    <dgm:pt modelId="{3E1ADEEB-639E-40FF-AF67-4A6B9FF640DE}" type="pres">
      <dgm:prSet presAssocID="{ADD65751-B0C0-439D-92D5-4DE5355F8F85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42C35D89-670B-430C-9C18-1BDE9EB4991C}" type="pres">
      <dgm:prSet presAssocID="{A7A9DDEA-4FA2-4B93-BBEA-25367787A519}" presName="spacer" presStyleCnt="0"/>
      <dgm:spPr/>
    </dgm:pt>
    <dgm:pt modelId="{AEE0A139-2748-418B-B5CC-6CC9A98CC1B7}" type="pres">
      <dgm:prSet presAssocID="{8AEA7B3B-4249-4092-837B-213C4801B792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46406E0F-0B46-4002-9A02-70BD8AD02512}" srcId="{BB18C5E5-D892-42BB-AACF-09CDD351174F}" destId="{882A18A4-8A8C-40AE-A91E-64DD33456AB0}" srcOrd="3" destOrd="0" parTransId="{2BA5AC91-0354-490B-86C7-255EDC81412E}" sibTransId="{A18AA055-8DDE-4104-ACAC-F7CD3C9D514A}"/>
    <dgm:cxn modelId="{34882E20-2DA1-4E71-A7FC-560E36732DF7}" srcId="{BB18C5E5-D892-42BB-AACF-09CDD351174F}" destId="{BCB0D0F3-57E5-4088-ADB5-AE35FC1D5246}" srcOrd="0" destOrd="0" parTransId="{4D8FB95D-C398-4474-8BC9-51FAB9E44B03}" sibTransId="{382BAEC3-167A-483E-8BF9-7CB753D41B1A}"/>
    <dgm:cxn modelId="{41393F2B-E443-4D1C-8A06-BF5935F98E95}" type="presOf" srcId="{31C13858-4891-42DF-ABEE-61F51BEA3D4F}" destId="{643A8D8F-409B-4C01-B0A3-8926E5223416}" srcOrd="0" destOrd="0" presId="urn:microsoft.com/office/officeart/2005/8/layout/vList2"/>
    <dgm:cxn modelId="{9C70622C-E101-4A14-8F22-DA7777549121}" type="presOf" srcId="{ADD65751-B0C0-439D-92D5-4DE5355F8F85}" destId="{3E1ADEEB-639E-40FF-AF67-4A6B9FF640DE}" srcOrd="0" destOrd="0" presId="urn:microsoft.com/office/officeart/2005/8/layout/vList2"/>
    <dgm:cxn modelId="{46BB2D3D-3AA2-47A0-901D-46DCF06F9C8A}" type="presOf" srcId="{882A18A4-8A8C-40AE-A91E-64DD33456AB0}" destId="{6B5208B8-347B-4ACE-8F90-1DB39A97E58C}" srcOrd="0" destOrd="0" presId="urn:microsoft.com/office/officeart/2005/8/layout/vList2"/>
    <dgm:cxn modelId="{41FE9547-EDAB-43C9-9CCB-927D0CBDF5FA}" type="presOf" srcId="{556CE49A-C84A-47C4-8FBB-360262B0764A}" destId="{0F426BB9-B638-479B-BB79-9AD1051AFCCB}" srcOrd="0" destOrd="0" presId="urn:microsoft.com/office/officeart/2005/8/layout/vList2"/>
    <dgm:cxn modelId="{BDA6064B-9C58-470D-8890-A61ACFBDAC4A}" type="presOf" srcId="{8AEA7B3B-4249-4092-837B-213C4801B792}" destId="{AEE0A139-2748-418B-B5CC-6CC9A98CC1B7}" srcOrd="0" destOrd="0" presId="urn:microsoft.com/office/officeart/2005/8/layout/vList2"/>
    <dgm:cxn modelId="{5FA29F83-8245-4A33-85B0-3BE48EC66A09}" type="presOf" srcId="{BB18C5E5-D892-42BB-AACF-09CDD351174F}" destId="{25CE2CF4-9D5A-4D22-AE6E-1C3B58A85B14}" srcOrd="0" destOrd="0" presId="urn:microsoft.com/office/officeart/2005/8/layout/vList2"/>
    <dgm:cxn modelId="{93F5A289-0EAE-4CA9-B7B5-FA56DF7AAA1E}" srcId="{BB18C5E5-D892-42BB-AACF-09CDD351174F}" destId="{31C13858-4891-42DF-ABEE-61F51BEA3D4F}" srcOrd="7" destOrd="0" parTransId="{A65ADB23-2C79-4815-AB0E-9233ACFE5A13}" sibTransId="{183F2051-A2E8-4FE9-8EB9-39B0F4362601}"/>
    <dgm:cxn modelId="{90B78095-9DBB-490A-8BBD-4560CBE79954}" srcId="{BB18C5E5-D892-42BB-AACF-09CDD351174F}" destId="{556CE49A-C84A-47C4-8FBB-360262B0764A}" srcOrd="2" destOrd="0" parTransId="{416CEB48-B5A4-4180-9FFB-37F3D66ABFEB}" sibTransId="{9604D494-EEAB-4C60-A742-76275BEE4128}"/>
    <dgm:cxn modelId="{9C2887A0-4663-433F-9E68-269CDD8DF6F1}" type="presOf" srcId="{CB4E3DC7-989F-48AD-A4E7-2F0003E9398A}" destId="{495CE880-ED3E-4C7F-ACB9-20C8C327DAEF}" srcOrd="0" destOrd="0" presId="urn:microsoft.com/office/officeart/2005/8/layout/vList2"/>
    <dgm:cxn modelId="{E4BA32A3-75E9-4670-8DEB-CB6D7BF8F84D}" srcId="{BB18C5E5-D892-42BB-AACF-09CDD351174F}" destId="{AEDBDC1F-75D1-44D0-B4C6-1C7AAFA79540}" srcOrd="6" destOrd="0" parTransId="{FDC8F7B1-0055-4D34-9310-CDE63DEE5A1C}" sibTransId="{60A45951-273F-483D-89BB-FD6AB012CC09}"/>
    <dgm:cxn modelId="{3B8CD8B5-321F-4B12-9E20-50A2BA17AAA3}" srcId="{BB18C5E5-D892-42BB-AACF-09CDD351174F}" destId="{ADD65751-B0C0-439D-92D5-4DE5355F8F85}" srcOrd="8" destOrd="0" parTransId="{EC58B9FA-620B-46E2-B383-CDD0A38E6F34}" sibTransId="{A7A9DDEA-4FA2-4B93-BBEA-25367787A519}"/>
    <dgm:cxn modelId="{C95538B9-9466-4FAD-8BF9-B08B6D3A5058}" type="presOf" srcId="{B9EC1C12-3759-426A-914B-303BB78E4BFB}" destId="{6DFD717A-F914-4717-A01C-E959BD4161AA}" srcOrd="0" destOrd="0" presId="urn:microsoft.com/office/officeart/2005/8/layout/vList2"/>
    <dgm:cxn modelId="{3C448CC2-5F33-42D8-8A2F-BC484CA30813}" srcId="{BB18C5E5-D892-42BB-AACF-09CDD351174F}" destId="{8AEA7B3B-4249-4092-837B-213C4801B792}" srcOrd="9" destOrd="0" parTransId="{DA434EB9-0091-4F7F-9136-18501774C3C7}" sibTransId="{DC3E7011-DC49-4F7F-9297-93B94089402A}"/>
    <dgm:cxn modelId="{80690CC5-45DB-4AFA-B1A2-F87BC3D68D6B}" srcId="{BB18C5E5-D892-42BB-AACF-09CDD351174F}" destId="{B9EC1C12-3759-426A-914B-303BB78E4BFB}" srcOrd="4" destOrd="0" parTransId="{F5ACBE6B-7B8E-47A9-A0DE-8FEF3CE5FBEC}" sibTransId="{61642238-2590-48CC-843C-9FBC98F42B10}"/>
    <dgm:cxn modelId="{21CCA7E5-CCBC-4171-91EA-A2FAFB12E2ED}" srcId="{BB18C5E5-D892-42BB-AACF-09CDD351174F}" destId="{CB4E3DC7-989F-48AD-A4E7-2F0003E9398A}" srcOrd="5" destOrd="0" parTransId="{3E9B07C4-BB91-4FA6-8D07-312DBC4918E3}" sibTransId="{BF051C2C-B581-4322-BF25-739DBF3CECA7}"/>
    <dgm:cxn modelId="{3EB90FF0-06B6-4665-94E3-B57B61456558}" type="presOf" srcId="{BCB0D0F3-57E5-4088-ADB5-AE35FC1D5246}" destId="{A889667A-AFED-446A-B794-BA3A021E7D59}" srcOrd="0" destOrd="0" presId="urn:microsoft.com/office/officeart/2005/8/layout/vList2"/>
    <dgm:cxn modelId="{AACFE6F1-A2E5-4E75-A73A-CF9A6C628D96}" type="presOf" srcId="{D450C3C6-91EC-4FDC-95F3-38685484787D}" destId="{845ACE81-82A3-4E3C-9B4C-7CCC656BAFD6}" srcOrd="0" destOrd="0" presId="urn:microsoft.com/office/officeart/2005/8/layout/vList2"/>
    <dgm:cxn modelId="{D47546FE-FBEB-4C1D-BE95-69B484728C02}" type="presOf" srcId="{AEDBDC1F-75D1-44D0-B4C6-1C7AAFA79540}" destId="{5079DEA7-431B-4CE9-B891-7074091A4B62}" srcOrd="0" destOrd="0" presId="urn:microsoft.com/office/officeart/2005/8/layout/vList2"/>
    <dgm:cxn modelId="{1B35ADFE-827D-4DD1-ADFE-F48310319D4A}" srcId="{BB18C5E5-D892-42BB-AACF-09CDD351174F}" destId="{D450C3C6-91EC-4FDC-95F3-38685484787D}" srcOrd="1" destOrd="0" parTransId="{97C0C0DE-C727-4AD4-A3B0-F6139FCF0C8C}" sibTransId="{E6F52BE2-2FB7-46B8-B974-329542E15353}"/>
    <dgm:cxn modelId="{7CC88594-6D62-4C55-8A27-4BCA356CF0D5}" type="presParOf" srcId="{25CE2CF4-9D5A-4D22-AE6E-1C3B58A85B14}" destId="{A889667A-AFED-446A-B794-BA3A021E7D59}" srcOrd="0" destOrd="0" presId="urn:microsoft.com/office/officeart/2005/8/layout/vList2"/>
    <dgm:cxn modelId="{DCB86EBE-962C-4444-8997-C1AFD3431978}" type="presParOf" srcId="{25CE2CF4-9D5A-4D22-AE6E-1C3B58A85B14}" destId="{B5B191D9-BB27-4A60-85A8-30C0926BC41C}" srcOrd="1" destOrd="0" presId="urn:microsoft.com/office/officeart/2005/8/layout/vList2"/>
    <dgm:cxn modelId="{3406DBE2-7D8F-4955-A735-914A9D85D33A}" type="presParOf" srcId="{25CE2CF4-9D5A-4D22-AE6E-1C3B58A85B14}" destId="{845ACE81-82A3-4E3C-9B4C-7CCC656BAFD6}" srcOrd="2" destOrd="0" presId="urn:microsoft.com/office/officeart/2005/8/layout/vList2"/>
    <dgm:cxn modelId="{943CAFBE-9621-46AC-95DF-CF52931F6BF2}" type="presParOf" srcId="{25CE2CF4-9D5A-4D22-AE6E-1C3B58A85B14}" destId="{C586D90E-F043-4683-9784-DC0A87E19B7A}" srcOrd="3" destOrd="0" presId="urn:microsoft.com/office/officeart/2005/8/layout/vList2"/>
    <dgm:cxn modelId="{0EB4E216-3FB5-4C1C-8F49-10A940D4A3C5}" type="presParOf" srcId="{25CE2CF4-9D5A-4D22-AE6E-1C3B58A85B14}" destId="{0F426BB9-B638-479B-BB79-9AD1051AFCCB}" srcOrd="4" destOrd="0" presId="urn:microsoft.com/office/officeart/2005/8/layout/vList2"/>
    <dgm:cxn modelId="{0B50D95F-0FC5-403D-82D4-711520847520}" type="presParOf" srcId="{25CE2CF4-9D5A-4D22-AE6E-1C3B58A85B14}" destId="{3CEF807B-556F-4942-87A4-D8AB14617535}" srcOrd="5" destOrd="0" presId="urn:microsoft.com/office/officeart/2005/8/layout/vList2"/>
    <dgm:cxn modelId="{C90D01C4-E57B-4C8F-8317-0C9123E26C19}" type="presParOf" srcId="{25CE2CF4-9D5A-4D22-AE6E-1C3B58A85B14}" destId="{6B5208B8-347B-4ACE-8F90-1DB39A97E58C}" srcOrd="6" destOrd="0" presId="urn:microsoft.com/office/officeart/2005/8/layout/vList2"/>
    <dgm:cxn modelId="{27B54297-470E-49DA-9506-F4873C598AC8}" type="presParOf" srcId="{25CE2CF4-9D5A-4D22-AE6E-1C3B58A85B14}" destId="{F43B9D5E-677E-4D86-B13A-3E269F2F66DC}" srcOrd="7" destOrd="0" presId="urn:microsoft.com/office/officeart/2005/8/layout/vList2"/>
    <dgm:cxn modelId="{E7E3F1A6-E144-46DA-8828-29BBD1801CC7}" type="presParOf" srcId="{25CE2CF4-9D5A-4D22-AE6E-1C3B58A85B14}" destId="{6DFD717A-F914-4717-A01C-E959BD4161AA}" srcOrd="8" destOrd="0" presId="urn:microsoft.com/office/officeart/2005/8/layout/vList2"/>
    <dgm:cxn modelId="{D2183970-8824-4838-AADE-2A583D8E3770}" type="presParOf" srcId="{25CE2CF4-9D5A-4D22-AE6E-1C3B58A85B14}" destId="{6FC1EBC6-AD2A-4478-A17B-894DDBC5CFB1}" srcOrd="9" destOrd="0" presId="urn:microsoft.com/office/officeart/2005/8/layout/vList2"/>
    <dgm:cxn modelId="{C5D28CC1-BDCF-47D9-A5F2-EA4ACD606C05}" type="presParOf" srcId="{25CE2CF4-9D5A-4D22-AE6E-1C3B58A85B14}" destId="{495CE880-ED3E-4C7F-ACB9-20C8C327DAEF}" srcOrd="10" destOrd="0" presId="urn:microsoft.com/office/officeart/2005/8/layout/vList2"/>
    <dgm:cxn modelId="{FED2E123-4884-48A8-8ABC-7FB13D09765B}" type="presParOf" srcId="{25CE2CF4-9D5A-4D22-AE6E-1C3B58A85B14}" destId="{9881663D-8D0E-4B64-AC33-446396B92CB7}" srcOrd="11" destOrd="0" presId="urn:microsoft.com/office/officeart/2005/8/layout/vList2"/>
    <dgm:cxn modelId="{EFF7008A-33C6-405F-91BA-1D36958193AC}" type="presParOf" srcId="{25CE2CF4-9D5A-4D22-AE6E-1C3B58A85B14}" destId="{5079DEA7-431B-4CE9-B891-7074091A4B62}" srcOrd="12" destOrd="0" presId="urn:microsoft.com/office/officeart/2005/8/layout/vList2"/>
    <dgm:cxn modelId="{776358AA-147C-49BC-A56D-E6D0DDBF4FC3}" type="presParOf" srcId="{25CE2CF4-9D5A-4D22-AE6E-1C3B58A85B14}" destId="{4FAB0FD6-26A4-43ED-B7B2-937BE6C4554C}" srcOrd="13" destOrd="0" presId="urn:microsoft.com/office/officeart/2005/8/layout/vList2"/>
    <dgm:cxn modelId="{564A146A-CE4A-4F6B-A730-8C2E396953F0}" type="presParOf" srcId="{25CE2CF4-9D5A-4D22-AE6E-1C3B58A85B14}" destId="{643A8D8F-409B-4C01-B0A3-8926E5223416}" srcOrd="14" destOrd="0" presId="urn:microsoft.com/office/officeart/2005/8/layout/vList2"/>
    <dgm:cxn modelId="{D1BEC0FD-6D33-43A6-8F74-DC70B6142A0C}" type="presParOf" srcId="{25CE2CF4-9D5A-4D22-AE6E-1C3B58A85B14}" destId="{58375BCC-058B-4CC8-8BC6-5BB67050B524}" srcOrd="15" destOrd="0" presId="urn:microsoft.com/office/officeart/2005/8/layout/vList2"/>
    <dgm:cxn modelId="{664B847D-0999-4330-A278-9F3A3AF33854}" type="presParOf" srcId="{25CE2CF4-9D5A-4D22-AE6E-1C3B58A85B14}" destId="{3E1ADEEB-639E-40FF-AF67-4A6B9FF640DE}" srcOrd="16" destOrd="0" presId="urn:microsoft.com/office/officeart/2005/8/layout/vList2"/>
    <dgm:cxn modelId="{19C56C8B-B58F-462F-B73A-79DF408C4248}" type="presParOf" srcId="{25CE2CF4-9D5A-4D22-AE6E-1C3B58A85B14}" destId="{42C35D89-670B-430C-9C18-1BDE9EB4991C}" srcOrd="17" destOrd="0" presId="urn:microsoft.com/office/officeart/2005/8/layout/vList2"/>
    <dgm:cxn modelId="{529BD815-5537-4A32-B65A-49FB2336685C}" type="presParOf" srcId="{25CE2CF4-9D5A-4D22-AE6E-1C3B58A85B14}" destId="{AEE0A139-2748-418B-B5CC-6CC9A98CC1B7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E61AE-9472-41F3-90E8-3CAB5413D6B6}">
      <dsp:nvSpPr>
        <dsp:cNvPr id="0" name=""/>
        <dsp:cNvSpPr/>
      </dsp:nvSpPr>
      <dsp:spPr>
        <a:xfrm>
          <a:off x="0" y="277773"/>
          <a:ext cx="5219998" cy="725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b="0" kern="1200"/>
            <a:t>Biomedicínský</a:t>
          </a:r>
          <a:endParaRPr lang="cs-CZ" sz="3100" kern="1200"/>
        </a:p>
      </dsp:txBody>
      <dsp:txXfrm>
        <a:off x="35411" y="313184"/>
        <a:ext cx="5149176" cy="654577"/>
      </dsp:txXfrm>
    </dsp:sp>
    <dsp:sp modelId="{CA565A88-1AB2-44EF-9B28-4D713D272E7E}">
      <dsp:nvSpPr>
        <dsp:cNvPr id="0" name=""/>
        <dsp:cNvSpPr/>
      </dsp:nvSpPr>
      <dsp:spPr>
        <a:xfrm>
          <a:off x="0" y="1003173"/>
          <a:ext cx="5219998" cy="1411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35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b="0" kern="1200" dirty="0"/>
            <a:t>„negativní model“ hledající poruchy zdraví</a:t>
          </a:r>
          <a:endParaRPr lang="cs-CZ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kern="1200" dirty="0" err="1"/>
            <a:t>Posuzováná</a:t>
          </a:r>
          <a:r>
            <a:rPr lang="cs-CZ" sz="2400" kern="1200" dirty="0"/>
            <a:t> zdraví jako odchylky od normy</a:t>
          </a:r>
        </a:p>
      </dsp:txBody>
      <dsp:txXfrm>
        <a:off x="0" y="1003173"/>
        <a:ext cx="5219998" cy="1411739"/>
      </dsp:txXfrm>
    </dsp:sp>
    <dsp:sp modelId="{BE5A9E5F-F080-4389-A661-832217D343AA}">
      <dsp:nvSpPr>
        <dsp:cNvPr id="0" name=""/>
        <dsp:cNvSpPr/>
      </dsp:nvSpPr>
      <dsp:spPr>
        <a:xfrm>
          <a:off x="0" y="2414913"/>
          <a:ext cx="5219998" cy="725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b="0" kern="1200"/>
            <a:t>Ekonomicko sociální model</a:t>
          </a:r>
          <a:endParaRPr lang="cs-CZ" sz="3100" kern="1200"/>
        </a:p>
      </dsp:txBody>
      <dsp:txXfrm>
        <a:off x="35411" y="2450324"/>
        <a:ext cx="5149176" cy="654577"/>
      </dsp:txXfrm>
    </dsp:sp>
    <dsp:sp modelId="{8BC7CE2C-3CFE-45E6-80FB-43ABDE77646D}">
      <dsp:nvSpPr>
        <dsp:cNvPr id="0" name=""/>
        <dsp:cNvSpPr/>
      </dsp:nvSpPr>
      <dsp:spPr>
        <a:xfrm>
          <a:off x="0" y="3140313"/>
          <a:ext cx="5219998" cy="721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735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b="0" kern="1200" dirty="0"/>
            <a:t>prostředek umožňující dosahovat jiné cíle</a:t>
          </a:r>
          <a:endParaRPr lang="cs-CZ" sz="2400" kern="1200" dirty="0"/>
        </a:p>
      </dsp:txBody>
      <dsp:txXfrm>
        <a:off x="0" y="3140313"/>
        <a:ext cx="5219998" cy="72191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4FFA92-603A-473E-A819-27B006111F85}">
      <dsp:nvSpPr>
        <dsp:cNvPr id="0" name=""/>
        <dsp:cNvSpPr/>
      </dsp:nvSpPr>
      <dsp:spPr>
        <a:xfrm>
          <a:off x="3675" y="686518"/>
          <a:ext cx="1989972" cy="1193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Sociální gradient</a:t>
          </a:r>
          <a:endParaRPr lang="cs-CZ" sz="2000" kern="1200"/>
        </a:p>
      </dsp:txBody>
      <dsp:txXfrm>
        <a:off x="3675" y="686518"/>
        <a:ext cx="1989972" cy="1193983"/>
      </dsp:txXfrm>
    </dsp:sp>
    <dsp:sp modelId="{A0DE7EAD-538F-46C7-9205-FE2B3E89C737}">
      <dsp:nvSpPr>
        <dsp:cNvPr id="0" name=""/>
        <dsp:cNvSpPr/>
      </dsp:nvSpPr>
      <dsp:spPr>
        <a:xfrm>
          <a:off x="2192644" y="686518"/>
          <a:ext cx="1989972" cy="1193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Stres</a:t>
          </a:r>
          <a:endParaRPr lang="cs-CZ" sz="2000" kern="1200"/>
        </a:p>
      </dsp:txBody>
      <dsp:txXfrm>
        <a:off x="2192644" y="686518"/>
        <a:ext cx="1989972" cy="1193983"/>
      </dsp:txXfrm>
    </dsp:sp>
    <dsp:sp modelId="{EFC3B993-CC9C-4E58-9527-17FDCAE44548}">
      <dsp:nvSpPr>
        <dsp:cNvPr id="0" name=""/>
        <dsp:cNvSpPr/>
      </dsp:nvSpPr>
      <dsp:spPr>
        <a:xfrm>
          <a:off x="4381613" y="686518"/>
          <a:ext cx="1989972" cy="1193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Časné období života</a:t>
          </a:r>
          <a:endParaRPr lang="cs-CZ" sz="2000" kern="1200"/>
        </a:p>
      </dsp:txBody>
      <dsp:txXfrm>
        <a:off x="4381613" y="686518"/>
        <a:ext cx="1989972" cy="1193983"/>
      </dsp:txXfrm>
    </dsp:sp>
    <dsp:sp modelId="{240B108D-A7E8-4C57-B11C-D4A3923DB8FD}">
      <dsp:nvSpPr>
        <dsp:cNvPr id="0" name=""/>
        <dsp:cNvSpPr/>
      </dsp:nvSpPr>
      <dsp:spPr>
        <a:xfrm>
          <a:off x="6570583" y="686518"/>
          <a:ext cx="1989972" cy="1193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Sociální izolace</a:t>
          </a:r>
          <a:endParaRPr lang="cs-CZ" sz="2000" kern="1200"/>
        </a:p>
      </dsp:txBody>
      <dsp:txXfrm>
        <a:off x="6570583" y="686518"/>
        <a:ext cx="1989972" cy="1193983"/>
      </dsp:txXfrm>
    </dsp:sp>
    <dsp:sp modelId="{52F15B1D-158A-4828-A96D-94A0060F622C}">
      <dsp:nvSpPr>
        <dsp:cNvPr id="0" name=""/>
        <dsp:cNvSpPr/>
      </dsp:nvSpPr>
      <dsp:spPr>
        <a:xfrm>
          <a:off x="8759552" y="686518"/>
          <a:ext cx="1989972" cy="1193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Práce</a:t>
          </a:r>
          <a:endParaRPr lang="cs-CZ" sz="2000" kern="1200"/>
        </a:p>
      </dsp:txBody>
      <dsp:txXfrm>
        <a:off x="8759552" y="686518"/>
        <a:ext cx="1989972" cy="1193983"/>
      </dsp:txXfrm>
    </dsp:sp>
    <dsp:sp modelId="{6FA1C6C3-3B27-4122-9947-A682E1158910}">
      <dsp:nvSpPr>
        <dsp:cNvPr id="0" name=""/>
        <dsp:cNvSpPr/>
      </dsp:nvSpPr>
      <dsp:spPr>
        <a:xfrm>
          <a:off x="3675" y="2079498"/>
          <a:ext cx="1989972" cy="1193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Nezaměstnanos</a:t>
          </a:r>
          <a:endParaRPr lang="cs-CZ" sz="2000" kern="1200"/>
        </a:p>
      </dsp:txBody>
      <dsp:txXfrm>
        <a:off x="3675" y="2079498"/>
        <a:ext cx="1989972" cy="1193983"/>
      </dsp:txXfrm>
    </dsp:sp>
    <dsp:sp modelId="{4720E11E-8EDD-4E8A-91FC-F55095A4951B}">
      <dsp:nvSpPr>
        <dsp:cNvPr id="0" name=""/>
        <dsp:cNvSpPr/>
      </dsp:nvSpPr>
      <dsp:spPr>
        <a:xfrm>
          <a:off x="2192644" y="2079498"/>
          <a:ext cx="1989972" cy="1193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Sociální opora</a:t>
          </a:r>
          <a:endParaRPr lang="cs-CZ" sz="2000" kern="1200"/>
        </a:p>
      </dsp:txBody>
      <dsp:txXfrm>
        <a:off x="2192644" y="2079498"/>
        <a:ext cx="1989972" cy="1193983"/>
      </dsp:txXfrm>
    </dsp:sp>
    <dsp:sp modelId="{0FA860C0-8B6B-4086-82EC-07047D79DE96}">
      <dsp:nvSpPr>
        <dsp:cNvPr id="0" name=""/>
        <dsp:cNvSpPr/>
      </dsp:nvSpPr>
      <dsp:spPr>
        <a:xfrm>
          <a:off x="4381613" y="2079498"/>
          <a:ext cx="1989972" cy="1193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Drogová závislost</a:t>
          </a:r>
          <a:endParaRPr lang="cs-CZ" sz="2000" kern="1200"/>
        </a:p>
      </dsp:txBody>
      <dsp:txXfrm>
        <a:off x="4381613" y="2079498"/>
        <a:ext cx="1989972" cy="1193983"/>
      </dsp:txXfrm>
    </dsp:sp>
    <dsp:sp modelId="{D1DD0BDE-CEAE-43C5-A447-6E171E656129}">
      <dsp:nvSpPr>
        <dsp:cNvPr id="0" name=""/>
        <dsp:cNvSpPr/>
      </dsp:nvSpPr>
      <dsp:spPr>
        <a:xfrm>
          <a:off x="6570583" y="2079498"/>
          <a:ext cx="1989972" cy="1193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Výživa</a:t>
          </a:r>
          <a:endParaRPr lang="cs-CZ" sz="2000" kern="1200"/>
        </a:p>
      </dsp:txBody>
      <dsp:txXfrm>
        <a:off x="6570583" y="2079498"/>
        <a:ext cx="1989972" cy="1193983"/>
      </dsp:txXfrm>
    </dsp:sp>
    <dsp:sp modelId="{F52C8E42-830B-4EEC-992F-78D72BCCB9D4}">
      <dsp:nvSpPr>
        <dsp:cNvPr id="0" name=""/>
        <dsp:cNvSpPr/>
      </dsp:nvSpPr>
      <dsp:spPr>
        <a:xfrm>
          <a:off x="8759552" y="2079498"/>
          <a:ext cx="1989972" cy="1193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Doprava</a:t>
          </a:r>
          <a:endParaRPr lang="cs-CZ" sz="2000" kern="1200"/>
        </a:p>
      </dsp:txBody>
      <dsp:txXfrm>
        <a:off x="8759552" y="2079498"/>
        <a:ext cx="1989972" cy="11939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063BB-7749-4BB9-B843-76D74DF5AED0}">
      <dsp:nvSpPr>
        <dsp:cNvPr id="0" name=""/>
        <dsp:cNvSpPr/>
      </dsp:nvSpPr>
      <dsp:spPr>
        <a:xfrm>
          <a:off x="0" y="707288"/>
          <a:ext cx="10515600" cy="13057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021321-4630-47DC-9C98-6808E603DDDE}">
      <dsp:nvSpPr>
        <dsp:cNvPr id="0" name=""/>
        <dsp:cNvSpPr/>
      </dsp:nvSpPr>
      <dsp:spPr>
        <a:xfrm>
          <a:off x="394993" y="1001085"/>
          <a:ext cx="718169" cy="7181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FD01A-BA92-4CBD-81DA-D4D4635ACF4D}">
      <dsp:nvSpPr>
        <dsp:cNvPr id="0" name=""/>
        <dsp:cNvSpPr/>
      </dsp:nvSpPr>
      <dsp:spPr>
        <a:xfrm>
          <a:off x="1508156" y="707288"/>
          <a:ext cx="4732020" cy="1305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93" tIns="138193" rIns="138193" bIns="13819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Systém ochrany zdraví </a:t>
          </a:r>
          <a:endParaRPr lang="en-US" sz="2500" kern="1200"/>
        </a:p>
      </dsp:txBody>
      <dsp:txXfrm>
        <a:off x="1508156" y="707288"/>
        <a:ext cx="4732020" cy="1305763"/>
      </dsp:txXfrm>
    </dsp:sp>
    <dsp:sp modelId="{56021EE5-5DBC-4236-996E-D9933967623B}">
      <dsp:nvSpPr>
        <dsp:cNvPr id="0" name=""/>
        <dsp:cNvSpPr/>
      </dsp:nvSpPr>
      <dsp:spPr>
        <a:xfrm>
          <a:off x="6240176" y="707288"/>
          <a:ext cx="4275423" cy="1305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93" tIns="138193" rIns="138193" bIns="13819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Organizace a organizované činnosti, jejichž cíl je podpořit, ochránit nebo udržet zdraví (WHO)</a:t>
          </a:r>
          <a:r>
            <a:rPr lang="en-US" sz="1400" kern="1200" dirty="0"/>
            <a:t>.</a:t>
          </a:r>
          <a:r>
            <a:rPr lang="cs-CZ" sz="1400" kern="1200" dirty="0"/>
            <a:t> 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Snaha o ovlivnění </a:t>
          </a:r>
          <a:r>
            <a:rPr lang="cs-CZ" sz="1400" b="1" kern="1200" dirty="0"/>
            <a:t>determinant zdraví </a:t>
          </a:r>
          <a:r>
            <a:rPr lang="cs-CZ" sz="1400" kern="1200" dirty="0"/>
            <a:t>a činnosti s přímým dopadem na </a:t>
          </a:r>
          <a:r>
            <a:rPr lang="cs-CZ" sz="1400" kern="1200" dirty="0" err="1"/>
            <a:t>zraví</a:t>
          </a:r>
          <a:endParaRPr lang="en-US" sz="1400" kern="1200" dirty="0"/>
        </a:p>
      </dsp:txBody>
      <dsp:txXfrm>
        <a:off x="6240176" y="707288"/>
        <a:ext cx="4275423" cy="1305763"/>
      </dsp:txXfrm>
    </dsp:sp>
    <dsp:sp modelId="{C383B6F4-41EC-47AC-8E8B-EC8C918803E1}">
      <dsp:nvSpPr>
        <dsp:cNvPr id="0" name=""/>
        <dsp:cNvSpPr/>
      </dsp:nvSpPr>
      <dsp:spPr>
        <a:xfrm>
          <a:off x="0" y="2339492"/>
          <a:ext cx="10515600" cy="13057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5A433-5AA4-4312-A6B8-CB1B2F9FD896}">
      <dsp:nvSpPr>
        <dsp:cNvPr id="0" name=""/>
        <dsp:cNvSpPr/>
      </dsp:nvSpPr>
      <dsp:spPr>
        <a:xfrm>
          <a:off x="394993" y="2633289"/>
          <a:ext cx="718169" cy="7181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B681F3-433D-45D3-90F3-24BCC7C7D58C}">
      <dsp:nvSpPr>
        <dsp:cNvPr id="0" name=""/>
        <dsp:cNvSpPr/>
      </dsp:nvSpPr>
      <dsp:spPr>
        <a:xfrm>
          <a:off x="1508156" y="2339492"/>
          <a:ext cx="4732020" cy="1305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93" tIns="138193" rIns="138193" bIns="13819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Systém zdravotní péče (zdravotnictví)</a:t>
          </a:r>
          <a:endParaRPr lang="en-US" sz="2500" kern="1200"/>
        </a:p>
      </dsp:txBody>
      <dsp:txXfrm>
        <a:off x="1508156" y="2339492"/>
        <a:ext cx="4732020" cy="1305763"/>
      </dsp:txXfrm>
    </dsp:sp>
    <dsp:sp modelId="{3AAC356B-1D5C-40F1-9590-9E7086757750}">
      <dsp:nvSpPr>
        <dsp:cNvPr id="0" name=""/>
        <dsp:cNvSpPr/>
      </dsp:nvSpPr>
      <dsp:spPr>
        <a:xfrm>
          <a:off x="6240176" y="2339492"/>
          <a:ext cx="4275423" cy="1305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93" tIns="138193" rIns="138193" bIns="13819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Soustavu sestávající ze všech organizací, institucí a zdrojů, které jsou určeny k výkonu zdravotnických činností. Zdravot-nické činnosti jsou takové aktivity, jejichž primárním účelem je zlepšení zdraví (cit. Čeledová, Holčík) </a:t>
          </a:r>
          <a:endParaRPr lang="en-US" sz="1400" kern="1200"/>
        </a:p>
      </dsp:txBody>
      <dsp:txXfrm>
        <a:off x="6240176" y="2339492"/>
        <a:ext cx="4275423" cy="130576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09FE7-7500-4ED5-B58C-23BB1AAEC460}">
      <dsp:nvSpPr>
        <dsp:cNvPr id="0" name=""/>
        <dsp:cNvSpPr/>
      </dsp:nvSpPr>
      <dsp:spPr>
        <a:xfrm>
          <a:off x="0" y="44806"/>
          <a:ext cx="10687756" cy="725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b="0" kern="1200"/>
            <a:t>Sociální ochrana</a:t>
          </a:r>
          <a:endParaRPr lang="cs-CZ" sz="3100" kern="1200"/>
        </a:p>
      </dsp:txBody>
      <dsp:txXfrm>
        <a:off x="35411" y="80217"/>
        <a:ext cx="10616934" cy="654577"/>
      </dsp:txXfrm>
    </dsp:sp>
    <dsp:sp modelId="{A483356F-4F6D-4FBD-92F7-0AC13630B70C}">
      <dsp:nvSpPr>
        <dsp:cNvPr id="0" name=""/>
        <dsp:cNvSpPr/>
      </dsp:nvSpPr>
      <dsp:spPr>
        <a:xfrm>
          <a:off x="0" y="770206"/>
          <a:ext cx="10687756" cy="78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33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b="0" kern="1200"/>
            <a:t>Transfery (sociální dávky)</a:t>
          </a:r>
          <a:endParaRPr lang="cs-CZ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b="0" kern="1200"/>
            <a:t>Boj s chudobou</a:t>
          </a:r>
          <a:endParaRPr lang="cs-CZ" sz="2400" kern="1200"/>
        </a:p>
      </dsp:txBody>
      <dsp:txXfrm>
        <a:off x="0" y="770206"/>
        <a:ext cx="10687756" cy="786082"/>
      </dsp:txXfrm>
    </dsp:sp>
    <dsp:sp modelId="{AE711F16-1FC5-4E84-BB77-6F67B67A35C3}">
      <dsp:nvSpPr>
        <dsp:cNvPr id="0" name=""/>
        <dsp:cNvSpPr/>
      </dsp:nvSpPr>
      <dsp:spPr>
        <a:xfrm>
          <a:off x="0" y="1556289"/>
          <a:ext cx="10687756" cy="725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b="0" kern="1200"/>
            <a:t>Vzdělání </a:t>
          </a:r>
          <a:endParaRPr lang="cs-CZ" sz="3100" kern="1200"/>
        </a:p>
      </dsp:txBody>
      <dsp:txXfrm>
        <a:off x="35411" y="1591700"/>
        <a:ext cx="10616934" cy="654577"/>
      </dsp:txXfrm>
    </dsp:sp>
    <dsp:sp modelId="{D370856A-7381-48B5-B5DF-AB50294115FD}">
      <dsp:nvSpPr>
        <dsp:cNvPr id="0" name=""/>
        <dsp:cNvSpPr/>
      </dsp:nvSpPr>
      <dsp:spPr>
        <a:xfrm>
          <a:off x="0" y="2281689"/>
          <a:ext cx="10687756" cy="78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33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b="0" kern="1200"/>
            <a:t>Zlepší sociální status jednotlivce</a:t>
          </a:r>
          <a:endParaRPr lang="cs-CZ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b="0" kern="1200"/>
            <a:t>Zlepšuje povědomí o životním stylu</a:t>
          </a:r>
          <a:endParaRPr lang="cs-CZ" sz="2400" kern="1200"/>
        </a:p>
      </dsp:txBody>
      <dsp:txXfrm>
        <a:off x="0" y="2281689"/>
        <a:ext cx="10687756" cy="786082"/>
      </dsp:txXfrm>
    </dsp:sp>
    <dsp:sp modelId="{83402863-FB04-497E-BBA3-A72C55EE6B4F}">
      <dsp:nvSpPr>
        <dsp:cNvPr id="0" name=""/>
        <dsp:cNvSpPr/>
      </dsp:nvSpPr>
      <dsp:spPr>
        <a:xfrm>
          <a:off x="0" y="3067771"/>
          <a:ext cx="10687756" cy="725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b="0" kern="1200"/>
            <a:t>Behaviorální podněty</a:t>
          </a:r>
          <a:endParaRPr lang="cs-CZ" sz="3100" kern="1200"/>
        </a:p>
      </dsp:txBody>
      <dsp:txXfrm>
        <a:off x="35411" y="3103182"/>
        <a:ext cx="10616934" cy="654577"/>
      </dsp:txXfrm>
    </dsp:sp>
    <dsp:sp modelId="{B240FA15-C26F-4126-85FE-FC0DCF492018}">
      <dsp:nvSpPr>
        <dsp:cNvPr id="0" name=""/>
        <dsp:cNvSpPr/>
      </dsp:nvSpPr>
      <dsp:spPr>
        <a:xfrm>
          <a:off x="0" y="3793171"/>
          <a:ext cx="10687756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33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b="0" kern="1200"/>
            <a:t>Tabák, Alkohol, Cukr, Tučná jídla</a:t>
          </a:r>
          <a:endParaRPr lang="cs-CZ" sz="2400" kern="1200"/>
        </a:p>
      </dsp:txBody>
      <dsp:txXfrm>
        <a:off x="0" y="3793171"/>
        <a:ext cx="10687756" cy="51336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AF7E7-4426-4B1C-8E05-31D6DEACB1C7}">
      <dsp:nvSpPr>
        <dsp:cNvPr id="0" name=""/>
        <dsp:cNvSpPr/>
      </dsp:nvSpPr>
      <dsp:spPr>
        <a:xfrm>
          <a:off x="0" y="365399"/>
          <a:ext cx="10753200" cy="173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568" tIns="499872" rIns="83456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kern="1200" dirty="0"/>
            <a:t>Jeden rok života v dokonalém zdraví 1 QUALY</a:t>
          </a:r>
          <a:endParaRPr lang="cs-CZ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i="0" kern="1200" dirty="0"/>
            <a:t>Jeden rok života v omezeném zdraví 0,01 – 0,99 QUALY </a:t>
          </a:r>
          <a:endParaRPr lang="cs-CZ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kern="1200" dirty="0"/>
            <a:t>Někteří počítají i negativní QUALY (stav horší než smrt)</a:t>
          </a:r>
          <a:endParaRPr lang="cs-CZ" sz="2400" kern="1200" dirty="0"/>
        </a:p>
      </dsp:txBody>
      <dsp:txXfrm>
        <a:off x="0" y="365399"/>
        <a:ext cx="10753200" cy="1738800"/>
      </dsp:txXfrm>
    </dsp:sp>
    <dsp:sp modelId="{079FBF53-2F1E-4047-A588-5BEA56A0EFDB}">
      <dsp:nvSpPr>
        <dsp:cNvPr id="0" name=""/>
        <dsp:cNvSpPr/>
      </dsp:nvSpPr>
      <dsp:spPr>
        <a:xfrm>
          <a:off x="537660" y="11159"/>
          <a:ext cx="752724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512" tIns="0" rIns="28451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/>
            <a:t>Quality-Adjusted Life Year (QALY)</a:t>
          </a:r>
          <a:endParaRPr lang="cs-CZ" sz="2400" kern="1200"/>
        </a:p>
      </dsp:txBody>
      <dsp:txXfrm>
        <a:off x="572245" y="45744"/>
        <a:ext cx="7458070" cy="639310"/>
      </dsp:txXfrm>
    </dsp:sp>
    <dsp:sp modelId="{DDFE2FA0-82CF-48B5-94C9-3E2639EE7C64}">
      <dsp:nvSpPr>
        <dsp:cNvPr id="0" name=""/>
        <dsp:cNvSpPr/>
      </dsp:nvSpPr>
      <dsp:spPr>
        <a:xfrm>
          <a:off x="0" y="2588040"/>
          <a:ext cx="10753200" cy="136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568" tIns="499872" rIns="83456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kern="1200" dirty="0"/>
            <a:t>kvůli předčasné smrti (</a:t>
          </a:r>
          <a:r>
            <a:rPr lang="cs-CZ" sz="2400" b="0" kern="1200" dirty="0" err="1"/>
            <a:t>years</a:t>
          </a:r>
          <a:r>
            <a:rPr lang="cs-CZ" sz="2400" b="0" kern="1200" dirty="0"/>
            <a:t> </a:t>
          </a:r>
          <a:r>
            <a:rPr lang="cs-CZ" sz="2400" b="0" kern="1200" dirty="0" err="1"/>
            <a:t>of</a:t>
          </a:r>
          <a:r>
            <a:rPr lang="cs-CZ" sz="2400" b="0" kern="1200" dirty="0"/>
            <a:t> </a:t>
          </a:r>
          <a:r>
            <a:rPr lang="cs-CZ" sz="2400" b="0" kern="1200" dirty="0" err="1"/>
            <a:t>life</a:t>
          </a:r>
          <a:r>
            <a:rPr lang="cs-CZ" sz="2400" b="0" kern="1200" dirty="0"/>
            <a:t> </a:t>
          </a:r>
          <a:r>
            <a:rPr lang="cs-CZ" sz="2400" b="0" kern="1200" dirty="0" err="1"/>
            <a:t>lost</a:t>
          </a:r>
          <a:r>
            <a:rPr lang="cs-CZ" sz="2400" b="0" kern="1200" dirty="0"/>
            <a:t>)</a:t>
          </a:r>
          <a:endParaRPr lang="cs-CZ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i="0" kern="1200" dirty="0"/>
            <a:t>kvůli žitím s omezením (</a:t>
          </a:r>
          <a:r>
            <a:rPr lang="en-US" sz="2400" b="0" i="0" kern="1200" dirty="0"/>
            <a:t>years lost due to </a:t>
          </a:r>
          <a:r>
            <a:rPr lang="en-US" sz="2400" b="0" i="0" kern="1200" dirty="0" err="1"/>
            <a:t>disabil</a:t>
          </a:r>
          <a:r>
            <a:rPr lang="cs-CZ" sz="2400" b="0" i="0" kern="1200" dirty="0" err="1"/>
            <a:t>ity</a:t>
          </a:r>
          <a:r>
            <a:rPr lang="cs-CZ" sz="2400" b="0" i="0" kern="1200" dirty="0"/>
            <a:t>)</a:t>
          </a:r>
          <a:endParaRPr lang="cs-CZ" sz="2400" kern="1200" dirty="0"/>
        </a:p>
      </dsp:txBody>
      <dsp:txXfrm>
        <a:off x="0" y="2588040"/>
        <a:ext cx="10753200" cy="1360800"/>
      </dsp:txXfrm>
    </dsp:sp>
    <dsp:sp modelId="{8441916F-CC0D-450A-B4D9-E9FFE64DF3BA}">
      <dsp:nvSpPr>
        <dsp:cNvPr id="0" name=""/>
        <dsp:cNvSpPr/>
      </dsp:nvSpPr>
      <dsp:spPr>
        <a:xfrm>
          <a:off x="537660" y="2233800"/>
          <a:ext cx="752724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512" tIns="0" rIns="28451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/>
            <a:t>Disability-Adjusted Life Year (DALY)</a:t>
          </a:r>
          <a:r>
            <a:rPr lang="cs-CZ" sz="2400" b="0" kern="1200"/>
            <a:t> léta zdravého života ztracená</a:t>
          </a:r>
          <a:endParaRPr lang="cs-CZ" sz="2400" kern="1200"/>
        </a:p>
      </dsp:txBody>
      <dsp:txXfrm>
        <a:off x="572245" y="2268385"/>
        <a:ext cx="7458070" cy="639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D8CDB-78CF-42ED-B052-2C7E2BD298B1}">
      <dsp:nvSpPr>
        <dsp:cNvPr id="0" name=""/>
        <dsp:cNvSpPr/>
      </dsp:nvSpPr>
      <dsp:spPr>
        <a:xfrm>
          <a:off x="0" y="626849"/>
          <a:ext cx="10753200" cy="1757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568" tIns="645668" rIns="834568" bIns="220472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100" b="0" kern="1200" dirty="0"/>
            <a:t>Je to pomůcka jak zjednodušit komplexní problém</a:t>
          </a:r>
          <a:endParaRPr lang="cs-CZ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100" b="0" kern="1200" dirty="0"/>
            <a:t>Každá země má svou vlastní taxonomii</a:t>
          </a:r>
          <a:endParaRPr lang="cs-CZ" sz="3100" kern="1200" dirty="0"/>
        </a:p>
      </dsp:txBody>
      <dsp:txXfrm>
        <a:off x="0" y="626849"/>
        <a:ext cx="10753200" cy="1757700"/>
      </dsp:txXfrm>
    </dsp:sp>
    <dsp:sp modelId="{905447C3-265E-4A86-90A1-601FEC5CACC9}">
      <dsp:nvSpPr>
        <dsp:cNvPr id="0" name=""/>
        <dsp:cNvSpPr/>
      </dsp:nvSpPr>
      <dsp:spPr>
        <a:xfrm>
          <a:off x="537660" y="169289"/>
          <a:ext cx="752724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512" tIns="0" rIns="284512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b="0" kern="1200"/>
            <a:t>Neexistuje jednotná taxonomie</a:t>
          </a:r>
          <a:endParaRPr lang="cs-CZ" sz="3100" kern="1200"/>
        </a:p>
      </dsp:txBody>
      <dsp:txXfrm>
        <a:off x="582332" y="213961"/>
        <a:ext cx="7437896" cy="825776"/>
      </dsp:txXfrm>
    </dsp:sp>
    <dsp:sp modelId="{911FB423-A4F6-4D1C-8821-97AE89746ACE}">
      <dsp:nvSpPr>
        <dsp:cNvPr id="0" name=""/>
        <dsp:cNvSpPr/>
      </dsp:nvSpPr>
      <dsp:spPr>
        <a:xfrm>
          <a:off x="0" y="3009510"/>
          <a:ext cx="107532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CEE11-3BE1-4119-9A26-8F2F1508C665}">
      <dsp:nvSpPr>
        <dsp:cNvPr id="0" name=""/>
        <dsp:cNvSpPr/>
      </dsp:nvSpPr>
      <dsp:spPr>
        <a:xfrm>
          <a:off x="537660" y="2551949"/>
          <a:ext cx="752724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512" tIns="0" rIns="284512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b="0" kern="1200"/>
            <a:t>Avšak – samotný princip determinantů je obecně přijímán</a:t>
          </a:r>
          <a:endParaRPr lang="cs-CZ" sz="3100" kern="1200"/>
        </a:p>
      </dsp:txBody>
      <dsp:txXfrm>
        <a:off x="582332" y="2596621"/>
        <a:ext cx="7437896" cy="825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5012D-E274-46EA-9FDE-FE93D820EF9B}">
      <dsp:nvSpPr>
        <dsp:cNvPr id="0" name=""/>
        <dsp:cNvSpPr/>
      </dsp:nvSpPr>
      <dsp:spPr>
        <a:xfrm>
          <a:off x="7020235" y="3461471"/>
          <a:ext cx="4481434" cy="3272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Lack of availability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High cost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Lack of insurance coverage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Limited language access</a:t>
          </a:r>
          <a:endParaRPr lang="cs-CZ" sz="1400" kern="1200" dirty="0"/>
        </a:p>
      </dsp:txBody>
      <dsp:txXfrm>
        <a:off x="8436547" y="4351414"/>
        <a:ext cx="2993241" cy="2310423"/>
      </dsp:txXfrm>
    </dsp:sp>
    <dsp:sp modelId="{16FAEF27-5C3B-49F1-9132-D29D88D192DC}">
      <dsp:nvSpPr>
        <dsp:cNvPr id="0" name=""/>
        <dsp:cNvSpPr/>
      </dsp:nvSpPr>
      <dsp:spPr>
        <a:xfrm>
          <a:off x="191207" y="3529273"/>
          <a:ext cx="5457126" cy="29722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Diet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Physical activity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Alcohol, cigarette, and other drug use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/>
            <a:t>Hand washing</a:t>
          </a:r>
          <a:endParaRPr lang="cs-CZ" sz="1400" kern="1200" dirty="0"/>
        </a:p>
      </dsp:txBody>
      <dsp:txXfrm>
        <a:off x="256497" y="4337615"/>
        <a:ext cx="3689408" cy="2098574"/>
      </dsp:txXfrm>
    </dsp:sp>
    <dsp:sp modelId="{DA55E176-0AA1-4019-BB5F-9241A36EE1D8}">
      <dsp:nvSpPr>
        <dsp:cNvPr id="0" name=""/>
        <dsp:cNvSpPr/>
      </dsp:nvSpPr>
      <dsp:spPr>
        <a:xfrm>
          <a:off x="6973142" y="-124299"/>
          <a:ext cx="4528527" cy="3388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Natural environment, such as plants, weather, or climate change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Built environment, such as buildings or transportation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Worksites, schools, and recreational settings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Housing, homes, and neighborhoods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Exposure to toxic substances and other physical hazards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Physical barriers, especially for people with disabilities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Aesthetic elements, such as good lighting, trees, or benches</a:t>
          </a:r>
          <a:endParaRPr lang="cs-CZ" sz="1400" kern="1200" dirty="0"/>
        </a:p>
      </dsp:txBody>
      <dsp:txXfrm>
        <a:off x="8406140" y="-49859"/>
        <a:ext cx="3021089" cy="2392676"/>
      </dsp:txXfrm>
    </dsp:sp>
    <dsp:sp modelId="{5285110D-F1CD-4246-8D65-61B1A68F012F}">
      <dsp:nvSpPr>
        <dsp:cNvPr id="0" name=""/>
        <dsp:cNvSpPr/>
      </dsp:nvSpPr>
      <dsp:spPr>
        <a:xfrm>
          <a:off x="138832" y="26621"/>
          <a:ext cx="5509485" cy="31696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Availability of resources to meet daily needs, such as educational and job opportunities, living wages, or healthful foods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Social norms and attitudes, such as discrimination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Exposure to crime, violence, and social disorder, such as the presence of trash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Social support and social interactions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Exposure to mass media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Socioeconomic conditions, poverty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Quality schools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Transportation options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Public safety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Residential segregation</a:t>
          </a:r>
          <a:endParaRPr lang="cs-CZ" sz="1300" kern="1200" dirty="0"/>
        </a:p>
      </dsp:txBody>
      <dsp:txXfrm>
        <a:off x="208459" y="96248"/>
        <a:ext cx="3717385" cy="2237982"/>
      </dsp:txXfrm>
    </dsp:sp>
    <dsp:sp modelId="{2FD62F4A-38AC-4D03-9464-687E6D8C6F5B}">
      <dsp:nvSpPr>
        <dsp:cNvPr id="0" name=""/>
        <dsp:cNvSpPr/>
      </dsp:nvSpPr>
      <dsp:spPr>
        <a:xfrm>
          <a:off x="2818064" y="391916"/>
          <a:ext cx="2866568" cy="286656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Social Factors </a:t>
          </a:r>
        </a:p>
      </dsp:txBody>
      <dsp:txXfrm>
        <a:off x="3657662" y="1231514"/>
        <a:ext cx="2026970" cy="2026970"/>
      </dsp:txXfrm>
    </dsp:sp>
    <dsp:sp modelId="{7E0113BD-AB70-49F6-BAA6-0294C62B80D3}">
      <dsp:nvSpPr>
        <dsp:cNvPr id="0" name=""/>
        <dsp:cNvSpPr/>
      </dsp:nvSpPr>
      <dsp:spPr>
        <a:xfrm rot="5400000">
          <a:off x="5817037" y="391916"/>
          <a:ext cx="2866568" cy="286656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 err="1"/>
            <a:t>Physical</a:t>
          </a:r>
          <a:r>
            <a:rPr lang="cs-CZ" sz="2300" kern="1200" dirty="0"/>
            <a:t> </a:t>
          </a:r>
          <a:r>
            <a:rPr lang="cs-CZ" sz="2300" kern="1200" dirty="0" err="1"/>
            <a:t>determinants</a:t>
          </a:r>
          <a:endParaRPr lang="cs-CZ" sz="2300" kern="1200" dirty="0"/>
        </a:p>
      </dsp:txBody>
      <dsp:txXfrm rot="-5400000">
        <a:off x="5817037" y="1231514"/>
        <a:ext cx="2026970" cy="2026970"/>
      </dsp:txXfrm>
    </dsp:sp>
    <dsp:sp modelId="{650ADE51-7E98-46A2-A30C-0EC3F66B2A7D}">
      <dsp:nvSpPr>
        <dsp:cNvPr id="0" name=""/>
        <dsp:cNvSpPr/>
      </dsp:nvSpPr>
      <dsp:spPr>
        <a:xfrm rot="10800000">
          <a:off x="5817037" y="3390889"/>
          <a:ext cx="2866568" cy="286656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Healthcare</a:t>
          </a:r>
        </a:p>
      </dsp:txBody>
      <dsp:txXfrm rot="10800000">
        <a:off x="5817037" y="3390889"/>
        <a:ext cx="2026970" cy="2026970"/>
      </dsp:txXfrm>
    </dsp:sp>
    <dsp:sp modelId="{CFB801B9-B5D0-40E5-AED5-460AB5476E13}">
      <dsp:nvSpPr>
        <dsp:cNvPr id="0" name=""/>
        <dsp:cNvSpPr/>
      </dsp:nvSpPr>
      <dsp:spPr>
        <a:xfrm rot="16200000">
          <a:off x="2818064" y="3390889"/>
          <a:ext cx="2866568" cy="286656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Individual Behavior</a:t>
          </a:r>
          <a:endParaRPr lang="cs-CZ" sz="2300" kern="1200"/>
        </a:p>
      </dsp:txBody>
      <dsp:txXfrm rot="5400000">
        <a:off x="3657662" y="3390889"/>
        <a:ext cx="2026970" cy="2026970"/>
      </dsp:txXfrm>
    </dsp:sp>
    <dsp:sp modelId="{8D98777A-2818-490D-82D0-46CA8DDD792A}">
      <dsp:nvSpPr>
        <dsp:cNvPr id="0" name=""/>
        <dsp:cNvSpPr/>
      </dsp:nvSpPr>
      <dsp:spPr>
        <a:xfrm>
          <a:off x="5255971" y="2728864"/>
          <a:ext cx="989727" cy="86063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2D3F8-0C66-4DDD-AB95-DC3BA612852E}">
      <dsp:nvSpPr>
        <dsp:cNvPr id="0" name=""/>
        <dsp:cNvSpPr/>
      </dsp:nvSpPr>
      <dsp:spPr>
        <a:xfrm rot="10800000">
          <a:off x="5255971" y="3059876"/>
          <a:ext cx="989727" cy="86063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E041D-BCFF-4526-A843-83548A05E34A}">
      <dsp:nvSpPr>
        <dsp:cNvPr id="0" name=""/>
        <dsp:cNvSpPr/>
      </dsp:nvSpPr>
      <dsp:spPr>
        <a:xfrm>
          <a:off x="0" y="148774"/>
          <a:ext cx="518318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Income and social status</a:t>
          </a:r>
          <a:endParaRPr lang="cs-CZ" sz="1500" kern="1200"/>
        </a:p>
      </dsp:txBody>
      <dsp:txXfrm>
        <a:off x="17134" y="165908"/>
        <a:ext cx="5148920" cy="316732"/>
      </dsp:txXfrm>
    </dsp:sp>
    <dsp:sp modelId="{2CD1AE26-B06E-4796-8C60-600C420BC888}">
      <dsp:nvSpPr>
        <dsp:cNvPr id="0" name=""/>
        <dsp:cNvSpPr/>
      </dsp:nvSpPr>
      <dsp:spPr>
        <a:xfrm>
          <a:off x="0" y="542974"/>
          <a:ext cx="518318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Employment and working conditions</a:t>
          </a:r>
          <a:endParaRPr lang="cs-CZ" sz="1500" kern="1200"/>
        </a:p>
      </dsp:txBody>
      <dsp:txXfrm>
        <a:off x="17134" y="560108"/>
        <a:ext cx="5148920" cy="316732"/>
      </dsp:txXfrm>
    </dsp:sp>
    <dsp:sp modelId="{C3DF6AE1-74ED-4278-9FB8-62B32A8DA1C4}">
      <dsp:nvSpPr>
        <dsp:cNvPr id="0" name=""/>
        <dsp:cNvSpPr/>
      </dsp:nvSpPr>
      <dsp:spPr>
        <a:xfrm>
          <a:off x="0" y="937174"/>
          <a:ext cx="518318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Education and literacy</a:t>
          </a:r>
          <a:endParaRPr lang="cs-CZ" sz="1500" kern="1200"/>
        </a:p>
      </dsp:txBody>
      <dsp:txXfrm>
        <a:off x="17134" y="954308"/>
        <a:ext cx="5148920" cy="316732"/>
      </dsp:txXfrm>
    </dsp:sp>
    <dsp:sp modelId="{69130368-637A-4C38-92E8-6AF03C5AE4DE}">
      <dsp:nvSpPr>
        <dsp:cNvPr id="0" name=""/>
        <dsp:cNvSpPr/>
      </dsp:nvSpPr>
      <dsp:spPr>
        <a:xfrm>
          <a:off x="0" y="1331374"/>
          <a:ext cx="518318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Childhood experiences</a:t>
          </a:r>
          <a:endParaRPr lang="cs-CZ" sz="1500" kern="1200"/>
        </a:p>
      </dsp:txBody>
      <dsp:txXfrm>
        <a:off x="17134" y="1348508"/>
        <a:ext cx="5148920" cy="316732"/>
      </dsp:txXfrm>
    </dsp:sp>
    <dsp:sp modelId="{6C214490-E551-4339-BC68-92F49720CD1D}">
      <dsp:nvSpPr>
        <dsp:cNvPr id="0" name=""/>
        <dsp:cNvSpPr/>
      </dsp:nvSpPr>
      <dsp:spPr>
        <a:xfrm>
          <a:off x="0" y="1725574"/>
          <a:ext cx="518318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Physical environments</a:t>
          </a:r>
          <a:endParaRPr lang="cs-CZ" sz="1500" kern="1200"/>
        </a:p>
      </dsp:txBody>
      <dsp:txXfrm>
        <a:off x="17134" y="1742708"/>
        <a:ext cx="5148920" cy="316732"/>
      </dsp:txXfrm>
    </dsp:sp>
    <dsp:sp modelId="{FFA40794-B7F7-4FCC-B8B4-2DAAB1045FA5}">
      <dsp:nvSpPr>
        <dsp:cNvPr id="0" name=""/>
        <dsp:cNvSpPr/>
      </dsp:nvSpPr>
      <dsp:spPr>
        <a:xfrm>
          <a:off x="0" y="2119775"/>
          <a:ext cx="518318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Social supports and coping skills</a:t>
          </a:r>
          <a:endParaRPr lang="cs-CZ" sz="1500" kern="1200"/>
        </a:p>
      </dsp:txBody>
      <dsp:txXfrm>
        <a:off x="17134" y="2136909"/>
        <a:ext cx="5148920" cy="316732"/>
      </dsp:txXfrm>
    </dsp:sp>
    <dsp:sp modelId="{B2E36102-D6AF-4094-95F7-D9C595A293D7}">
      <dsp:nvSpPr>
        <dsp:cNvPr id="0" name=""/>
        <dsp:cNvSpPr/>
      </dsp:nvSpPr>
      <dsp:spPr>
        <a:xfrm>
          <a:off x="0" y="2513974"/>
          <a:ext cx="518318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Healthy behaviours</a:t>
          </a:r>
          <a:endParaRPr lang="cs-CZ" sz="1500" kern="1200"/>
        </a:p>
      </dsp:txBody>
      <dsp:txXfrm>
        <a:off x="17134" y="2531108"/>
        <a:ext cx="5148920" cy="316732"/>
      </dsp:txXfrm>
    </dsp:sp>
    <dsp:sp modelId="{2A4E51BD-89D7-4C3A-BF81-3939BBC4967B}">
      <dsp:nvSpPr>
        <dsp:cNvPr id="0" name=""/>
        <dsp:cNvSpPr/>
      </dsp:nvSpPr>
      <dsp:spPr>
        <a:xfrm>
          <a:off x="0" y="2908174"/>
          <a:ext cx="518318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Access to health services</a:t>
          </a:r>
          <a:endParaRPr lang="cs-CZ" sz="1500" kern="1200"/>
        </a:p>
      </dsp:txBody>
      <dsp:txXfrm>
        <a:off x="17134" y="2925308"/>
        <a:ext cx="5148920" cy="316732"/>
      </dsp:txXfrm>
    </dsp:sp>
    <dsp:sp modelId="{94D83798-954E-4865-9BA3-4D893AEBA969}">
      <dsp:nvSpPr>
        <dsp:cNvPr id="0" name=""/>
        <dsp:cNvSpPr/>
      </dsp:nvSpPr>
      <dsp:spPr>
        <a:xfrm>
          <a:off x="0" y="3302375"/>
          <a:ext cx="518318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Biology and genetic endowment</a:t>
          </a:r>
          <a:endParaRPr lang="cs-CZ" sz="1500" kern="1200"/>
        </a:p>
      </dsp:txBody>
      <dsp:txXfrm>
        <a:off x="17134" y="3319509"/>
        <a:ext cx="5148920" cy="316732"/>
      </dsp:txXfrm>
    </dsp:sp>
    <dsp:sp modelId="{F5CAF1F9-1840-448B-876C-69B576ADF01C}">
      <dsp:nvSpPr>
        <dsp:cNvPr id="0" name=""/>
        <dsp:cNvSpPr/>
      </dsp:nvSpPr>
      <dsp:spPr>
        <a:xfrm>
          <a:off x="0" y="3696575"/>
          <a:ext cx="518318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Gender</a:t>
          </a:r>
          <a:endParaRPr lang="cs-CZ" sz="1500" kern="1200"/>
        </a:p>
      </dsp:txBody>
      <dsp:txXfrm>
        <a:off x="17134" y="3713709"/>
        <a:ext cx="5148920" cy="316732"/>
      </dsp:txXfrm>
    </dsp:sp>
    <dsp:sp modelId="{DAB43814-1D4E-4345-9CDD-69D4EF808075}">
      <dsp:nvSpPr>
        <dsp:cNvPr id="0" name=""/>
        <dsp:cNvSpPr/>
      </dsp:nvSpPr>
      <dsp:spPr>
        <a:xfrm>
          <a:off x="0" y="4090775"/>
          <a:ext cx="518318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Culture</a:t>
          </a:r>
          <a:endParaRPr lang="cs-CZ" sz="1500" kern="1200"/>
        </a:p>
      </dsp:txBody>
      <dsp:txXfrm>
        <a:off x="17134" y="4107909"/>
        <a:ext cx="5148920" cy="316732"/>
      </dsp:txXfrm>
    </dsp:sp>
    <dsp:sp modelId="{202D845A-D3C8-477D-906F-1422F356E4FD}">
      <dsp:nvSpPr>
        <dsp:cNvPr id="0" name=""/>
        <dsp:cNvSpPr/>
      </dsp:nvSpPr>
      <dsp:spPr>
        <a:xfrm>
          <a:off x="0" y="4484975"/>
          <a:ext cx="5183188" cy="35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Race / Racism</a:t>
          </a:r>
          <a:endParaRPr lang="cs-CZ" sz="1500" kern="1200"/>
        </a:p>
      </dsp:txBody>
      <dsp:txXfrm>
        <a:off x="17134" y="4502109"/>
        <a:ext cx="5148920" cy="3167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62F4A-38AC-4D03-9464-687E6D8C6F5B}">
      <dsp:nvSpPr>
        <dsp:cNvPr id="0" name=""/>
        <dsp:cNvSpPr/>
      </dsp:nvSpPr>
      <dsp:spPr>
        <a:xfrm>
          <a:off x="821278" y="760953"/>
          <a:ext cx="1717939" cy="171793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Social Factors </a:t>
          </a:r>
        </a:p>
      </dsp:txBody>
      <dsp:txXfrm>
        <a:off x="1324451" y="1264126"/>
        <a:ext cx="1214766" cy="1214766"/>
      </dsp:txXfrm>
    </dsp:sp>
    <dsp:sp modelId="{7E0113BD-AB70-49F6-BAA6-0294C62B80D3}">
      <dsp:nvSpPr>
        <dsp:cNvPr id="0" name=""/>
        <dsp:cNvSpPr/>
      </dsp:nvSpPr>
      <dsp:spPr>
        <a:xfrm rot="5400000">
          <a:off x="2618568" y="760953"/>
          <a:ext cx="1717939" cy="171793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 err="1"/>
            <a:t>Physical</a:t>
          </a:r>
          <a:r>
            <a:rPr lang="cs-CZ" sz="1300" kern="1200" dirty="0"/>
            <a:t> </a:t>
          </a:r>
          <a:r>
            <a:rPr lang="cs-CZ" sz="1300" kern="1200" dirty="0" err="1"/>
            <a:t>determinants</a:t>
          </a:r>
          <a:endParaRPr lang="cs-CZ" sz="1300" kern="1200" dirty="0"/>
        </a:p>
      </dsp:txBody>
      <dsp:txXfrm rot="-5400000">
        <a:off x="2618568" y="1264126"/>
        <a:ext cx="1214766" cy="1214766"/>
      </dsp:txXfrm>
    </dsp:sp>
    <dsp:sp modelId="{650ADE51-7E98-46A2-A30C-0EC3F66B2A7D}">
      <dsp:nvSpPr>
        <dsp:cNvPr id="0" name=""/>
        <dsp:cNvSpPr/>
      </dsp:nvSpPr>
      <dsp:spPr>
        <a:xfrm rot="10800000">
          <a:off x="2618568" y="2558244"/>
          <a:ext cx="1717939" cy="171793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Healthcare</a:t>
          </a:r>
        </a:p>
      </dsp:txBody>
      <dsp:txXfrm rot="10800000">
        <a:off x="2618568" y="2558244"/>
        <a:ext cx="1214766" cy="1214766"/>
      </dsp:txXfrm>
    </dsp:sp>
    <dsp:sp modelId="{CFB801B9-B5D0-40E5-AED5-460AB5476E13}">
      <dsp:nvSpPr>
        <dsp:cNvPr id="0" name=""/>
        <dsp:cNvSpPr/>
      </dsp:nvSpPr>
      <dsp:spPr>
        <a:xfrm rot="16200000">
          <a:off x="821278" y="2558244"/>
          <a:ext cx="1717939" cy="171793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Individual Behavior</a:t>
          </a:r>
          <a:endParaRPr lang="cs-CZ" sz="1300" kern="1200"/>
        </a:p>
      </dsp:txBody>
      <dsp:txXfrm rot="5400000">
        <a:off x="1324451" y="2558244"/>
        <a:ext cx="1214766" cy="1214766"/>
      </dsp:txXfrm>
    </dsp:sp>
    <dsp:sp modelId="{8D98777A-2818-490D-82D0-46CA8DDD792A}">
      <dsp:nvSpPr>
        <dsp:cNvPr id="0" name=""/>
        <dsp:cNvSpPr/>
      </dsp:nvSpPr>
      <dsp:spPr>
        <a:xfrm>
          <a:off x="2282320" y="2161491"/>
          <a:ext cx="593145" cy="51577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2D3F8-0C66-4DDD-AB95-DC3BA612852E}">
      <dsp:nvSpPr>
        <dsp:cNvPr id="0" name=""/>
        <dsp:cNvSpPr/>
      </dsp:nvSpPr>
      <dsp:spPr>
        <a:xfrm rot="10800000">
          <a:off x="2282320" y="2359867"/>
          <a:ext cx="593145" cy="51577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4A4710-86DD-468B-AF79-345A8F5CB203}">
      <dsp:nvSpPr>
        <dsp:cNvPr id="0" name=""/>
        <dsp:cNvSpPr/>
      </dsp:nvSpPr>
      <dsp:spPr>
        <a:xfrm>
          <a:off x="3952398" y="54391"/>
          <a:ext cx="2610802" cy="26108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sociální a kulturní prostředí člověka</a:t>
          </a:r>
        </a:p>
      </dsp:txBody>
      <dsp:txXfrm>
        <a:off x="4300505" y="511282"/>
        <a:ext cx="1914588" cy="1174861"/>
      </dsp:txXfrm>
    </dsp:sp>
    <dsp:sp modelId="{D1D0BF00-B09F-406F-BCB1-DB241741927B}">
      <dsp:nvSpPr>
        <dsp:cNvPr id="0" name=""/>
        <dsp:cNvSpPr/>
      </dsp:nvSpPr>
      <dsp:spPr>
        <a:xfrm>
          <a:off x="4894463" y="1686143"/>
          <a:ext cx="2610802" cy="26108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Fyzikální vlivy vnějšího prostředí</a:t>
          </a:r>
        </a:p>
      </dsp:txBody>
      <dsp:txXfrm>
        <a:off x="5692933" y="2360600"/>
        <a:ext cx="1566481" cy="1435941"/>
      </dsp:txXfrm>
    </dsp:sp>
    <dsp:sp modelId="{F34C666F-991F-4616-BA2E-529EA192A246}">
      <dsp:nvSpPr>
        <dsp:cNvPr id="0" name=""/>
        <dsp:cNvSpPr/>
      </dsp:nvSpPr>
      <dsp:spPr>
        <a:xfrm>
          <a:off x="3010333" y="1686143"/>
          <a:ext cx="2610802" cy="26108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Predispozice jednotlivce a jeho chování</a:t>
          </a:r>
        </a:p>
      </dsp:txBody>
      <dsp:txXfrm>
        <a:off x="3256184" y="2360600"/>
        <a:ext cx="1566481" cy="14359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A29622-2978-4950-B84F-F2FBA2AAF401}">
      <dsp:nvSpPr>
        <dsp:cNvPr id="0" name=""/>
        <dsp:cNvSpPr/>
      </dsp:nvSpPr>
      <dsp:spPr>
        <a:xfrm>
          <a:off x="3150" y="399573"/>
          <a:ext cx="3160852" cy="31608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3952" tIns="45720" rIns="173952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0" kern="1200"/>
            <a:t>Kvalita zdravotní péče</a:t>
          </a:r>
          <a:endParaRPr lang="cs-CZ" sz="3600" kern="1200"/>
        </a:p>
      </dsp:txBody>
      <dsp:txXfrm>
        <a:off x="466046" y="862469"/>
        <a:ext cx="2235060" cy="2235060"/>
      </dsp:txXfrm>
    </dsp:sp>
    <dsp:sp modelId="{227890B3-0F75-4C38-9FCE-A81126DF7F6D}">
      <dsp:nvSpPr>
        <dsp:cNvPr id="0" name=""/>
        <dsp:cNvSpPr/>
      </dsp:nvSpPr>
      <dsp:spPr>
        <a:xfrm>
          <a:off x="2531832" y="399573"/>
          <a:ext cx="3160852" cy="31608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3952" tIns="45720" rIns="173952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0" kern="1200"/>
            <a:t>Životní styl</a:t>
          </a:r>
          <a:endParaRPr lang="cs-CZ" sz="3600" kern="1200"/>
        </a:p>
      </dsp:txBody>
      <dsp:txXfrm>
        <a:off x="2994728" y="862469"/>
        <a:ext cx="2235060" cy="2235060"/>
      </dsp:txXfrm>
    </dsp:sp>
    <dsp:sp modelId="{9D74977E-9DDD-4077-A26B-4E1A51A84E95}">
      <dsp:nvSpPr>
        <dsp:cNvPr id="0" name=""/>
        <dsp:cNvSpPr/>
      </dsp:nvSpPr>
      <dsp:spPr>
        <a:xfrm>
          <a:off x="5060514" y="399573"/>
          <a:ext cx="3160852" cy="31608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3952" tIns="45720" rIns="173952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0" kern="1200"/>
            <a:t>Životní prostředí</a:t>
          </a:r>
          <a:endParaRPr lang="cs-CZ" sz="3600" kern="1200"/>
        </a:p>
      </dsp:txBody>
      <dsp:txXfrm>
        <a:off x="5523410" y="862469"/>
        <a:ext cx="2235060" cy="2235060"/>
      </dsp:txXfrm>
    </dsp:sp>
    <dsp:sp modelId="{414CC095-8117-41D3-89B9-116E285153C6}">
      <dsp:nvSpPr>
        <dsp:cNvPr id="0" name=""/>
        <dsp:cNvSpPr/>
      </dsp:nvSpPr>
      <dsp:spPr>
        <a:xfrm>
          <a:off x="7589196" y="399573"/>
          <a:ext cx="3160852" cy="31608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3952" tIns="45720" rIns="173952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0" kern="1200"/>
            <a:t>Genetika</a:t>
          </a:r>
          <a:endParaRPr lang="cs-CZ" sz="3600" kern="1200"/>
        </a:p>
      </dsp:txBody>
      <dsp:txXfrm>
        <a:off x="8052092" y="862469"/>
        <a:ext cx="2235060" cy="22350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0901B-2228-4D75-A770-BB857FF31D77}">
      <dsp:nvSpPr>
        <dsp:cNvPr id="0" name=""/>
        <dsp:cNvSpPr/>
      </dsp:nvSpPr>
      <dsp:spPr>
        <a:xfrm>
          <a:off x="0" y="419727"/>
          <a:ext cx="10515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3DA6E5-4732-432A-8360-C75CB30242DD}">
      <dsp:nvSpPr>
        <dsp:cNvPr id="0" name=""/>
        <dsp:cNvSpPr/>
      </dsp:nvSpPr>
      <dsp:spPr>
        <a:xfrm>
          <a:off x="525780" y="50727"/>
          <a:ext cx="7360920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Zdraví jednotlivce je ovlivněno kontextem jeho životního postavení</a:t>
          </a:r>
        </a:p>
      </dsp:txBody>
      <dsp:txXfrm>
        <a:off x="561806" y="86753"/>
        <a:ext cx="7288868" cy="665948"/>
      </dsp:txXfrm>
    </dsp:sp>
    <dsp:sp modelId="{5E0649A4-6884-4098-A29A-0AA5B4CB72EB}">
      <dsp:nvSpPr>
        <dsp:cNvPr id="0" name=""/>
        <dsp:cNvSpPr/>
      </dsp:nvSpPr>
      <dsp:spPr>
        <a:xfrm>
          <a:off x="0" y="2536610"/>
          <a:ext cx="10515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CE9946-7411-46ED-BECD-CF633BF9B5D2}">
      <dsp:nvSpPr>
        <dsp:cNvPr id="0" name=""/>
        <dsp:cNvSpPr/>
      </dsp:nvSpPr>
      <dsp:spPr>
        <a:xfrm>
          <a:off x="525266" y="1184727"/>
          <a:ext cx="7353731" cy="1720883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Vinit jednotlivce za jeho špatný zdravotní stav je nebezpečné zjednodušení</a:t>
          </a:r>
        </a:p>
      </dsp:txBody>
      <dsp:txXfrm>
        <a:off x="609273" y="1268734"/>
        <a:ext cx="7185717" cy="1552869"/>
      </dsp:txXfrm>
    </dsp:sp>
    <dsp:sp modelId="{FA5A7F0F-0A7F-4A2F-A6E1-B63F9B584E54}">
      <dsp:nvSpPr>
        <dsp:cNvPr id="0" name=""/>
        <dsp:cNvSpPr/>
      </dsp:nvSpPr>
      <dsp:spPr>
        <a:xfrm>
          <a:off x="0" y="3670610"/>
          <a:ext cx="10515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8DF41D-39AD-40A5-B74B-D287C24A28D2}">
      <dsp:nvSpPr>
        <dsp:cNvPr id="0" name=""/>
        <dsp:cNvSpPr/>
      </dsp:nvSpPr>
      <dsp:spPr>
        <a:xfrm>
          <a:off x="525780" y="3301610"/>
          <a:ext cx="7360920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Nikdo nemá pod kontrolou všechny faktory dopadající na jeho zdraví</a:t>
          </a:r>
        </a:p>
      </dsp:txBody>
      <dsp:txXfrm>
        <a:off x="561806" y="3337636"/>
        <a:ext cx="7288868" cy="6659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89667A-AFED-446A-B794-BA3A021E7D59}">
      <dsp:nvSpPr>
        <dsp:cNvPr id="0" name=""/>
        <dsp:cNvSpPr/>
      </dsp:nvSpPr>
      <dsp:spPr>
        <a:xfrm>
          <a:off x="0" y="96308"/>
          <a:ext cx="10515600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Příjem a sociální systém</a:t>
          </a:r>
        </a:p>
      </dsp:txBody>
      <dsp:txXfrm>
        <a:off x="18277" y="114585"/>
        <a:ext cx="10479046" cy="337846"/>
      </dsp:txXfrm>
    </dsp:sp>
    <dsp:sp modelId="{845ACE81-82A3-4E3C-9B4C-7CCC656BAFD6}">
      <dsp:nvSpPr>
        <dsp:cNvPr id="0" name=""/>
        <dsp:cNvSpPr/>
      </dsp:nvSpPr>
      <dsp:spPr>
        <a:xfrm>
          <a:off x="0" y="516788"/>
          <a:ext cx="10515600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Vzdělání</a:t>
          </a:r>
        </a:p>
      </dsp:txBody>
      <dsp:txXfrm>
        <a:off x="18277" y="535065"/>
        <a:ext cx="10479046" cy="337846"/>
      </dsp:txXfrm>
    </dsp:sp>
    <dsp:sp modelId="{0F426BB9-B638-479B-BB79-9AD1051AFCCB}">
      <dsp:nvSpPr>
        <dsp:cNvPr id="0" name=""/>
        <dsp:cNvSpPr/>
      </dsp:nvSpPr>
      <dsp:spPr>
        <a:xfrm>
          <a:off x="0" y="937268"/>
          <a:ext cx="10515600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Stabilita </a:t>
          </a:r>
          <a:r>
            <a:rPr lang="cs-CZ" sz="1600" kern="1200" dirty="0" err="1"/>
            <a:t>zaměsntnání</a:t>
          </a:r>
          <a:r>
            <a:rPr lang="cs-CZ" sz="1600" kern="1200" dirty="0"/>
            <a:t>/ nezaměstnanost</a:t>
          </a:r>
        </a:p>
      </dsp:txBody>
      <dsp:txXfrm>
        <a:off x="18277" y="955545"/>
        <a:ext cx="10479046" cy="337846"/>
      </dsp:txXfrm>
    </dsp:sp>
    <dsp:sp modelId="{6B5208B8-347B-4ACE-8F90-1DB39A97E58C}">
      <dsp:nvSpPr>
        <dsp:cNvPr id="0" name=""/>
        <dsp:cNvSpPr/>
      </dsp:nvSpPr>
      <dsp:spPr>
        <a:xfrm>
          <a:off x="0" y="1357748"/>
          <a:ext cx="10515600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Hygiena práce</a:t>
          </a:r>
        </a:p>
      </dsp:txBody>
      <dsp:txXfrm>
        <a:off x="18277" y="1376025"/>
        <a:ext cx="10479046" cy="337846"/>
      </dsp:txXfrm>
    </dsp:sp>
    <dsp:sp modelId="{6DFD717A-F914-4717-A01C-E959BD4161AA}">
      <dsp:nvSpPr>
        <dsp:cNvPr id="0" name=""/>
        <dsp:cNvSpPr/>
      </dsp:nvSpPr>
      <dsp:spPr>
        <a:xfrm>
          <a:off x="0" y="1778228"/>
          <a:ext cx="10515600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Potravinová bezpečnost</a:t>
          </a:r>
        </a:p>
      </dsp:txBody>
      <dsp:txXfrm>
        <a:off x="18277" y="1796505"/>
        <a:ext cx="10479046" cy="337846"/>
      </dsp:txXfrm>
    </dsp:sp>
    <dsp:sp modelId="{495CE880-ED3E-4C7F-ACB9-20C8C327DAEF}">
      <dsp:nvSpPr>
        <dsp:cNvPr id="0" name=""/>
        <dsp:cNvSpPr/>
      </dsp:nvSpPr>
      <dsp:spPr>
        <a:xfrm>
          <a:off x="0" y="2198708"/>
          <a:ext cx="10515600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Kvalita bydlení</a:t>
          </a:r>
        </a:p>
      </dsp:txBody>
      <dsp:txXfrm>
        <a:off x="18277" y="2216985"/>
        <a:ext cx="10479046" cy="337846"/>
      </dsp:txXfrm>
    </dsp:sp>
    <dsp:sp modelId="{5079DEA7-431B-4CE9-B891-7074091A4B62}">
      <dsp:nvSpPr>
        <dsp:cNvPr id="0" name=""/>
        <dsp:cNvSpPr/>
      </dsp:nvSpPr>
      <dsp:spPr>
        <a:xfrm>
          <a:off x="0" y="2619188"/>
          <a:ext cx="10515600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Vlivy v raném dětství</a:t>
          </a:r>
        </a:p>
      </dsp:txBody>
      <dsp:txXfrm>
        <a:off x="18277" y="2637465"/>
        <a:ext cx="10479046" cy="337846"/>
      </dsp:txXfrm>
    </dsp:sp>
    <dsp:sp modelId="{643A8D8F-409B-4C01-B0A3-8926E5223416}">
      <dsp:nvSpPr>
        <dsp:cNvPr id="0" name=""/>
        <dsp:cNvSpPr/>
      </dsp:nvSpPr>
      <dsp:spPr>
        <a:xfrm>
          <a:off x="0" y="3039669"/>
          <a:ext cx="10515600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Inkluze a Sociální kontakty  </a:t>
          </a:r>
        </a:p>
      </dsp:txBody>
      <dsp:txXfrm>
        <a:off x="18277" y="3057946"/>
        <a:ext cx="10479046" cy="337846"/>
      </dsp:txXfrm>
    </dsp:sp>
    <dsp:sp modelId="{3E1ADEEB-639E-40FF-AF67-4A6B9FF640DE}">
      <dsp:nvSpPr>
        <dsp:cNvPr id="0" name=""/>
        <dsp:cNvSpPr/>
      </dsp:nvSpPr>
      <dsp:spPr>
        <a:xfrm>
          <a:off x="0" y="3460149"/>
          <a:ext cx="10515600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Strukturální konflikt (nedostatek zdrojů)</a:t>
          </a:r>
        </a:p>
      </dsp:txBody>
      <dsp:txXfrm>
        <a:off x="18277" y="3478426"/>
        <a:ext cx="10479046" cy="337846"/>
      </dsp:txXfrm>
    </dsp:sp>
    <dsp:sp modelId="{AEE0A139-2748-418B-B5CC-6CC9A98CC1B7}">
      <dsp:nvSpPr>
        <dsp:cNvPr id="0" name=""/>
        <dsp:cNvSpPr/>
      </dsp:nvSpPr>
      <dsp:spPr>
        <a:xfrm>
          <a:off x="0" y="3880629"/>
          <a:ext cx="10515600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Přístup ke zdravotní péči</a:t>
          </a:r>
        </a:p>
      </dsp:txBody>
      <dsp:txXfrm>
        <a:off x="18277" y="3898906"/>
        <a:ext cx="10479046" cy="337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890088" cy="226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C7FA01-E705-43E5-B896-956B6F13F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A82959A-10B2-4661-A2D5-323C1777D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076D14-71A1-4843-9296-A1D97495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0FBF-A924-4B79-8838-CF55770386A8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D204AC-2969-404C-B086-387467DD7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059BF5-DF17-4EBF-B9D5-1604B0F5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757F-1C83-48A3-AFD0-C2E00A7F37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55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1F963C-BEEC-472A-A6C3-ADA244D3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956C81-6372-47B3-BF72-4AC523DA61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BE5778F-8ADE-482A-B939-9BCB82055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E588AC-68F0-420C-9D30-BBB57653E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0FBF-A924-4B79-8838-CF55770386A8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518464B-4049-4877-8E6B-D75D18B8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B41746-F536-4DAB-B520-8CC5193C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757F-1C83-48A3-AFD0-C2E00A7F37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119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266694D-06BF-491F-B866-38E8A316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D340-5CC9-49AC-A7B2-D4C562122FF3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9DD1C0D-F713-47D5-8AB4-C93B009B2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5F50482-4EFA-4ECB-BA22-5FCFABE68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FC63-7371-49A8-8EF3-A5D684542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963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873529-A958-44FE-B1A3-0E6D6164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EEB5D2-5FA8-4EA2-A774-538B58EAF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20070E5-42AF-4E6D-9EA3-338E497C6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635BDAC-A372-4914-85E3-730D923925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F2CACDC-A818-433C-9F50-4634A3020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F06867-CCF0-44F2-8C45-A9124CB47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D340-5CC9-49AC-A7B2-D4C562122FF3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B0498CC-9B7D-4B19-B634-E72E7FC61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73821CC-F921-4EAF-BD15-3C020EB1B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BFC63-7371-49A8-8EF3-A5D684542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017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  <p:sldLayoutId id="2147483695" r:id="rId15"/>
    <p:sldLayoutId id="2147483696" r:id="rId16"/>
    <p:sldLayoutId id="2147483697" r:id="rId17"/>
    <p:sldLayoutId id="2147483698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39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2596E6-D2E9-471A-BA8F-95A59DE31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Přdnáška</a:t>
            </a:r>
            <a:r>
              <a:rPr lang="cs-CZ" dirty="0"/>
              <a:t> č. 3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681ADA7-A8B4-4A8A-A754-BF7AFEC102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Determinanty zdraví</a:t>
            </a:r>
          </a:p>
          <a:p>
            <a:r>
              <a:rPr lang="cs-CZ" dirty="0"/>
              <a:t>Rovnost v přístupu ke zdravotní péči</a:t>
            </a:r>
          </a:p>
        </p:txBody>
      </p:sp>
    </p:spTree>
    <p:extLst>
      <p:ext uri="{BB962C8B-B14F-4D97-AF65-F5344CB8AC3E}">
        <p14:creationId xmlns:p14="http://schemas.microsoft.com/office/powerpoint/2010/main" val="2995595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5126A4DA-A266-4AD3-9BA0-0FC686BC8543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124288"/>
          <a:ext cx="11501670" cy="6649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Obrázek 9">
            <a:extLst>
              <a:ext uri="{FF2B5EF4-FFF2-40B4-BE49-F238E27FC236}">
                <a16:creationId xmlns:a16="http://schemas.microsoft.com/office/drawing/2014/main" id="{65876083-AD2B-4252-83C1-C8DE064A0E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78" y="2989735"/>
            <a:ext cx="1325747" cy="8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65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03061F4-BBC0-4040-BE97-E20080163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28613"/>
            <a:ext cx="5157787" cy="823912"/>
          </a:xfrm>
        </p:spPr>
        <p:txBody>
          <a:bodyPr>
            <a:normAutofit/>
          </a:bodyPr>
          <a:lstStyle/>
          <a:p>
            <a:r>
              <a:rPr lang="cs-CZ" dirty="0"/>
              <a:t>USA (healthypeople.gov)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40BC194-C72A-4930-9885-7EA6C7910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328614"/>
            <a:ext cx="5183188" cy="823912"/>
          </a:xfrm>
        </p:spPr>
        <p:txBody>
          <a:bodyPr>
            <a:normAutofit/>
          </a:bodyPr>
          <a:lstStyle/>
          <a:p>
            <a:r>
              <a:rPr lang="cs-CZ" dirty="0"/>
              <a:t>CANADA (canada.ca/en/public-</a:t>
            </a:r>
            <a:r>
              <a:rPr lang="cs-CZ" dirty="0" err="1"/>
              <a:t>health</a:t>
            </a:r>
            <a:r>
              <a:rPr lang="cs-CZ" dirty="0"/>
              <a:t>)</a:t>
            </a:r>
          </a:p>
        </p:txBody>
      </p:sp>
      <p:graphicFrame>
        <p:nvGraphicFramePr>
          <p:cNvPr id="13" name="Zástupný obsah 12">
            <a:extLst>
              <a:ext uri="{FF2B5EF4-FFF2-40B4-BE49-F238E27FC236}">
                <a16:creationId xmlns:a16="http://schemas.microsoft.com/office/drawing/2014/main" id="{E6B2033B-CF10-4965-B904-0E3C3E0CCE99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169024" y="1178719"/>
          <a:ext cx="5183188" cy="498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Zástupný obsah 7">
            <a:extLst>
              <a:ext uri="{FF2B5EF4-FFF2-40B4-BE49-F238E27FC236}">
                <a16:creationId xmlns:a16="http://schemas.microsoft.com/office/drawing/2014/main" id="{17C4A527-9532-4008-A498-6433BE21921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839788" y="1152525"/>
          <a:ext cx="5157787" cy="503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05201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544D204B-1F6B-47FD-8CF3-BE0D0562B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WHO</a:t>
            </a:r>
          </a:p>
        </p:txBody>
      </p:sp>
      <p:graphicFrame>
        <p:nvGraphicFramePr>
          <p:cNvPr id="9" name="Zástupný symbol pro obsah 8">
            <a:extLst>
              <a:ext uri="{FF2B5EF4-FFF2-40B4-BE49-F238E27FC236}">
                <a16:creationId xmlns:a16="http://schemas.microsoft.com/office/drawing/2014/main" id="{7321DBDD-D4EA-4527-8648-211426AC37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069082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537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995E21-3EF2-7472-1F9D-651CB4D31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Státní zdravotní ústav (ČR)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B3E22464-3141-55DD-5A0B-2B8B7383E1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7670430"/>
              </p:ext>
            </p:extLst>
          </p:nvPr>
        </p:nvGraphicFramePr>
        <p:xfrm>
          <a:off x="718800" y="1872000"/>
          <a:ext cx="107532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42D45CA-979D-228E-976D-EA65AC01F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E591C9A-4F9A-11CD-F0E0-E14064B01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757F-1C83-48A3-AFD0-C2E00A7F375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293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FDC82411-37BE-47AB-8810-5F102181EC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Jsou si determinanty rovny?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42C7A804-B9F4-430E-A870-D44EEDBCA4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Ne – mají různou váhu</a:t>
            </a:r>
          </a:p>
        </p:txBody>
      </p:sp>
    </p:spTree>
    <p:extLst>
      <p:ext uri="{BB962C8B-B14F-4D97-AF65-F5344CB8AC3E}">
        <p14:creationId xmlns:p14="http://schemas.microsoft.com/office/powerpoint/2010/main" val="2862148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212C039B-2A01-422E-A535-4A35A200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/>
              <a:t>Statistický význam determinantů (MZČR, 2016)</a:t>
            </a:r>
            <a:endParaRPr lang="en-US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C50C5F-3C4A-4092-B252-49100AB5E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962279"/>
            <a:ext cx="3799425" cy="3143241"/>
          </a:xfr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endParaRPr lang="en-US" sz="16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faktory životního prostředí ovlivňují zdraví z cca 15-20 %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genetické faktory z cca 10-15%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skupina faktorů životního stylu celými 50%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efektivita, kvalita a dostupnost zdravotní péče ovlivňuje zdraví cca z 10-15%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1"/>
            <a:r>
              <a:rPr lang="en-US" sz="1600" dirty="0"/>
              <a:t>http://www.khshk.cz/e-learning/kurs6/kapitola_12__hlavn_skupiny_determinant_zdrav.html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25D59C4-CC36-49E0-8FDF-11E83852545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64755885"/>
              </p:ext>
            </p:extLst>
          </p:nvPr>
        </p:nvGraphicFramePr>
        <p:xfrm>
          <a:off x="6172199" y="1693333"/>
          <a:ext cx="5181600" cy="4472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9307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212C039B-2A01-422E-A535-4A35A200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/>
              <a:t>Statistický význam determinantů (USA)</a:t>
            </a:r>
            <a:endParaRPr lang="en-US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C50C5F-3C4A-4092-B252-49100AB5E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962279"/>
            <a:ext cx="3799425" cy="31432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600" dirty="0"/>
          </a:p>
          <a:p>
            <a:pPr lvl="1"/>
            <a:r>
              <a:rPr lang="cs-CZ" sz="1600" dirty="0"/>
              <a:t>Chování jednotlivce 		</a:t>
            </a:r>
            <a:r>
              <a:rPr lang="en-US" sz="1600" dirty="0"/>
              <a:t>38%</a:t>
            </a:r>
          </a:p>
          <a:p>
            <a:pPr lvl="1"/>
            <a:r>
              <a:rPr lang="cs-CZ" sz="1600" dirty="0"/>
              <a:t>Sociální determinanty 	</a:t>
            </a:r>
            <a:r>
              <a:rPr lang="en-US" sz="1600" dirty="0"/>
              <a:t>23%</a:t>
            </a:r>
          </a:p>
          <a:p>
            <a:pPr lvl="1"/>
            <a:r>
              <a:rPr lang="cs-CZ" sz="1600" dirty="0"/>
              <a:t>Genetika a biologie jedince	</a:t>
            </a:r>
            <a:r>
              <a:rPr lang="en-US" sz="1600" dirty="0"/>
              <a:t>21%</a:t>
            </a:r>
          </a:p>
          <a:p>
            <a:pPr lvl="1"/>
            <a:r>
              <a:rPr lang="cs-CZ" sz="1600" dirty="0"/>
              <a:t>Kvalita zdravotní péče	1</a:t>
            </a:r>
            <a:r>
              <a:rPr lang="en-US" sz="1600" dirty="0"/>
              <a:t>1%</a:t>
            </a:r>
          </a:p>
          <a:p>
            <a:pPr lvl="1"/>
            <a:r>
              <a:rPr lang="cs-CZ" sz="1600" dirty="0"/>
              <a:t>Vlivy </a:t>
            </a:r>
            <a:r>
              <a:rPr lang="cs-CZ" sz="1600" dirty="0" err="1"/>
              <a:t>vnějšíjho</a:t>
            </a:r>
            <a:r>
              <a:rPr lang="cs-CZ" sz="1600" dirty="0"/>
              <a:t> prostředí 	</a:t>
            </a:r>
            <a:r>
              <a:rPr lang="en-US" sz="1600" dirty="0"/>
              <a:t>7%</a:t>
            </a:r>
          </a:p>
          <a:p>
            <a:endParaRPr lang="cs-CZ" sz="1600" dirty="0"/>
          </a:p>
          <a:p>
            <a:r>
              <a:rPr lang="cs-CZ" sz="1600" dirty="0"/>
              <a:t>Velký pozor na tuto formu zobecnění !</a:t>
            </a:r>
            <a:endParaRPr lang="en-US" sz="1600" dirty="0"/>
          </a:p>
          <a:p>
            <a:pPr lvl="1"/>
            <a:r>
              <a:rPr lang="cs-CZ" sz="1600" dirty="0"/>
              <a:t>Vychází z velkých datových sad </a:t>
            </a:r>
            <a:r>
              <a:rPr lang="en-US" sz="1600" dirty="0"/>
              <a:t>(Ameri</a:t>
            </a:r>
            <a:r>
              <a:rPr lang="cs-CZ" sz="1600" dirty="0"/>
              <a:t>k</a:t>
            </a:r>
            <a:r>
              <a:rPr lang="en-US" sz="1600" dirty="0"/>
              <a:t>a)</a:t>
            </a:r>
          </a:p>
          <a:p>
            <a:pPr lvl="1"/>
            <a:r>
              <a:rPr lang="cs-CZ" sz="1600" dirty="0"/>
              <a:t>Vypovídá to málo o jednotlivci</a:t>
            </a:r>
            <a:endParaRPr lang="en-US" sz="1600" dirty="0"/>
          </a:p>
          <a:p>
            <a:pPr marL="0"/>
            <a:endParaRPr lang="en-US" sz="16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871D077-3DAB-40D9-81AC-A13C49A8E5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"/>
          <a:stretch/>
        </p:blipFill>
        <p:spPr bwMode="auto">
          <a:xfrm>
            <a:off x="5010386" y="10"/>
            <a:ext cx="718161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606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9E3A02-2C5C-4B54-8ABC-105799ED4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000" dirty="0"/>
              <a:t>Geographical variability</a:t>
            </a:r>
            <a:br>
              <a:rPr lang="cs-CZ" sz="2000" dirty="0"/>
            </a:br>
            <a:r>
              <a:rPr lang="en-US" sz="2000" dirty="0"/>
              <a:t>Quantification of Neighborhood-Level Social Determinants of Health in the Continental United States</a:t>
            </a:r>
            <a:br>
              <a:rPr lang="en-US" sz="2000" dirty="0"/>
            </a:br>
            <a:r>
              <a:rPr lang="en-US" sz="1000" dirty="0" err="1"/>
              <a:t>Kolak</a:t>
            </a:r>
            <a:r>
              <a:rPr lang="en-US" sz="1000" dirty="0"/>
              <a:t> M, Bhatt J, Park YH, </a:t>
            </a:r>
            <a:r>
              <a:rPr lang="en-US" sz="1000" dirty="0" err="1"/>
              <a:t>Padrón</a:t>
            </a:r>
            <a:r>
              <a:rPr lang="en-US" sz="1000" dirty="0"/>
              <a:t> NA, Molefe A. Quantification of Neighborhood-Level Social Determinants of Health in the Continental United States. JAMA </a:t>
            </a:r>
            <a:r>
              <a:rPr lang="en-US" sz="1000" dirty="0" err="1"/>
              <a:t>Netw</a:t>
            </a:r>
            <a:r>
              <a:rPr lang="en-US" sz="1000" dirty="0"/>
              <a:t> Open. 2020;3(1):e1919928. doi:10.1001/jamanetworkopen.2019.19928</a:t>
            </a:r>
            <a:endParaRPr lang="en-US" sz="2000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1B6FE855-590B-403A-9E22-08791BABE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" b="1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878582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832D4E-F4C6-4828-BCB3-37AF2E0C1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Závěry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7E8D15C-688A-4D75-92C6-4446D0232B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86559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8243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301E0C-3792-427E-967B-08270FC212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Define footer – presentation title / department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F6A033-12CF-4434-A0C3-F98F1C8901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C88F54-AC72-40FB-BD29-A828C22FE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determinanty zdraví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C745923-6C1E-4869-BB7B-58A54676EB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3173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01B3F0-F416-4FBD-8256-A0055E4BA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Determinanty zdraví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856751-6264-4D1B-BA80-80BD37FADC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Co ovlivňuje zdraví populace?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1469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2CE69E9-A002-4622-8331-DC0907D3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OECD Vliv HDP na délku života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61A96A9E-F3A2-4E10-9108-F336B60D85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72" y="1825625"/>
            <a:ext cx="3989856" cy="4351338"/>
          </a:xfrm>
        </p:spPr>
      </p:pic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0E4852CD-D174-4C03-9556-67CC06661C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65" y="1825625"/>
            <a:ext cx="4368269" cy="4351338"/>
          </a:xfrm>
        </p:spPr>
      </p:pic>
    </p:spTree>
    <p:extLst>
      <p:ext uri="{BB962C8B-B14F-4D97-AF65-F5344CB8AC3E}">
        <p14:creationId xmlns:p14="http://schemas.microsoft.com/office/powerpoint/2010/main" val="3902446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C2D5B-834E-4D59-B46D-6600263D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determinanty zdraví dle to WHO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C825E808-E67E-4DE5-B52E-9735A0D7BC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5843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99B5C-E9C9-4161-9AB2-0E0E3018C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determinanty zdraví (</a:t>
            </a:r>
            <a:r>
              <a:rPr lang="cs-CZ" dirty="0" err="1"/>
              <a:t>Acheson</a:t>
            </a:r>
            <a:r>
              <a:rPr lang="cs-CZ" dirty="0"/>
              <a:t>, Holčík)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75E033A-2B69-4E26-A47D-1DF47F66FF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8019650"/>
              </p:ext>
            </p:extLst>
          </p:nvPr>
        </p:nvGraphicFramePr>
        <p:xfrm>
          <a:off x="718800" y="1872000"/>
          <a:ext cx="107532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2DB87-A386-4CA7-85FD-F1116CA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BF9840-3E21-42C7-9672-BA4B8E67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757F-1C83-48A3-AFD0-C2E00A7F375A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869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2E393-9061-476F-A30B-6B1DBB634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89" y="2977424"/>
            <a:ext cx="10753200" cy="451576"/>
          </a:xfrm>
        </p:spPr>
        <p:txBody>
          <a:bodyPr/>
          <a:lstStyle/>
          <a:p>
            <a:r>
              <a:rPr lang="cs-CZ" dirty="0"/>
              <a:t>Sociální gradient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AE89D5-DEA7-4809-96AE-292E53549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44" y="417909"/>
            <a:ext cx="5668529" cy="532623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24AB2B-42F0-44ED-AE81-E3D3E0EAC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8C79F8-AEB5-4E3D-A7D0-2A5B2ECCE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757F-1C83-48A3-AFD0-C2E00A7F375A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714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67DA-57AE-4498-BBC2-6A3633C30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(příklad)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151C69A-38DB-450E-A1CC-B6209BC28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0" y="1434891"/>
            <a:ext cx="7920000" cy="491910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26CC92-E73C-4E67-BE1F-410DEE932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F9B35-AEBA-4A60-B834-E776F180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757F-1C83-48A3-AFD0-C2E00A7F375A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174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Evropa – Naděje dožití </a:t>
            </a:r>
            <a:r>
              <a:rPr lang="cs-CZ" dirty="0" err="1"/>
              <a:t>vs</a:t>
            </a:r>
            <a:r>
              <a:rPr lang="cs-CZ" dirty="0"/>
              <a:t> Příjem</a:t>
            </a:r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857883" cy="4388010"/>
          </a:xfrm>
        </p:spPr>
      </p:pic>
      <p:pic>
        <p:nvPicPr>
          <p:cNvPr id="2052" name="Picture 4" descr="Výsledek obrázku pro median income eur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84" y="1690688"/>
            <a:ext cx="4809457" cy="438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087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rozdíly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8" name="Picture 6" descr="Výsledek obrázku pro europe map alcohol consump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63" y="2126580"/>
            <a:ext cx="4110369" cy="376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redditmedia.com/Lhjlii7XhErdb62jzLQhLvxOV5wyRO-eSN2std41q6I.jpg?w=716&amp;s=06bd7f4a0b1de6ad1ab5a94fc2ed7a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018" y="1980628"/>
            <a:ext cx="3790782" cy="406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489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Regionální rozdíly</a:t>
            </a:r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634541"/>
            <a:ext cx="5578260" cy="3803733"/>
          </a:xfrm>
        </p:spPr>
      </p:pic>
      <p:pic>
        <p:nvPicPr>
          <p:cNvPr id="6" name="Zástupný symbol pro obsah 3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58" y="1573338"/>
            <a:ext cx="4669317" cy="441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22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64BD23D-C07D-3347-8A98-7230154556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1F0B633-AB34-CD4A-CBD9-3561B24BBC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0B757F-1C83-48A3-AFD0-C2E00A7F375A}" type="slidenum">
              <a:rPr lang="cs-CZ" smtClean="0"/>
              <a:t>28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064E4D-F2F0-C720-3B15-764432F0C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Zdravotní nerovnost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688D17F4-33FD-7FA6-A101-EF97F6FF4A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Sociální a ekonomické determinanty zdraví</a:t>
            </a:r>
          </a:p>
        </p:txBody>
      </p:sp>
    </p:spTree>
    <p:extLst>
      <p:ext uri="{BB962C8B-B14F-4D97-AF65-F5344CB8AC3E}">
        <p14:creationId xmlns:p14="http://schemas.microsoft.com/office/powerpoint/2010/main" val="3218145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raf 1 Naděje dožití (střední délka života) při narození podle krajů – údaje z let 2019-2020">
            <a:extLst>
              <a:ext uri="{FF2B5EF4-FFF2-40B4-BE49-F238E27FC236}">
                <a16:creationId xmlns:a16="http://schemas.microsoft.com/office/drawing/2014/main" id="{1A17241B-1D1C-2C94-CAC4-D12C2C1F33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650" y="371412"/>
            <a:ext cx="11950700" cy="6115177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61A7BAB-81FC-6AA2-845E-95929F224A4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Zdroj ČSÚ - https://www.czso.cz/csu/xb/jakeho-veku-se-pravdepodobne-dozijeme-2020</a:t>
            </a:r>
            <a:endParaRPr lang="en-US" dirty="0"/>
          </a:p>
        </p:txBody>
      </p:sp>
      <p:sp>
        <p:nvSpPr>
          <p:cNvPr id="3" name="Zástupný symbol pro číslo snímku 2" hidden="1">
            <a:extLst>
              <a:ext uri="{FF2B5EF4-FFF2-40B4-BE49-F238E27FC236}">
                <a16:creationId xmlns:a16="http://schemas.microsoft.com/office/drawing/2014/main" id="{11096351-6A18-136E-5F20-864186155DA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3554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A898EE5-B621-42D2-AC3F-20955B36A47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47625"/>
            <a:ext cx="142875" cy="6775450"/>
          </a:xfr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177D74B-CDDA-4FB9-AED3-852C072DE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25" y="41275"/>
            <a:ext cx="7115175" cy="677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76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C2088621-A1E0-FAA1-1636-9C4F80B9D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650" y="396510"/>
            <a:ext cx="11950700" cy="6064980"/>
          </a:xfrm>
          <a:noFill/>
        </p:spPr>
      </p:pic>
      <p:sp>
        <p:nvSpPr>
          <p:cNvPr id="5" name="Zástupný symbol pro číslo snímku 4" hidden="1">
            <a:extLst>
              <a:ext uri="{FF2B5EF4-FFF2-40B4-BE49-F238E27FC236}">
                <a16:creationId xmlns:a16="http://schemas.microsoft.com/office/drawing/2014/main" id="{324C2E00-B77C-E5A5-8240-78D8724A5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D0B757F-1C83-48A3-AFD0-C2E00A7F375A}" type="slidenum">
              <a:rPr lang="cs-CZ" smtClean="0"/>
              <a:pPr>
                <a:spcAft>
                  <a:spcPts val="600"/>
                </a:spcAft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1085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1CB498-332C-F135-221F-A78E19F32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rychlému přečtení (ne memorování)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A2D4331-51BD-1132-4C12-AE17D0EF5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2865" y="1871663"/>
            <a:ext cx="6804682" cy="3960812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50C8858-8E29-41A2-8CBC-F858A44A5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https://health-insights.eu/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FE3DD32-AF16-BE9A-355E-9E8EB487C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757F-1C83-48A3-AFD0-C2E00A7F375A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9196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13DD40-0813-540C-4FFC-EF4F404A6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rychlému přečtení (ne memorování)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EAB5C9B0-9168-1ACC-5A74-27CE3CA24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2104" y="1871663"/>
            <a:ext cx="4786204" cy="3960812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732A256-A048-BFA9-DAB0-54061C4D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https://health-insights.eu/wp-content/uploads/2022/01/Nerovnosti-Zdravi_Health-Inequalities.pdf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14889EA-A5F3-432B-827A-2248B1C61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757F-1C83-48A3-AFD0-C2E00A7F375A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23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A1325E-445F-965E-CE97-B9C66F9A4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důkladnějšímu přečtení !!!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EFE1A490-B5AF-D89B-97BC-CF6B6A909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872" y="1346150"/>
            <a:ext cx="4305673" cy="1265030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84833E6-8DB2-DD49-601C-953D1BC8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2BFE006-AED2-237C-9A90-CEC2E734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757F-1C83-48A3-AFD0-C2E00A7F375A}" type="slidenum">
              <a:rPr lang="cs-CZ" smtClean="0"/>
              <a:t>33</a:t>
            </a:fld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79B8F43-464A-594E-B9ED-DE6719C0ED41}"/>
              </a:ext>
            </a:extLst>
          </p:cNvPr>
          <p:cNvSpPr txBox="1"/>
          <p:nvPr/>
        </p:nvSpPr>
        <p:spPr>
          <a:xfrm>
            <a:off x="966439" y="2723329"/>
            <a:ext cx="9879982" cy="3477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2000" i="1" dirty="0"/>
              <a:t>Pomocí statistických metod jsme zkoumali vliv oblastí 1 až 7, v nichž jsou obsaženy ukazatele, které považujeme za determinanty zdraví, na oblast 8, ve které jsou zahrnuty ukazatele zdraví. </a:t>
            </a:r>
          </a:p>
          <a:p>
            <a:endParaRPr lang="cs-CZ" sz="2000" i="1" dirty="0"/>
          </a:p>
          <a:p>
            <a:r>
              <a:rPr lang="cs-CZ" sz="2000" i="1" dirty="0"/>
              <a:t>Z výsledků vyplývá, že na oblast 8 (zdravotní stav) mají největší vliv výsledky oblasti 1 (ekonomické podmínky a sociální ochrana) a oblasti 2 (vzdělání). </a:t>
            </a:r>
          </a:p>
          <a:p>
            <a:endParaRPr lang="cs-CZ" sz="2000" i="1" dirty="0"/>
          </a:p>
          <a:p>
            <a:r>
              <a:rPr lang="cs-CZ" sz="2000" i="1" dirty="0"/>
              <a:t>Ostatní oblasti (oblast 3 demografické ukazatele, oblast 4 environmentální podmínky, oblast 5 individuální životní podmínky, oblast 6 bezpečnost v silniční dopravě a kriminalita a oblast 7 zdroje zdravotní a sociální péče) mají na zdravotní stav obyvatelstva vliv relativně malý. </a:t>
            </a:r>
          </a:p>
        </p:txBody>
      </p:sp>
    </p:spTree>
    <p:extLst>
      <p:ext uri="{BB962C8B-B14F-4D97-AF65-F5344CB8AC3E}">
        <p14:creationId xmlns:p14="http://schemas.microsoft.com/office/powerpoint/2010/main" val="2136277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992F3B0-FAEB-5190-CD6A-396B9EF27E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Define footer – presentation title / department</a:t>
            </a:r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36D5BC0-FB02-B0CF-CFA2-3AAE988CA3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3BF0891D-3325-08C6-0116-3964A0D5C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 zdravotních nerovností ve světě</a:t>
            </a:r>
          </a:p>
        </p:txBody>
      </p:sp>
      <p:pic>
        <p:nvPicPr>
          <p:cNvPr id="1026" name="Picture 2" descr="Příčiny nerovností v oblasti zdraví: 7% zaměstnanost a pracovní podmínky; 10% kvalita zdravotní péče; 19% sociální a lidský kapitál; 29% Špatná kvalita bydlení a sousedství; 35% finanční nejistota">
            <a:extLst>
              <a:ext uri="{FF2B5EF4-FFF2-40B4-BE49-F238E27FC236}">
                <a16:creationId xmlns:a16="http://schemas.microsoft.com/office/drawing/2014/main" id="{AF22CE4A-F420-BD67-BC4B-7C94F57CC3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647" y="1692275"/>
            <a:ext cx="3350293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857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A2E3C50B-4D43-25D0-6631-F4662F8F89CF}"/>
              </a:ext>
            </a:extLst>
          </p:cNvPr>
          <p:cNvSpPr txBox="1"/>
          <p:nvPr/>
        </p:nvSpPr>
        <p:spPr>
          <a:xfrm>
            <a:off x="719137" y="1695074"/>
            <a:ext cx="5218413" cy="3896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en-GB" sz="2800" b="0" dirty="0" err="1">
                <a:latin typeface="+mn-lt"/>
                <a:ea typeface="+mn-ea"/>
                <a:cs typeface="+mn-cs"/>
              </a:rPr>
              <a:t>Demokracie</a:t>
            </a:r>
            <a:r>
              <a:rPr lang="en-GB" sz="2800" b="0" dirty="0">
                <a:latin typeface="+mn-lt"/>
                <a:ea typeface="+mn-ea"/>
                <a:cs typeface="+mn-cs"/>
              </a:rPr>
              <a:t> </a:t>
            </a:r>
            <a:br>
              <a:rPr lang="en-GB" sz="2800" b="0" dirty="0">
                <a:latin typeface="+mn-lt"/>
                <a:ea typeface="+mn-ea"/>
                <a:cs typeface="+mn-cs"/>
              </a:rPr>
            </a:br>
            <a:r>
              <a:rPr lang="en-GB" sz="2800" b="0" dirty="0" err="1">
                <a:latin typeface="+mn-lt"/>
                <a:ea typeface="+mn-ea"/>
                <a:cs typeface="+mn-cs"/>
              </a:rPr>
              <a:t>snižuje</a:t>
            </a:r>
            <a:r>
              <a:rPr lang="en-GB" sz="2800" b="0" dirty="0">
                <a:latin typeface="+mn-lt"/>
                <a:ea typeface="+mn-ea"/>
                <a:cs typeface="+mn-cs"/>
              </a:rPr>
              <a:t> </a:t>
            </a:r>
            <a:r>
              <a:rPr lang="en-GB" sz="2800" b="0" dirty="0" err="1">
                <a:latin typeface="+mn-lt"/>
                <a:ea typeface="+mn-ea"/>
                <a:cs typeface="+mn-cs"/>
              </a:rPr>
              <a:t>nerovnosti</a:t>
            </a:r>
            <a:r>
              <a:rPr lang="en-GB" sz="2800" b="0" dirty="0">
                <a:latin typeface="+mn-lt"/>
                <a:ea typeface="+mn-ea"/>
                <a:cs typeface="+mn-cs"/>
              </a:rPr>
              <a:t> </a:t>
            </a:r>
            <a:r>
              <a:rPr lang="en-GB" sz="2800" b="0" dirty="0" err="1">
                <a:latin typeface="+mn-lt"/>
                <a:ea typeface="+mn-ea"/>
                <a:cs typeface="+mn-cs"/>
              </a:rPr>
              <a:t>ve</a:t>
            </a:r>
            <a:r>
              <a:rPr lang="en-GB" sz="2800" b="0" dirty="0">
                <a:latin typeface="+mn-lt"/>
                <a:ea typeface="+mn-ea"/>
                <a:cs typeface="+mn-cs"/>
              </a:rPr>
              <a:t> </a:t>
            </a:r>
            <a:r>
              <a:rPr lang="en-GB" sz="2800" b="0" dirty="0" err="1">
                <a:latin typeface="+mn-lt"/>
                <a:ea typeface="+mn-ea"/>
                <a:cs typeface="+mn-cs"/>
              </a:rPr>
              <a:t>zdraví</a:t>
            </a:r>
            <a:r>
              <a:rPr lang="en-GB" sz="2800" b="0" dirty="0">
                <a:latin typeface="+mn-lt"/>
                <a:ea typeface="+mn-ea"/>
                <a:cs typeface="+mn-cs"/>
              </a:rPr>
              <a:t> </a:t>
            </a:r>
            <a:r>
              <a:rPr lang="en-GB" sz="2800" b="0" dirty="0" err="1">
                <a:latin typeface="+mn-lt"/>
                <a:ea typeface="+mn-ea"/>
                <a:cs typeface="+mn-cs"/>
              </a:rPr>
              <a:t>mezi</a:t>
            </a:r>
            <a:r>
              <a:rPr lang="en-GB" sz="2800" b="0" dirty="0">
                <a:latin typeface="+mn-lt"/>
                <a:ea typeface="+mn-ea"/>
                <a:cs typeface="+mn-cs"/>
              </a:rPr>
              <a:t> </a:t>
            </a:r>
            <a:r>
              <a:rPr lang="en-GB" sz="2800" b="0" dirty="0" err="1">
                <a:latin typeface="+mn-lt"/>
                <a:ea typeface="+mn-ea"/>
                <a:cs typeface="+mn-cs"/>
              </a:rPr>
              <a:t>bohatými</a:t>
            </a:r>
            <a:r>
              <a:rPr lang="en-GB" sz="2800" b="0" dirty="0">
                <a:latin typeface="+mn-lt"/>
                <a:ea typeface="+mn-ea"/>
                <a:cs typeface="+mn-cs"/>
              </a:rPr>
              <a:t> a </a:t>
            </a:r>
            <a:r>
              <a:rPr lang="en-GB" sz="2800" b="0" dirty="0" err="1">
                <a:latin typeface="+mn-lt"/>
                <a:ea typeface="+mn-ea"/>
                <a:cs typeface="+mn-cs"/>
              </a:rPr>
              <a:t>chudými</a:t>
            </a:r>
            <a:endParaRPr lang="en-GB" sz="2800" b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BCC25AA-D30B-E3AF-A76F-2BBD5B7B5E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GB" altLang="cs-CZ" b="0" i="0" kern="1200">
                <a:effectLst/>
                <a:latin typeface="+mj-lt"/>
                <a:ea typeface="+mn-ea"/>
                <a:cs typeface="+mn-cs"/>
              </a:rPr>
              <a:t>WHO-EURO-2020-1697-41448-56504</a:t>
            </a:r>
            <a:endParaRPr lang="en-GB" altLang="cs-CZ" kern="1200">
              <a:latin typeface="+mj-lt"/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8E4907E-5FB6-824E-2D32-F61A87ED0B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6D0B757F-1C83-48A3-AFD0-C2E00A7F375A}" type="slidenum">
              <a:rPr lang="cs-CZ" altLang="cs-CZ" b="0" kern="1200"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35</a:t>
            </a:fld>
            <a:endParaRPr lang="cs-CZ" altLang="cs-CZ" b="0" kern="1200">
              <a:latin typeface="+mj-lt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CB1D43-B717-4967-F6A1-7E40A8704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sz="2200"/>
              <a:t>Demokratická společnost jako determinant?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AE8A508-4CC4-3D28-1C71-7B39AA49BD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E60874B-854F-BB67-2102-7C111F81D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399" y="1667024"/>
            <a:ext cx="4323759" cy="41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4881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1682E45-5251-4804-BBD5-488A41B95E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Co když chceme změnit determinanty?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1D2331B3-29FD-4990-8272-3F01609FFE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… musíme změnit společnost….. </a:t>
            </a:r>
          </a:p>
        </p:txBody>
      </p:sp>
    </p:spTree>
    <p:extLst>
      <p:ext uri="{BB962C8B-B14F-4D97-AF65-F5344CB8AC3E}">
        <p14:creationId xmlns:p14="http://schemas.microsoft.com/office/powerpoint/2010/main" val="2706953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B0A683-F91E-456F-BCFD-9BC82F3B1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cs-CZ" sz="4000"/>
              <a:t>Systém ochrany zdraví vs. Systém zdravotní péče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1B866F66-99B4-406B-8C61-0F892E2C71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8100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C3C8C9A4-3E4A-4F48-BDA4-762515AEA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257451"/>
            <a:ext cx="2555564" cy="6391705"/>
          </a:xfrm>
        </p:spPr>
        <p:txBody>
          <a:bodyPr anchor="ctr"/>
          <a:lstStyle/>
          <a:p>
            <a:pPr algn="ctr"/>
            <a:r>
              <a:rPr lang="cs-CZ" dirty="0"/>
              <a:t>„</a:t>
            </a:r>
            <a:r>
              <a:rPr lang="cs-CZ" dirty="0" err="1"/>
              <a:t>Health</a:t>
            </a:r>
            <a:r>
              <a:rPr lang="cs-CZ" dirty="0"/>
              <a:t> in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policies</a:t>
            </a:r>
            <a:r>
              <a:rPr lang="cs-CZ" dirty="0"/>
              <a:t>“ </a:t>
            </a:r>
            <a:br>
              <a:rPr lang="cs-CZ" dirty="0"/>
            </a:br>
            <a:r>
              <a:rPr lang="cs-CZ" dirty="0"/>
              <a:t>„Zdraví ve všech Politikách“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DD4A137-4E8F-41AB-8F82-7D672E3121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187" y="318019"/>
            <a:ext cx="4413079" cy="6221962"/>
          </a:xfrm>
        </p:spPr>
      </p:pic>
    </p:spTree>
    <p:extLst>
      <p:ext uri="{BB962C8B-B14F-4D97-AF65-F5344CB8AC3E}">
        <p14:creationId xmlns:p14="http://schemas.microsoft.com/office/powerpoint/2010/main" val="40782926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69C51-8EC7-4C17-9D24-A63033432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Rozvinuté země se dívají za fyzickou infrastrukturu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A1CE405-C5A2-435C-A4CE-21487A18E4B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41123740"/>
              </p:ext>
            </p:extLst>
          </p:nvPr>
        </p:nvGraphicFramePr>
        <p:xfrm>
          <a:off x="838200" y="1825625"/>
          <a:ext cx="1068775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033CC-52A6-47E0-B5AF-20A83EFCF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E5610-3F29-4588-8CAF-E9FE1699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757F-1C83-48A3-AFD0-C2E00A7F375A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3082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A3A420-BBD4-4210-AEB8-EECF954C93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3E07C1-E4F5-4471-9F79-A3FC2F1704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CBFC63-7371-49A8-8EF3-A5D684542E8D}" type="slidenum">
              <a:rPr lang="cs-CZ" smtClean="0"/>
              <a:t>4</a:t>
            </a:fld>
            <a:endParaRPr lang="cs-CZ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C0E645-38C5-4943-83DD-ECFEA0ECA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Zdraví - základní aspekty zdraví</a:t>
            </a:r>
            <a:br>
              <a:rPr lang="cs-CZ" dirty="0"/>
            </a:br>
            <a:endParaRPr lang="cs-CZ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0A5FFB-3EAA-42D4-84CA-C0B7E72DB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b="1" dirty="0"/>
              <a:t>Duševní zdraví – </a:t>
            </a:r>
            <a:r>
              <a:rPr lang="cs-CZ" dirty="0"/>
              <a:t>intelektuální schopnosti a hodnocení vlastního stavu</a:t>
            </a:r>
            <a:endParaRPr lang="cs-CZ" b="1" dirty="0"/>
          </a:p>
          <a:p>
            <a:pPr lvl="1"/>
            <a:r>
              <a:rPr lang="cs-CZ" b="1" dirty="0"/>
              <a:t>Tělesné zdraví – </a:t>
            </a:r>
            <a:r>
              <a:rPr lang="cs-CZ" dirty="0"/>
              <a:t>nepřítomnost nemoci nebo vady</a:t>
            </a:r>
          </a:p>
          <a:p>
            <a:pPr lvl="1"/>
            <a:r>
              <a:rPr lang="cs-CZ" b="1" dirty="0"/>
              <a:t>Sociální zdraví – </a:t>
            </a:r>
            <a:r>
              <a:rPr lang="cs-CZ" dirty="0"/>
              <a:t>schopnost navazovat kontakty a zvládat svou sociální roli</a:t>
            </a:r>
            <a:endParaRPr lang="cs-CZ" b="1" dirty="0"/>
          </a:p>
          <a:p>
            <a:pPr lvl="2"/>
            <a:r>
              <a:rPr lang="cs-CZ" dirty="0" err="1"/>
              <a:t>Čeledova</a:t>
            </a:r>
            <a:r>
              <a:rPr lang="cs-CZ" dirty="0"/>
              <a:t>́, L., &amp; </a:t>
            </a:r>
            <a:r>
              <a:rPr lang="cs-CZ" dirty="0" err="1"/>
              <a:t>Holčík</a:t>
            </a:r>
            <a:r>
              <a:rPr lang="cs-CZ" dirty="0"/>
              <a:t>, J. (2017). Nové kapitoly ze </a:t>
            </a:r>
            <a:r>
              <a:rPr lang="cs-CZ" dirty="0" err="1"/>
              <a:t>sociálního</a:t>
            </a:r>
            <a:r>
              <a:rPr lang="cs-CZ" dirty="0"/>
              <a:t> </a:t>
            </a:r>
            <a:r>
              <a:rPr lang="cs-CZ" dirty="0" err="1"/>
              <a:t>lékařstvi</a:t>
            </a:r>
            <a:r>
              <a:rPr lang="cs-CZ" dirty="0"/>
              <a:t>́ a </a:t>
            </a:r>
            <a:r>
              <a:rPr lang="cs-CZ" dirty="0" err="1"/>
              <a:t>veřejného</a:t>
            </a:r>
            <a:r>
              <a:rPr lang="cs-CZ" dirty="0"/>
              <a:t> </a:t>
            </a:r>
            <a:r>
              <a:rPr lang="cs-CZ" dirty="0" err="1"/>
              <a:t>zdravotnictvi</a:t>
            </a:r>
            <a:r>
              <a:rPr lang="cs-CZ" dirty="0"/>
              <a:t>́: Vol. 1. </a:t>
            </a:r>
            <a:r>
              <a:rPr lang="cs-CZ" dirty="0" err="1"/>
              <a:t>vydáni</a:t>
            </a:r>
            <a:r>
              <a:rPr lang="cs-CZ" dirty="0"/>
              <a:t>́. Charles University in Prague, Karolinum </a:t>
            </a:r>
            <a:r>
              <a:rPr lang="cs-CZ" dirty="0" err="1"/>
              <a:t>Press</a:t>
            </a:r>
            <a:r>
              <a:rPr lang="cs-CZ" dirty="0"/>
              <a:t>.</a:t>
            </a:r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22716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FAE84C48-CA9A-31C4-9AF9-A0D122AC30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Define footer – presentation title / department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3E9BD88C-FC7D-B75F-32F8-C1F316729A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40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124208-7831-452E-9487-F30483801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>
            <a:normAutofit/>
          </a:bodyPr>
          <a:lstStyle/>
          <a:p>
            <a:r>
              <a:rPr lang="cs-CZ"/>
              <a:t>Veřejné zdraví VS. Hodnoty společnosti</a:t>
            </a:r>
            <a:endParaRPr lang="cs-CZ" dirty="0"/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91A7435E-273C-F01C-84B2-90E1EDFDB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274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BF8E985-15C7-44D6-9613-104D04699526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" b="17971"/>
          <a:stretch/>
        </p:blipFill>
        <p:spPr>
          <a:xfrm>
            <a:off x="719137" y="1695074"/>
            <a:ext cx="5218413" cy="3896711"/>
          </a:xfrm>
          <a:noFill/>
        </p:spPr>
      </p:pic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B06FAC05-C9BE-4BA0-A6CE-4B83B1BEF1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noProof="0"/>
              <a:t>Define footer – presentation title / department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B404667-E7D9-4829-8523-F032A60602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6D0B757F-1C83-48A3-AFD0-C2E00A7F375A}" type="slidenum">
              <a:rPr lang="cs-CZ" smtClean="0"/>
              <a:pPr>
                <a:spcAft>
                  <a:spcPts val="600"/>
                </a:spcAft>
              </a:pPr>
              <a:t>41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D68209-1D91-457D-BCB2-29A0AB4CE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dirty="0"/>
              <a:t>Veřejné zdraví a náboženské vyznání?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77AF772-2F4F-4B80-922F-5FD6B8EA06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Zástupný obsah 3" descr="Obsah obrázku text&#10;&#10;Popis byl vytvořen automaticky">
            <a:extLst>
              <a:ext uri="{FF2B5EF4-FFF2-40B4-BE49-F238E27FC236}">
                <a16:creationId xmlns:a16="http://schemas.microsoft.com/office/drawing/2014/main" id="{247A0E1B-29E7-4B5A-AEC3-1F9B625DDA3B}"/>
              </a:ext>
            </a:extLst>
          </p:cNvPr>
          <p:cNvPicPr>
            <a:picLocks noGrp="1" noChangeAspect="1"/>
          </p:cNvPicPr>
          <p:nvPr>
            <p:ph idx="2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" b="6587"/>
          <a:stretch/>
        </p:blipFill>
        <p:spPr>
          <a:xfrm>
            <a:off x="6251280" y="1667024"/>
            <a:ext cx="5219998" cy="4140000"/>
          </a:xfrm>
          <a:noFill/>
        </p:spPr>
      </p:pic>
    </p:spTree>
    <p:extLst>
      <p:ext uri="{BB962C8B-B14F-4D97-AF65-F5344CB8AC3E}">
        <p14:creationId xmlns:p14="http://schemas.microsoft.com/office/powerpoint/2010/main" val="4216193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894A2959-5AE7-404B-A484-F4ABD902C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404" y="5863"/>
            <a:ext cx="8002385" cy="6852137"/>
          </a:xfrm>
        </p:spPr>
      </p:pic>
    </p:spTree>
    <p:extLst>
      <p:ext uri="{BB962C8B-B14F-4D97-AF65-F5344CB8AC3E}">
        <p14:creationId xmlns:p14="http://schemas.microsoft.com/office/powerpoint/2010/main" val="26576459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C05A691-50C4-4FAF-BBA8-768424F4B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7" y="202785"/>
            <a:ext cx="8394391" cy="6452430"/>
          </a:xfr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5F452727-F3C7-0F53-EF37-591EC49E3DD7}"/>
              </a:ext>
            </a:extLst>
          </p:cNvPr>
          <p:cNvSpPr/>
          <p:nvPr/>
        </p:nvSpPr>
        <p:spPr bwMode="auto">
          <a:xfrm>
            <a:off x="9344721" y="2356623"/>
            <a:ext cx="2728332" cy="2817542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Pozor na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„nezávislost“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i="0" u="none" strike="noStrike" normalizeH="0" baseline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spozorů</a:t>
            </a:r>
            <a:endParaRPr kumimoji="0" lang="cs-CZ" i="0" u="none" strike="noStrike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872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B484ACC1-B9C8-9381-6DCE-A4D131CC7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43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Zástupný symbol pro číslo snímku 4" hidden="1">
            <a:extLst>
              <a:ext uri="{FF2B5EF4-FFF2-40B4-BE49-F238E27FC236}">
                <a16:creationId xmlns:a16="http://schemas.microsoft.com/office/drawing/2014/main" id="{8AD2FA79-974D-C407-2FBE-D49639F2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D0B757F-1C83-48A3-AFD0-C2E00A7F375A}" type="slidenum">
              <a:rPr lang="cs-CZ" smtClean="0"/>
              <a:pPr>
                <a:spcAft>
                  <a:spcPts val="600"/>
                </a:spcAft>
              </a:pPr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5179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F24A5-D7CF-2308-07A3-BA8656575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měření dopadů případné intervence</a:t>
            </a:r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E946DE6F-3953-8697-62DE-BA704D394C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8309891"/>
              </p:ext>
            </p:extLst>
          </p:nvPr>
        </p:nvGraphicFramePr>
        <p:xfrm>
          <a:off x="261600" y="1740352"/>
          <a:ext cx="107532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36D3E16-CD44-207E-90FD-195ACFE65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757F-1C83-48A3-AFD0-C2E00A7F375A}" type="slidenum">
              <a:rPr lang="cs-CZ" smtClean="0"/>
              <a:t>45</a:t>
            </a:fld>
            <a:endParaRPr lang="cs-CZ"/>
          </a:p>
        </p:txBody>
      </p:sp>
      <p:pic>
        <p:nvPicPr>
          <p:cNvPr id="3074" name="Picture 2" descr="Disney Pixar Wall-e Hello Figure : Target">
            <a:extLst>
              <a:ext uri="{FF2B5EF4-FFF2-40B4-BE49-F238E27FC236}">
                <a16:creationId xmlns:a16="http://schemas.microsoft.com/office/drawing/2014/main" id="{266638A6-10EE-B085-D71A-90BB91B0D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235" y="3862695"/>
            <a:ext cx="2816082" cy="281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Šipka: doprava 7">
            <a:extLst>
              <a:ext uri="{FF2B5EF4-FFF2-40B4-BE49-F238E27FC236}">
                <a16:creationId xmlns:a16="http://schemas.microsoft.com/office/drawing/2014/main" id="{039D6C86-D601-8250-B195-C6AA50D32122}"/>
              </a:ext>
            </a:extLst>
          </p:cNvPr>
          <p:cNvSpPr/>
          <p:nvPr/>
        </p:nvSpPr>
        <p:spPr bwMode="auto">
          <a:xfrm>
            <a:off x="4480568" y="5907299"/>
            <a:ext cx="4746667" cy="8934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Zjevně nesprávná odpověď v testu</a:t>
            </a:r>
          </a:p>
        </p:txBody>
      </p:sp>
    </p:spTree>
    <p:extLst>
      <p:ext uri="{BB962C8B-B14F-4D97-AF65-F5344CB8AC3E}">
        <p14:creationId xmlns:p14="http://schemas.microsoft.com/office/powerpoint/2010/main" val="1736512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AD66C01-F477-D9FB-819B-4FDCE94E01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D8A861-21D3-E610-A743-767D1D4C0D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0B757F-1C83-48A3-AFD0-C2E00A7F375A}" type="slidenum">
              <a:rPr lang="cs-CZ" smtClean="0"/>
              <a:t>46</a:t>
            </a:fld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EC1D3B5-70AB-2C5C-7141-400D49BA2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0D66CF20-BF97-58D7-F82B-C35AC53B0C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763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13D2E0-3D04-456E-9F0D-277932BBD8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BC5336-DE76-4C52-AD34-92D97AB619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779CDF-63B9-45AD-9ACC-0F58518D6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Modely zdraví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6AF40235-106E-4248-B378-8B65983474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9296130"/>
              </p:ext>
            </p:extLst>
          </p:nvPr>
        </p:nvGraphicFramePr>
        <p:xfrm>
          <a:off x="720000" y="1692001"/>
          <a:ext cx="5219998" cy="41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FC71110-817E-4693-A1D1-C2EC0F0A89B7}"/>
              </a:ext>
            </a:extLst>
          </p:cNvPr>
          <p:cNvPicPr>
            <a:picLocks noGrp="1" noChangeAspect="1"/>
          </p:cNvPicPr>
          <p:nvPr>
            <p:ph idx="2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00" y="1854006"/>
            <a:ext cx="5219700" cy="3691564"/>
          </a:xfrm>
        </p:spPr>
      </p:pic>
    </p:spTree>
    <p:extLst>
      <p:ext uri="{BB962C8B-B14F-4D97-AF65-F5344CB8AC3E}">
        <p14:creationId xmlns:p14="http://schemas.microsoft.com/office/powerpoint/2010/main" val="239032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DAF1B3-BF5E-41CC-B665-88F8496B8B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7FDA48-140F-4AA9-ABC5-854A241CAE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199A3B-363B-409B-A441-7AE4ED134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Determinant zdraví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2F65C2-B851-46C3-82D4-902BB49C92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Vše co má vliv na lidské zdraví a nemoc - „rizikový faktor“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3053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3B199B-528D-419D-94DB-4E4138C78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determinanty zdraví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477CF0-875A-4AC1-9873-318F324CE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Biologie, Genetika</a:t>
            </a:r>
          </a:p>
          <a:p>
            <a:r>
              <a:rPr lang="cs-CZ" dirty="0"/>
              <a:t>Životní prostředí</a:t>
            </a:r>
          </a:p>
          <a:p>
            <a:r>
              <a:rPr lang="cs-CZ" dirty="0"/>
              <a:t>Sociální determinanty zdraví</a:t>
            </a:r>
          </a:p>
          <a:p>
            <a:r>
              <a:rPr lang="cs-CZ" dirty="0"/>
              <a:t>Dostupnost zdravotní péče</a:t>
            </a:r>
          </a:p>
          <a:p>
            <a:r>
              <a:rPr lang="cs-CZ" dirty="0"/>
              <a:t>Právní regulace a kvalita veřejné správy</a:t>
            </a:r>
          </a:p>
          <a:p>
            <a:r>
              <a:rPr lang="cs-CZ" dirty="0"/>
              <a:t>Chování jednotlivce</a:t>
            </a:r>
          </a:p>
        </p:txBody>
      </p:sp>
    </p:spTree>
    <p:extLst>
      <p:ext uri="{BB962C8B-B14F-4D97-AF65-F5344CB8AC3E}">
        <p14:creationId xmlns:p14="http://schemas.microsoft.com/office/powerpoint/2010/main" val="3188705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0DFDD5-AE1E-47CC-96FD-53BC07A36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Taxonomie determinantů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D55B813E-41EC-8F7C-F0F5-5624D2B8BE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527170"/>
              </p:ext>
            </p:extLst>
          </p:nvPr>
        </p:nvGraphicFramePr>
        <p:xfrm>
          <a:off x="718800" y="1872000"/>
          <a:ext cx="107532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1368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37762CC-73AB-428E-A5BC-A84B06F58E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CE24D11-A46C-432B-98A1-0B35E06B9B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0B757F-1C83-48A3-AFD0-C2E00A7F375A}" type="slidenum">
              <a:rPr lang="cs-CZ" smtClean="0"/>
              <a:t>9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97A51B-8782-47AC-AD12-9FAA82716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Několik příkladů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FE63D25A-20DB-4372-94FD-5E6C505E48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22143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6BC89E16-269B-4875-A8A3-7D5D981D44E5}" vid="{F6D460A2-5B48-45E1-BFF4-0DDF8E264AE0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1253</Words>
  <Application>Microsoft Office PowerPoint</Application>
  <PresentationFormat>Širokoúhlá obrazovka</PresentationFormat>
  <Paragraphs>229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0" baseType="lpstr">
      <vt:lpstr>Arial</vt:lpstr>
      <vt:lpstr>Tahoma</vt:lpstr>
      <vt:lpstr>Wingdings</vt:lpstr>
      <vt:lpstr>Presentation_MU_EN</vt:lpstr>
      <vt:lpstr>Přdnáška č. 3</vt:lpstr>
      <vt:lpstr>Determinanty zdraví</vt:lpstr>
      <vt:lpstr>Prezentace aplikace PowerPoint</vt:lpstr>
      <vt:lpstr>Zdraví - základní aspekty zdraví </vt:lpstr>
      <vt:lpstr>Modely zdraví</vt:lpstr>
      <vt:lpstr>Determinant zdraví</vt:lpstr>
      <vt:lpstr>Hlavní determinanty zdraví</vt:lpstr>
      <vt:lpstr>Taxonomie determinantů</vt:lpstr>
      <vt:lpstr>Několik příkladů</vt:lpstr>
      <vt:lpstr>Prezentace aplikace PowerPoint</vt:lpstr>
      <vt:lpstr>Prezentace aplikace PowerPoint</vt:lpstr>
      <vt:lpstr>WHO</vt:lpstr>
      <vt:lpstr>Státní zdravotní ústav (ČR)</vt:lpstr>
      <vt:lpstr>Jsou si determinanty rovny?</vt:lpstr>
      <vt:lpstr>Statistický význam determinantů (MZČR, 2016)</vt:lpstr>
      <vt:lpstr>Statistický význam determinantů (USA)</vt:lpstr>
      <vt:lpstr>Geographical variability Quantification of Neighborhood-Level Social Determinants of Health in the Continental United States Kolak M, Bhatt J, Park YH, Padrón NA, Molefe A. Quantification of Neighborhood-Level Social Determinants of Health in the Continental United States. JAMA Netw Open. 2020;3(1):e1919928. doi:10.1001/jamanetworkopen.2019.19928</vt:lpstr>
      <vt:lpstr>Závěry</vt:lpstr>
      <vt:lpstr>Sociální determinanty zdraví</vt:lpstr>
      <vt:lpstr>OECD Vliv HDP na délku života</vt:lpstr>
      <vt:lpstr>Sociální determinanty zdraví dle to WHO</vt:lpstr>
      <vt:lpstr>Sociální determinanty zdraví (Acheson, Holčík) </vt:lpstr>
      <vt:lpstr>Sociální gradient</vt:lpstr>
      <vt:lpstr>Práce (příklad)</vt:lpstr>
      <vt:lpstr>Evropa – Naděje dožití vs Příjem</vt:lpstr>
      <vt:lpstr>Další rozdíly</vt:lpstr>
      <vt:lpstr>Regionální rozdíly</vt:lpstr>
      <vt:lpstr>Zdravotní nerovnost</vt:lpstr>
      <vt:lpstr>Prezentace aplikace PowerPoint</vt:lpstr>
      <vt:lpstr>Prezentace aplikace PowerPoint</vt:lpstr>
      <vt:lpstr>K rychlému přečtení (ne memorování)</vt:lpstr>
      <vt:lpstr>K rychlému přečtení (ne memorování) </vt:lpstr>
      <vt:lpstr>K důkladnějšímu přečtení !!!</vt:lpstr>
      <vt:lpstr>Příčiny zdravotních nerovností ve světě</vt:lpstr>
      <vt:lpstr>Demokratická společnost jako determinant?</vt:lpstr>
      <vt:lpstr>Co když chceme změnit determinanty?</vt:lpstr>
      <vt:lpstr>Systém ochrany zdraví vs. Systém zdravotní péče</vt:lpstr>
      <vt:lpstr>„Health in all policies“  „Zdraví ve všech Politikách“</vt:lpstr>
      <vt:lpstr>Rozvinuté země se dívají za fyzickou infrastrukturu </vt:lpstr>
      <vt:lpstr>Veřejné zdraví VS. Hodnoty společnosti</vt:lpstr>
      <vt:lpstr>Veřejné zdraví a náboženské vyznání?</vt:lpstr>
      <vt:lpstr>Prezentace aplikace PowerPoint</vt:lpstr>
      <vt:lpstr>Prezentace aplikace PowerPoint</vt:lpstr>
      <vt:lpstr>Prezentace aplikace PowerPoint</vt:lpstr>
      <vt:lpstr>Metody měření dopadů případné intervence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Přdnáška 5</dc:title>
  <dc:creator>Michal Koščík</dc:creator>
  <cp:lastModifiedBy>Michal Koščík</cp:lastModifiedBy>
  <cp:revision>12</cp:revision>
  <dcterms:created xsi:type="dcterms:W3CDTF">2020-11-10T22:44:36Z</dcterms:created>
  <dcterms:modified xsi:type="dcterms:W3CDTF">2022-10-18T21:13:29Z</dcterms:modified>
</cp:coreProperties>
</file>