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64" r:id="rId2"/>
    <p:sldId id="257" r:id="rId3"/>
    <p:sldId id="450" r:id="rId4"/>
    <p:sldId id="451" r:id="rId5"/>
    <p:sldId id="428" r:id="rId6"/>
    <p:sldId id="452" r:id="rId7"/>
    <p:sldId id="338" r:id="rId8"/>
    <p:sldId id="336" r:id="rId9"/>
    <p:sldId id="345" r:id="rId10"/>
    <p:sldId id="347" r:id="rId11"/>
    <p:sldId id="348" r:id="rId12"/>
    <p:sldId id="349" r:id="rId13"/>
    <p:sldId id="351" r:id="rId14"/>
    <p:sldId id="352" r:id="rId15"/>
    <p:sldId id="355" r:id="rId16"/>
    <p:sldId id="353" r:id="rId17"/>
    <p:sldId id="354" r:id="rId18"/>
    <p:sldId id="357" r:id="rId19"/>
    <p:sldId id="358" r:id="rId20"/>
    <p:sldId id="359" r:id="rId21"/>
    <p:sldId id="360" r:id="rId22"/>
    <p:sldId id="361" r:id="rId23"/>
    <p:sldId id="362" r:id="rId24"/>
    <p:sldId id="363" r:id="rId25"/>
    <p:sldId id="364" r:id="rId26"/>
    <p:sldId id="365" r:id="rId27"/>
    <p:sldId id="366" r:id="rId28"/>
    <p:sldId id="367" r:id="rId29"/>
    <p:sldId id="368" r:id="rId30"/>
    <p:sldId id="342" r:id="rId31"/>
    <p:sldId id="340" r:id="rId32"/>
    <p:sldId id="339" r:id="rId33"/>
    <p:sldId id="343" r:id="rId34"/>
    <p:sldId id="344" r:id="rId35"/>
    <p:sldId id="453" r:id="rId36"/>
    <p:sldId id="454" r:id="rId37"/>
    <p:sldId id="455" r:id="rId38"/>
    <p:sldId id="456" r:id="rId39"/>
    <p:sldId id="457" r:id="rId40"/>
    <p:sldId id="458" r:id="rId41"/>
    <p:sldId id="459" r:id="rId42"/>
    <p:sldId id="419" r:id="rId4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14" d="100"/>
          <a:sy n="114" d="100"/>
        </p:scale>
        <p:origin x="80" y="3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iagrams/_rels/data1.xml.rels><?xml version="1.0" encoding="UTF-8" standalone="yes"?>
<Relationships xmlns="http://schemas.openxmlformats.org/package/2006/relationships"><Relationship Id="rId8" Type="http://schemas.openxmlformats.org/officeDocument/2006/relationships/image" Target="../media/image12.svg"/><Relationship Id="rId13" Type="http://schemas.openxmlformats.org/officeDocument/2006/relationships/image" Target="../media/image17.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svg"/><Relationship Id="rId2" Type="http://schemas.openxmlformats.org/officeDocument/2006/relationships/image" Target="../media/image6.svg"/><Relationship Id="rId16" Type="http://schemas.openxmlformats.org/officeDocument/2006/relationships/image" Target="../media/image20.svg"/><Relationship Id="rId1" Type="http://schemas.openxmlformats.org/officeDocument/2006/relationships/image" Target="../media/image5.png"/><Relationship Id="rId6" Type="http://schemas.openxmlformats.org/officeDocument/2006/relationships/image" Target="../media/image10.svg"/><Relationship Id="rId11" Type="http://schemas.openxmlformats.org/officeDocument/2006/relationships/image" Target="../media/image15.png"/><Relationship Id="rId5" Type="http://schemas.openxmlformats.org/officeDocument/2006/relationships/image" Target="../media/image9.png"/><Relationship Id="rId15" Type="http://schemas.openxmlformats.org/officeDocument/2006/relationships/image" Target="../media/image1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 Id="rId14" Type="http://schemas.openxmlformats.org/officeDocument/2006/relationships/image" Target="../media/image18.svg"/></Relationships>
</file>

<file path=ppt/diagrams/_rels/data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svg"/><Relationship Id="rId1" Type="http://schemas.openxmlformats.org/officeDocument/2006/relationships/image" Target="../media/image25.png"/><Relationship Id="rId6" Type="http://schemas.openxmlformats.org/officeDocument/2006/relationships/image" Target="../media/image30.svg"/><Relationship Id="rId5" Type="http://schemas.openxmlformats.org/officeDocument/2006/relationships/image" Target="../media/image29.png"/><Relationship Id="rId4" Type="http://schemas.openxmlformats.org/officeDocument/2006/relationships/image" Target="../media/image28.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2.svg"/><Relationship Id="rId13" Type="http://schemas.openxmlformats.org/officeDocument/2006/relationships/image" Target="../media/image17.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svg"/><Relationship Id="rId2" Type="http://schemas.openxmlformats.org/officeDocument/2006/relationships/image" Target="../media/image6.svg"/><Relationship Id="rId16" Type="http://schemas.openxmlformats.org/officeDocument/2006/relationships/image" Target="../media/image20.svg"/><Relationship Id="rId1" Type="http://schemas.openxmlformats.org/officeDocument/2006/relationships/image" Target="../media/image5.png"/><Relationship Id="rId6" Type="http://schemas.openxmlformats.org/officeDocument/2006/relationships/image" Target="../media/image10.svg"/><Relationship Id="rId11" Type="http://schemas.openxmlformats.org/officeDocument/2006/relationships/image" Target="../media/image15.png"/><Relationship Id="rId5" Type="http://schemas.openxmlformats.org/officeDocument/2006/relationships/image" Target="../media/image9.png"/><Relationship Id="rId15" Type="http://schemas.openxmlformats.org/officeDocument/2006/relationships/image" Target="../media/image1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 Id="rId14" Type="http://schemas.openxmlformats.org/officeDocument/2006/relationships/image" Target="../media/image18.svg"/></Relationships>
</file>

<file path=ppt/diagrams/_rels/drawing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svg"/><Relationship Id="rId1" Type="http://schemas.openxmlformats.org/officeDocument/2006/relationships/image" Target="../media/image25.png"/><Relationship Id="rId6" Type="http://schemas.openxmlformats.org/officeDocument/2006/relationships/image" Target="../media/image30.svg"/><Relationship Id="rId5" Type="http://schemas.openxmlformats.org/officeDocument/2006/relationships/image" Target="../media/image29.png"/><Relationship Id="rId4" Type="http://schemas.openxmlformats.org/officeDocument/2006/relationships/image" Target="../media/image28.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BBF68E-65F2-48EC-936B-BACA90A4C153}"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cs-CZ"/>
        </a:p>
      </dgm:t>
    </dgm:pt>
    <dgm:pt modelId="{89AF3569-7442-4C8F-832F-E75F3E7E212A}">
      <dgm:prSet/>
      <dgm:spPr/>
      <dgm:t>
        <a:bodyPr/>
        <a:lstStyle/>
        <a:p>
          <a:pPr>
            <a:lnSpc>
              <a:spcPct val="100000"/>
            </a:lnSpc>
          </a:pPr>
          <a:r>
            <a:rPr lang="cs-CZ" dirty="0"/>
            <a:t>Vytvořit vzájemnou důvěru</a:t>
          </a:r>
        </a:p>
      </dgm:t>
    </dgm:pt>
    <dgm:pt modelId="{85C0A22C-7867-4286-B9A4-04300C8E7DB2}" type="parTrans" cxnId="{E14D8D86-26F7-4676-9D0B-68504FB12D9D}">
      <dgm:prSet/>
      <dgm:spPr/>
      <dgm:t>
        <a:bodyPr/>
        <a:lstStyle/>
        <a:p>
          <a:endParaRPr lang="cs-CZ"/>
        </a:p>
      </dgm:t>
    </dgm:pt>
    <dgm:pt modelId="{E27AD2E7-2667-47A0-B233-2DF2529385C4}" type="sibTrans" cxnId="{E14D8D86-26F7-4676-9D0B-68504FB12D9D}">
      <dgm:prSet/>
      <dgm:spPr/>
      <dgm:t>
        <a:bodyPr/>
        <a:lstStyle/>
        <a:p>
          <a:pPr>
            <a:lnSpc>
              <a:spcPct val="100000"/>
            </a:lnSpc>
          </a:pPr>
          <a:endParaRPr lang="cs-CZ"/>
        </a:p>
      </dgm:t>
    </dgm:pt>
    <dgm:pt modelId="{B6C899A5-B124-4930-B697-FE8FD1860CC5}">
      <dgm:prSet/>
      <dgm:spPr/>
      <dgm:t>
        <a:bodyPr/>
        <a:lstStyle/>
        <a:p>
          <a:pPr>
            <a:lnSpc>
              <a:spcPct val="100000"/>
            </a:lnSpc>
          </a:pPr>
          <a:r>
            <a:rPr lang="cs-CZ" dirty="0"/>
            <a:t>Organizace státu a veřejné moci</a:t>
          </a:r>
        </a:p>
      </dgm:t>
    </dgm:pt>
    <dgm:pt modelId="{48CFF2E5-B108-41E0-9514-62BF15FBBCF4}" type="parTrans" cxnId="{9873CA12-B5D5-42FC-95F8-5DA9D3AD0EF7}">
      <dgm:prSet/>
      <dgm:spPr/>
      <dgm:t>
        <a:bodyPr/>
        <a:lstStyle/>
        <a:p>
          <a:endParaRPr lang="cs-CZ"/>
        </a:p>
      </dgm:t>
    </dgm:pt>
    <dgm:pt modelId="{FEA35693-9FE3-4DFF-902E-951B2D62DE2D}" type="sibTrans" cxnId="{9873CA12-B5D5-42FC-95F8-5DA9D3AD0EF7}">
      <dgm:prSet/>
      <dgm:spPr/>
      <dgm:t>
        <a:bodyPr/>
        <a:lstStyle/>
        <a:p>
          <a:pPr>
            <a:lnSpc>
              <a:spcPct val="100000"/>
            </a:lnSpc>
          </a:pPr>
          <a:endParaRPr lang="cs-CZ"/>
        </a:p>
      </dgm:t>
    </dgm:pt>
    <dgm:pt modelId="{4450D774-065E-452F-993B-4873E55104D0}">
      <dgm:prSet/>
      <dgm:spPr/>
      <dgm:t>
        <a:bodyPr/>
        <a:lstStyle/>
        <a:p>
          <a:pPr>
            <a:lnSpc>
              <a:spcPct val="100000"/>
            </a:lnSpc>
          </a:pPr>
          <a:r>
            <a:rPr lang="cs-CZ" dirty="0"/>
            <a:t>Spravedlnost</a:t>
          </a:r>
        </a:p>
      </dgm:t>
    </dgm:pt>
    <dgm:pt modelId="{0C230AA0-9B29-4EAC-B71A-E3C3198900E0}" type="parTrans" cxnId="{F54DEDBF-761F-4017-9647-6F9CC8CA34C3}">
      <dgm:prSet/>
      <dgm:spPr/>
      <dgm:t>
        <a:bodyPr/>
        <a:lstStyle/>
        <a:p>
          <a:endParaRPr lang="cs-CZ"/>
        </a:p>
      </dgm:t>
    </dgm:pt>
    <dgm:pt modelId="{AD43C208-243B-4DAF-B51A-40F82CA1CEE3}" type="sibTrans" cxnId="{F54DEDBF-761F-4017-9647-6F9CC8CA34C3}">
      <dgm:prSet/>
      <dgm:spPr/>
      <dgm:t>
        <a:bodyPr/>
        <a:lstStyle/>
        <a:p>
          <a:pPr>
            <a:lnSpc>
              <a:spcPct val="100000"/>
            </a:lnSpc>
          </a:pPr>
          <a:endParaRPr lang="cs-CZ"/>
        </a:p>
      </dgm:t>
    </dgm:pt>
    <dgm:pt modelId="{38E7989A-ACEA-4092-AFAE-4F0601AB4BF2}">
      <dgm:prSet/>
      <dgm:spPr/>
      <dgm:t>
        <a:bodyPr/>
        <a:lstStyle/>
        <a:p>
          <a:pPr>
            <a:lnSpc>
              <a:spcPct val="100000"/>
            </a:lnSpc>
          </a:pPr>
          <a:r>
            <a:rPr lang="cs-CZ" dirty="0"/>
            <a:t>Rovnost </a:t>
          </a:r>
        </a:p>
      </dgm:t>
    </dgm:pt>
    <dgm:pt modelId="{E7730D5B-9C5E-47C0-B460-9B983FC398E0}" type="parTrans" cxnId="{2FF047E1-BEAD-472B-8A11-FD4CBE76A46E}">
      <dgm:prSet/>
      <dgm:spPr/>
      <dgm:t>
        <a:bodyPr/>
        <a:lstStyle/>
        <a:p>
          <a:endParaRPr lang="cs-CZ"/>
        </a:p>
      </dgm:t>
    </dgm:pt>
    <dgm:pt modelId="{DD2DBD05-7879-4E30-8487-854F7CE3391A}" type="sibTrans" cxnId="{2FF047E1-BEAD-472B-8A11-FD4CBE76A46E}">
      <dgm:prSet/>
      <dgm:spPr/>
      <dgm:t>
        <a:bodyPr/>
        <a:lstStyle/>
        <a:p>
          <a:pPr>
            <a:lnSpc>
              <a:spcPct val="100000"/>
            </a:lnSpc>
          </a:pPr>
          <a:endParaRPr lang="cs-CZ"/>
        </a:p>
      </dgm:t>
    </dgm:pt>
    <dgm:pt modelId="{69C7DB27-FFBD-4544-8FAF-BE4A4649124C}">
      <dgm:prSet/>
      <dgm:spPr/>
      <dgm:t>
        <a:bodyPr/>
        <a:lstStyle/>
        <a:p>
          <a:pPr>
            <a:lnSpc>
              <a:spcPct val="100000"/>
            </a:lnSpc>
          </a:pPr>
          <a:r>
            <a:rPr lang="cs-CZ" dirty="0"/>
            <a:t>Ochrana slabších</a:t>
          </a:r>
        </a:p>
      </dgm:t>
    </dgm:pt>
    <dgm:pt modelId="{EDE54537-ABBA-41A7-BF9F-3A347CCD48E9}" type="parTrans" cxnId="{C21972CE-783C-4719-A4DF-970E44721D28}">
      <dgm:prSet/>
      <dgm:spPr/>
      <dgm:t>
        <a:bodyPr/>
        <a:lstStyle/>
        <a:p>
          <a:endParaRPr lang="cs-CZ"/>
        </a:p>
      </dgm:t>
    </dgm:pt>
    <dgm:pt modelId="{8CAC815A-B6A8-4F01-843F-56DA0FCE6BF8}" type="sibTrans" cxnId="{C21972CE-783C-4719-A4DF-970E44721D28}">
      <dgm:prSet/>
      <dgm:spPr/>
      <dgm:t>
        <a:bodyPr/>
        <a:lstStyle/>
        <a:p>
          <a:pPr>
            <a:lnSpc>
              <a:spcPct val="100000"/>
            </a:lnSpc>
          </a:pPr>
          <a:endParaRPr lang="cs-CZ"/>
        </a:p>
      </dgm:t>
    </dgm:pt>
    <dgm:pt modelId="{DDF61C27-E719-4EC4-8485-4F89150A7C9B}">
      <dgm:prSet/>
      <dgm:spPr/>
      <dgm:t>
        <a:bodyPr/>
        <a:lstStyle/>
        <a:p>
          <a:pPr>
            <a:lnSpc>
              <a:spcPct val="100000"/>
            </a:lnSpc>
          </a:pPr>
          <a:r>
            <a:rPr lang="cs-CZ" dirty="0"/>
            <a:t>Nástroj pro ekonomické transakce</a:t>
          </a:r>
        </a:p>
      </dgm:t>
    </dgm:pt>
    <dgm:pt modelId="{3DBAA1CD-5270-41E1-9A77-41B5FA0A99E7}" type="parTrans" cxnId="{0ACF4442-A3A1-4C1E-BBD5-64455F47EAAD}">
      <dgm:prSet/>
      <dgm:spPr/>
      <dgm:t>
        <a:bodyPr/>
        <a:lstStyle/>
        <a:p>
          <a:endParaRPr lang="cs-CZ"/>
        </a:p>
      </dgm:t>
    </dgm:pt>
    <dgm:pt modelId="{601C89A9-18E6-4679-B2CF-63606A69C540}" type="sibTrans" cxnId="{0ACF4442-A3A1-4C1E-BBD5-64455F47EAAD}">
      <dgm:prSet/>
      <dgm:spPr/>
      <dgm:t>
        <a:bodyPr/>
        <a:lstStyle/>
        <a:p>
          <a:pPr>
            <a:lnSpc>
              <a:spcPct val="100000"/>
            </a:lnSpc>
          </a:pPr>
          <a:endParaRPr lang="cs-CZ"/>
        </a:p>
      </dgm:t>
    </dgm:pt>
    <dgm:pt modelId="{1DEC8661-9028-4D43-A4C1-89506BCC2E7E}">
      <dgm:prSet/>
      <dgm:spPr/>
      <dgm:t>
        <a:bodyPr/>
        <a:lstStyle/>
        <a:p>
          <a:pPr>
            <a:lnSpc>
              <a:spcPct val="100000"/>
            </a:lnSpc>
          </a:pPr>
          <a:r>
            <a:rPr lang="cs-CZ" dirty="0"/>
            <a:t>Bezpečí osob</a:t>
          </a:r>
        </a:p>
      </dgm:t>
    </dgm:pt>
    <dgm:pt modelId="{69A11517-DBE0-40A0-BAEC-B61AAE3C467E}" type="parTrans" cxnId="{191E3AB7-DB14-4E78-9780-D62DA230079C}">
      <dgm:prSet/>
      <dgm:spPr/>
      <dgm:t>
        <a:bodyPr/>
        <a:lstStyle/>
        <a:p>
          <a:endParaRPr lang="cs-CZ"/>
        </a:p>
      </dgm:t>
    </dgm:pt>
    <dgm:pt modelId="{BB57EE7B-A71F-41A8-8B58-E4248131A2BF}" type="sibTrans" cxnId="{191E3AB7-DB14-4E78-9780-D62DA230079C}">
      <dgm:prSet/>
      <dgm:spPr/>
      <dgm:t>
        <a:bodyPr/>
        <a:lstStyle/>
        <a:p>
          <a:pPr>
            <a:lnSpc>
              <a:spcPct val="100000"/>
            </a:lnSpc>
          </a:pPr>
          <a:endParaRPr lang="cs-CZ"/>
        </a:p>
      </dgm:t>
    </dgm:pt>
    <dgm:pt modelId="{5AF7953C-CCBA-444B-BF13-43A488EDD7E6}">
      <dgm:prSet/>
      <dgm:spPr/>
      <dgm:t>
        <a:bodyPr/>
        <a:lstStyle/>
        <a:p>
          <a:pPr>
            <a:lnSpc>
              <a:spcPct val="100000"/>
            </a:lnSpc>
          </a:pPr>
          <a:r>
            <a:rPr lang="cs-CZ" dirty="0"/>
            <a:t>Ochrana majetku</a:t>
          </a:r>
        </a:p>
      </dgm:t>
    </dgm:pt>
    <dgm:pt modelId="{FA89AD84-4109-4857-8027-395D5C11DFFE}" type="parTrans" cxnId="{B692381D-5E3C-4106-B9D6-6777D87A94BF}">
      <dgm:prSet/>
      <dgm:spPr/>
    </dgm:pt>
    <dgm:pt modelId="{19E2BF97-A1EC-4F8F-B3F6-B08072A45B1B}" type="sibTrans" cxnId="{B692381D-5E3C-4106-B9D6-6777D87A94BF}">
      <dgm:prSet/>
      <dgm:spPr/>
    </dgm:pt>
    <dgm:pt modelId="{8C947806-EC2F-4F24-8E56-67C92897B9FA}" type="pres">
      <dgm:prSet presAssocID="{7ABBF68E-65F2-48EC-936B-BACA90A4C153}" presName="root" presStyleCnt="0">
        <dgm:presLayoutVars>
          <dgm:dir/>
          <dgm:resizeHandles val="exact"/>
        </dgm:presLayoutVars>
      </dgm:prSet>
      <dgm:spPr/>
    </dgm:pt>
    <dgm:pt modelId="{026BDB96-66D0-49F5-AD72-8BA73A5E412F}" type="pres">
      <dgm:prSet presAssocID="{7ABBF68E-65F2-48EC-936B-BACA90A4C153}" presName="container" presStyleCnt="0">
        <dgm:presLayoutVars>
          <dgm:dir/>
          <dgm:resizeHandles val="exact"/>
        </dgm:presLayoutVars>
      </dgm:prSet>
      <dgm:spPr/>
    </dgm:pt>
    <dgm:pt modelId="{5941794E-350D-4378-95C6-1DD75157EBF8}" type="pres">
      <dgm:prSet presAssocID="{89AF3569-7442-4C8F-832F-E75F3E7E212A}" presName="compNode" presStyleCnt="0"/>
      <dgm:spPr/>
    </dgm:pt>
    <dgm:pt modelId="{39897B9A-E011-4129-AF3A-B07EAEAFA211}" type="pres">
      <dgm:prSet presAssocID="{89AF3569-7442-4C8F-832F-E75F3E7E212A}" presName="iconBgRect" presStyleLbl="bgShp" presStyleIdx="0" presStyleCnt="8"/>
      <dgm:spPr/>
    </dgm:pt>
    <dgm:pt modelId="{C37BA782-B6D3-41F0-ADDC-1C4167729F1D}" type="pres">
      <dgm:prSet presAssocID="{89AF3569-7442-4C8F-832F-E75F3E7E212A}" presName="iconRect" presStyleLbl="node1" presStyleIdx="0" presStyleCnt="8"/>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Relationship"/>
        </a:ext>
      </dgm:extLst>
    </dgm:pt>
    <dgm:pt modelId="{5ABAA9A3-BDD2-448E-B45F-80CD888E1BA7}" type="pres">
      <dgm:prSet presAssocID="{89AF3569-7442-4C8F-832F-E75F3E7E212A}" presName="spaceRect" presStyleCnt="0"/>
      <dgm:spPr/>
    </dgm:pt>
    <dgm:pt modelId="{41F750B6-97C2-41CE-A850-0C27635F36F9}" type="pres">
      <dgm:prSet presAssocID="{89AF3569-7442-4C8F-832F-E75F3E7E212A}" presName="textRect" presStyleLbl="revTx" presStyleIdx="0" presStyleCnt="8">
        <dgm:presLayoutVars>
          <dgm:chMax val="1"/>
          <dgm:chPref val="1"/>
        </dgm:presLayoutVars>
      </dgm:prSet>
      <dgm:spPr/>
    </dgm:pt>
    <dgm:pt modelId="{092E245B-9E25-498E-9ECC-B76BBE8386C8}" type="pres">
      <dgm:prSet presAssocID="{E27AD2E7-2667-47A0-B233-2DF2529385C4}" presName="sibTrans" presStyleLbl="sibTrans2D1" presStyleIdx="0" presStyleCnt="0"/>
      <dgm:spPr/>
    </dgm:pt>
    <dgm:pt modelId="{689A9939-883F-4CE4-B5CC-7D4586D63103}" type="pres">
      <dgm:prSet presAssocID="{B6C899A5-B124-4930-B697-FE8FD1860CC5}" presName="compNode" presStyleCnt="0"/>
      <dgm:spPr/>
    </dgm:pt>
    <dgm:pt modelId="{EEBE1D4E-E970-4E72-B43C-AD26B78FF828}" type="pres">
      <dgm:prSet presAssocID="{B6C899A5-B124-4930-B697-FE8FD1860CC5}" presName="iconBgRect" presStyleLbl="bgShp" presStyleIdx="1" presStyleCnt="8"/>
      <dgm:spPr/>
    </dgm:pt>
    <dgm:pt modelId="{EC3C5EFD-ACAF-4B13-9DA5-40410439619E}" type="pres">
      <dgm:prSet presAssocID="{B6C899A5-B124-4930-B697-FE8FD1860CC5}" presName="iconRect" presStyleLbl="node1" presStyleIdx="1" presStyleCnt="8"/>
      <dgm:spPr>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Org"/>
        </a:ext>
      </dgm:extLst>
    </dgm:pt>
    <dgm:pt modelId="{5ED68F3C-7B4C-4B3C-BF60-F7EA412D4007}" type="pres">
      <dgm:prSet presAssocID="{B6C899A5-B124-4930-B697-FE8FD1860CC5}" presName="spaceRect" presStyleCnt="0"/>
      <dgm:spPr/>
    </dgm:pt>
    <dgm:pt modelId="{6B694A4F-196F-47C9-9A70-CFB4AD0899B1}" type="pres">
      <dgm:prSet presAssocID="{B6C899A5-B124-4930-B697-FE8FD1860CC5}" presName="textRect" presStyleLbl="revTx" presStyleIdx="1" presStyleCnt="8">
        <dgm:presLayoutVars>
          <dgm:chMax val="1"/>
          <dgm:chPref val="1"/>
        </dgm:presLayoutVars>
      </dgm:prSet>
      <dgm:spPr/>
    </dgm:pt>
    <dgm:pt modelId="{7665030D-03AF-41AE-AFAC-10C33097C7F1}" type="pres">
      <dgm:prSet presAssocID="{FEA35693-9FE3-4DFF-902E-951B2D62DE2D}" presName="sibTrans" presStyleLbl="sibTrans2D1" presStyleIdx="0" presStyleCnt="0"/>
      <dgm:spPr/>
    </dgm:pt>
    <dgm:pt modelId="{E6D903F7-E7D0-4AF4-9D1A-8AB55BB84C98}" type="pres">
      <dgm:prSet presAssocID="{4450D774-065E-452F-993B-4873E55104D0}" presName="compNode" presStyleCnt="0"/>
      <dgm:spPr/>
    </dgm:pt>
    <dgm:pt modelId="{FB4B4DB8-BFC7-4098-8FC7-DBB0C7A12670}" type="pres">
      <dgm:prSet presAssocID="{4450D774-065E-452F-993B-4873E55104D0}" presName="iconBgRect" presStyleLbl="bgShp" presStyleIdx="2" presStyleCnt="8"/>
      <dgm:spPr/>
    </dgm:pt>
    <dgm:pt modelId="{99EED5D3-D938-4C82-87B3-C8399F1A9740}" type="pres">
      <dgm:prSet presAssocID="{4450D774-065E-452F-993B-4873E55104D0}" presName="iconRect" presStyleLbl="node1" presStyleIdx="2" presStyleCnt="8"/>
      <dgm:spPr>
        <a:blipFill>
          <a:blip xmlns:r="http://schemas.openxmlformats.org/officeDocument/2006/relationships" r:embed="rId5" cstate="hq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ecision"/>
        </a:ext>
      </dgm:extLst>
    </dgm:pt>
    <dgm:pt modelId="{14C1B92B-C4A8-4843-BEDF-3628AE38BED6}" type="pres">
      <dgm:prSet presAssocID="{4450D774-065E-452F-993B-4873E55104D0}" presName="spaceRect" presStyleCnt="0"/>
      <dgm:spPr/>
    </dgm:pt>
    <dgm:pt modelId="{6A9B3CFB-80A8-433B-B896-F93085902140}" type="pres">
      <dgm:prSet presAssocID="{4450D774-065E-452F-993B-4873E55104D0}" presName="textRect" presStyleLbl="revTx" presStyleIdx="2" presStyleCnt="8">
        <dgm:presLayoutVars>
          <dgm:chMax val="1"/>
          <dgm:chPref val="1"/>
        </dgm:presLayoutVars>
      </dgm:prSet>
      <dgm:spPr/>
    </dgm:pt>
    <dgm:pt modelId="{C9F14D6F-8BFC-44AA-9C6E-31F15A0F9961}" type="pres">
      <dgm:prSet presAssocID="{AD43C208-243B-4DAF-B51A-40F82CA1CEE3}" presName="sibTrans" presStyleLbl="sibTrans2D1" presStyleIdx="0" presStyleCnt="0"/>
      <dgm:spPr/>
    </dgm:pt>
    <dgm:pt modelId="{D03DC4DD-2AD3-4D18-932D-17A752D5077C}" type="pres">
      <dgm:prSet presAssocID="{38E7989A-ACEA-4092-AFAE-4F0601AB4BF2}" presName="compNode" presStyleCnt="0"/>
      <dgm:spPr/>
    </dgm:pt>
    <dgm:pt modelId="{6EDB4A3B-EEF1-41AA-B173-29BC3FD92D04}" type="pres">
      <dgm:prSet presAssocID="{38E7989A-ACEA-4092-AFAE-4F0601AB4BF2}" presName="iconBgRect" presStyleLbl="bgShp" presStyleIdx="3" presStyleCnt="8"/>
      <dgm:spPr/>
    </dgm:pt>
    <dgm:pt modelId="{81349448-1686-4BFD-9457-9D8C33FC92B0}" type="pres">
      <dgm:prSet presAssocID="{38E7989A-ACEA-4092-AFAE-4F0601AB4BF2}" presName="iconRect" presStyleLbl="node1" presStyleIdx="3" presStyleCnt="8"/>
      <dgm:spPr>
        <a:blipFill>
          <a:blip xmlns:r="http://schemas.openxmlformats.org/officeDocument/2006/relationships" r:embed="rId7"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Family"/>
        </a:ext>
      </dgm:extLst>
    </dgm:pt>
    <dgm:pt modelId="{DE8F94A5-AC3A-4DB8-89FA-50F51CA7531C}" type="pres">
      <dgm:prSet presAssocID="{38E7989A-ACEA-4092-AFAE-4F0601AB4BF2}" presName="spaceRect" presStyleCnt="0"/>
      <dgm:spPr/>
    </dgm:pt>
    <dgm:pt modelId="{C370CF2F-2FFD-4507-B208-2717C7E9C3A7}" type="pres">
      <dgm:prSet presAssocID="{38E7989A-ACEA-4092-AFAE-4F0601AB4BF2}" presName="textRect" presStyleLbl="revTx" presStyleIdx="3" presStyleCnt="8">
        <dgm:presLayoutVars>
          <dgm:chMax val="1"/>
          <dgm:chPref val="1"/>
        </dgm:presLayoutVars>
      </dgm:prSet>
      <dgm:spPr/>
    </dgm:pt>
    <dgm:pt modelId="{11972239-54B4-4DCB-8FFC-DA80E1B49124}" type="pres">
      <dgm:prSet presAssocID="{DD2DBD05-7879-4E30-8487-854F7CE3391A}" presName="sibTrans" presStyleLbl="sibTrans2D1" presStyleIdx="0" presStyleCnt="0"/>
      <dgm:spPr/>
    </dgm:pt>
    <dgm:pt modelId="{D3CA25BB-FA24-4EA8-8374-0685C53D1417}" type="pres">
      <dgm:prSet presAssocID="{69C7DB27-FFBD-4544-8FAF-BE4A4649124C}" presName="compNode" presStyleCnt="0"/>
      <dgm:spPr/>
    </dgm:pt>
    <dgm:pt modelId="{1BFE33B0-7A90-40E7-8961-B40D6CD30DEC}" type="pres">
      <dgm:prSet presAssocID="{69C7DB27-FFBD-4544-8FAF-BE4A4649124C}" presName="iconBgRect" presStyleLbl="bgShp" presStyleIdx="4" presStyleCnt="8"/>
      <dgm:spPr/>
    </dgm:pt>
    <dgm:pt modelId="{E3ED1C3E-1DCF-4442-B4D9-47099EC7037B}" type="pres">
      <dgm:prSet presAssocID="{69C7DB27-FFBD-4544-8FAF-BE4A4649124C}" presName="iconRect" presStyleLbl="node1" presStyleIdx="4" presStyleCnt="8"/>
      <dgm:spPr>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a:ln>
          <a:noFill/>
        </a:ln>
      </dgm:spPr>
      <dgm:extLst>
        <a:ext uri="{E40237B7-FDA0-4F09-8148-C483321AD2D9}">
          <dgm14:cNvPr xmlns:dgm14="http://schemas.microsoft.com/office/drawing/2010/diagram" id="0" name="" descr="Muž s miminkem"/>
        </a:ext>
      </dgm:extLst>
    </dgm:pt>
    <dgm:pt modelId="{455A3D72-85D2-4270-B09F-BB57D25A4B9E}" type="pres">
      <dgm:prSet presAssocID="{69C7DB27-FFBD-4544-8FAF-BE4A4649124C}" presName="spaceRect" presStyleCnt="0"/>
      <dgm:spPr/>
    </dgm:pt>
    <dgm:pt modelId="{76B935EE-E8DD-43E1-908B-9D4AA7C7B839}" type="pres">
      <dgm:prSet presAssocID="{69C7DB27-FFBD-4544-8FAF-BE4A4649124C}" presName="textRect" presStyleLbl="revTx" presStyleIdx="4" presStyleCnt="8">
        <dgm:presLayoutVars>
          <dgm:chMax val="1"/>
          <dgm:chPref val="1"/>
        </dgm:presLayoutVars>
      </dgm:prSet>
      <dgm:spPr/>
    </dgm:pt>
    <dgm:pt modelId="{29744BBB-DD92-4989-A919-597E3396416B}" type="pres">
      <dgm:prSet presAssocID="{8CAC815A-B6A8-4F01-843F-56DA0FCE6BF8}" presName="sibTrans" presStyleLbl="sibTrans2D1" presStyleIdx="0" presStyleCnt="0"/>
      <dgm:spPr/>
    </dgm:pt>
    <dgm:pt modelId="{AA968352-5FEA-46E9-9BD3-6101830B6EB4}" type="pres">
      <dgm:prSet presAssocID="{DDF61C27-E719-4EC4-8485-4F89150A7C9B}" presName="compNode" presStyleCnt="0"/>
      <dgm:spPr/>
    </dgm:pt>
    <dgm:pt modelId="{6E48FE1F-0D16-49C9-AA90-3C08F83DFA71}" type="pres">
      <dgm:prSet presAssocID="{DDF61C27-E719-4EC4-8485-4F89150A7C9B}" presName="iconBgRect" presStyleLbl="bgShp" presStyleIdx="5" presStyleCnt="8"/>
      <dgm:spPr/>
    </dgm:pt>
    <dgm:pt modelId="{BBFCC6A7-3F91-4C60-9537-4FDD77E2022A}" type="pres">
      <dgm:prSet presAssocID="{DDF61C27-E719-4EC4-8485-4F89150A7C9B}" presName="iconRect" presStyleLbl="node1" presStyleIdx="5" presStyleCnt="8"/>
      <dgm:spPr>
        <a:blipFill>
          <a:blip xmlns:r="http://schemas.openxmlformats.org/officeDocument/2006/relationships" r:embed="rId11" cstate="hq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Stock Up"/>
        </a:ext>
      </dgm:extLst>
    </dgm:pt>
    <dgm:pt modelId="{91A00252-6E0A-4F83-BE28-0DBF2F449DA6}" type="pres">
      <dgm:prSet presAssocID="{DDF61C27-E719-4EC4-8485-4F89150A7C9B}" presName="spaceRect" presStyleCnt="0"/>
      <dgm:spPr/>
    </dgm:pt>
    <dgm:pt modelId="{0A393219-9788-4C58-A67F-474AFCC7200E}" type="pres">
      <dgm:prSet presAssocID="{DDF61C27-E719-4EC4-8485-4F89150A7C9B}" presName="textRect" presStyleLbl="revTx" presStyleIdx="5" presStyleCnt="8">
        <dgm:presLayoutVars>
          <dgm:chMax val="1"/>
          <dgm:chPref val="1"/>
        </dgm:presLayoutVars>
      </dgm:prSet>
      <dgm:spPr/>
    </dgm:pt>
    <dgm:pt modelId="{A1B0BD87-8CBC-47D1-943B-880BB2DA85A6}" type="pres">
      <dgm:prSet presAssocID="{601C89A9-18E6-4679-B2CF-63606A69C540}" presName="sibTrans" presStyleLbl="sibTrans2D1" presStyleIdx="0" presStyleCnt="0"/>
      <dgm:spPr/>
    </dgm:pt>
    <dgm:pt modelId="{F87A3D07-DD32-4208-9FDB-51C0AD3308B1}" type="pres">
      <dgm:prSet presAssocID="{1DEC8661-9028-4D43-A4C1-89506BCC2E7E}" presName="compNode" presStyleCnt="0"/>
      <dgm:spPr/>
    </dgm:pt>
    <dgm:pt modelId="{D349E8D0-39D2-41DF-8C85-36DA0A06B4C6}" type="pres">
      <dgm:prSet presAssocID="{1DEC8661-9028-4D43-A4C1-89506BCC2E7E}" presName="iconBgRect" presStyleLbl="bgShp" presStyleIdx="6" presStyleCnt="8"/>
      <dgm:spPr/>
    </dgm:pt>
    <dgm:pt modelId="{2013D0F1-82E6-4656-B296-3E62A3053905}" type="pres">
      <dgm:prSet presAssocID="{1DEC8661-9028-4D43-A4C1-89506BCC2E7E}" presName="iconRect" presStyleLbl="node1" presStyleIdx="6" presStyleCnt="8"/>
      <dgm:spPr>
        <a:blipFill>
          <a:blip xmlns:r="http://schemas.openxmlformats.org/officeDocument/2006/relationships" r:embed="rId13" cstate="hq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Street"/>
        </a:ext>
      </dgm:extLst>
    </dgm:pt>
    <dgm:pt modelId="{8BA13C30-8EDE-42CE-AA82-115E25F16AF5}" type="pres">
      <dgm:prSet presAssocID="{1DEC8661-9028-4D43-A4C1-89506BCC2E7E}" presName="spaceRect" presStyleCnt="0"/>
      <dgm:spPr/>
    </dgm:pt>
    <dgm:pt modelId="{36041BDC-5C50-4C86-9B0B-E85178819041}" type="pres">
      <dgm:prSet presAssocID="{1DEC8661-9028-4D43-A4C1-89506BCC2E7E}" presName="textRect" presStyleLbl="revTx" presStyleIdx="6" presStyleCnt="8">
        <dgm:presLayoutVars>
          <dgm:chMax val="1"/>
          <dgm:chPref val="1"/>
        </dgm:presLayoutVars>
      </dgm:prSet>
      <dgm:spPr/>
    </dgm:pt>
    <dgm:pt modelId="{63E04239-A061-43C0-BE95-D0707898BF40}" type="pres">
      <dgm:prSet presAssocID="{BB57EE7B-A71F-41A8-8B58-E4248131A2BF}" presName="sibTrans" presStyleLbl="sibTrans2D1" presStyleIdx="0" presStyleCnt="0"/>
      <dgm:spPr/>
    </dgm:pt>
    <dgm:pt modelId="{09C1D695-AAA1-49D4-BC79-ACDCA7358831}" type="pres">
      <dgm:prSet presAssocID="{5AF7953C-CCBA-444B-BF13-43A488EDD7E6}" presName="compNode" presStyleCnt="0"/>
      <dgm:spPr/>
    </dgm:pt>
    <dgm:pt modelId="{41276FDA-C951-43D4-AED7-B95F45FA4219}" type="pres">
      <dgm:prSet presAssocID="{5AF7953C-CCBA-444B-BF13-43A488EDD7E6}" presName="iconBgRect" presStyleLbl="bgShp" presStyleIdx="7" presStyleCnt="8"/>
      <dgm:spPr/>
    </dgm:pt>
    <dgm:pt modelId="{FFB35326-EA0B-4B08-947B-97BB96C09005}" type="pres">
      <dgm:prSet presAssocID="{5AF7953C-CCBA-444B-BF13-43A488EDD7E6}" presName="iconRect" presStyleLbl="node1" presStyleIdx="7" presStyleCnt="8"/>
      <dgm:spPr>
        <a:blipFill>
          <a:blip xmlns:r="http://schemas.openxmlformats.org/officeDocument/2006/relationships" r:embed="rId15" cstate="hqprint">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a:fillRect/>
          </a:stretch>
        </a:blipFill>
      </dgm:spPr>
      <dgm:extLst>
        <a:ext uri="{E40237B7-FDA0-4F09-8148-C483321AD2D9}">
          <dgm14:cNvPr xmlns:dgm14="http://schemas.microsoft.com/office/drawing/2010/diagram" id="0" name="" descr="Továrna"/>
        </a:ext>
      </dgm:extLst>
    </dgm:pt>
    <dgm:pt modelId="{6CF9156D-8B07-43BA-914A-21AE2AEEBAB1}" type="pres">
      <dgm:prSet presAssocID="{5AF7953C-CCBA-444B-BF13-43A488EDD7E6}" presName="spaceRect" presStyleCnt="0"/>
      <dgm:spPr/>
    </dgm:pt>
    <dgm:pt modelId="{54F42593-8B26-4DB8-9B1F-E90F7E3157F8}" type="pres">
      <dgm:prSet presAssocID="{5AF7953C-CCBA-444B-BF13-43A488EDD7E6}" presName="textRect" presStyleLbl="revTx" presStyleIdx="7" presStyleCnt="8">
        <dgm:presLayoutVars>
          <dgm:chMax val="1"/>
          <dgm:chPref val="1"/>
        </dgm:presLayoutVars>
      </dgm:prSet>
      <dgm:spPr/>
    </dgm:pt>
  </dgm:ptLst>
  <dgm:cxnLst>
    <dgm:cxn modelId="{9873CA12-B5D5-42FC-95F8-5DA9D3AD0EF7}" srcId="{7ABBF68E-65F2-48EC-936B-BACA90A4C153}" destId="{B6C899A5-B124-4930-B697-FE8FD1860CC5}" srcOrd="1" destOrd="0" parTransId="{48CFF2E5-B108-41E0-9514-62BF15FBBCF4}" sibTransId="{FEA35693-9FE3-4DFF-902E-951B2D62DE2D}"/>
    <dgm:cxn modelId="{B692381D-5E3C-4106-B9D6-6777D87A94BF}" srcId="{7ABBF68E-65F2-48EC-936B-BACA90A4C153}" destId="{5AF7953C-CCBA-444B-BF13-43A488EDD7E6}" srcOrd="7" destOrd="0" parTransId="{FA89AD84-4109-4857-8027-395D5C11DFFE}" sibTransId="{19E2BF97-A1EC-4F8F-B3F6-B08072A45B1B}"/>
    <dgm:cxn modelId="{2C808B3F-77A1-4E23-A101-4A1DC644F5D1}" type="presOf" srcId="{5AF7953C-CCBA-444B-BF13-43A488EDD7E6}" destId="{54F42593-8B26-4DB8-9B1F-E90F7E3157F8}" srcOrd="0" destOrd="0" presId="urn:microsoft.com/office/officeart/2018/2/layout/IconCircleList"/>
    <dgm:cxn modelId="{0ACF4442-A3A1-4C1E-BBD5-64455F47EAAD}" srcId="{7ABBF68E-65F2-48EC-936B-BACA90A4C153}" destId="{DDF61C27-E719-4EC4-8485-4F89150A7C9B}" srcOrd="5" destOrd="0" parTransId="{3DBAA1CD-5270-41E1-9A77-41B5FA0A99E7}" sibTransId="{601C89A9-18E6-4679-B2CF-63606A69C540}"/>
    <dgm:cxn modelId="{4256E46A-6BB0-4E18-A80F-A92178057ADF}" type="presOf" srcId="{8CAC815A-B6A8-4F01-843F-56DA0FCE6BF8}" destId="{29744BBB-DD92-4989-A919-597E3396416B}" srcOrd="0" destOrd="0" presId="urn:microsoft.com/office/officeart/2018/2/layout/IconCircleList"/>
    <dgm:cxn modelId="{E14D8D86-26F7-4676-9D0B-68504FB12D9D}" srcId="{7ABBF68E-65F2-48EC-936B-BACA90A4C153}" destId="{89AF3569-7442-4C8F-832F-E75F3E7E212A}" srcOrd="0" destOrd="0" parTransId="{85C0A22C-7867-4286-B9A4-04300C8E7DB2}" sibTransId="{E27AD2E7-2667-47A0-B233-2DF2529385C4}"/>
    <dgm:cxn modelId="{1C622F95-FEDB-47AA-8C65-B2ECBC374B8B}" type="presOf" srcId="{38E7989A-ACEA-4092-AFAE-4F0601AB4BF2}" destId="{C370CF2F-2FFD-4507-B208-2717C7E9C3A7}" srcOrd="0" destOrd="0" presId="urn:microsoft.com/office/officeart/2018/2/layout/IconCircleList"/>
    <dgm:cxn modelId="{82A9819A-823A-427A-94A1-573974512772}" type="presOf" srcId="{DD2DBD05-7879-4E30-8487-854F7CE3391A}" destId="{11972239-54B4-4DCB-8FFC-DA80E1B49124}" srcOrd="0" destOrd="0" presId="urn:microsoft.com/office/officeart/2018/2/layout/IconCircleList"/>
    <dgm:cxn modelId="{71234C9B-2728-4723-B7DF-CCB38C0AFEDF}" type="presOf" srcId="{BB57EE7B-A71F-41A8-8B58-E4248131A2BF}" destId="{63E04239-A061-43C0-BE95-D0707898BF40}" srcOrd="0" destOrd="0" presId="urn:microsoft.com/office/officeart/2018/2/layout/IconCircleList"/>
    <dgm:cxn modelId="{82DADB9C-BC03-4D15-A36C-B1D88D01546C}" type="presOf" srcId="{FEA35693-9FE3-4DFF-902E-951B2D62DE2D}" destId="{7665030D-03AF-41AE-AFAC-10C33097C7F1}" srcOrd="0" destOrd="0" presId="urn:microsoft.com/office/officeart/2018/2/layout/IconCircleList"/>
    <dgm:cxn modelId="{01BAD69F-9314-4430-A2A1-33DAF584F900}" type="presOf" srcId="{E27AD2E7-2667-47A0-B233-2DF2529385C4}" destId="{092E245B-9E25-498E-9ECC-B76BBE8386C8}" srcOrd="0" destOrd="0" presId="urn:microsoft.com/office/officeart/2018/2/layout/IconCircleList"/>
    <dgm:cxn modelId="{6BA51EAB-16F1-4AEE-9536-E10D964116FA}" type="presOf" srcId="{4450D774-065E-452F-993B-4873E55104D0}" destId="{6A9B3CFB-80A8-433B-B896-F93085902140}" srcOrd="0" destOrd="0" presId="urn:microsoft.com/office/officeart/2018/2/layout/IconCircleList"/>
    <dgm:cxn modelId="{191E3AB7-DB14-4E78-9780-D62DA230079C}" srcId="{7ABBF68E-65F2-48EC-936B-BACA90A4C153}" destId="{1DEC8661-9028-4D43-A4C1-89506BCC2E7E}" srcOrd="6" destOrd="0" parTransId="{69A11517-DBE0-40A0-BAEC-B61AAE3C467E}" sibTransId="{BB57EE7B-A71F-41A8-8B58-E4248131A2BF}"/>
    <dgm:cxn modelId="{A5EE9EBB-C93C-49DB-AE6B-DE3E1460415A}" type="presOf" srcId="{B6C899A5-B124-4930-B697-FE8FD1860CC5}" destId="{6B694A4F-196F-47C9-9A70-CFB4AD0899B1}" srcOrd="0" destOrd="0" presId="urn:microsoft.com/office/officeart/2018/2/layout/IconCircleList"/>
    <dgm:cxn modelId="{73ACB3BD-6866-48E3-B583-BA1C2E39DF41}" type="presOf" srcId="{DDF61C27-E719-4EC4-8485-4F89150A7C9B}" destId="{0A393219-9788-4C58-A67F-474AFCC7200E}" srcOrd="0" destOrd="0" presId="urn:microsoft.com/office/officeart/2018/2/layout/IconCircleList"/>
    <dgm:cxn modelId="{C08E6FBE-A6CF-4F16-8900-99FEE83C8831}" type="presOf" srcId="{AD43C208-243B-4DAF-B51A-40F82CA1CEE3}" destId="{C9F14D6F-8BFC-44AA-9C6E-31F15A0F9961}" srcOrd="0" destOrd="0" presId="urn:microsoft.com/office/officeart/2018/2/layout/IconCircleList"/>
    <dgm:cxn modelId="{F54DEDBF-761F-4017-9647-6F9CC8CA34C3}" srcId="{7ABBF68E-65F2-48EC-936B-BACA90A4C153}" destId="{4450D774-065E-452F-993B-4873E55104D0}" srcOrd="2" destOrd="0" parTransId="{0C230AA0-9B29-4EAC-B71A-E3C3198900E0}" sibTransId="{AD43C208-243B-4DAF-B51A-40F82CA1CEE3}"/>
    <dgm:cxn modelId="{7F75E3C3-36B8-40AA-8F8B-270EB467AB55}" type="presOf" srcId="{7ABBF68E-65F2-48EC-936B-BACA90A4C153}" destId="{8C947806-EC2F-4F24-8E56-67C92897B9FA}" srcOrd="0" destOrd="0" presId="urn:microsoft.com/office/officeart/2018/2/layout/IconCircleList"/>
    <dgm:cxn modelId="{49B4A7C5-85A5-41BE-A1BB-F5739D030E39}" type="presOf" srcId="{1DEC8661-9028-4D43-A4C1-89506BCC2E7E}" destId="{36041BDC-5C50-4C86-9B0B-E85178819041}" srcOrd="0" destOrd="0" presId="urn:microsoft.com/office/officeart/2018/2/layout/IconCircleList"/>
    <dgm:cxn modelId="{C21972CE-783C-4719-A4DF-970E44721D28}" srcId="{7ABBF68E-65F2-48EC-936B-BACA90A4C153}" destId="{69C7DB27-FFBD-4544-8FAF-BE4A4649124C}" srcOrd="4" destOrd="0" parTransId="{EDE54537-ABBA-41A7-BF9F-3A347CCD48E9}" sibTransId="{8CAC815A-B6A8-4F01-843F-56DA0FCE6BF8}"/>
    <dgm:cxn modelId="{D19FB1D1-AC29-4F39-BBC3-857BCE9482B9}" type="presOf" srcId="{69C7DB27-FFBD-4544-8FAF-BE4A4649124C}" destId="{76B935EE-E8DD-43E1-908B-9D4AA7C7B839}" srcOrd="0" destOrd="0" presId="urn:microsoft.com/office/officeart/2018/2/layout/IconCircleList"/>
    <dgm:cxn modelId="{2FF047E1-BEAD-472B-8A11-FD4CBE76A46E}" srcId="{7ABBF68E-65F2-48EC-936B-BACA90A4C153}" destId="{38E7989A-ACEA-4092-AFAE-4F0601AB4BF2}" srcOrd="3" destOrd="0" parTransId="{E7730D5B-9C5E-47C0-B460-9B983FC398E0}" sibTransId="{DD2DBD05-7879-4E30-8487-854F7CE3391A}"/>
    <dgm:cxn modelId="{E09E9BE3-CD40-4224-9357-7AF7B2533701}" type="presOf" srcId="{89AF3569-7442-4C8F-832F-E75F3E7E212A}" destId="{41F750B6-97C2-41CE-A850-0C27635F36F9}" srcOrd="0" destOrd="0" presId="urn:microsoft.com/office/officeart/2018/2/layout/IconCircleList"/>
    <dgm:cxn modelId="{640318F7-BD40-47D8-A83D-8139C3D0D1B5}" type="presOf" srcId="{601C89A9-18E6-4679-B2CF-63606A69C540}" destId="{A1B0BD87-8CBC-47D1-943B-880BB2DA85A6}" srcOrd="0" destOrd="0" presId="urn:microsoft.com/office/officeart/2018/2/layout/IconCircleList"/>
    <dgm:cxn modelId="{C1E0C80C-F132-473C-8F0A-F8D6F13F476D}" type="presParOf" srcId="{8C947806-EC2F-4F24-8E56-67C92897B9FA}" destId="{026BDB96-66D0-49F5-AD72-8BA73A5E412F}" srcOrd="0" destOrd="0" presId="urn:microsoft.com/office/officeart/2018/2/layout/IconCircleList"/>
    <dgm:cxn modelId="{4D2212AA-2A87-4E82-8694-BC080A084144}" type="presParOf" srcId="{026BDB96-66D0-49F5-AD72-8BA73A5E412F}" destId="{5941794E-350D-4378-95C6-1DD75157EBF8}" srcOrd="0" destOrd="0" presId="urn:microsoft.com/office/officeart/2018/2/layout/IconCircleList"/>
    <dgm:cxn modelId="{714198DA-ADA9-4A74-9745-A820083AEA95}" type="presParOf" srcId="{5941794E-350D-4378-95C6-1DD75157EBF8}" destId="{39897B9A-E011-4129-AF3A-B07EAEAFA211}" srcOrd="0" destOrd="0" presId="urn:microsoft.com/office/officeart/2018/2/layout/IconCircleList"/>
    <dgm:cxn modelId="{755D441F-90BF-4395-9B3F-DE3D3A77EE22}" type="presParOf" srcId="{5941794E-350D-4378-95C6-1DD75157EBF8}" destId="{C37BA782-B6D3-41F0-ADDC-1C4167729F1D}" srcOrd="1" destOrd="0" presId="urn:microsoft.com/office/officeart/2018/2/layout/IconCircleList"/>
    <dgm:cxn modelId="{660E0EBB-6FBC-4DDD-822E-89A0C1924B58}" type="presParOf" srcId="{5941794E-350D-4378-95C6-1DD75157EBF8}" destId="{5ABAA9A3-BDD2-448E-B45F-80CD888E1BA7}" srcOrd="2" destOrd="0" presId="urn:microsoft.com/office/officeart/2018/2/layout/IconCircleList"/>
    <dgm:cxn modelId="{9E59F472-E064-4678-84AF-A0D46CD4B071}" type="presParOf" srcId="{5941794E-350D-4378-95C6-1DD75157EBF8}" destId="{41F750B6-97C2-41CE-A850-0C27635F36F9}" srcOrd="3" destOrd="0" presId="urn:microsoft.com/office/officeart/2018/2/layout/IconCircleList"/>
    <dgm:cxn modelId="{C0FC9E23-0F84-47A9-A334-6233D8EFE781}" type="presParOf" srcId="{026BDB96-66D0-49F5-AD72-8BA73A5E412F}" destId="{092E245B-9E25-498E-9ECC-B76BBE8386C8}" srcOrd="1" destOrd="0" presId="urn:microsoft.com/office/officeart/2018/2/layout/IconCircleList"/>
    <dgm:cxn modelId="{3D65D5FE-29A8-4893-A1C6-1C398E7D9621}" type="presParOf" srcId="{026BDB96-66D0-49F5-AD72-8BA73A5E412F}" destId="{689A9939-883F-4CE4-B5CC-7D4586D63103}" srcOrd="2" destOrd="0" presId="urn:microsoft.com/office/officeart/2018/2/layout/IconCircleList"/>
    <dgm:cxn modelId="{E2EFAEBD-3DCC-464B-A06B-E1ABFC5FD89A}" type="presParOf" srcId="{689A9939-883F-4CE4-B5CC-7D4586D63103}" destId="{EEBE1D4E-E970-4E72-B43C-AD26B78FF828}" srcOrd="0" destOrd="0" presId="urn:microsoft.com/office/officeart/2018/2/layout/IconCircleList"/>
    <dgm:cxn modelId="{2FE66CE7-9B39-454D-A2F3-E85457C60775}" type="presParOf" srcId="{689A9939-883F-4CE4-B5CC-7D4586D63103}" destId="{EC3C5EFD-ACAF-4B13-9DA5-40410439619E}" srcOrd="1" destOrd="0" presId="urn:microsoft.com/office/officeart/2018/2/layout/IconCircleList"/>
    <dgm:cxn modelId="{A1D7542C-64FC-4828-AD51-EF0F59334131}" type="presParOf" srcId="{689A9939-883F-4CE4-B5CC-7D4586D63103}" destId="{5ED68F3C-7B4C-4B3C-BF60-F7EA412D4007}" srcOrd="2" destOrd="0" presId="urn:microsoft.com/office/officeart/2018/2/layout/IconCircleList"/>
    <dgm:cxn modelId="{5C94BEC1-83A2-4F42-B819-00D6516AE5B1}" type="presParOf" srcId="{689A9939-883F-4CE4-B5CC-7D4586D63103}" destId="{6B694A4F-196F-47C9-9A70-CFB4AD0899B1}" srcOrd="3" destOrd="0" presId="urn:microsoft.com/office/officeart/2018/2/layout/IconCircleList"/>
    <dgm:cxn modelId="{BC1B2DA0-92BF-4727-8D9E-01CB078C266E}" type="presParOf" srcId="{026BDB96-66D0-49F5-AD72-8BA73A5E412F}" destId="{7665030D-03AF-41AE-AFAC-10C33097C7F1}" srcOrd="3" destOrd="0" presId="urn:microsoft.com/office/officeart/2018/2/layout/IconCircleList"/>
    <dgm:cxn modelId="{B21296DF-587B-4EE6-822B-D07364A801B9}" type="presParOf" srcId="{026BDB96-66D0-49F5-AD72-8BA73A5E412F}" destId="{E6D903F7-E7D0-4AF4-9D1A-8AB55BB84C98}" srcOrd="4" destOrd="0" presId="urn:microsoft.com/office/officeart/2018/2/layout/IconCircleList"/>
    <dgm:cxn modelId="{B4847717-E94B-4854-9F9F-E797D327B3F8}" type="presParOf" srcId="{E6D903F7-E7D0-4AF4-9D1A-8AB55BB84C98}" destId="{FB4B4DB8-BFC7-4098-8FC7-DBB0C7A12670}" srcOrd="0" destOrd="0" presId="urn:microsoft.com/office/officeart/2018/2/layout/IconCircleList"/>
    <dgm:cxn modelId="{45E70288-7459-43F4-A37C-B6DF5A4FF798}" type="presParOf" srcId="{E6D903F7-E7D0-4AF4-9D1A-8AB55BB84C98}" destId="{99EED5D3-D938-4C82-87B3-C8399F1A9740}" srcOrd="1" destOrd="0" presId="urn:microsoft.com/office/officeart/2018/2/layout/IconCircleList"/>
    <dgm:cxn modelId="{113E4C09-CEF2-4335-92E7-6298C7608949}" type="presParOf" srcId="{E6D903F7-E7D0-4AF4-9D1A-8AB55BB84C98}" destId="{14C1B92B-C4A8-4843-BEDF-3628AE38BED6}" srcOrd="2" destOrd="0" presId="urn:microsoft.com/office/officeart/2018/2/layout/IconCircleList"/>
    <dgm:cxn modelId="{67EAD0B5-DEA1-4E03-9FED-0563CCB1D206}" type="presParOf" srcId="{E6D903F7-E7D0-4AF4-9D1A-8AB55BB84C98}" destId="{6A9B3CFB-80A8-433B-B896-F93085902140}" srcOrd="3" destOrd="0" presId="urn:microsoft.com/office/officeart/2018/2/layout/IconCircleList"/>
    <dgm:cxn modelId="{5574B6BD-9AE0-4FF6-B39F-D3D4EA81A754}" type="presParOf" srcId="{026BDB96-66D0-49F5-AD72-8BA73A5E412F}" destId="{C9F14D6F-8BFC-44AA-9C6E-31F15A0F9961}" srcOrd="5" destOrd="0" presId="urn:microsoft.com/office/officeart/2018/2/layout/IconCircleList"/>
    <dgm:cxn modelId="{16A43DB7-6F06-41DF-9E2C-E78615763E24}" type="presParOf" srcId="{026BDB96-66D0-49F5-AD72-8BA73A5E412F}" destId="{D03DC4DD-2AD3-4D18-932D-17A752D5077C}" srcOrd="6" destOrd="0" presId="urn:microsoft.com/office/officeart/2018/2/layout/IconCircleList"/>
    <dgm:cxn modelId="{CFCCE5E2-EBB4-47D9-B503-35A7378F341E}" type="presParOf" srcId="{D03DC4DD-2AD3-4D18-932D-17A752D5077C}" destId="{6EDB4A3B-EEF1-41AA-B173-29BC3FD92D04}" srcOrd="0" destOrd="0" presId="urn:microsoft.com/office/officeart/2018/2/layout/IconCircleList"/>
    <dgm:cxn modelId="{BBFE7782-DB2A-4EC5-A66A-4F8395A256EC}" type="presParOf" srcId="{D03DC4DD-2AD3-4D18-932D-17A752D5077C}" destId="{81349448-1686-4BFD-9457-9D8C33FC92B0}" srcOrd="1" destOrd="0" presId="urn:microsoft.com/office/officeart/2018/2/layout/IconCircleList"/>
    <dgm:cxn modelId="{1C15A1FB-8877-4190-A159-43C4F670EDA2}" type="presParOf" srcId="{D03DC4DD-2AD3-4D18-932D-17A752D5077C}" destId="{DE8F94A5-AC3A-4DB8-89FA-50F51CA7531C}" srcOrd="2" destOrd="0" presId="urn:microsoft.com/office/officeart/2018/2/layout/IconCircleList"/>
    <dgm:cxn modelId="{CDF6D5B2-B5D8-4EA2-9A66-A93EF9E5D94D}" type="presParOf" srcId="{D03DC4DD-2AD3-4D18-932D-17A752D5077C}" destId="{C370CF2F-2FFD-4507-B208-2717C7E9C3A7}" srcOrd="3" destOrd="0" presId="urn:microsoft.com/office/officeart/2018/2/layout/IconCircleList"/>
    <dgm:cxn modelId="{A026F960-94C4-48B1-ACF3-6674AF32F58C}" type="presParOf" srcId="{026BDB96-66D0-49F5-AD72-8BA73A5E412F}" destId="{11972239-54B4-4DCB-8FFC-DA80E1B49124}" srcOrd="7" destOrd="0" presId="urn:microsoft.com/office/officeart/2018/2/layout/IconCircleList"/>
    <dgm:cxn modelId="{19120E81-3382-424A-947A-291102D7BA93}" type="presParOf" srcId="{026BDB96-66D0-49F5-AD72-8BA73A5E412F}" destId="{D3CA25BB-FA24-4EA8-8374-0685C53D1417}" srcOrd="8" destOrd="0" presId="urn:microsoft.com/office/officeart/2018/2/layout/IconCircleList"/>
    <dgm:cxn modelId="{DF8735A0-0888-4A52-B951-5990A1EAF020}" type="presParOf" srcId="{D3CA25BB-FA24-4EA8-8374-0685C53D1417}" destId="{1BFE33B0-7A90-40E7-8961-B40D6CD30DEC}" srcOrd="0" destOrd="0" presId="urn:microsoft.com/office/officeart/2018/2/layout/IconCircleList"/>
    <dgm:cxn modelId="{8CEE3956-BE9F-4F27-A304-CEE0F945472F}" type="presParOf" srcId="{D3CA25BB-FA24-4EA8-8374-0685C53D1417}" destId="{E3ED1C3E-1DCF-4442-B4D9-47099EC7037B}" srcOrd="1" destOrd="0" presId="urn:microsoft.com/office/officeart/2018/2/layout/IconCircleList"/>
    <dgm:cxn modelId="{31200B01-27C9-4687-A948-D6AC1CF478A9}" type="presParOf" srcId="{D3CA25BB-FA24-4EA8-8374-0685C53D1417}" destId="{455A3D72-85D2-4270-B09F-BB57D25A4B9E}" srcOrd="2" destOrd="0" presId="urn:microsoft.com/office/officeart/2018/2/layout/IconCircleList"/>
    <dgm:cxn modelId="{37EFEBF7-3CDD-4B5C-9B8A-47985B98BA52}" type="presParOf" srcId="{D3CA25BB-FA24-4EA8-8374-0685C53D1417}" destId="{76B935EE-E8DD-43E1-908B-9D4AA7C7B839}" srcOrd="3" destOrd="0" presId="urn:microsoft.com/office/officeart/2018/2/layout/IconCircleList"/>
    <dgm:cxn modelId="{CF7CF08E-51C6-443D-AFEA-594041219BF6}" type="presParOf" srcId="{026BDB96-66D0-49F5-AD72-8BA73A5E412F}" destId="{29744BBB-DD92-4989-A919-597E3396416B}" srcOrd="9" destOrd="0" presId="urn:microsoft.com/office/officeart/2018/2/layout/IconCircleList"/>
    <dgm:cxn modelId="{D6D23CE8-16B2-42DE-B080-25BDFD56F79C}" type="presParOf" srcId="{026BDB96-66D0-49F5-AD72-8BA73A5E412F}" destId="{AA968352-5FEA-46E9-9BD3-6101830B6EB4}" srcOrd="10" destOrd="0" presId="urn:microsoft.com/office/officeart/2018/2/layout/IconCircleList"/>
    <dgm:cxn modelId="{4B47E1BA-24C9-4247-95B0-152602F543FB}" type="presParOf" srcId="{AA968352-5FEA-46E9-9BD3-6101830B6EB4}" destId="{6E48FE1F-0D16-49C9-AA90-3C08F83DFA71}" srcOrd="0" destOrd="0" presId="urn:microsoft.com/office/officeart/2018/2/layout/IconCircleList"/>
    <dgm:cxn modelId="{7B54A85C-37AD-4EEB-B5A3-0D341EF759B9}" type="presParOf" srcId="{AA968352-5FEA-46E9-9BD3-6101830B6EB4}" destId="{BBFCC6A7-3F91-4C60-9537-4FDD77E2022A}" srcOrd="1" destOrd="0" presId="urn:microsoft.com/office/officeart/2018/2/layout/IconCircleList"/>
    <dgm:cxn modelId="{B21E99F4-55DF-4ECA-AA86-F2FCBF5CF944}" type="presParOf" srcId="{AA968352-5FEA-46E9-9BD3-6101830B6EB4}" destId="{91A00252-6E0A-4F83-BE28-0DBF2F449DA6}" srcOrd="2" destOrd="0" presId="urn:microsoft.com/office/officeart/2018/2/layout/IconCircleList"/>
    <dgm:cxn modelId="{6B09AA0C-C349-49C3-B2F3-FA255632D435}" type="presParOf" srcId="{AA968352-5FEA-46E9-9BD3-6101830B6EB4}" destId="{0A393219-9788-4C58-A67F-474AFCC7200E}" srcOrd="3" destOrd="0" presId="urn:microsoft.com/office/officeart/2018/2/layout/IconCircleList"/>
    <dgm:cxn modelId="{9EAE2810-5D6E-41F4-BFB7-5133DD3C62AA}" type="presParOf" srcId="{026BDB96-66D0-49F5-AD72-8BA73A5E412F}" destId="{A1B0BD87-8CBC-47D1-943B-880BB2DA85A6}" srcOrd="11" destOrd="0" presId="urn:microsoft.com/office/officeart/2018/2/layout/IconCircleList"/>
    <dgm:cxn modelId="{B99C513E-5EFA-42E4-80CE-37D6B2A5861A}" type="presParOf" srcId="{026BDB96-66D0-49F5-AD72-8BA73A5E412F}" destId="{F87A3D07-DD32-4208-9FDB-51C0AD3308B1}" srcOrd="12" destOrd="0" presId="urn:microsoft.com/office/officeart/2018/2/layout/IconCircleList"/>
    <dgm:cxn modelId="{6EF43058-31C1-4F2C-934E-D6001A85626A}" type="presParOf" srcId="{F87A3D07-DD32-4208-9FDB-51C0AD3308B1}" destId="{D349E8D0-39D2-41DF-8C85-36DA0A06B4C6}" srcOrd="0" destOrd="0" presId="urn:microsoft.com/office/officeart/2018/2/layout/IconCircleList"/>
    <dgm:cxn modelId="{CC5DDEEF-A46F-4E41-8D0F-4454C11CC95F}" type="presParOf" srcId="{F87A3D07-DD32-4208-9FDB-51C0AD3308B1}" destId="{2013D0F1-82E6-4656-B296-3E62A3053905}" srcOrd="1" destOrd="0" presId="urn:microsoft.com/office/officeart/2018/2/layout/IconCircleList"/>
    <dgm:cxn modelId="{DA72BEF9-3C14-4091-A03F-4AF933DBE500}" type="presParOf" srcId="{F87A3D07-DD32-4208-9FDB-51C0AD3308B1}" destId="{8BA13C30-8EDE-42CE-AA82-115E25F16AF5}" srcOrd="2" destOrd="0" presId="urn:microsoft.com/office/officeart/2018/2/layout/IconCircleList"/>
    <dgm:cxn modelId="{445AA2D0-F83A-4FAC-937E-A4CBE62565BF}" type="presParOf" srcId="{F87A3D07-DD32-4208-9FDB-51C0AD3308B1}" destId="{36041BDC-5C50-4C86-9B0B-E85178819041}" srcOrd="3" destOrd="0" presId="urn:microsoft.com/office/officeart/2018/2/layout/IconCircleList"/>
    <dgm:cxn modelId="{91FC24AB-703B-4FBA-A100-6CB93A60D7D6}" type="presParOf" srcId="{026BDB96-66D0-49F5-AD72-8BA73A5E412F}" destId="{63E04239-A061-43C0-BE95-D0707898BF40}" srcOrd="13" destOrd="0" presId="urn:microsoft.com/office/officeart/2018/2/layout/IconCircleList"/>
    <dgm:cxn modelId="{CDB22A08-3881-498C-9766-A2BB152451DA}" type="presParOf" srcId="{026BDB96-66D0-49F5-AD72-8BA73A5E412F}" destId="{09C1D695-AAA1-49D4-BC79-ACDCA7358831}" srcOrd="14" destOrd="0" presId="urn:microsoft.com/office/officeart/2018/2/layout/IconCircleList"/>
    <dgm:cxn modelId="{B6A35AB3-52AE-4E4A-A203-8D5952855202}" type="presParOf" srcId="{09C1D695-AAA1-49D4-BC79-ACDCA7358831}" destId="{41276FDA-C951-43D4-AED7-B95F45FA4219}" srcOrd="0" destOrd="0" presId="urn:microsoft.com/office/officeart/2018/2/layout/IconCircleList"/>
    <dgm:cxn modelId="{1D84F037-03AC-465E-8314-05BADC1176C5}" type="presParOf" srcId="{09C1D695-AAA1-49D4-BC79-ACDCA7358831}" destId="{FFB35326-EA0B-4B08-947B-97BB96C09005}" srcOrd="1" destOrd="0" presId="urn:microsoft.com/office/officeart/2018/2/layout/IconCircleList"/>
    <dgm:cxn modelId="{A8B1C4B4-F7DC-403B-B730-66F55671B3B9}" type="presParOf" srcId="{09C1D695-AAA1-49D4-BC79-ACDCA7358831}" destId="{6CF9156D-8B07-43BA-914A-21AE2AEEBAB1}" srcOrd="2" destOrd="0" presId="urn:microsoft.com/office/officeart/2018/2/layout/IconCircleList"/>
    <dgm:cxn modelId="{73A02591-5D4B-4861-ADC1-B8B440BF633B}" type="presParOf" srcId="{09C1D695-AAA1-49D4-BC79-ACDCA7358831}" destId="{54F42593-8B26-4DB8-9B1F-E90F7E3157F8}"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A105295-592D-4DB6-A9B2-55EFAA9FB953}" type="doc">
      <dgm:prSet loTypeId="urn:microsoft.com/office/officeart/2005/8/layout/orgChart1" loCatId="hierarchy" qsTypeId="urn:microsoft.com/office/officeart/2005/8/quickstyle/simple1" qsCatId="simple" csTypeId="urn:microsoft.com/office/officeart/2005/8/colors/colorful1" csCatId="colorful" phldr="1"/>
      <dgm:spPr/>
      <dgm:t>
        <a:bodyPr/>
        <a:lstStyle/>
        <a:p>
          <a:endParaRPr lang="cs-CZ"/>
        </a:p>
      </dgm:t>
    </dgm:pt>
    <dgm:pt modelId="{E6CF5E38-26EF-42C6-AE35-20A43B984956}">
      <dgm:prSet/>
      <dgm:spPr/>
      <dgm:t>
        <a:bodyPr/>
        <a:lstStyle/>
        <a:p>
          <a:pPr rtl="0"/>
          <a:r>
            <a:rPr lang="cs-CZ" dirty="0"/>
            <a:t>Při ublížení na zdraví odčiní škůdce újmu poškozeného peněžitou náhradou, vyvažující:</a:t>
          </a:r>
        </a:p>
      </dgm:t>
    </dgm:pt>
    <dgm:pt modelId="{D8116317-4DFB-45FF-85DA-EA4024468153}" type="parTrans" cxnId="{18598A48-4F63-4746-8A66-181348AC2ECB}">
      <dgm:prSet/>
      <dgm:spPr/>
      <dgm:t>
        <a:bodyPr/>
        <a:lstStyle/>
        <a:p>
          <a:endParaRPr lang="cs-CZ"/>
        </a:p>
      </dgm:t>
    </dgm:pt>
    <dgm:pt modelId="{A2F576B3-97C1-423C-9111-435E5442D84D}" type="sibTrans" cxnId="{18598A48-4F63-4746-8A66-181348AC2ECB}">
      <dgm:prSet/>
      <dgm:spPr/>
      <dgm:t>
        <a:bodyPr/>
        <a:lstStyle/>
        <a:p>
          <a:endParaRPr lang="cs-CZ"/>
        </a:p>
      </dgm:t>
    </dgm:pt>
    <dgm:pt modelId="{D9BFD890-0A5F-4787-8583-A6CFCD02B06F}">
      <dgm:prSet/>
      <dgm:spPr/>
      <dgm:t>
        <a:bodyPr/>
        <a:lstStyle/>
        <a:p>
          <a:pPr rtl="0"/>
          <a:r>
            <a:rPr lang="cs-CZ" dirty="0"/>
            <a:t>plně vytrpěné bolesti a další nemajetkové újmy; </a:t>
          </a:r>
        </a:p>
      </dgm:t>
    </dgm:pt>
    <dgm:pt modelId="{D2E5BDB7-B3A0-4C83-85FB-E0EFF946F212}" type="parTrans" cxnId="{7E0F82CB-12C6-4FCF-9E58-1CBC3DF2E9EC}">
      <dgm:prSet/>
      <dgm:spPr/>
      <dgm:t>
        <a:bodyPr/>
        <a:lstStyle/>
        <a:p>
          <a:endParaRPr lang="cs-CZ"/>
        </a:p>
      </dgm:t>
    </dgm:pt>
    <dgm:pt modelId="{0840C77A-23AE-4EC7-A6AB-DE83635227CA}" type="sibTrans" cxnId="{7E0F82CB-12C6-4FCF-9E58-1CBC3DF2E9EC}">
      <dgm:prSet/>
      <dgm:spPr/>
      <dgm:t>
        <a:bodyPr/>
        <a:lstStyle/>
        <a:p>
          <a:endParaRPr lang="cs-CZ"/>
        </a:p>
      </dgm:t>
    </dgm:pt>
    <dgm:pt modelId="{D6B4BA85-34F4-40E6-BA07-5EDE4DFF26B9}">
      <dgm:prSet/>
      <dgm:spPr/>
      <dgm:t>
        <a:bodyPr/>
        <a:lstStyle/>
        <a:p>
          <a:pPr rtl="0"/>
          <a:r>
            <a:rPr lang="cs-CZ" dirty="0"/>
            <a:t>ztížení společenského uplatnění</a:t>
          </a:r>
        </a:p>
      </dgm:t>
    </dgm:pt>
    <dgm:pt modelId="{FA29559F-EE09-422A-94BA-A9703002396C}" type="parTrans" cxnId="{72D73BAA-A41B-4A44-91D8-49211EF429AC}">
      <dgm:prSet/>
      <dgm:spPr/>
      <dgm:t>
        <a:bodyPr/>
        <a:lstStyle/>
        <a:p>
          <a:endParaRPr lang="cs-CZ"/>
        </a:p>
      </dgm:t>
    </dgm:pt>
    <dgm:pt modelId="{6DC12BBB-0897-44FD-A5F2-E14D6A062356}" type="sibTrans" cxnId="{72D73BAA-A41B-4A44-91D8-49211EF429AC}">
      <dgm:prSet/>
      <dgm:spPr/>
      <dgm:t>
        <a:bodyPr/>
        <a:lstStyle/>
        <a:p>
          <a:endParaRPr lang="cs-CZ"/>
        </a:p>
      </dgm:t>
    </dgm:pt>
    <dgm:pt modelId="{631D17F9-78C5-4CB1-BA2E-2332D406ECFC}">
      <dgm:prSet/>
      <dgm:spPr>
        <a:solidFill>
          <a:schemeClr val="tx1"/>
        </a:solidFill>
      </dgm:spPr>
      <dgm:t>
        <a:bodyPr/>
        <a:lstStyle/>
        <a:p>
          <a:pPr rtl="0"/>
          <a:r>
            <a:rPr lang="cs-CZ" dirty="0"/>
            <a:t>vznikla-li poškozením zdraví překážka lepší budoucnosti poškozeného. Nelze-li výši náhrady takto určit, stanoví se podle zásad slušnosti. </a:t>
          </a:r>
        </a:p>
      </dgm:t>
    </dgm:pt>
    <dgm:pt modelId="{6E6096AB-8107-48C5-8C72-DA81C184A7DE}" type="parTrans" cxnId="{EE22A4D7-EAE4-454C-8728-87121225EA6A}">
      <dgm:prSet/>
      <dgm:spPr>
        <a:solidFill>
          <a:schemeClr val="tx1"/>
        </a:solidFill>
        <a:ln>
          <a:solidFill>
            <a:schemeClr val="tx1"/>
          </a:solidFill>
        </a:ln>
      </dgm:spPr>
      <dgm:t>
        <a:bodyPr/>
        <a:lstStyle/>
        <a:p>
          <a:endParaRPr lang="cs-CZ"/>
        </a:p>
      </dgm:t>
    </dgm:pt>
    <dgm:pt modelId="{7507D39F-4D87-431E-A3E2-E43689613A78}" type="sibTrans" cxnId="{EE22A4D7-EAE4-454C-8728-87121225EA6A}">
      <dgm:prSet/>
      <dgm:spPr/>
      <dgm:t>
        <a:bodyPr/>
        <a:lstStyle/>
        <a:p>
          <a:endParaRPr lang="cs-CZ"/>
        </a:p>
      </dgm:t>
    </dgm:pt>
    <dgm:pt modelId="{27FDEB6C-7259-4AF1-AAEA-A06FE67B2E5B}" type="pres">
      <dgm:prSet presAssocID="{0A105295-592D-4DB6-A9B2-55EFAA9FB953}" presName="hierChild1" presStyleCnt="0">
        <dgm:presLayoutVars>
          <dgm:orgChart val="1"/>
          <dgm:chPref val="1"/>
          <dgm:dir/>
          <dgm:animOne val="branch"/>
          <dgm:animLvl val="lvl"/>
          <dgm:resizeHandles/>
        </dgm:presLayoutVars>
      </dgm:prSet>
      <dgm:spPr/>
    </dgm:pt>
    <dgm:pt modelId="{4138DBAD-3213-4C88-8D81-60AA5422379B}" type="pres">
      <dgm:prSet presAssocID="{E6CF5E38-26EF-42C6-AE35-20A43B984956}" presName="hierRoot1" presStyleCnt="0">
        <dgm:presLayoutVars>
          <dgm:hierBranch val="init"/>
        </dgm:presLayoutVars>
      </dgm:prSet>
      <dgm:spPr/>
    </dgm:pt>
    <dgm:pt modelId="{79A15A80-B03F-446F-BB9F-27CFED9E07E8}" type="pres">
      <dgm:prSet presAssocID="{E6CF5E38-26EF-42C6-AE35-20A43B984956}" presName="rootComposite1" presStyleCnt="0"/>
      <dgm:spPr/>
    </dgm:pt>
    <dgm:pt modelId="{1BCDE67E-D9A5-46C1-B3AF-55019EBEC046}" type="pres">
      <dgm:prSet presAssocID="{E6CF5E38-26EF-42C6-AE35-20A43B984956}" presName="rootText1" presStyleLbl="node0" presStyleIdx="0" presStyleCnt="1">
        <dgm:presLayoutVars>
          <dgm:chPref val="3"/>
        </dgm:presLayoutVars>
      </dgm:prSet>
      <dgm:spPr/>
    </dgm:pt>
    <dgm:pt modelId="{214924C4-85DA-416B-BCAF-50A357E303A4}" type="pres">
      <dgm:prSet presAssocID="{E6CF5E38-26EF-42C6-AE35-20A43B984956}" presName="rootConnector1" presStyleLbl="node1" presStyleIdx="0" presStyleCnt="0"/>
      <dgm:spPr/>
    </dgm:pt>
    <dgm:pt modelId="{312B5E6C-9A9E-4360-BB7F-0BCA25CB8A52}" type="pres">
      <dgm:prSet presAssocID="{E6CF5E38-26EF-42C6-AE35-20A43B984956}" presName="hierChild2" presStyleCnt="0"/>
      <dgm:spPr/>
    </dgm:pt>
    <dgm:pt modelId="{204FFA32-A9E7-477A-A21B-4C065A577DF9}" type="pres">
      <dgm:prSet presAssocID="{D2E5BDB7-B3A0-4C83-85FB-E0EFF946F212}" presName="Name37" presStyleLbl="parChTrans1D2" presStyleIdx="0" presStyleCnt="2"/>
      <dgm:spPr/>
    </dgm:pt>
    <dgm:pt modelId="{16A6F98D-271A-4520-A20B-6AE5BF6F1944}" type="pres">
      <dgm:prSet presAssocID="{D9BFD890-0A5F-4787-8583-A6CFCD02B06F}" presName="hierRoot2" presStyleCnt="0">
        <dgm:presLayoutVars>
          <dgm:hierBranch val="init"/>
        </dgm:presLayoutVars>
      </dgm:prSet>
      <dgm:spPr/>
    </dgm:pt>
    <dgm:pt modelId="{CB08C1AC-AEF7-4347-BF92-05D324823176}" type="pres">
      <dgm:prSet presAssocID="{D9BFD890-0A5F-4787-8583-A6CFCD02B06F}" presName="rootComposite" presStyleCnt="0"/>
      <dgm:spPr/>
    </dgm:pt>
    <dgm:pt modelId="{D0730BA7-718D-487D-BDA3-2EA33701825F}" type="pres">
      <dgm:prSet presAssocID="{D9BFD890-0A5F-4787-8583-A6CFCD02B06F}" presName="rootText" presStyleLbl="node2" presStyleIdx="0" presStyleCnt="2">
        <dgm:presLayoutVars>
          <dgm:chPref val="3"/>
        </dgm:presLayoutVars>
      </dgm:prSet>
      <dgm:spPr/>
    </dgm:pt>
    <dgm:pt modelId="{855A7F4F-F12D-4B0A-B1B7-1AD49DB38928}" type="pres">
      <dgm:prSet presAssocID="{D9BFD890-0A5F-4787-8583-A6CFCD02B06F}" presName="rootConnector" presStyleLbl="node2" presStyleIdx="0" presStyleCnt="2"/>
      <dgm:spPr/>
    </dgm:pt>
    <dgm:pt modelId="{35FFF4E3-E625-4130-9BC2-EBF345A87544}" type="pres">
      <dgm:prSet presAssocID="{D9BFD890-0A5F-4787-8583-A6CFCD02B06F}" presName="hierChild4" presStyleCnt="0"/>
      <dgm:spPr/>
    </dgm:pt>
    <dgm:pt modelId="{94F43EE1-C137-4B4E-8625-8CA91627FD31}" type="pres">
      <dgm:prSet presAssocID="{D9BFD890-0A5F-4787-8583-A6CFCD02B06F}" presName="hierChild5" presStyleCnt="0"/>
      <dgm:spPr/>
    </dgm:pt>
    <dgm:pt modelId="{9398E85C-D6F3-4C0D-886D-0C9F03F6EC50}" type="pres">
      <dgm:prSet presAssocID="{FA29559F-EE09-422A-94BA-A9703002396C}" presName="Name37" presStyleLbl="parChTrans1D2" presStyleIdx="1" presStyleCnt="2"/>
      <dgm:spPr/>
    </dgm:pt>
    <dgm:pt modelId="{742C3BA9-7907-40CA-AA3E-C15C99CBDDF4}" type="pres">
      <dgm:prSet presAssocID="{D6B4BA85-34F4-40E6-BA07-5EDE4DFF26B9}" presName="hierRoot2" presStyleCnt="0">
        <dgm:presLayoutVars>
          <dgm:hierBranch val="init"/>
        </dgm:presLayoutVars>
      </dgm:prSet>
      <dgm:spPr/>
    </dgm:pt>
    <dgm:pt modelId="{35D1B26C-E495-4F4A-A8AC-939E3DEA907D}" type="pres">
      <dgm:prSet presAssocID="{D6B4BA85-34F4-40E6-BA07-5EDE4DFF26B9}" presName="rootComposite" presStyleCnt="0"/>
      <dgm:spPr/>
    </dgm:pt>
    <dgm:pt modelId="{0D9EABF3-6A05-4FD4-9643-1AB9BE483394}" type="pres">
      <dgm:prSet presAssocID="{D6B4BA85-34F4-40E6-BA07-5EDE4DFF26B9}" presName="rootText" presStyleLbl="node2" presStyleIdx="1" presStyleCnt="2">
        <dgm:presLayoutVars>
          <dgm:chPref val="3"/>
        </dgm:presLayoutVars>
      </dgm:prSet>
      <dgm:spPr/>
    </dgm:pt>
    <dgm:pt modelId="{39A57556-B6BE-47A0-A374-8CDAFC8B63D8}" type="pres">
      <dgm:prSet presAssocID="{D6B4BA85-34F4-40E6-BA07-5EDE4DFF26B9}" presName="rootConnector" presStyleLbl="node2" presStyleIdx="1" presStyleCnt="2"/>
      <dgm:spPr/>
    </dgm:pt>
    <dgm:pt modelId="{3052730A-934D-4970-94F7-3427026E1AF3}" type="pres">
      <dgm:prSet presAssocID="{D6B4BA85-34F4-40E6-BA07-5EDE4DFF26B9}" presName="hierChild4" presStyleCnt="0"/>
      <dgm:spPr/>
    </dgm:pt>
    <dgm:pt modelId="{84C994BE-8AB0-4D99-BE23-5E7953258192}" type="pres">
      <dgm:prSet presAssocID="{6E6096AB-8107-48C5-8C72-DA81C184A7DE}" presName="Name37" presStyleLbl="parChTrans1D3" presStyleIdx="0" presStyleCnt="1"/>
      <dgm:spPr/>
    </dgm:pt>
    <dgm:pt modelId="{9E37C5ED-9647-401E-976A-0D95C9C20348}" type="pres">
      <dgm:prSet presAssocID="{631D17F9-78C5-4CB1-BA2E-2332D406ECFC}" presName="hierRoot2" presStyleCnt="0">
        <dgm:presLayoutVars>
          <dgm:hierBranch val="init"/>
        </dgm:presLayoutVars>
      </dgm:prSet>
      <dgm:spPr/>
    </dgm:pt>
    <dgm:pt modelId="{71957FBE-96EA-45BF-8AF6-2DA91E86A11E}" type="pres">
      <dgm:prSet presAssocID="{631D17F9-78C5-4CB1-BA2E-2332D406ECFC}" presName="rootComposite" presStyleCnt="0"/>
      <dgm:spPr/>
    </dgm:pt>
    <dgm:pt modelId="{C1C6BF5D-CC41-41A9-B00E-4A669AC2817F}" type="pres">
      <dgm:prSet presAssocID="{631D17F9-78C5-4CB1-BA2E-2332D406ECFC}" presName="rootText" presStyleLbl="node3" presStyleIdx="0" presStyleCnt="1">
        <dgm:presLayoutVars>
          <dgm:chPref val="3"/>
        </dgm:presLayoutVars>
      </dgm:prSet>
      <dgm:spPr/>
    </dgm:pt>
    <dgm:pt modelId="{D4501DA8-61E4-4812-82BE-ED1C0C70B656}" type="pres">
      <dgm:prSet presAssocID="{631D17F9-78C5-4CB1-BA2E-2332D406ECFC}" presName="rootConnector" presStyleLbl="node3" presStyleIdx="0" presStyleCnt="1"/>
      <dgm:spPr/>
    </dgm:pt>
    <dgm:pt modelId="{0FD233F7-16DD-4C47-B4F4-0A5C60A2F003}" type="pres">
      <dgm:prSet presAssocID="{631D17F9-78C5-4CB1-BA2E-2332D406ECFC}" presName="hierChild4" presStyleCnt="0"/>
      <dgm:spPr/>
    </dgm:pt>
    <dgm:pt modelId="{4050A482-3D07-400E-8520-041482540786}" type="pres">
      <dgm:prSet presAssocID="{631D17F9-78C5-4CB1-BA2E-2332D406ECFC}" presName="hierChild5" presStyleCnt="0"/>
      <dgm:spPr/>
    </dgm:pt>
    <dgm:pt modelId="{B232D9A8-8633-4C9D-AE67-BABD024039B3}" type="pres">
      <dgm:prSet presAssocID="{D6B4BA85-34F4-40E6-BA07-5EDE4DFF26B9}" presName="hierChild5" presStyleCnt="0"/>
      <dgm:spPr/>
    </dgm:pt>
    <dgm:pt modelId="{7AEBFD24-C427-4CC2-AF85-146FBDFD7D0F}" type="pres">
      <dgm:prSet presAssocID="{E6CF5E38-26EF-42C6-AE35-20A43B984956}" presName="hierChild3" presStyleCnt="0"/>
      <dgm:spPr/>
    </dgm:pt>
  </dgm:ptLst>
  <dgm:cxnLst>
    <dgm:cxn modelId="{2C1E2110-359D-4E63-8443-E872F55E0DA3}" type="presOf" srcId="{631D17F9-78C5-4CB1-BA2E-2332D406ECFC}" destId="{D4501DA8-61E4-4812-82BE-ED1C0C70B656}" srcOrd="1" destOrd="0" presId="urn:microsoft.com/office/officeart/2005/8/layout/orgChart1"/>
    <dgm:cxn modelId="{6F17C518-05B4-497D-B153-F17B09790A53}" type="presOf" srcId="{E6CF5E38-26EF-42C6-AE35-20A43B984956}" destId="{1BCDE67E-D9A5-46C1-B3AF-55019EBEC046}" srcOrd="0" destOrd="0" presId="urn:microsoft.com/office/officeart/2005/8/layout/orgChart1"/>
    <dgm:cxn modelId="{FC26353A-5631-4328-B2A2-045E3773435D}" type="presOf" srcId="{D6B4BA85-34F4-40E6-BA07-5EDE4DFF26B9}" destId="{0D9EABF3-6A05-4FD4-9643-1AB9BE483394}" srcOrd="0" destOrd="0" presId="urn:microsoft.com/office/officeart/2005/8/layout/orgChart1"/>
    <dgm:cxn modelId="{321EE03E-480F-4E0E-B000-4BC58EDB0FEC}" type="presOf" srcId="{D9BFD890-0A5F-4787-8583-A6CFCD02B06F}" destId="{855A7F4F-F12D-4B0A-B1B7-1AD49DB38928}" srcOrd="1" destOrd="0" presId="urn:microsoft.com/office/officeart/2005/8/layout/orgChart1"/>
    <dgm:cxn modelId="{18598A48-4F63-4746-8A66-181348AC2ECB}" srcId="{0A105295-592D-4DB6-A9B2-55EFAA9FB953}" destId="{E6CF5E38-26EF-42C6-AE35-20A43B984956}" srcOrd="0" destOrd="0" parTransId="{D8116317-4DFB-45FF-85DA-EA4024468153}" sibTransId="{A2F576B3-97C1-423C-9111-435E5442D84D}"/>
    <dgm:cxn modelId="{759DA356-ED93-4726-8301-44B266379256}" type="presOf" srcId="{6E6096AB-8107-48C5-8C72-DA81C184A7DE}" destId="{84C994BE-8AB0-4D99-BE23-5E7953258192}" srcOrd="0" destOrd="0" presId="urn:microsoft.com/office/officeart/2005/8/layout/orgChart1"/>
    <dgm:cxn modelId="{BABD147D-78DD-48C2-A5EA-87B5EF12DB6D}" type="presOf" srcId="{FA29559F-EE09-422A-94BA-A9703002396C}" destId="{9398E85C-D6F3-4C0D-886D-0C9F03F6EC50}" srcOrd="0" destOrd="0" presId="urn:microsoft.com/office/officeart/2005/8/layout/orgChart1"/>
    <dgm:cxn modelId="{64B61884-2806-49AC-8FD9-200176A8234D}" type="presOf" srcId="{E6CF5E38-26EF-42C6-AE35-20A43B984956}" destId="{214924C4-85DA-416B-BCAF-50A357E303A4}" srcOrd="1" destOrd="0" presId="urn:microsoft.com/office/officeart/2005/8/layout/orgChart1"/>
    <dgm:cxn modelId="{3C0CD591-36BD-4958-8822-1ED890BA9769}" type="presOf" srcId="{D9BFD890-0A5F-4787-8583-A6CFCD02B06F}" destId="{D0730BA7-718D-487D-BDA3-2EA33701825F}" srcOrd="0" destOrd="0" presId="urn:microsoft.com/office/officeart/2005/8/layout/orgChart1"/>
    <dgm:cxn modelId="{DF1B7AA7-A3F4-4976-8F60-D0E378A8BFFF}" type="presOf" srcId="{D6B4BA85-34F4-40E6-BA07-5EDE4DFF26B9}" destId="{39A57556-B6BE-47A0-A374-8CDAFC8B63D8}" srcOrd="1" destOrd="0" presId="urn:microsoft.com/office/officeart/2005/8/layout/orgChart1"/>
    <dgm:cxn modelId="{72D73BAA-A41B-4A44-91D8-49211EF429AC}" srcId="{E6CF5E38-26EF-42C6-AE35-20A43B984956}" destId="{D6B4BA85-34F4-40E6-BA07-5EDE4DFF26B9}" srcOrd="1" destOrd="0" parTransId="{FA29559F-EE09-422A-94BA-A9703002396C}" sibTransId="{6DC12BBB-0897-44FD-A5F2-E14D6A062356}"/>
    <dgm:cxn modelId="{7E0F82CB-12C6-4FCF-9E58-1CBC3DF2E9EC}" srcId="{E6CF5E38-26EF-42C6-AE35-20A43B984956}" destId="{D9BFD890-0A5F-4787-8583-A6CFCD02B06F}" srcOrd="0" destOrd="0" parTransId="{D2E5BDB7-B3A0-4C83-85FB-E0EFF946F212}" sibTransId="{0840C77A-23AE-4EC7-A6AB-DE83635227CA}"/>
    <dgm:cxn modelId="{94C0D1D2-D86A-4C7E-861C-BC4AED6C016E}" type="presOf" srcId="{D2E5BDB7-B3A0-4C83-85FB-E0EFF946F212}" destId="{204FFA32-A9E7-477A-A21B-4C065A577DF9}" srcOrd="0" destOrd="0" presId="urn:microsoft.com/office/officeart/2005/8/layout/orgChart1"/>
    <dgm:cxn modelId="{8CEF55D3-8732-4EC3-967B-3BD1C2EFCDB5}" type="presOf" srcId="{631D17F9-78C5-4CB1-BA2E-2332D406ECFC}" destId="{C1C6BF5D-CC41-41A9-B00E-4A669AC2817F}" srcOrd="0" destOrd="0" presId="urn:microsoft.com/office/officeart/2005/8/layout/orgChart1"/>
    <dgm:cxn modelId="{EE22A4D7-EAE4-454C-8728-87121225EA6A}" srcId="{D6B4BA85-34F4-40E6-BA07-5EDE4DFF26B9}" destId="{631D17F9-78C5-4CB1-BA2E-2332D406ECFC}" srcOrd="0" destOrd="0" parTransId="{6E6096AB-8107-48C5-8C72-DA81C184A7DE}" sibTransId="{7507D39F-4D87-431E-A3E2-E43689613A78}"/>
    <dgm:cxn modelId="{11FDD2F4-FD77-4C5F-987F-DD5C2603094B}" type="presOf" srcId="{0A105295-592D-4DB6-A9B2-55EFAA9FB953}" destId="{27FDEB6C-7259-4AF1-AAEA-A06FE67B2E5B}" srcOrd="0" destOrd="0" presId="urn:microsoft.com/office/officeart/2005/8/layout/orgChart1"/>
    <dgm:cxn modelId="{A527155F-03CC-4D3F-A7AE-3C53E0528277}" type="presParOf" srcId="{27FDEB6C-7259-4AF1-AAEA-A06FE67B2E5B}" destId="{4138DBAD-3213-4C88-8D81-60AA5422379B}" srcOrd="0" destOrd="0" presId="urn:microsoft.com/office/officeart/2005/8/layout/orgChart1"/>
    <dgm:cxn modelId="{CA133C5B-25A0-4BD9-AE04-C729DFBF1522}" type="presParOf" srcId="{4138DBAD-3213-4C88-8D81-60AA5422379B}" destId="{79A15A80-B03F-446F-BB9F-27CFED9E07E8}" srcOrd="0" destOrd="0" presId="urn:microsoft.com/office/officeart/2005/8/layout/orgChart1"/>
    <dgm:cxn modelId="{93DACA68-8953-4136-B2BF-60A92B626176}" type="presParOf" srcId="{79A15A80-B03F-446F-BB9F-27CFED9E07E8}" destId="{1BCDE67E-D9A5-46C1-B3AF-55019EBEC046}" srcOrd="0" destOrd="0" presId="urn:microsoft.com/office/officeart/2005/8/layout/orgChart1"/>
    <dgm:cxn modelId="{1B841BD2-D28A-4B10-8F44-1C5548B2DE03}" type="presParOf" srcId="{79A15A80-B03F-446F-BB9F-27CFED9E07E8}" destId="{214924C4-85DA-416B-BCAF-50A357E303A4}" srcOrd="1" destOrd="0" presId="urn:microsoft.com/office/officeart/2005/8/layout/orgChart1"/>
    <dgm:cxn modelId="{E09DE39F-3845-487B-91B6-BC9EBECCC9EB}" type="presParOf" srcId="{4138DBAD-3213-4C88-8D81-60AA5422379B}" destId="{312B5E6C-9A9E-4360-BB7F-0BCA25CB8A52}" srcOrd="1" destOrd="0" presId="urn:microsoft.com/office/officeart/2005/8/layout/orgChart1"/>
    <dgm:cxn modelId="{DE9B3978-1AFA-4039-BDA3-16699FBD5D53}" type="presParOf" srcId="{312B5E6C-9A9E-4360-BB7F-0BCA25CB8A52}" destId="{204FFA32-A9E7-477A-A21B-4C065A577DF9}" srcOrd="0" destOrd="0" presId="urn:microsoft.com/office/officeart/2005/8/layout/orgChart1"/>
    <dgm:cxn modelId="{C2C6FC17-5D09-47F5-A14B-8E37BFBD8812}" type="presParOf" srcId="{312B5E6C-9A9E-4360-BB7F-0BCA25CB8A52}" destId="{16A6F98D-271A-4520-A20B-6AE5BF6F1944}" srcOrd="1" destOrd="0" presId="urn:microsoft.com/office/officeart/2005/8/layout/orgChart1"/>
    <dgm:cxn modelId="{FCB3DE17-D314-404B-8CF4-4068CC15EA96}" type="presParOf" srcId="{16A6F98D-271A-4520-A20B-6AE5BF6F1944}" destId="{CB08C1AC-AEF7-4347-BF92-05D324823176}" srcOrd="0" destOrd="0" presId="urn:microsoft.com/office/officeart/2005/8/layout/orgChart1"/>
    <dgm:cxn modelId="{DCDF364B-7918-4F15-BF11-90BFB7BA570F}" type="presParOf" srcId="{CB08C1AC-AEF7-4347-BF92-05D324823176}" destId="{D0730BA7-718D-487D-BDA3-2EA33701825F}" srcOrd="0" destOrd="0" presId="urn:microsoft.com/office/officeart/2005/8/layout/orgChart1"/>
    <dgm:cxn modelId="{FB8ED272-BEA5-44C9-9BC0-3E2372FE89D1}" type="presParOf" srcId="{CB08C1AC-AEF7-4347-BF92-05D324823176}" destId="{855A7F4F-F12D-4B0A-B1B7-1AD49DB38928}" srcOrd="1" destOrd="0" presId="urn:microsoft.com/office/officeart/2005/8/layout/orgChart1"/>
    <dgm:cxn modelId="{F460591B-6BE7-474C-830A-B893AEFD5AA3}" type="presParOf" srcId="{16A6F98D-271A-4520-A20B-6AE5BF6F1944}" destId="{35FFF4E3-E625-4130-9BC2-EBF345A87544}" srcOrd="1" destOrd="0" presId="urn:microsoft.com/office/officeart/2005/8/layout/orgChart1"/>
    <dgm:cxn modelId="{A4DE48A1-BC12-47F9-85DC-C4444F233610}" type="presParOf" srcId="{16A6F98D-271A-4520-A20B-6AE5BF6F1944}" destId="{94F43EE1-C137-4B4E-8625-8CA91627FD31}" srcOrd="2" destOrd="0" presId="urn:microsoft.com/office/officeart/2005/8/layout/orgChart1"/>
    <dgm:cxn modelId="{5A48E1D4-4EF3-4E10-8403-DCB56F511828}" type="presParOf" srcId="{312B5E6C-9A9E-4360-BB7F-0BCA25CB8A52}" destId="{9398E85C-D6F3-4C0D-886D-0C9F03F6EC50}" srcOrd="2" destOrd="0" presId="urn:microsoft.com/office/officeart/2005/8/layout/orgChart1"/>
    <dgm:cxn modelId="{89AEC56D-B9BD-4F1C-BB1D-E89DB093C1AE}" type="presParOf" srcId="{312B5E6C-9A9E-4360-BB7F-0BCA25CB8A52}" destId="{742C3BA9-7907-40CA-AA3E-C15C99CBDDF4}" srcOrd="3" destOrd="0" presId="urn:microsoft.com/office/officeart/2005/8/layout/orgChart1"/>
    <dgm:cxn modelId="{ADDBF458-8C9D-465A-B2ED-315B63920029}" type="presParOf" srcId="{742C3BA9-7907-40CA-AA3E-C15C99CBDDF4}" destId="{35D1B26C-E495-4F4A-A8AC-939E3DEA907D}" srcOrd="0" destOrd="0" presId="urn:microsoft.com/office/officeart/2005/8/layout/orgChart1"/>
    <dgm:cxn modelId="{4295C1B0-92B9-4C58-A218-FF67C3B591A4}" type="presParOf" srcId="{35D1B26C-E495-4F4A-A8AC-939E3DEA907D}" destId="{0D9EABF3-6A05-4FD4-9643-1AB9BE483394}" srcOrd="0" destOrd="0" presId="urn:microsoft.com/office/officeart/2005/8/layout/orgChart1"/>
    <dgm:cxn modelId="{D6CCDC30-B432-426E-A245-130370274045}" type="presParOf" srcId="{35D1B26C-E495-4F4A-A8AC-939E3DEA907D}" destId="{39A57556-B6BE-47A0-A374-8CDAFC8B63D8}" srcOrd="1" destOrd="0" presId="urn:microsoft.com/office/officeart/2005/8/layout/orgChart1"/>
    <dgm:cxn modelId="{20073C75-9DE0-41A3-83D0-15781B526461}" type="presParOf" srcId="{742C3BA9-7907-40CA-AA3E-C15C99CBDDF4}" destId="{3052730A-934D-4970-94F7-3427026E1AF3}" srcOrd="1" destOrd="0" presId="urn:microsoft.com/office/officeart/2005/8/layout/orgChart1"/>
    <dgm:cxn modelId="{4C20F260-EEC4-4303-BD71-84064ACEB8DB}" type="presParOf" srcId="{3052730A-934D-4970-94F7-3427026E1AF3}" destId="{84C994BE-8AB0-4D99-BE23-5E7953258192}" srcOrd="0" destOrd="0" presId="urn:microsoft.com/office/officeart/2005/8/layout/orgChart1"/>
    <dgm:cxn modelId="{BBE1B542-5963-4788-B57E-F7F418918E1E}" type="presParOf" srcId="{3052730A-934D-4970-94F7-3427026E1AF3}" destId="{9E37C5ED-9647-401E-976A-0D95C9C20348}" srcOrd="1" destOrd="0" presId="urn:microsoft.com/office/officeart/2005/8/layout/orgChart1"/>
    <dgm:cxn modelId="{FD965794-8A8B-42CB-A4BF-4123A98375F7}" type="presParOf" srcId="{9E37C5ED-9647-401E-976A-0D95C9C20348}" destId="{71957FBE-96EA-45BF-8AF6-2DA91E86A11E}" srcOrd="0" destOrd="0" presId="urn:microsoft.com/office/officeart/2005/8/layout/orgChart1"/>
    <dgm:cxn modelId="{AE16FF12-26C1-49E8-9581-234FB36AE31F}" type="presParOf" srcId="{71957FBE-96EA-45BF-8AF6-2DA91E86A11E}" destId="{C1C6BF5D-CC41-41A9-B00E-4A669AC2817F}" srcOrd="0" destOrd="0" presId="urn:microsoft.com/office/officeart/2005/8/layout/orgChart1"/>
    <dgm:cxn modelId="{B5545F02-57A5-4FC3-8933-45AD3F72DCA0}" type="presParOf" srcId="{71957FBE-96EA-45BF-8AF6-2DA91E86A11E}" destId="{D4501DA8-61E4-4812-82BE-ED1C0C70B656}" srcOrd="1" destOrd="0" presId="urn:microsoft.com/office/officeart/2005/8/layout/orgChart1"/>
    <dgm:cxn modelId="{A1F59D61-D2F1-4E4E-A56D-265EB606FBBC}" type="presParOf" srcId="{9E37C5ED-9647-401E-976A-0D95C9C20348}" destId="{0FD233F7-16DD-4C47-B4F4-0A5C60A2F003}" srcOrd="1" destOrd="0" presId="urn:microsoft.com/office/officeart/2005/8/layout/orgChart1"/>
    <dgm:cxn modelId="{D49C9040-9DE7-457F-BB75-756B0D01BB5F}" type="presParOf" srcId="{9E37C5ED-9647-401E-976A-0D95C9C20348}" destId="{4050A482-3D07-400E-8520-041482540786}" srcOrd="2" destOrd="0" presId="urn:microsoft.com/office/officeart/2005/8/layout/orgChart1"/>
    <dgm:cxn modelId="{E610812C-C289-4D02-BDDB-AC3A10246C1E}" type="presParOf" srcId="{742C3BA9-7907-40CA-AA3E-C15C99CBDDF4}" destId="{B232D9A8-8633-4C9D-AE67-BABD024039B3}" srcOrd="2" destOrd="0" presId="urn:microsoft.com/office/officeart/2005/8/layout/orgChart1"/>
    <dgm:cxn modelId="{808BAE11-EF8A-4FA3-968B-12F744141E4B}" type="presParOf" srcId="{4138DBAD-3213-4C88-8D81-60AA5422379B}" destId="{7AEBFD24-C427-4CC2-AF85-146FBDFD7D0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7273D9F-C448-456F-9439-5868C641A2C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D983EA9C-A3BA-4A6F-927F-3EB727E3EACA}">
      <dgm:prSet/>
      <dgm:spPr/>
      <dgm:t>
        <a:bodyPr/>
        <a:lstStyle/>
        <a:p>
          <a:pPr rtl="0"/>
          <a:r>
            <a:rPr lang="cs-CZ" b="0"/>
            <a:t>Uložení nápravných opatření s uvedením lhůty pro jejich splnění</a:t>
          </a:r>
          <a:endParaRPr lang="cs-CZ"/>
        </a:p>
      </dgm:t>
    </dgm:pt>
    <dgm:pt modelId="{8CB776A0-8C5D-4924-A4F0-0F5BF7FBF311}" type="parTrans" cxnId="{36FE6B17-660B-4444-8CC4-FE2C6FC3B074}">
      <dgm:prSet/>
      <dgm:spPr/>
      <dgm:t>
        <a:bodyPr/>
        <a:lstStyle/>
        <a:p>
          <a:endParaRPr lang="cs-CZ"/>
        </a:p>
      </dgm:t>
    </dgm:pt>
    <dgm:pt modelId="{0BD9EA66-3627-42E8-8F04-A0DB7A4125A2}" type="sibTrans" cxnId="{36FE6B17-660B-4444-8CC4-FE2C6FC3B074}">
      <dgm:prSet/>
      <dgm:spPr/>
      <dgm:t>
        <a:bodyPr/>
        <a:lstStyle/>
        <a:p>
          <a:endParaRPr lang="cs-CZ"/>
        </a:p>
      </dgm:t>
    </dgm:pt>
    <dgm:pt modelId="{81E5DDD2-FED8-4E2B-8C9E-42CBFB44AA14}">
      <dgm:prSet/>
      <dgm:spPr/>
      <dgm:t>
        <a:bodyPr/>
        <a:lstStyle/>
        <a:p>
          <a:pPr rtl="0"/>
          <a:r>
            <a:rPr lang="cs-CZ" b="0"/>
            <a:t>Podání podnětu orgánu příslušnému podle jiných právních předpisů, příslušné komoře, </a:t>
          </a:r>
          <a:endParaRPr lang="cs-CZ"/>
        </a:p>
      </dgm:t>
    </dgm:pt>
    <dgm:pt modelId="{72455EF0-9919-4E5D-BA30-4266BBB8BDE7}" type="parTrans" cxnId="{C6602F13-4560-4E50-812D-E9FC4B55B9A2}">
      <dgm:prSet/>
      <dgm:spPr/>
      <dgm:t>
        <a:bodyPr/>
        <a:lstStyle/>
        <a:p>
          <a:endParaRPr lang="cs-CZ"/>
        </a:p>
      </dgm:t>
    </dgm:pt>
    <dgm:pt modelId="{923E698D-C25C-49FB-870A-01DC2E7649EB}" type="sibTrans" cxnId="{C6602F13-4560-4E50-812D-E9FC4B55B9A2}">
      <dgm:prSet/>
      <dgm:spPr/>
      <dgm:t>
        <a:bodyPr/>
        <a:lstStyle/>
        <a:p>
          <a:endParaRPr lang="cs-CZ"/>
        </a:p>
      </dgm:t>
    </dgm:pt>
    <dgm:pt modelId="{37605FC0-8810-48FB-B235-6C4E8A728787}">
      <dgm:prSet/>
      <dgm:spPr/>
      <dgm:t>
        <a:bodyPr/>
        <a:lstStyle/>
        <a:p>
          <a:pPr rtl="0"/>
          <a:r>
            <a:rPr lang="cs-CZ" b="0"/>
            <a:t>Informace zdravotní pojišťovně pacienta o uložených nápravných opatřeních nebo o podání podnětu </a:t>
          </a:r>
          <a:endParaRPr lang="cs-CZ"/>
        </a:p>
      </dgm:t>
    </dgm:pt>
    <dgm:pt modelId="{E691A44D-9F0F-4BCE-B018-C1575A50F707}" type="parTrans" cxnId="{93B8D4F6-07CE-46DF-B73B-083F17821985}">
      <dgm:prSet/>
      <dgm:spPr/>
      <dgm:t>
        <a:bodyPr/>
        <a:lstStyle/>
        <a:p>
          <a:endParaRPr lang="cs-CZ"/>
        </a:p>
      </dgm:t>
    </dgm:pt>
    <dgm:pt modelId="{70CF401D-A3C8-48C2-BCD8-EF476262D887}" type="sibTrans" cxnId="{93B8D4F6-07CE-46DF-B73B-083F17821985}">
      <dgm:prSet/>
      <dgm:spPr/>
      <dgm:t>
        <a:bodyPr/>
        <a:lstStyle/>
        <a:p>
          <a:endParaRPr lang="cs-CZ"/>
        </a:p>
      </dgm:t>
    </dgm:pt>
    <dgm:pt modelId="{F3313DC0-0E10-4DC2-83F0-95CFC88C9F0D}" type="pres">
      <dgm:prSet presAssocID="{37273D9F-C448-456F-9439-5868C641A2CD}" presName="linear" presStyleCnt="0">
        <dgm:presLayoutVars>
          <dgm:animLvl val="lvl"/>
          <dgm:resizeHandles val="exact"/>
        </dgm:presLayoutVars>
      </dgm:prSet>
      <dgm:spPr/>
    </dgm:pt>
    <dgm:pt modelId="{64A09D94-9E96-4CAF-8DDD-CDA996E93F83}" type="pres">
      <dgm:prSet presAssocID="{D983EA9C-A3BA-4A6F-927F-3EB727E3EACA}" presName="parentText" presStyleLbl="node1" presStyleIdx="0" presStyleCnt="3">
        <dgm:presLayoutVars>
          <dgm:chMax val="0"/>
          <dgm:bulletEnabled val="1"/>
        </dgm:presLayoutVars>
      </dgm:prSet>
      <dgm:spPr/>
    </dgm:pt>
    <dgm:pt modelId="{F5C08676-148C-4CBF-87DC-504586C123D2}" type="pres">
      <dgm:prSet presAssocID="{0BD9EA66-3627-42E8-8F04-A0DB7A4125A2}" presName="spacer" presStyleCnt="0"/>
      <dgm:spPr/>
    </dgm:pt>
    <dgm:pt modelId="{B9116A97-69AD-4553-A1C6-DDB5A0BA9BE3}" type="pres">
      <dgm:prSet presAssocID="{81E5DDD2-FED8-4E2B-8C9E-42CBFB44AA14}" presName="parentText" presStyleLbl="node1" presStyleIdx="1" presStyleCnt="3">
        <dgm:presLayoutVars>
          <dgm:chMax val="0"/>
          <dgm:bulletEnabled val="1"/>
        </dgm:presLayoutVars>
      </dgm:prSet>
      <dgm:spPr/>
    </dgm:pt>
    <dgm:pt modelId="{D9D2A359-F681-46A8-8DA9-385D6E4FFEF7}" type="pres">
      <dgm:prSet presAssocID="{923E698D-C25C-49FB-870A-01DC2E7649EB}" presName="spacer" presStyleCnt="0"/>
      <dgm:spPr/>
    </dgm:pt>
    <dgm:pt modelId="{BD9C8EB4-A3D4-4802-ABE5-6143F0945253}" type="pres">
      <dgm:prSet presAssocID="{37605FC0-8810-48FB-B235-6C4E8A728787}" presName="parentText" presStyleLbl="node1" presStyleIdx="2" presStyleCnt="3">
        <dgm:presLayoutVars>
          <dgm:chMax val="0"/>
          <dgm:bulletEnabled val="1"/>
        </dgm:presLayoutVars>
      </dgm:prSet>
      <dgm:spPr/>
    </dgm:pt>
  </dgm:ptLst>
  <dgm:cxnLst>
    <dgm:cxn modelId="{4871A50E-D5F7-496F-A66B-0CB5B855E677}" type="presOf" srcId="{37605FC0-8810-48FB-B235-6C4E8A728787}" destId="{BD9C8EB4-A3D4-4802-ABE5-6143F0945253}" srcOrd="0" destOrd="0" presId="urn:microsoft.com/office/officeart/2005/8/layout/vList2"/>
    <dgm:cxn modelId="{C6602F13-4560-4E50-812D-E9FC4B55B9A2}" srcId="{37273D9F-C448-456F-9439-5868C641A2CD}" destId="{81E5DDD2-FED8-4E2B-8C9E-42CBFB44AA14}" srcOrd="1" destOrd="0" parTransId="{72455EF0-9919-4E5D-BA30-4266BBB8BDE7}" sibTransId="{923E698D-C25C-49FB-870A-01DC2E7649EB}"/>
    <dgm:cxn modelId="{36FE6B17-660B-4444-8CC4-FE2C6FC3B074}" srcId="{37273D9F-C448-456F-9439-5868C641A2CD}" destId="{D983EA9C-A3BA-4A6F-927F-3EB727E3EACA}" srcOrd="0" destOrd="0" parTransId="{8CB776A0-8C5D-4924-A4F0-0F5BF7FBF311}" sibTransId="{0BD9EA66-3627-42E8-8F04-A0DB7A4125A2}"/>
    <dgm:cxn modelId="{0F415121-D5BA-4318-BC52-1FEB86385050}" type="presOf" srcId="{D983EA9C-A3BA-4A6F-927F-3EB727E3EACA}" destId="{64A09D94-9E96-4CAF-8DDD-CDA996E93F83}" srcOrd="0" destOrd="0" presId="urn:microsoft.com/office/officeart/2005/8/layout/vList2"/>
    <dgm:cxn modelId="{1D7CA637-120E-4893-B97B-14F45D01A91F}" type="presOf" srcId="{81E5DDD2-FED8-4E2B-8C9E-42CBFB44AA14}" destId="{B9116A97-69AD-4553-A1C6-DDB5A0BA9BE3}" srcOrd="0" destOrd="0" presId="urn:microsoft.com/office/officeart/2005/8/layout/vList2"/>
    <dgm:cxn modelId="{D2A9EBEC-381C-46EE-8607-CF78C8142507}" type="presOf" srcId="{37273D9F-C448-456F-9439-5868C641A2CD}" destId="{F3313DC0-0E10-4DC2-83F0-95CFC88C9F0D}" srcOrd="0" destOrd="0" presId="urn:microsoft.com/office/officeart/2005/8/layout/vList2"/>
    <dgm:cxn modelId="{93B8D4F6-07CE-46DF-B73B-083F17821985}" srcId="{37273D9F-C448-456F-9439-5868C641A2CD}" destId="{37605FC0-8810-48FB-B235-6C4E8A728787}" srcOrd="2" destOrd="0" parTransId="{E691A44D-9F0F-4BCE-B018-C1575A50F707}" sibTransId="{70CF401D-A3C8-48C2-BCD8-EF476262D887}"/>
    <dgm:cxn modelId="{A1E4CE11-2357-44A0-A794-E85C2D3C85B0}" type="presParOf" srcId="{F3313DC0-0E10-4DC2-83F0-95CFC88C9F0D}" destId="{64A09D94-9E96-4CAF-8DDD-CDA996E93F83}" srcOrd="0" destOrd="0" presId="urn:microsoft.com/office/officeart/2005/8/layout/vList2"/>
    <dgm:cxn modelId="{2542DEB3-2219-45A5-B69A-1EF6F930FD4B}" type="presParOf" srcId="{F3313DC0-0E10-4DC2-83F0-95CFC88C9F0D}" destId="{F5C08676-148C-4CBF-87DC-504586C123D2}" srcOrd="1" destOrd="0" presId="urn:microsoft.com/office/officeart/2005/8/layout/vList2"/>
    <dgm:cxn modelId="{B6FBDC7A-289D-440D-A91D-39545D910DDF}" type="presParOf" srcId="{F3313DC0-0E10-4DC2-83F0-95CFC88C9F0D}" destId="{B9116A97-69AD-4553-A1C6-DDB5A0BA9BE3}" srcOrd="2" destOrd="0" presId="urn:microsoft.com/office/officeart/2005/8/layout/vList2"/>
    <dgm:cxn modelId="{A6CBE95B-AF88-426D-8703-E9E3F280EF20}" type="presParOf" srcId="{F3313DC0-0E10-4DC2-83F0-95CFC88C9F0D}" destId="{D9D2A359-F681-46A8-8DA9-385D6E4FFEF7}" srcOrd="3" destOrd="0" presId="urn:microsoft.com/office/officeart/2005/8/layout/vList2"/>
    <dgm:cxn modelId="{9ADA841F-B550-4624-B4C0-2E414B535AD9}" type="presParOf" srcId="{F3313DC0-0E10-4DC2-83F0-95CFC88C9F0D}" destId="{BD9C8EB4-A3D4-4802-ABE5-6143F0945253}"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DF61E81-9749-454F-8113-4A2828616FE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3C1279FF-C5D8-470E-92E2-A316C1BEF88B}">
      <dgm:prSet/>
      <dgm:spPr/>
      <dgm:t>
        <a:bodyPr/>
        <a:lstStyle/>
        <a:p>
          <a:r>
            <a:rPr lang="cs-CZ" b="0" i="0"/>
            <a:t>Trestný čin je spáchán úmyslně, jestliže pachatel</a:t>
          </a:r>
          <a:endParaRPr lang="cs-CZ"/>
        </a:p>
      </dgm:t>
    </dgm:pt>
    <dgm:pt modelId="{3EA91FC0-0AA3-43DA-95E9-14B615D2C172}" type="parTrans" cxnId="{541BC500-B842-4C13-8299-8FD29B6E0764}">
      <dgm:prSet/>
      <dgm:spPr/>
      <dgm:t>
        <a:bodyPr/>
        <a:lstStyle/>
        <a:p>
          <a:endParaRPr lang="cs-CZ"/>
        </a:p>
      </dgm:t>
    </dgm:pt>
    <dgm:pt modelId="{428FF71D-FD3D-4B63-825B-7E21FC8DB856}" type="sibTrans" cxnId="{541BC500-B842-4C13-8299-8FD29B6E0764}">
      <dgm:prSet/>
      <dgm:spPr/>
      <dgm:t>
        <a:bodyPr/>
        <a:lstStyle/>
        <a:p>
          <a:endParaRPr lang="cs-CZ"/>
        </a:p>
      </dgm:t>
    </dgm:pt>
    <dgm:pt modelId="{8B7BF661-1B00-4CF1-A498-46BF4439B97B}">
      <dgm:prSet/>
      <dgm:spPr/>
      <dgm:t>
        <a:bodyPr/>
        <a:lstStyle/>
        <a:p>
          <a:r>
            <a:rPr lang="cs-CZ" b="1" i="0"/>
            <a:t>a)</a:t>
          </a:r>
          <a:r>
            <a:rPr lang="cs-CZ" b="0" i="0"/>
            <a:t> chtěl způsobem uvedeným v trestním zákoně porušit nebo ohrozit zájem chráněný takovým zákonem, nebo</a:t>
          </a:r>
          <a:endParaRPr lang="cs-CZ"/>
        </a:p>
      </dgm:t>
    </dgm:pt>
    <dgm:pt modelId="{9D560A96-CC90-497A-B681-EA5F5CAF7FD4}" type="parTrans" cxnId="{EB373E50-0DBD-4516-BDA1-A196A067FD3A}">
      <dgm:prSet/>
      <dgm:spPr/>
      <dgm:t>
        <a:bodyPr/>
        <a:lstStyle/>
        <a:p>
          <a:endParaRPr lang="cs-CZ"/>
        </a:p>
      </dgm:t>
    </dgm:pt>
    <dgm:pt modelId="{7766559F-5D93-439D-B47B-A0886D9B436E}" type="sibTrans" cxnId="{EB373E50-0DBD-4516-BDA1-A196A067FD3A}">
      <dgm:prSet/>
      <dgm:spPr/>
      <dgm:t>
        <a:bodyPr/>
        <a:lstStyle/>
        <a:p>
          <a:endParaRPr lang="cs-CZ"/>
        </a:p>
      </dgm:t>
    </dgm:pt>
    <dgm:pt modelId="{CE01DAB2-4F17-45C3-A14D-553BF8A9A3EA}">
      <dgm:prSet/>
      <dgm:spPr/>
      <dgm:t>
        <a:bodyPr/>
        <a:lstStyle/>
        <a:p>
          <a:r>
            <a:rPr lang="cs-CZ" b="1" i="0"/>
            <a:t>b)</a:t>
          </a:r>
          <a:r>
            <a:rPr lang="cs-CZ" b="0" i="0"/>
            <a:t> věděl, že svým jednáním může takové porušení nebo ohrožení způsobit, a pro případ, že je způsobí, byl s tím srozuměn.</a:t>
          </a:r>
          <a:endParaRPr lang="cs-CZ"/>
        </a:p>
      </dgm:t>
    </dgm:pt>
    <dgm:pt modelId="{B3F59C1B-8A1C-447E-BB03-3DE9EFFC1EB9}" type="parTrans" cxnId="{4AAABFE0-58DB-48A3-AA63-7DC9B96F2ED4}">
      <dgm:prSet/>
      <dgm:spPr/>
      <dgm:t>
        <a:bodyPr/>
        <a:lstStyle/>
        <a:p>
          <a:endParaRPr lang="cs-CZ"/>
        </a:p>
      </dgm:t>
    </dgm:pt>
    <dgm:pt modelId="{A824C0C1-7F0D-447F-8A21-0B0136E8D479}" type="sibTrans" cxnId="{4AAABFE0-58DB-48A3-AA63-7DC9B96F2ED4}">
      <dgm:prSet/>
      <dgm:spPr/>
      <dgm:t>
        <a:bodyPr/>
        <a:lstStyle/>
        <a:p>
          <a:endParaRPr lang="cs-CZ"/>
        </a:p>
      </dgm:t>
    </dgm:pt>
    <dgm:pt modelId="{4A441A57-2CDA-4982-A7F8-3707E96A7F15}">
      <dgm:prSet/>
      <dgm:spPr/>
      <dgm:t>
        <a:bodyPr/>
        <a:lstStyle/>
        <a:p>
          <a:r>
            <a:rPr lang="cs-CZ" b="0" i="0"/>
            <a:t>Trestný čin je spáchán z nedbalosti, jestliže pachatel</a:t>
          </a:r>
          <a:endParaRPr lang="cs-CZ"/>
        </a:p>
      </dgm:t>
    </dgm:pt>
    <dgm:pt modelId="{260AD7E2-BC5D-4A06-A5DF-44E4768640EA}" type="parTrans" cxnId="{FB798462-7716-400A-B27E-11251C8FE450}">
      <dgm:prSet/>
      <dgm:spPr/>
      <dgm:t>
        <a:bodyPr/>
        <a:lstStyle/>
        <a:p>
          <a:endParaRPr lang="cs-CZ"/>
        </a:p>
      </dgm:t>
    </dgm:pt>
    <dgm:pt modelId="{9EF58901-38B6-4CD9-BA12-00A6ADCBC4A9}" type="sibTrans" cxnId="{FB798462-7716-400A-B27E-11251C8FE450}">
      <dgm:prSet/>
      <dgm:spPr/>
      <dgm:t>
        <a:bodyPr/>
        <a:lstStyle/>
        <a:p>
          <a:endParaRPr lang="cs-CZ"/>
        </a:p>
      </dgm:t>
    </dgm:pt>
    <dgm:pt modelId="{A54B083F-CDE0-4EB9-8A16-0F934566EA74}">
      <dgm:prSet/>
      <dgm:spPr/>
      <dgm:t>
        <a:bodyPr/>
        <a:lstStyle/>
        <a:p>
          <a:r>
            <a:rPr lang="cs-CZ" b="1" i="0" dirty="0"/>
            <a:t>a)</a:t>
          </a:r>
          <a:r>
            <a:rPr lang="cs-CZ" b="0" i="0" dirty="0"/>
            <a:t> věděl, že může způsobem uvedeným v trestním zákoně porušit nebo ohrozit zájem chráněný takovým zákonem, ale </a:t>
          </a:r>
          <a:r>
            <a:rPr lang="cs-CZ" b="1" i="0" dirty="0"/>
            <a:t>bez přiměřených důvodů spoléhal, že takové porušení nebo ohrožení nezpůsobí, </a:t>
          </a:r>
          <a:r>
            <a:rPr lang="cs-CZ" b="0" i="0" dirty="0"/>
            <a:t>nebo</a:t>
          </a:r>
          <a:endParaRPr lang="cs-CZ" dirty="0"/>
        </a:p>
      </dgm:t>
    </dgm:pt>
    <dgm:pt modelId="{A1D0222F-4D05-45AD-BBFF-A304A0466EB9}" type="parTrans" cxnId="{C7FC5DBE-5FA4-4F71-95F3-14B2C4A5A0B5}">
      <dgm:prSet/>
      <dgm:spPr/>
      <dgm:t>
        <a:bodyPr/>
        <a:lstStyle/>
        <a:p>
          <a:endParaRPr lang="cs-CZ"/>
        </a:p>
      </dgm:t>
    </dgm:pt>
    <dgm:pt modelId="{981DC0AB-7E45-4949-BA52-7C808B27B04B}" type="sibTrans" cxnId="{C7FC5DBE-5FA4-4F71-95F3-14B2C4A5A0B5}">
      <dgm:prSet/>
      <dgm:spPr/>
      <dgm:t>
        <a:bodyPr/>
        <a:lstStyle/>
        <a:p>
          <a:endParaRPr lang="cs-CZ"/>
        </a:p>
      </dgm:t>
    </dgm:pt>
    <dgm:pt modelId="{11AA0C31-7D47-41F6-BA75-12776252612A}">
      <dgm:prSet/>
      <dgm:spPr/>
      <dgm:t>
        <a:bodyPr/>
        <a:lstStyle/>
        <a:p>
          <a:r>
            <a:rPr lang="cs-CZ" b="1" i="0" dirty="0"/>
            <a:t>b)</a:t>
          </a:r>
          <a:r>
            <a:rPr lang="cs-CZ" b="0" i="0" dirty="0"/>
            <a:t> nevěděl, že svým jednáním může takové porušení nebo ohrožení způsobit, ač o tom </a:t>
          </a:r>
          <a:r>
            <a:rPr lang="cs-CZ" b="1" i="0" dirty="0"/>
            <a:t>vzhledem k okolnostem a k svým osobním poměrům vědět měl a mohl.</a:t>
          </a:r>
          <a:endParaRPr lang="cs-CZ" b="1" dirty="0"/>
        </a:p>
      </dgm:t>
    </dgm:pt>
    <dgm:pt modelId="{F50FE7FB-92AC-4ABC-BCA7-786A47B0E7B4}" type="parTrans" cxnId="{74750380-68C0-4145-A82C-EF98E11EAC06}">
      <dgm:prSet/>
      <dgm:spPr/>
      <dgm:t>
        <a:bodyPr/>
        <a:lstStyle/>
        <a:p>
          <a:endParaRPr lang="cs-CZ"/>
        </a:p>
      </dgm:t>
    </dgm:pt>
    <dgm:pt modelId="{82CB0483-FC65-45D3-AF1F-5DFEA8652332}" type="sibTrans" cxnId="{74750380-68C0-4145-A82C-EF98E11EAC06}">
      <dgm:prSet/>
      <dgm:spPr/>
      <dgm:t>
        <a:bodyPr/>
        <a:lstStyle/>
        <a:p>
          <a:endParaRPr lang="cs-CZ"/>
        </a:p>
      </dgm:t>
    </dgm:pt>
    <dgm:pt modelId="{D757A335-05BD-4A0E-AC80-BFADE58F9A74}">
      <dgm:prSet/>
      <dgm:spPr/>
      <dgm:t>
        <a:bodyPr/>
        <a:lstStyle/>
        <a:p>
          <a:r>
            <a:rPr lang="cs-CZ" b="0" i="0"/>
            <a:t>Trestný čin je spáchán z hrubé nedbalosti, </a:t>
          </a:r>
          <a:endParaRPr lang="cs-CZ"/>
        </a:p>
      </dgm:t>
    </dgm:pt>
    <dgm:pt modelId="{CD210398-B988-48FE-9A4C-168FCC07B34D}" type="parTrans" cxnId="{155A5BFD-CC2B-44CE-AFD0-BB25A22272B8}">
      <dgm:prSet/>
      <dgm:spPr/>
      <dgm:t>
        <a:bodyPr/>
        <a:lstStyle/>
        <a:p>
          <a:endParaRPr lang="cs-CZ"/>
        </a:p>
      </dgm:t>
    </dgm:pt>
    <dgm:pt modelId="{ECA8B7C7-8306-4BBD-96D6-7DF5554902FC}" type="sibTrans" cxnId="{155A5BFD-CC2B-44CE-AFD0-BB25A22272B8}">
      <dgm:prSet/>
      <dgm:spPr/>
      <dgm:t>
        <a:bodyPr/>
        <a:lstStyle/>
        <a:p>
          <a:endParaRPr lang="cs-CZ"/>
        </a:p>
      </dgm:t>
    </dgm:pt>
    <dgm:pt modelId="{72C5A720-D8B3-4BCF-9BA4-8B4E5A695DFC}">
      <dgm:prSet/>
      <dgm:spPr/>
      <dgm:t>
        <a:bodyPr/>
        <a:lstStyle/>
        <a:p>
          <a:r>
            <a:rPr lang="cs-CZ" b="0" i="0" dirty="0"/>
            <a:t>jestliže přístup pachatele k požadavku náležité opatrnosti svědčí o zřejmé bezohlednosti pachatele k zájmům chráněným trestním zákonem.</a:t>
          </a:r>
          <a:endParaRPr lang="cs-CZ" dirty="0"/>
        </a:p>
      </dgm:t>
    </dgm:pt>
    <dgm:pt modelId="{217F856C-4E36-4DDD-9ABF-48C4BF7E1DED}" type="parTrans" cxnId="{C0DFAAFF-97F3-4340-8A4A-9CE09692BDA4}">
      <dgm:prSet/>
      <dgm:spPr/>
      <dgm:t>
        <a:bodyPr/>
        <a:lstStyle/>
        <a:p>
          <a:endParaRPr lang="cs-CZ"/>
        </a:p>
      </dgm:t>
    </dgm:pt>
    <dgm:pt modelId="{AFCF58CE-B3A1-4276-B74F-8808096A657D}" type="sibTrans" cxnId="{C0DFAAFF-97F3-4340-8A4A-9CE09692BDA4}">
      <dgm:prSet/>
      <dgm:spPr/>
      <dgm:t>
        <a:bodyPr/>
        <a:lstStyle/>
        <a:p>
          <a:endParaRPr lang="cs-CZ"/>
        </a:p>
      </dgm:t>
    </dgm:pt>
    <dgm:pt modelId="{19FCBF2C-51AA-4A77-A492-8FB2E66ECEAC}" type="pres">
      <dgm:prSet presAssocID="{ADF61E81-9749-454F-8113-4A2828616FEB}" presName="linear" presStyleCnt="0">
        <dgm:presLayoutVars>
          <dgm:animLvl val="lvl"/>
          <dgm:resizeHandles val="exact"/>
        </dgm:presLayoutVars>
      </dgm:prSet>
      <dgm:spPr/>
    </dgm:pt>
    <dgm:pt modelId="{4AB0D349-2609-4653-9047-A701A84A4061}" type="pres">
      <dgm:prSet presAssocID="{3C1279FF-C5D8-470E-92E2-A316C1BEF88B}" presName="parentText" presStyleLbl="node1" presStyleIdx="0" presStyleCnt="3">
        <dgm:presLayoutVars>
          <dgm:chMax val="0"/>
          <dgm:bulletEnabled val="1"/>
        </dgm:presLayoutVars>
      </dgm:prSet>
      <dgm:spPr/>
    </dgm:pt>
    <dgm:pt modelId="{2FB36A69-F424-4AFC-97A7-104A5F4C52DE}" type="pres">
      <dgm:prSet presAssocID="{3C1279FF-C5D8-470E-92E2-A316C1BEF88B}" presName="childText" presStyleLbl="revTx" presStyleIdx="0" presStyleCnt="3">
        <dgm:presLayoutVars>
          <dgm:bulletEnabled val="1"/>
        </dgm:presLayoutVars>
      </dgm:prSet>
      <dgm:spPr/>
    </dgm:pt>
    <dgm:pt modelId="{E3643106-FCFB-4545-A7AD-913056A316E3}" type="pres">
      <dgm:prSet presAssocID="{4A441A57-2CDA-4982-A7F8-3707E96A7F15}" presName="parentText" presStyleLbl="node1" presStyleIdx="1" presStyleCnt="3">
        <dgm:presLayoutVars>
          <dgm:chMax val="0"/>
          <dgm:bulletEnabled val="1"/>
        </dgm:presLayoutVars>
      </dgm:prSet>
      <dgm:spPr/>
    </dgm:pt>
    <dgm:pt modelId="{1BB10C27-194C-4B7C-A666-C17EAE1DBC6C}" type="pres">
      <dgm:prSet presAssocID="{4A441A57-2CDA-4982-A7F8-3707E96A7F15}" presName="childText" presStyleLbl="revTx" presStyleIdx="1" presStyleCnt="3">
        <dgm:presLayoutVars>
          <dgm:bulletEnabled val="1"/>
        </dgm:presLayoutVars>
      </dgm:prSet>
      <dgm:spPr/>
    </dgm:pt>
    <dgm:pt modelId="{16015A9E-443F-4B5E-B6B1-BAD283DC5D3B}" type="pres">
      <dgm:prSet presAssocID="{D757A335-05BD-4A0E-AC80-BFADE58F9A74}" presName="parentText" presStyleLbl="node1" presStyleIdx="2" presStyleCnt="3">
        <dgm:presLayoutVars>
          <dgm:chMax val="0"/>
          <dgm:bulletEnabled val="1"/>
        </dgm:presLayoutVars>
      </dgm:prSet>
      <dgm:spPr/>
    </dgm:pt>
    <dgm:pt modelId="{687D3545-2CC7-40C9-94A1-E115D80A744B}" type="pres">
      <dgm:prSet presAssocID="{D757A335-05BD-4A0E-AC80-BFADE58F9A74}" presName="childText" presStyleLbl="revTx" presStyleIdx="2" presStyleCnt="3">
        <dgm:presLayoutVars>
          <dgm:bulletEnabled val="1"/>
        </dgm:presLayoutVars>
      </dgm:prSet>
      <dgm:spPr/>
    </dgm:pt>
  </dgm:ptLst>
  <dgm:cxnLst>
    <dgm:cxn modelId="{541BC500-B842-4C13-8299-8FD29B6E0764}" srcId="{ADF61E81-9749-454F-8113-4A2828616FEB}" destId="{3C1279FF-C5D8-470E-92E2-A316C1BEF88B}" srcOrd="0" destOrd="0" parTransId="{3EA91FC0-0AA3-43DA-95E9-14B615D2C172}" sibTransId="{428FF71D-FD3D-4B63-825B-7E21FC8DB856}"/>
    <dgm:cxn modelId="{E1F44502-7E48-44C6-A618-B5F7986F4574}" type="presOf" srcId="{8B7BF661-1B00-4CF1-A498-46BF4439B97B}" destId="{2FB36A69-F424-4AFC-97A7-104A5F4C52DE}" srcOrd="0" destOrd="0" presId="urn:microsoft.com/office/officeart/2005/8/layout/vList2"/>
    <dgm:cxn modelId="{014D421C-CDCE-4B03-AB03-3511DFC1FFB7}" type="presOf" srcId="{3C1279FF-C5D8-470E-92E2-A316C1BEF88B}" destId="{4AB0D349-2609-4653-9047-A701A84A4061}" srcOrd="0" destOrd="0" presId="urn:microsoft.com/office/officeart/2005/8/layout/vList2"/>
    <dgm:cxn modelId="{FB798462-7716-400A-B27E-11251C8FE450}" srcId="{ADF61E81-9749-454F-8113-4A2828616FEB}" destId="{4A441A57-2CDA-4982-A7F8-3707E96A7F15}" srcOrd="1" destOrd="0" parTransId="{260AD7E2-BC5D-4A06-A5DF-44E4768640EA}" sibTransId="{9EF58901-38B6-4CD9-BA12-00A6ADCBC4A9}"/>
    <dgm:cxn modelId="{9DC6674C-B325-4B9E-90DC-EBD624FB4236}" type="presOf" srcId="{CE01DAB2-4F17-45C3-A14D-553BF8A9A3EA}" destId="{2FB36A69-F424-4AFC-97A7-104A5F4C52DE}" srcOrd="0" destOrd="1" presId="urn:microsoft.com/office/officeart/2005/8/layout/vList2"/>
    <dgm:cxn modelId="{EB373E50-0DBD-4516-BDA1-A196A067FD3A}" srcId="{3C1279FF-C5D8-470E-92E2-A316C1BEF88B}" destId="{8B7BF661-1B00-4CF1-A498-46BF4439B97B}" srcOrd="0" destOrd="0" parTransId="{9D560A96-CC90-497A-B681-EA5F5CAF7FD4}" sibTransId="{7766559F-5D93-439D-B47B-A0886D9B436E}"/>
    <dgm:cxn modelId="{E21B737C-04C1-4BC7-B923-EE4DA65BCD65}" type="presOf" srcId="{4A441A57-2CDA-4982-A7F8-3707E96A7F15}" destId="{E3643106-FCFB-4545-A7AD-913056A316E3}" srcOrd="0" destOrd="0" presId="urn:microsoft.com/office/officeart/2005/8/layout/vList2"/>
    <dgm:cxn modelId="{74750380-68C0-4145-A82C-EF98E11EAC06}" srcId="{4A441A57-2CDA-4982-A7F8-3707E96A7F15}" destId="{11AA0C31-7D47-41F6-BA75-12776252612A}" srcOrd="1" destOrd="0" parTransId="{F50FE7FB-92AC-4ABC-BCA7-786A47B0E7B4}" sibTransId="{82CB0483-FC65-45D3-AF1F-5DFEA8652332}"/>
    <dgm:cxn modelId="{4A37E188-DA50-4CE0-A9B8-CC7D197D062D}" type="presOf" srcId="{ADF61E81-9749-454F-8113-4A2828616FEB}" destId="{19FCBF2C-51AA-4A77-A492-8FB2E66ECEAC}" srcOrd="0" destOrd="0" presId="urn:microsoft.com/office/officeart/2005/8/layout/vList2"/>
    <dgm:cxn modelId="{1D93ACAD-7788-40BE-A661-536DD66D1CBC}" type="presOf" srcId="{A54B083F-CDE0-4EB9-8A16-0F934566EA74}" destId="{1BB10C27-194C-4B7C-A666-C17EAE1DBC6C}" srcOrd="0" destOrd="0" presId="urn:microsoft.com/office/officeart/2005/8/layout/vList2"/>
    <dgm:cxn modelId="{C7FC5DBE-5FA4-4F71-95F3-14B2C4A5A0B5}" srcId="{4A441A57-2CDA-4982-A7F8-3707E96A7F15}" destId="{A54B083F-CDE0-4EB9-8A16-0F934566EA74}" srcOrd="0" destOrd="0" parTransId="{A1D0222F-4D05-45AD-BBFF-A304A0466EB9}" sibTransId="{981DC0AB-7E45-4949-BA52-7C808B27B04B}"/>
    <dgm:cxn modelId="{ED5FB9CF-1CDA-4DC7-B757-51A90F6F1D5C}" type="presOf" srcId="{D757A335-05BD-4A0E-AC80-BFADE58F9A74}" destId="{16015A9E-443F-4B5E-B6B1-BAD283DC5D3B}" srcOrd="0" destOrd="0" presId="urn:microsoft.com/office/officeart/2005/8/layout/vList2"/>
    <dgm:cxn modelId="{4AAABFE0-58DB-48A3-AA63-7DC9B96F2ED4}" srcId="{3C1279FF-C5D8-470E-92E2-A316C1BEF88B}" destId="{CE01DAB2-4F17-45C3-A14D-553BF8A9A3EA}" srcOrd="1" destOrd="0" parTransId="{B3F59C1B-8A1C-447E-BB03-3DE9EFFC1EB9}" sibTransId="{A824C0C1-7F0D-447F-8A21-0B0136E8D479}"/>
    <dgm:cxn modelId="{B9997AEE-51DD-4BF6-A76B-34EE6A51A93E}" type="presOf" srcId="{72C5A720-D8B3-4BCF-9BA4-8B4E5A695DFC}" destId="{687D3545-2CC7-40C9-94A1-E115D80A744B}" srcOrd="0" destOrd="0" presId="urn:microsoft.com/office/officeart/2005/8/layout/vList2"/>
    <dgm:cxn modelId="{EA6EC6F4-EB1D-49B7-949F-00F996CCC889}" type="presOf" srcId="{11AA0C31-7D47-41F6-BA75-12776252612A}" destId="{1BB10C27-194C-4B7C-A666-C17EAE1DBC6C}" srcOrd="0" destOrd="1" presId="urn:microsoft.com/office/officeart/2005/8/layout/vList2"/>
    <dgm:cxn modelId="{155A5BFD-CC2B-44CE-AFD0-BB25A22272B8}" srcId="{ADF61E81-9749-454F-8113-4A2828616FEB}" destId="{D757A335-05BD-4A0E-AC80-BFADE58F9A74}" srcOrd="2" destOrd="0" parTransId="{CD210398-B988-48FE-9A4C-168FCC07B34D}" sibTransId="{ECA8B7C7-8306-4BBD-96D6-7DF5554902FC}"/>
    <dgm:cxn modelId="{C0DFAAFF-97F3-4340-8A4A-9CE09692BDA4}" srcId="{D757A335-05BD-4A0E-AC80-BFADE58F9A74}" destId="{72C5A720-D8B3-4BCF-9BA4-8B4E5A695DFC}" srcOrd="0" destOrd="0" parTransId="{217F856C-4E36-4DDD-9ABF-48C4BF7E1DED}" sibTransId="{AFCF58CE-B3A1-4276-B74F-8808096A657D}"/>
    <dgm:cxn modelId="{4BA45C50-93E7-408F-8AA8-EB7A1434C560}" type="presParOf" srcId="{19FCBF2C-51AA-4A77-A492-8FB2E66ECEAC}" destId="{4AB0D349-2609-4653-9047-A701A84A4061}" srcOrd="0" destOrd="0" presId="urn:microsoft.com/office/officeart/2005/8/layout/vList2"/>
    <dgm:cxn modelId="{29E9C52D-BDA6-4444-B61E-FB4AD61A8A5B}" type="presParOf" srcId="{19FCBF2C-51AA-4A77-A492-8FB2E66ECEAC}" destId="{2FB36A69-F424-4AFC-97A7-104A5F4C52DE}" srcOrd="1" destOrd="0" presId="urn:microsoft.com/office/officeart/2005/8/layout/vList2"/>
    <dgm:cxn modelId="{CCCBBE12-78E2-4EFB-A510-EF14A207A4ED}" type="presParOf" srcId="{19FCBF2C-51AA-4A77-A492-8FB2E66ECEAC}" destId="{E3643106-FCFB-4545-A7AD-913056A316E3}" srcOrd="2" destOrd="0" presId="urn:microsoft.com/office/officeart/2005/8/layout/vList2"/>
    <dgm:cxn modelId="{3EC47780-8862-4F4A-A998-04EEDEAFDA35}" type="presParOf" srcId="{19FCBF2C-51AA-4A77-A492-8FB2E66ECEAC}" destId="{1BB10C27-194C-4B7C-A666-C17EAE1DBC6C}" srcOrd="3" destOrd="0" presId="urn:microsoft.com/office/officeart/2005/8/layout/vList2"/>
    <dgm:cxn modelId="{AF9F1C73-F005-48B0-A9B7-8707A4151C77}" type="presParOf" srcId="{19FCBF2C-51AA-4A77-A492-8FB2E66ECEAC}" destId="{16015A9E-443F-4B5E-B6B1-BAD283DC5D3B}" srcOrd="4" destOrd="0" presId="urn:microsoft.com/office/officeart/2005/8/layout/vList2"/>
    <dgm:cxn modelId="{5CA8BFFB-B099-4F04-98ED-B573203E8462}" type="presParOf" srcId="{19FCBF2C-51AA-4A77-A492-8FB2E66ECEAC}" destId="{687D3545-2CC7-40C9-94A1-E115D80A744B}"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20A27C8-5BEA-407D-87C4-31FBA1AE4EB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59205353-FA09-46ED-9957-7159D6AA5B2A}">
      <dgm:prSet custT="1"/>
      <dgm:spPr/>
      <dgm:t>
        <a:bodyPr/>
        <a:lstStyle/>
        <a:p>
          <a:r>
            <a:rPr lang="cs-CZ" sz="1400" b="1" i="0"/>
            <a:t>§ 28 Krajní nouze</a:t>
          </a:r>
          <a:endParaRPr lang="cs-CZ" sz="1400"/>
        </a:p>
      </dgm:t>
    </dgm:pt>
    <dgm:pt modelId="{2DEEC5C2-25C8-4E31-93B0-A3219C2650C3}" type="parTrans" cxnId="{A5739097-9B7F-488D-92F6-8B585040587A}">
      <dgm:prSet/>
      <dgm:spPr/>
      <dgm:t>
        <a:bodyPr/>
        <a:lstStyle/>
        <a:p>
          <a:endParaRPr lang="cs-CZ" sz="1800"/>
        </a:p>
      </dgm:t>
    </dgm:pt>
    <dgm:pt modelId="{4CB493F5-E301-4B66-97BF-F8FAEA223C1D}" type="sibTrans" cxnId="{A5739097-9B7F-488D-92F6-8B585040587A}">
      <dgm:prSet/>
      <dgm:spPr/>
      <dgm:t>
        <a:bodyPr/>
        <a:lstStyle/>
        <a:p>
          <a:endParaRPr lang="cs-CZ" sz="1800"/>
        </a:p>
      </dgm:t>
    </dgm:pt>
    <dgm:pt modelId="{E7F2D4E4-CC7C-40CB-837E-15568A0ACA2C}">
      <dgm:prSet custT="1"/>
      <dgm:spPr/>
      <dgm:t>
        <a:bodyPr/>
        <a:lstStyle/>
        <a:p>
          <a:r>
            <a:rPr lang="cs-CZ" sz="1100" b="1" i="0" dirty="0"/>
            <a:t>(1)</a:t>
          </a:r>
          <a:r>
            <a:rPr lang="cs-CZ" sz="1100" b="0" i="0" dirty="0"/>
            <a:t> Čin jinak trestný, kterým někdo odvrací nebezpečí přímo hrozící zájmu chráněnému trestním zákonem, není trestným činem. </a:t>
          </a:r>
          <a:r>
            <a:rPr lang="cs-CZ" sz="1100" b="1" i="0" dirty="0"/>
            <a:t>(2)</a:t>
          </a:r>
          <a:r>
            <a:rPr lang="cs-CZ" sz="1100" b="0" i="0" dirty="0"/>
            <a:t> Nejde o krajní nouzi, jestliže bylo možno toto nebezpečí za daných okolností odvrátit jinak anebo způsobený následek je zřejmě stejně závažný nebo ještě závažnější než ten, který hrozil, anebo byl ten, komu nebezpečí hrozilo, povinen je snášet.</a:t>
          </a:r>
          <a:endParaRPr lang="cs-CZ" sz="1100" dirty="0"/>
        </a:p>
      </dgm:t>
    </dgm:pt>
    <dgm:pt modelId="{17F45276-BEF9-4E93-96C1-36D4F0ED6486}" type="parTrans" cxnId="{1F4758F8-56C0-4845-A639-7110AAB7B9FF}">
      <dgm:prSet/>
      <dgm:spPr/>
      <dgm:t>
        <a:bodyPr/>
        <a:lstStyle/>
        <a:p>
          <a:endParaRPr lang="cs-CZ" sz="1800"/>
        </a:p>
      </dgm:t>
    </dgm:pt>
    <dgm:pt modelId="{F0157689-63D3-4178-ACE0-B8E7B22FD7EC}" type="sibTrans" cxnId="{1F4758F8-56C0-4845-A639-7110AAB7B9FF}">
      <dgm:prSet/>
      <dgm:spPr/>
      <dgm:t>
        <a:bodyPr/>
        <a:lstStyle/>
        <a:p>
          <a:endParaRPr lang="cs-CZ" sz="1800"/>
        </a:p>
      </dgm:t>
    </dgm:pt>
    <dgm:pt modelId="{F7BD038A-3988-4743-AFD8-8225B0D1CEAE}">
      <dgm:prSet custT="1"/>
      <dgm:spPr/>
      <dgm:t>
        <a:bodyPr/>
        <a:lstStyle/>
        <a:p>
          <a:r>
            <a:rPr lang="cs-CZ" sz="1400" b="1" i="0"/>
            <a:t>§ 29 Nutná obrana</a:t>
          </a:r>
          <a:endParaRPr lang="cs-CZ" sz="1400"/>
        </a:p>
      </dgm:t>
    </dgm:pt>
    <dgm:pt modelId="{B956D197-4BB8-4828-8FAA-9CE035ABD76C}" type="parTrans" cxnId="{82634317-8B58-4C9C-815C-74427293103A}">
      <dgm:prSet/>
      <dgm:spPr/>
      <dgm:t>
        <a:bodyPr/>
        <a:lstStyle/>
        <a:p>
          <a:endParaRPr lang="cs-CZ" sz="1800"/>
        </a:p>
      </dgm:t>
    </dgm:pt>
    <dgm:pt modelId="{4A873356-0296-4635-8F80-8118781D085F}" type="sibTrans" cxnId="{82634317-8B58-4C9C-815C-74427293103A}">
      <dgm:prSet/>
      <dgm:spPr/>
      <dgm:t>
        <a:bodyPr/>
        <a:lstStyle/>
        <a:p>
          <a:endParaRPr lang="cs-CZ" sz="1800"/>
        </a:p>
      </dgm:t>
    </dgm:pt>
    <dgm:pt modelId="{EC86AA76-7443-46F7-877F-A757A62809D1}">
      <dgm:prSet custT="1"/>
      <dgm:spPr/>
      <dgm:t>
        <a:bodyPr/>
        <a:lstStyle/>
        <a:p>
          <a:r>
            <a:rPr lang="cs-CZ" sz="1100" b="1" i="0" dirty="0"/>
            <a:t>(1)</a:t>
          </a:r>
          <a:r>
            <a:rPr lang="cs-CZ" sz="1100" b="0" i="0" dirty="0"/>
            <a:t> Čin jinak trestný, kterým někdo odvrací přímo hrozící nebo trvající útok na zájem chráněný trestním zákonem, není trestným činem. </a:t>
          </a:r>
          <a:r>
            <a:rPr lang="cs-CZ" sz="1100" b="1" i="0" dirty="0"/>
            <a:t>(2)</a:t>
          </a:r>
          <a:r>
            <a:rPr lang="cs-CZ" sz="1100" b="0" i="0" dirty="0"/>
            <a:t> Nejde o nutnou obranu, byla-li obrana zcela zjevně nepřiměřená způsobu útoku.</a:t>
          </a:r>
          <a:endParaRPr lang="cs-CZ" sz="1100" dirty="0"/>
        </a:p>
      </dgm:t>
    </dgm:pt>
    <dgm:pt modelId="{78056A10-00F8-4E20-A5A8-7B92DEA3EAE6}" type="parTrans" cxnId="{869B9E2F-9DAA-4901-A4F5-19B907CCFC07}">
      <dgm:prSet/>
      <dgm:spPr/>
      <dgm:t>
        <a:bodyPr/>
        <a:lstStyle/>
        <a:p>
          <a:endParaRPr lang="cs-CZ" sz="1800"/>
        </a:p>
      </dgm:t>
    </dgm:pt>
    <dgm:pt modelId="{C225C9A2-C1C4-4E7B-801B-F1D0BFEAF572}" type="sibTrans" cxnId="{869B9E2F-9DAA-4901-A4F5-19B907CCFC07}">
      <dgm:prSet/>
      <dgm:spPr/>
      <dgm:t>
        <a:bodyPr/>
        <a:lstStyle/>
        <a:p>
          <a:endParaRPr lang="cs-CZ" sz="1800"/>
        </a:p>
      </dgm:t>
    </dgm:pt>
    <dgm:pt modelId="{B117A9A5-BEA5-4BB7-B27A-AD83D87C8928}">
      <dgm:prSet custT="1"/>
      <dgm:spPr/>
      <dgm:t>
        <a:bodyPr/>
        <a:lstStyle/>
        <a:p>
          <a:r>
            <a:rPr lang="cs-CZ" sz="1400" b="1" i="0" dirty="0"/>
            <a:t>§ 30 Svolení poškozeného</a:t>
          </a:r>
          <a:endParaRPr lang="cs-CZ" sz="1400" dirty="0"/>
        </a:p>
      </dgm:t>
    </dgm:pt>
    <dgm:pt modelId="{125BA5DA-77A6-4062-8F5B-1AE2F7645EC7}" type="parTrans" cxnId="{57EA6A44-C3DD-4F7D-9FE1-8C83CA03A302}">
      <dgm:prSet/>
      <dgm:spPr/>
      <dgm:t>
        <a:bodyPr/>
        <a:lstStyle/>
        <a:p>
          <a:endParaRPr lang="cs-CZ" sz="1800"/>
        </a:p>
      </dgm:t>
    </dgm:pt>
    <dgm:pt modelId="{81F561AC-63F8-45AA-B6C2-6D70632491B1}" type="sibTrans" cxnId="{57EA6A44-C3DD-4F7D-9FE1-8C83CA03A302}">
      <dgm:prSet/>
      <dgm:spPr/>
      <dgm:t>
        <a:bodyPr/>
        <a:lstStyle/>
        <a:p>
          <a:endParaRPr lang="cs-CZ" sz="1800"/>
        </a:p>
      </dgm:t>
    </dgm:pt>
    <dgm:pt modelId="{77001689-34AA-4B62-8857-ACF0DE10192B}">
      <dgm:prSet custT="1"/>
      <dgm:spPr/>
      <dgm:t>
        <a:bodyPr/>
        <a:lstStyle/>
        <a:p>
          <a:r>
            <a:rPr lang="cs-CZ" sz="1100" b="1" i="0" dirty="0"/>
            <a:t>(1)</a:t>
          </a:r>
          <a:r>
            <a:rPr lang="cs-CZ" sz="1100" b="0" i="0" dirty="0"/>
            <a:t> Trestný čin nespáchá, kdo jedná na základě svolení osoby, jejíž zájmy, o nichž tato osoba může bez omezení oprávněně rozhodovat, jsou činem dotčeny. </a:t>
          </a:r>
          <a:r>
            <a:rPr lang="cs-CZ" sz="1100" b="1" i="0" dirty="0"/>
            <a:t>(3)</a:t>
          </a:r>
          <a:r>
            <a:rPr lang="cs-CZ" sz="1100" b="0" i="0" dirty="0"/>
            <a:t> S výjimkou případů svolení k lékařským zákrokům, které jsou v době činu v souladu s právním řádem a poznatky lékařské vědy a praxe, nelze za svolení podle odstavce 1 považovat souhlas k ublížení na zdraví nebo usmrcení.</a:t>
          </a:r>
          <a:endParaRPr lang="cs-CZ" sz="1100" dirty="0"/>
        </a:p>
      </dgm:t>
    </dgm:pt>
    <dgm:pt modelId="{F541C611-3D5F-4AF7-98E1-A5BAA25A0E53}" type="parTrans" cxnId="{BE1E8080-26B8-4371-A83B-0F4786D67BC6}">
      <dgm:prSet/>
      <dgm:spPr/>
      <dgm:t>
        <a:bodyPr/>
        <a:lstStyle/>
        <a:p>
          <a:endParaRPr lang="cs-CZ" sz="1800"/>
        </a:p>
      </dgm:t>
    </dgm:pt>
    <dgm:pt modelId="{AD321C4D-5120-4376-BA99-74A237EEF9B0}" type="sibTrans" cxnId="{BE1E8080-26B8-4371-A83B-0F4786D67BC6}">
      <dgm:prSet/>
      <dgm:spPr/>
      <dgm:t>
        <a:bodyPr/>
        <a:lstStyle/>
        <a:p>
          <a:endParaRPr lang="cs-CZ" sz="1800"/>
        </a:p>
      </dgm:t>
    </dgm:pt>
    <dgm:pt modelId="{735620A8-FD53-42CB-8992-54F6C5211CF4}">
      <dgm:prSet custT="1"/>
      <dgm:spPr/>
      <dgm:t>
        <a:bodyPr/>
        <a:lstStyle/>
        <a:p>
          <a:r>
            <a:rPr lang="cs-CZ" sz="1400" b="1" i="0" dirty="0"/>
            <a:t>§ 31 Přípustné riziko</a:t>
          </a:r>
          <a:endParaRPr lang="cs-CZ" sz="1400" dirty="0"/>
        </a:p>
      </dgm:t>
    </dgm:pt>
    <dgm:pt modelId="{CCF18647-6D93-4034-A885-0E5B4F00BA2D}" type="parTrans" cxnId="{A14C5F6D-FB29-4192-BF15-18199C2A1DFF}">
      <dgm:prSet/>
      <dgm:spPr/>
      <dgm:t>
        <a:bodyPr/>
        <a:lstStyle/>
        <a:p>
          <a:endParaRPr lang="cs-CZ" sz="1800"/>
        </a:p>
      </dgm:t>
    </dgm:pt>
    <dgm:pt modelId="{3CB9E3D4-F15D-4F62-AF13-15579B94C49B}" type="sibTrans" cxnId="{A14C5F6D-FB29-4192-BF15-18199C2A1DFF}">
      <dgm:prSet/>
      <dgm:spPr/>
      <dgm:t>
        <a:bodyPr/>
        <a:lstStyle/>
        <a:p>
          <a:endParaRPr lang="cs-CZ" sz="1800"/>
        </a:p>
      </dgm:t>
    </dgm:pt>
    <dgm:pt modelId="{3E4FF81A-76D6-4115-953A-39F807BCBCF4}">
      <dgm:prSet custT="1"/>
      <dgm:spPr/>
      <dgm:t>
        <a:bodyPr/>
        <a:lstStyle/>
        <a:p>
          <a:r>
            <a:rPr lang="cs-CZ" sz="1100" b="1" i="0" dirty="0"/>
            <a:t>(1)</a:t>
          </a:r>
          <a:r>
            <a:rPr lang="cs-CZ" sz="1100" b="0" i="0" dirty="0"/>
            <a:t> Trestný čin nespáchá, kdo v souladu s dosaženým stavem poznání a informacemi, které měl v době svého rozhodování o dalším postupu, vykonává v rámci svého zaměstnání, povolání, postavení nebo funkce společensky prospěšnou činnost, kterou ohrozí nebo poruší zájem chráněný trestním zákonem, nelze-li společensky prospěšného výsledku dosáhnout jinak. </a:t>
          </a:r>
          <a:r>
            <a:rPr lang="cs-CZ" sz="1100" b="1" i="0" dirty="0"/>
            <a:t>(2)</a:t>
          </a:r>
          <a:r>
            <a:rPr lang="cs-CZ" sz="1100" b="0" i="0" dirty="0"/>
            <a:t> Nejde o přípustné riziko, jestliže taková činnost ohrozí život nebo zdraví člověka, aniž by jím byl dán k ní v souladu s jiným právním předpisem souhlas, nebo </a:t>
          </a:r>
          <a:r>
            <a:rPr lang="cs-CZ" sz="1100" b="0" i="0" dirty="0">
              <a:solidFill>
                <a:srgbClr val="FF0000"/>
              </a:solidFill>
            </a:rPr>
            <a:t>výsledek, k němuž směřuje, zcela zřejmě neodpovídá míře rizika</a:t>
          </a:r>
          <a:r>
            <a:rPr lang="cs-CZ" sz="1100" b="0" i="0" dirty="0"/>
            <a:t>, anebo provádění této činnosti zřejmě odporuje požadavkům jiného právního předpisu, veřejnému zájmu, zásadám lidskosti nebo se příčí dobrým mravům.</a:t>
          </a:r>
          <a:endParaRPr lang="cs-CZ" sz="1100" dirty="0"/>
        </a:p>
      </dgm:t>
    </dgm:pt>
    <dgm:pt modelId="{1C8DA6E0-F903-4A49-97BE-BD02FF412A94}" type="parTrans" cxnId="{AF557667-D385-4CF4-8255-6C7CF5F026D2}">
      <dgm:prSet/>
      <dgm:spPr/>
      <dgm:t>
        <a:bodyPr/>
        <a:lstStyle/>
        <a:p>
          <a:endParaRPr lang="cs-CZ" sz="1800"/>
        </a:p>
      </dgm:t>
    </dgm:pt>
    <dgm:pt modelId="{89FAC381-AA8E-4B09-88AE-6A05D279D1CE}" type="sibTrans" cxnId="{AF557667-D385-4CF4-8255-6C7CF5F026D2}">
      <dgm:prSet/>
      <dgm:spPr/>
      <dgm:t>
        <a:bodyPr/>
        <a:lstStyle/>
        <a:p>
          <a:endParaRPr lang="cs-CZ" sz="1800"/>
        </a:p>
      </dgm:t>
    </dgm:pt>
    <dgm:pt modelId="{09B7085D-9CD3-48F4-B34C-5C799D015CAD}">
      <dgm:prSet custT="1"/>
      <dgm:spPr/>
      <dgm:t>
        <a:bodyPr/>
        <a:lstStyle/>
        <a:p>
          <a:r>
            <a:rPr lang="cs-CZ" sz="1400" b="1" i="0" dirty="0"/>
            <a:t>§ 32 Oprávněné použití zbraně</a:t>
          </a:r>
          <a:endParaRPr lang="cs-CZ" sz="1400" dirty="0"/>
        </a:p>
      </dgm:t>
    </dgm:pt>
    <dgm:pt modelId="{B2E3FF15-3586-4E8C-90C3-048202AE9BFE}" type="parTrans" cxnId="{C05F5CCC-5141-4D25-85D2-1CB572A598D5}">
      <dgm:prSet/>
      <dgm:spPr/>
      <dgm:t>
        <a:bodyPr/>
        <a:lstStyle/>
        <a:p>
          <a:endParaRPr lang="cs-CZ" sz="1800"/>
        </a:p>
      </dgm:t>
    </dgm:pt>
    <dgm:pt modelId="{0BCE1B6E-BB36-4C03-A337-E4752C3C9529}" type="sibTrans" cxnId="{C05F5CCC-5141-4D25-85D2-1CB572A598D5}">
      <dgm:prSet/>
      <dgm:spPr/>
      <dgm:t>
        <a:bodyPr/>
        <a:lstStyle/>
        <a:p>
          <a:endParaRPr lang="cs-CZ" sz="1800"/>
        </a:p>
      </dgm:t>
    </dgm:pt>
    <dgm:pt modelId="{3EB04385-29B5-470D-A27B-38F987FB955E}">
      <dgm:prSet custT="1"/>
      <dgm:spPr/>
      <dgm:t>
        <a:bodyPr/>
        <a:lstStyle/>
        <a:p>
          <a:r>
            <a:rPr lang="cs-CZ" sz="1100" b="0" i="0" dirty="0"/>
            <a:t>Trestný čin nespáchá, kdo použije zbraně v mezích stanovených jiným právním předpisem.</a:t>
          </a:r>
          <a:endParaRPr lang="cs-CZ" sz="1100" dirty="0"/>
        </a:p>
      </dgm:t>
    </dgm:pt>
    <dgm:pt modelId="{E3666DD6-5C55-4E4E-8FC9-1986C88E0DC6}" type="parTrans" cxnId="{ACB0612E-595C-4AF5-A612-DE5ADC220D26}">
      <dgm:prSet/>
      <dgm:spPr/>
      <dgm:t>
        <a:bodyPr/>
        <a:lstStyle/>
        <a:p>
          <a:endParaRPr lang="cs-CZ" sz="1800"/>
        </a:p>
      </dgm:t>
    </dgm:pt>
    <dgm:pt modelId="{AAC11952-9F49-41A3-9103-75E28B4ABEAF}" type="sibTrans" cxnId="{ACB0612E-595C-4AF5-A612-DE5ADC220D26}">
      <dgm:prSet/>
      <dgm:spPr/>
      <dgm:t>
        <a:bodyPr/>
        <a:lstStyle/>
        <a:p>
          <a:endParaRPr lang="cs-CZ" sz="1800"/>
        </a:p>
      </dgm:t>
    </dgm:pt>
    <dgm:pt modelId="{88A3120E-6A43-4F91-9969-84DD8E684547}" type="pres">
      <dgm:prSet presAssocID="{720A27C8-5BEA-407D-87C4-31FBA1AE4EB6}" presName="linear" presStyleCnt="0">
        <dgm:presLayoutVars>
          <dgm:animLvl val="lvl"/>
          <dgm:resizeHandles val="exact"/>
        </dgm:presLayoutVars>
      </dgm:prSet>
      <dgm:spPr/>
    </dgm:pt>
    <dgm:pt modelId="{A8FAC0D6-841B-47DC-AA58-4B85F81A0D4A}" type="pres">
      <dgm:prSet presAssocID="{59205353-FA09-46ED-9957-7159D6AA5B2A}" presName="parentText" presStyleLbl="node1" presStyleIdx="0" presStyleCnt="5">
        <dgm:presLayoutVars>
          <dgm:chMax val="0"/>
          <dgm:bulletEnabled val="1"/>
        </dgm:presLayoutVars>
      </dgm:prSet>
      <dgm:spPr/>
    </dgm:pt>
    <dgm:pt modelId="{AEA11655-0D42-4E03-84BF-43FDA47C9F5E}" type="pres">
      <dgm:prSet presAssocID="{59205353-FA09-46ED-9957-7159D6AA5B2A}" presName="childText" presStyleLbl="revTx" presStyleIdx="0" presStyleCnt="5">
        <dgm:presLayoutVars>
          <dgm:bulletEnabled val="1"/>
        </dgm:presLayoutVars>
      </dgm:prSet>
      <dgm:spPr/>
    </dgm:pt>
    <dgm:pt modelId="{B5D2A1C6-04CC-4E81-9BFE-A7DC16A8680A}" type="pres">
      <dgm:prSet presAssocID="{F7BD038A-3988-4743-AFD8-8225B0D1CEAE}" presName="parentText" presStyleLbl="node1" presStyleIdx="1" presStyleCnt="5">
        <dgm:presLayoutVars>
          <dgm:chMax val="0"/>
          <dgm:bulletEnabled val="1"/>
        </dgm:presLayoutVars>
      </dgm:prSet>
      <dgm:spPr/>
    </dgm:pt>
    <dgm:pt modelId="{56191791-9DF2-453F-9DBB-57D363D5FC02}" type="pres">
      <dgm:prSet presAssocID="{F7BD038A-3988-4743-AFD8-8225B0D1CEAE}" presName="childText" presStyleLbl="revTx" presStyleIdx="1" presStyleCnt="5">
        <dgm:presLayoutVars>
          <dgm:bulletEnabled val="1"/>
        </dgm:presLayoutVars>
      </dgm:prSet>
      <dgm:spPr/>
    </dgm:pt>
    <dgm:pt modelId="{39FEE1F1-30BB-43D9-B003-2CF819E17F53}" type="pres">
      <dgm:prSet presAssocID="{B117A9A5-BEA5-4BB7-B27A-AD83D87C8928}" presName="parentText" presStyleLbl="node1" presStyleIdx="2" presStyleCnt="5">
        <dgm:presLayoutVars>
          <dgm:chMax val="0"/>
          <dgm:bulletEnabled val="1"/>
        </dgm:presLayoutVars>
      </dgm:prSet>
      <dgm:spPr/>
    </dgm:pt>
    <dgm:pt modelId="{6A9EB3FD-66A3-49BD-B53D-F23F7D3534C3}" type="pres">
      <dgm:prSet presAssocID="{B117A9A5-BEA5-4BB7-B27A-AD83D87C8928}" presName="childText" presStyleLbl="revTx" presStyleIdx="2" presStyleCnt="5">
        <dgm:presLayoutVars>
          <dgm:bulletEnabled val="1"/>
        </dgm:presLayoutVars>
      </dgm:prSet>
      <dgm:spPr/>
    </dgm:pt>
    <dgm:pt modelId="{C14029DF-C5E4-40FF-BA71-38568AA0ACF9}" type="pres">
      <dgm:prSet presAssocID="{735620A8-FD53-42CB-8992-54F6C5211CF4}" presName="parentText" presStyleLbl="node1" presStyleIdx="3" presStyleCnt="5">
        <dgm:presLayoutVars>
          <dgm:chMax val="0"/>
          <dgm:bulletEnabled val="1"/>
        </dgm:presLayoutVars>
      </dgm:prSet>
      <dgm:spPr/>
    </dgm:pt>
    <dgm:pt modelId="{28565169-1EA3-4D73-9E6E-CB70473EFDE1}" type="pres">
      <dgm:prSet presAssocID="{735620A8-FD53-42CB-8992-54F6C5211CF4}" presName="childText" presStyleLbl="revTx" presStyleIdx="3" presStyleCnt="5">
        <dgm:presLayoutVars>
          <dgm:bulletEnabled val="1"/>
        </dgm:presLayoutVars>
      </dgm:prSet>
      <dgm:spPr/>
    </dgm:pt>
    <dgm:pt modelId="{C56EC0D2-6201-4C31-8934-16B7C8AD45D2}" type="pres">
      <dgm:prSet presAssocID="{09B7085D-9CD3-48F4-B34C-5C799D015CAD}" presName="parentText" presStyleLbl="node1" presStyleIdx="4" presStyleCnt="5">
        <dgm:presLayoutVars>
          <dgm:chMax val="0"/>
          <dgm:bulletEnabled val="1"/>
        </dgm:presLayoutVars>
      </dgm:prSet>
      <dgm:spPr/>
    </dgm:pt>
    <dgm:pt modelId="{57F897D9-1F36-43D6-94D2-4B6212209A22}" type="pres">
      <dgm:prSet presAssocID="{09B7085D-9CD3-48F4-B34C-5C799D015CAD}" presName="childText" presStyleLbl="revTx" presStyleIdx="4" presStyleCnt="5">
        <dgm:presLayoutVars>
          <dgm:bulletEnabled val="1"/>
        </dgm:presLayoutVars>
      </dgm:prSet>
      <dgm:spPr/>
    </dgm:pt>
  </dgm:ptLst>
  <dgm:cxnLst>
    <dgm:cxn modelId="{1FBBDA0F-3B2E-49E9-A799-EB61A61FA26E}" type="presOf" srcId="{3EB04385-29B5-470D-A27B-38F987FB955E}" destId="{57F897D9-1F36-43D6-94D2-4B6212209A22}" srcOrd="0" destOrd="0" presId="urn:microsoft.com/office/officeart/2005/8/layout/vList2"/>
    <dgm:cxn modelId="{82634317-8B58-4C9C-815C-74427293103A}" srcId="{720A27C8-5BEA-407D-87C4-31FBA1AE4EB6}" destId="{F7BD038A-3988-4743-AFD8-8225B0D1CEAE}" srcOrd="1" destOrd="0" parTransId="{B956D197-4BB8-4828-8FAA-9CE035ABD76C}" sibTransId="{4A873356-0296-4635-8F80-8118781D085F}"/>
    <dgm:cxn modelId="{ACB0612E-595C-4AF5-A612-DE5ADC220D26}" srcId="{09B7085D-9CD3-48F4-B34C-5C799D015CAD}" destId="{3EB04385-29B5-470D-A27B-38F987FB955E}" srcOrd="0" destOrd="0" parTransId="{E3666DD6-5C55-4E4E-8FC9-1986C88E0DC6}" sibTransId="{AAC11952-9F49-41A3-9103-75E28B4ABEAF}"/>
    <dgm:cxn modelId="{869B9E2F-9DAA-4901-A4F5-19B907CCFC07}" srcId="{F7BD038A-3988-4743-AFD8-8225B0D1CEAE}" destId="{EC86AA76-7443-46F7-877F-A757A62809D1}" srcOrd="0" destOrd="0" parTransId="{78056A10-00F8-4E20-A5A8-7B92DEA3EAE6}" sibTransId="{C225C9A2-C1C4-4E7B-801B-F1D0BFEAF572}"/>
    <dgm:cxn modelId="{57EA6A44-C3DD-4F7D-9FE1-8C83CA03A302}" srcId="{720A27C8-5BEA-407D-87C4-31FBA1AE4EB6}" destId="{B117A9A5-BEA5-4BB7-B27A-AD83D87C8928}" srcOrd="2" destOrd="0" parTransId="{125BA5DA-77A6-4062-8F5B-1AE2F7645EC7}" sibTransId="{81F561AC-63F8-45AA-B6C2-6D70632491B1}"/>
    <dgm:cxn modelId="{F69B9B44-8FD6-4D39-A523-E53DF8506B8A}" type="presOf" srcId="{59205353-FA09-46ED-9957-7159D6AA5B2A}" destId="{A8FAC0D6-841B-47DC-AA58-4B85F81A0D4A}" srcOrd="0" destOrd="0" presId="urn:microsoft.com/office/officeart/2005/8/layout/vList2"/>
    <dgm:cxn modelId="{AF557667-D385-4CF4-8255-6C7CF5F026D2}" srcId="{735620A8-FD53-42CB-8992-54F6C5211CF4}" destId="{3E4FF81A-76D6-4115-953A-39F807BCBCF4}" srcOrd="0" destOrd="0" parTransId="{1C8DA6E0-F903-4A49-97BE-BD02FF412A94}" sibTransId="{89FAC381-AA8E-4B09-88AE-6A05D279D1CE}"/>
    <dgm:cxn modelId="{A14C5F6D-FB29-4192-BF15-18199C2A1DFF}" srcId="{720A27C8-5BEA-407D-87C4-31FBA1AE4EB6}" destId="{735620A8-FD53-42CB-8992-54F6C5211CF4}" srcOrd="3" destOrd="0" parTransId="{CCF18647-6D93-4034-A885-0E5B4F00BA2D}" sibTransId="{3CB9E3D4-F15D-4F62-AF13-15579B94C49B}"/>
    <dgm:cxn modelId="{53EEE173-EF7B-49E8-8D1A-DBEA482497F6}" type="presOf" srcId="{E7F2D4E4-CC7C-40CB-837E-15568A0ACA2C}" destId="{AEA11655-0D42-4E03-84BF-43FDA47C9F5E}" srcOrd="0" destOrd="0" presId="urn:microsoft.com/office/officeart/2005/8/layout/vList2"/>
    <dgm:cxn modelId="{BE1E8080-26B8-4371-A83B-0F4786D67BC6}" srcId="{B117A9A5-BEA5-4BB7-B27A-AD83D87C8928}" destId="{77001689-34AA-4B62-8857-ACF0DE10192B}" srcOrd="0" destOrd="0" parTransId="{F541C611-3D5F-4AF7-98E1-A5BAA25A0E53}" sibTransId="{AD321C4D-5120-4376-BA99-74A237EEF9B0}"/>
    <dgm:cxn modelId="{C50B328A-A14E-4275-86C6-83B9CB83F57B}" type="presOf" srcId="{3E4FF81A-76D6-4115-953A-39F807BCBCF4}" destId="{28565169-1EA3-4D73-9E6E-CB70473EFDE1}" srcOrd="0" destOrd="0" presId="urn:microsoft.com/office/officeart/2005/8/layout/vList2"/>
    <dgm:cxn modelId="{A5739097-9B7F-488D-92F6-8B585040587A}" srcId="{720A27C8-5BEA-407D-87C4-31FBA1AE4EB6}" destId="{59205353-FA09-46ED-9957-7159D6AA5B2A}" srcOrd="0" destOrd="0" parTransId="{2DEEC5C2-25C8-4E31-93B0-A3219C2650C3}" sibTransId="{4CB493F5-E301-4B66-97BF-F8FAEA223C1D}"/>
    <dgm:cxn modelId="{47670AAA-E902-4E1E-9294-F86FB238EB40}" type="presOf" srcId="{735620A8-FD53-42CB-8992-54F6C5211CF4}" destId="{C14029DF-C5E4-40FF-BA71-38568AA0ACF9}" srcOrd="0" destOrd="0" presId="urn:microsoft.com/office/officeart/2005/8/layout/vList2"/>
    <dgm:cxn modelId="{E5543FAB-56E1-4A39-AE30-F2210089C5AA}" type="presOf" srcId="{B117A9A5-BEA5-4BB7-B27A-AD83D87C8928}" destId="{39FEE1F1-30BB-43D9-B003-2CF819E17F53}" srcOrd="0" destOrd="0" presId="urn:microsoft.com/office/officeart/2005/8/layout/vList2"/>
    <dgm:cxn modelId="{1AFC57B1-0514-4AF8-933E-D019244CE1D7}" type="presOf" srcId="{F7BD038A-3988-4743-AFD8-8225B0D1CEAE}" destId="{B5D2A1C6-04CC-4E81-9BFE-A7DC16A8680A}" srcOrd="0" destOrd="0" presId="urn:microsoft.com/office/officeart/2005/8/layout/vList2"/>
    <dgm:cxn modelId="{9C7599B3-0FCE-44DC-8974-916DA4A2E72A}" type="presOf" srcId="{09B7085D-9CD3-48F4-B34C-5C799D015CAD}" destId="{C56EC0D2-6201-4C31-8934-16B7C8AD45D2}" srcOrd="0" destOrd="0" presId="urn:microsoft.com/office/officeart/2005/8/layout/vList2"/>
    <dgm:cxn modelId="{C05F5CCC-5141-4D25-85D2-1CB572A598D5}" srcId="{720A27C8-5BEA-407D-87C4-31FBA1AE4EB6}" destId="{09B7085D-9CD3-48F4-B34C-5C799D015CAD}" srcOrd="4" destOrd="0" parTransId="{B2E3FF15-3586-4E8C-90C3-048202AE9BFE}" sibTransId="{0BCE1B6E-BB36-4C03-A337-E4752C3C9529}"/>
    <dgm:cxn modelId="{0AD0CDDB-57F3-483A-9D3A-5BFD02BD1EA4}" type="presOf" srcId="{EC86AA76-7443-46F7-877F-A757A62809D1}" destId="{56191791-9DF2-453F-9DBB-57D363D5FC02}" srcOrd="0" destOrd="0" presId="urn:microsoft.com/office/officeart/2005/8/layout/vList2"/>
    <dgm:cxn modelId="{390373E5-2E6C-47A8-A34A-902B61BF646A}" type="presOf" srcId="{77001689-34AA-4B62-8857-ACF0DE10192B}" destId="{6A9EB3FD-66A3-49BD-B53D-F23F7D3534C3}" srcOrd="0" destOrd="0" presId="urn:microsoft.com/office/officeart/2005/8/layout/vList2"/>
    <dgm:cxn modelId="{1F4758F8-56C0-4845-A639-7110AAB7B9FF}" srcId="{59205353-FA09-46ED-9957-7159D6AA5B2A}" destId="{E7F2D4E4-CC7C-40CB-837E-15568A0ACA2C}" srcOrd="0" destOrd="0" parTransId="{17F45276-BEF9-4E93-96C1-36D4F0ED6486}" sibTransId="{F0157689-63D3-4178-ACE0-B8E7B22FD7EC}"/>
    <dgm:cxn modelId="{0FD028FD-63ED-490C-939C-B90AC61E7F33}" type="presOf" srcId="{720A27C8-5BEA-407D-87C4-31FBA1AE4EB6}" destId="{88A3120E-6A43-4F91-9969-84DD8E684547}" srcOrd="0" destOrd="0" presId="urn:microsoft.com/office/officeart/2005/8/layout/vList2"/>
    <dgm:cxn modelId="{89DCA581-9F7D-4C7A-BD24-3FF360CD8598}" type="presParOf" srcId="{88A3120E-6A43-4F91-9969-84DD8E684547}" destId="{A8FAC0D6-841B-47DC-AA58-4B85F81A0D4A}" srcOrd="0" destOrd="0" presId="urn:microsoft.com/office/officeart/2005/8/layout/vList2"/>
    <dgm:cxn modelId="{E89813C6-975C-4B5D-9AD0-8B390A4FEC61}" type="presParOf" srcId="{88A3120E-6A43-4F91-9969-84DD8E684547}" destId="{AEA11655-0D42-4E03-84BF-43FDA47C9F5E}" srcOrd="1" destOrd="0" presId="urn:microsoft.com/office/officeart/2005/8/layout/vList2"/>
    <dgm:cxn modelId="{F752C189-A09C-4BC7-A3FC-90FBEC2360B4}" type="presParOf" srcId="{88A3120E-6A43-4F91-9969-84DD8E684547}" destId="{B5D2A1C6-04CC-4E81-9BFE-A7DC16A8680A}" srcOrd="2" destOrd="0" presId="urn:microsoft.com/office/officeart/2005/8/layout/vList2"/>
    <dgm:cxn modelId="{BA371781-EEED-4EE6-BD93-FE715CDEEC34}" type="presParOf" srcId="{88A3120E-6A43-4F91-9969-84DD8E684547}" destId="{56191791-9DF2-453F-9DBB-57D363D5FC02}" srcOrd="3" destOrd="0" presId="urn:microsoft.com/office/officeart/2005/8/layout/vList2"/>
    <dgm:cxn modelId="{5DD19572-F503-47AA-9377-83BAC67D191F}" type="presParOf" srcId="{88A3120E-6A43-4F91-9969-84DD8E684547}" destId="{39FEE1F1-30BB-43D9-B003-2CF819E17F53}" srcOrd="4" destOrd="0" presId="urn:microsoft.com/office/officeart/2005/8/layout/vList2"/>
    <dgm:cxn modelId="{C52C99F5-FAB8-413F-9FD9-C5F8B28816D3}" type="presParOf" srcId="{88A3120E-6A43-4F91-9969-84DD8E684547}" destId="{6A9EB3FD-66A3-49BD-B53D-F23F7D3534C3}" srcOrd="5" destOrd="0" presId="urn:microsoft.com/office/officeart/2005/8/layout/vList2"/>
    <dgm:cxn modelId="{9E4AD34A-6AE2-4933-9E34-5240B5C5C272}" type="presParOf" srcId="{88A3120E-6A43-4F91-9969-84DD8E684547}" destId="{C14029DF-C5E4-40FF-BA71-38568AA0ACF9}" srcOrd="6" destOrd="0" presId="urn:microsoft.com/office/officeart/2005/8/layout/vList2"/>
    <dgm:cxn modelId="{648089B3-CB3B-46EC-9B98-3817B705F589}" type="presParOf" srcId="{88A3120E-6A43-4F91-9969-84DD8E684547}" destId="{28565169-1EA3-4D73-9E6E-CB70473EFDE1}" srcOrd="7" destOrd="0" presId="urn:microsoft.com/office/officeart/2005/8/layout/vList2"/>
    <dgm:cxn modelId="{1C3F0485-4310-4B5F-877A-EB56F0947013}" type="presParOf" srcId="{88A3120E-6A43-4F91-9969-84DD8E684547}" destId="{C56EC0D2-6201-4C31-8934-16B7C8AD45D2}" srcOrd="8" destOrd="0" presId="urn:microsoft.com/office/officeart/2005/8/layout/vList2"/>
    <dgm:cxn modelId="{0FFD0437-9EB6-4DA6-8E1C-014E5AB8AF97}" type="presParOf" srcId="{88A3120E-6A43-4F91-9969-84DD8E684547}" destId="{57F897D9-1F36-43D6-94D2-4B6212209A22}"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3878FFD4-B624-4068-8A58-DFF5DD799EA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F9A76EA4-C2E6-4FCD-B1D2-4A1C602C3A1B}">
      <dgm:prSet/>
      <dgm:spPr/>
      <dgm:t>
        <a:bodyPr/>
        <a:lstStyle/>
        <a:p>
          <a:r>
            <a:rPr lang="cs-CZ" b="1" i="0"/>
            <a:t>(1)</a:t>
          </a:r>
          <a:r>
            <a:rPr lang="cs-CZ" b="0" i="0"/>
            <a:t> Za spáchané trestné činy může soud uložit tresty</a:t>
          </a:r>
          <a:endParaRPr lang="cs-CZ"/>
        </a:p>
      </dgm:t>
    </dgm:pt>
    <dgm:pt modelId="{C5ECAB4C-C2CD-4D38-BB58-9E61B2B0106C}" type="parTrans" cxnId="{E7FAD603-29A8-4A31-A65A-C1CE3FFB0322}">
      <dgm:prSet/>
      <dgm:spPr/>
      <dgm:t>
        <a:bodyPr/>
        <a:lstStyle/>
        <a:p>
          <a:endParaRPr lang="cs-CZ"/>
        </a:p>
      </dgm:t>
    </dgm:pt>
    <dgm:pt modelId="{03F41492-B5B6-4E95-87D7-8DD5FE606748}" type="sibTrans" cxnId="{E7FAD603-29A8-4A31-A65A-C1CE3FFB0322}">
      <dgm:prSet/>
      <dgm:spPr/>
      <dgm:t>
        <a:bodyPr/>
        <a:lstStyle/>
        <a:p>
          <a:endParaRPr lang="cs-CZ"/>
        </a:p>
      </dgm:t>
    </dgm:pt>
    <dgm:pt modelId="{0D470C19-A32B-4262-9289-D959F3091941}">
      <dgm:prSet/>
      <dgm:spPr/>
      <dgm:t>
        <a:bodyPr/>
        <a:lstStyle/>
        <a:p>
          <a:r>
            <a:rPr lang="cs-CZ" b="1" i="0"/>
            <a:t>a)</a:t>
          </a:r>
          <a:r>
            <a:rPr lang="cs-CZ" b="0" i="0"/>
            <a:t> odnětí svobody,</a:t>
          </a:r>
          <a:endParaRPr lang="cs-CZ"/>
        </a:p>
      </dgm:t>
    </dgm:pt>
    <dgm:pt modelId="{B1E1F6ED-CB8B-41B7-A7FF-9A57AED68CDB}" type="parTrans" cxnId="{58A253D4-41E8-44DB-8CFA-537C79E0581F}">
      <dgm:prSet/>
      <dgm:spPr/>
      <dgm:t>
        <a:bodyPr/>
        <a:lstStyle/>
        <a:p>
          <a:endParaRPr lang="cs-CZ"/>
        </a:p>
      </dgm:t>
    </dgm:pt>
    <dgm:pt modelId="{48375BF9-59D5-44D1-A12F-7CB7D713755E}" type="sibTrans" cxnId="{58A253D4-41E8-44DB-8CFA-537C79E0581F}">
      <dgm:prSet/>
      <dgm:spPr/>
      <dgm:t>
        <a:bodyPr/>
        <a:lstStyle/>
        <a:p>
          <a:endParaRPr lang="cs-CZ"/>
        </a:p>
      </dgm:t>
    </dgm:pt>
    <dgm:pt modelId="{D67B5EFD-917E-45E5-A9B9-FA7887E56D1E}">
      <dgm:prSet/>
      <dgm:spPr/>
      <dgm:t>
        <a:bodyPr/>
        <a:lstStyle/>
        <a:p>
          <a:r>
            <a:rPr lang="cs-CZ" b="1" i="0"/>
            <a:t>b)</a:t>
          </a:r>
          <a:r>
            <a:rPr lang="cs-CZ" b="0" i="0"/>
            <a:t> domácí vězení,</a:t>
          </a:r>
          <a:endParaRPr lang="cs-CZ"/>
        </a:p>
      </dgm:t>
    </dgm:pt>
    <dgm:pt modelId="{49B480EF-124B-4497-A82E-33D3CD63F2C4}" type="parTrans" cxnId="{5BE53215-F293-40A7-B7AA-D4E44AD70900}">
      <dgm:prSet/>
      <dgm:spPr/>
      <dgm:t>
        <a:bodyPr/>
        <a:lstStyle/>
        <a:p>
          <a:endParaRPr lang="cs-CZ"/>
        </a:p>
      </dgm:t>
    </dgm:pt>
    <dgm:pt modelId="{001D6DDA-1929-4D36-A3A6-99D369C10604}" type="sibTrans" cxnId="{5BE53215-F293-40A7-B7AA-D4E44AD70900}">
      <dgm:prSet/>
      <dgm:spPr/>
      <dgm:t>
        <a:bodyPr/>
        <a:lstStyle/>
        <a:p>
          <a:endParaRPr lang="cs-CZ"/>
        </a:p>
      </dgm:t>
    </dgm:pt>
    <dgm:pt modelId="{F7338D01-6027-4C0E-8292-D38CF30FD6F8}">
      <dgm:prSet/>
      <dgm:spPr/>
      <dgm:t>
        <a:bodyPr/>
        <a:lstStyle/>
        <a:p>
          <a:r>
            <a:rPr lang="cs-CZ" b="1" i="0"/>
            <a:t>c)</a:t>
          </a:r>
          <a:r>
            <a:rPr lang="cs-CZ" b="0" i="0"/>
            <a:t> obecně prospěšné práce,</a:t>
          </a:r>
          <a:endParaRPr lang="cs-CZ"/>
        </a:p>
      </dgm:t>
    </dgm:pt>
    <dgm:pt modelId="{0757BB10-DA21-4D40-9957-7640F3B7691D}" type="parTrans" cxnId="{1349A98B-9FCB-4D7A-8662-4FFE8A334ECB}">
      <dgm:prSet/>
      <dgm:spPr/>
      <dgm:t>
        <a:bodyPr/>
        <a:lstStyle/>
        <a:p>
          <a:endParaRPr lang="cs-CZ"/>
        </a:p>
      </dgm:t>
    </dgm:pt>
    <dgm:pt modelId="{07B6EFA2-0FAB-4907-9696-CB70C8E74D67}" type="sibTrans" cxnId="{1349A98B-9FCB-4D7A-8662-4FFE8A334ECB}">
      <dgm:prSet/>
      <dgm:spPr/>
      <dgm:t>
        <a:bodyPr/>
        <a:lstStyle/>
        <a:p>
          <a:endParaRPr lang="cs-CZ"/>
        </a:p>
      </dgm:t>
    </dgm:pt>
    <dgm:pt modelId="{002220B2-D1EA-43C1-9D34-886EBA5CA7EC}">
      <dgm:prSet/>
      <dgm:spPr/>
      <dgm:t>
        <a:bodyPr/>
        <a:lstStyle/>
        <a:p>
          <a:r>
            <a:rPr lang="cs-CZ" b="1" i="0"/>
            <a:t>d)</a:t>
          </a:r>
          <a:r>
            <a:rPr lang="cs-CZ" b="0" i="0"/>
            <a:t> propadnutí majetku,</a:t>
          </a:r>
          <a:endParaRPr lang="cs-CZ"/>
        </a:p>
      </dgm:t>
    </dgm:pt>
    <dgm:pt modelId="{5BC693C5-472D-469A-A002-AA0071265BEE}" type="parTrans" cxnId="{301D87D4-40E1-4EF1-9C6B-0B84932B0EF5}">
      <dgm:prSet/>
      <dgm:spPr/>
      <dgm:t>
        <a:bodyPr/>
        <a:lstStyle/>
        <a:p>
          <a:endParaRPr lang="cs-CZ"/>
        </a:p>
      </dgm:t>
    </dgm:pt>
    <dgm:pt modelId="{19E4E93E-4C0A-4B78-A22A-DD1B8EAACB08}" type="sibTrans" cxnId="{301D87D4-40E1-4EF1-9C6B-0B84932B0EF5}">
      <dgm:prSet/>
      <dgm:spPr/>
      <dgm:t>
        <a:bodyPr/>
        <a:lstStyle/>
        <a:p>
          <a:endParaRPr lang="cs-CZ"/>
        </a:p>
      </dgm:t>
    </dgm:pt>
    <dgm:pt modelId="{A0E5F65D-D26B-4285-8C05-4A59B0DB437A}">
      <dgm:prSet/>
      <dgm:spPr/>
      <dgm:t>
        <a:bodyPr/>
        <a:lstStyle/>
        <a:p>
          <a:r>
            <a:rPr lang="cs-CZ" b="1" i="0"/>
            <a:t>e)</a:t>
          </a:r>
          <a:r>
            <a:rPr lang="cs-CZ" b="0" i="0"/>
            <a:t> peněžitý trest,</a:t>
          </a:r>
          <a:endParaRPr lang="cs-CZ"/>
        </a:p>
      </dgm:t>
    </dgm:pt>
    <dgm:pt modelId="{A7FE4900-AAEF-4E15-BA83-E584131BB1BD}" type="parTrans" cxnId="{0B2F08BE-74CB-494B-8470-E58F90BEC03C}">
      <dgm:prSet/>
      <dgm:spPr/>
      <dgm:t>
        <a:bodyPr/>
        <a:lstStyle/>
        <a:p>
          <a:endParaRPr lang="cs-CZ"/>
        </a:p>
      </dgm:t>
    </dgm:pt>
    <dgm:pt modelId="{6E394C53-C8CF-4FB9-A9CF-4444AA576A7E}" type="sibTrans" cxnId="{0B2F08BE-74CB-494B-8470-E58F90BEC03C}">
      <dgm:prSet/>
      <dgm:spPr/>
      <dgm:t>
        <a:bodyPr/>
        <a:lstStyle/>
        <a:p>
          <a:endParaRPr lang="cs-CZ"/>
        </a:p>
      </dgm:t>
    </dgm:pt>
    <dgm:pt modelId="{CF1A5746-A5F4-45F6-A4B1-56C4DEE767DD}">
      <dgm:prSet/>
      <dgm:spPr/>
      <dgm:t>
        <a:bodyPr/>
        <a:lstStyle/>
        <a:p>
          <a:r>
            <a:rPr lang="cs-CZ" b="1" i="0"/>
            <a:t>f)</a:t>
          </a:r>
          <a:r>
            <a:rPr lang="cs-CZ" b="0" i="0"/>
            <a:t> propadnutí věci,</a:t>
          </a:r>
          <a:endParaRPr lang="cs-CZ"/>
        </a:p>
      </dgm:t>
    </dgm:pt>
    <dgm:pt modelId="{632BEDE1-4182-46AD-A338-8DCF4953233A}" type="parTrans" cxnId="{095DAF21-D40D-4C3B-BEFC-426A785FFF1D}">
      <dgm:prSet/>
      <dgm:spPr/>
      <dgm:t>
        <a:bodyPr/>
        <a:lstStyle/>
        <a:p>
          <a:endParaRPr lang="cs-CZ"/>
        </a:p>
      </dgm:t>
    </dgm:pt>
    <dgm:pt modelId="{AF53E7A1-A01A-4B24-9FE9-2CB648321E73}" type="sibTrans" cxnId="{095DAF21-D40D-4C3B-BEFC-426A785FFF1D}">
      <dgm:prSet/>
      <dgm:spPr/>
      <dgm:t>
        <a:bodyPr/>
        <a:lstStyle/>
        <a:p>
          <a:endParaRPr lang="cs-CZ"/>
        </a:p>
      </dgm:t>
    </dgm:pt>
    <dgm:pt modelId="{2E9475EB-89B9-47F0-85B9-653EC4C5BD6C}">
      <dgm:prSet/>
      <dgm:spPr/>
      <dgm:t>
        <a:bodyPr/>
        <a:lstStyle/>
        <a:p>
          <a:r>
            <a:rPr lang="cs-CZ" b="1" i="0"/>
            <a:t>g)</a:t>
          </a:r>
          <a:r>
            <a:rPr lang="cs-CZ" b="0" i="0"/>
            <a:t> zákaz činnosti,</a:t>
          </a:r>
          <a:endParaRPr lang="cs-CZ"/>
        </a:p>
      </dgm:t>
    </dgm:pt>
    <dgm:pt modelId="{0E266F28-C699-4E56-BD94-AE6B1873D323}" type="parTrans" cxnId="{1120243C-D27B-41C9-840F-5FF85768E0C4}">
      <dgm:prSet/>
      <dgm:spPr/>
      <dgm:t>
        <a:bodyPr/>
        <a:lstStyle/>
        <a:p>
          <a:endParaRPr lang="cs-CZ"/>
        </a:p>
      </dgm:t>
    </dgm:pt>
    <dgm:pt modelId="{17D51F9F-E5BA-4016-8A15-3170A3B0DE50}" type="sibTrans" cxnId="{1120243C-D27B-41C9-840F-5FF85768E0C4}">
      <dgm:prSet/>
      <dgm:spPr/>
      <dgm:t>
        <a:bodyPr/>
        <a:lstStyle/>
        <a:p>
          <a:endParaRPr lang="cs-CZ"/>
        </a:p>
      </dgm:t>
    </dgm:pt>
    <dgm:pt modelId="{D56EFBDA-CB2B-4658-8F77-5782D39F60A5}">
      <dgm:prSet/>
      <dgm:spPr/>
      <dgm:t>
        <a:bodyPr/>
        <a:lstStyle/>
        <a:p>
          <a:r>
            <a:rPr lang="cs-CZ" b="1" i="0" dirty="0"/>
            <a:t>h)</a:t>
          </a:r>
          <a:r>
            <a:rPr lang="cs-CZ" b="0" i="0" dirty="0"/>
            <a:t> zákaz držení a chovu zvířat,</a:t>
          </a:r>
          <a:endParaRPr lang="cs-CZ" dirty="0"/>
        </a:p>
      </dgm:t>
    </dgm:pt>
    <dgm:pt modelId="{FD73B639-6F5E-4666-9566-4C4DDC2547FE}" type="parTrans" cxnId="{E646183E-D8BD-49D5-84EE-3BD84F76FF77}">
      <dgm:prSet/>
      <dgm:spPr/>
      <dgm:t>
        <a:bodyPr/>
        <a:lstStyle/>
        <a:p>
          <a:endParaRPr lang="cs-CZ"/>
        </a:p>
      </dgm:t>
    </dgm:pt>
    <dgm:pt modelId="{65583A36-D85A-4068-AA7C-A91D1F47D77C}" type="sibTrans" cxnId="{E646183E-D8BD-49D5-84EE-3BD84F76FF77}">
      <dgm:prSet/>
      <dgm:spPr/>
      <dgm:t>
        <a:bodyPr/>
        <a:lstStyle/>
        <a:p>
          <a:endParaRPr lang="cs-CZ"/>
        </a:p>
      </dgm:t>
    </dgm:pt>
    <dgm:pt modelId="{233C0D64-2967-4F8F-BD74-EB20323F40E2}">
      <dgm:prSet/>
      <dgm:spPr/>
      <dgm:t>
        <a:bodyPr/>
        <a:lstStyle/>
        <a:p>
          <a:r>
            <a:rPr lang="cs-CZ" b="1" i="0" dirty="0"/>
            <a:t>i)</a:t>
          </a:r>
          <a:r>
            <a:rPr lang="cs-CZ" b="0" i="0" dirty="0"/>
            <a:t> zákaz pobytu, </a:t>
          </a:r>
          <a:r>
            <a:rPr lang="cs-CZ" b="1" i="0" dirty="0"/>
            <a:t>m)</a:t>
          </a:r>
          <a:r>
            <a:rPr lang="cs-CZ" b="0" i="0" dirty="0"/>
            <a:t> vyhoštění</a:t>
          </a:r>
          <a:endParaRPr lang="cs-CZ" dirty="0"/>
        </a:p>
      </dgm:t>
    </dgm:pt>
    <dgm:pt modelId="{022E3925-E63C-404A-9C61-75C30F0967DC}" type="parTrans" cxnId="{C589BA72-E309-470C-8405-DB9675CB405C}">
      <dgm:prSet/>
      <dgm:spPr/>
      <dgm:t>
        <a:bodyPr/>
        <a:lstStyle/>
        <a:p>
          <a:endParaRPr lang="cs-CZ"/>
        </a:p>
      </dgm:t>
    </dgm:pt>
    <dgm:pt modelId="{005E4D14-4EE6-45BB-8F48-148A210FDB8D}" type="sibTrans" cxnId="{C589BA72-E309-470C-8405-DB9675CB405C}">
      <dgm:prSet/>
      <dgm:spPr/>
      <dgm:t>
        <a:bodyPr/>
        <a:lstStyle/>
        <a:p>
          <a:endParaRPr lang="cs-CZ"/>
        </a:p>
      </dgm:t>
    </dgm:pt>
    <dgm:pt modelId="{3487A8D7-91F3-4DC0-9EA7-1EE0C1FECF60}">
      <dgm:prSet/>
      <dgm:spPr/>
      <dgm:t>
        <a:bodyPr/>
        <a:lstStyle/>
        <a:p>
          <a:r>
            <a:rPr lang="cs-CZ" b="1" i="0" dirty="0"/>
            <a:t>j)</a:t>
          </a:r>
          <a:r>
            <a:rPr lang="cs-CZ" b="0" i="0" dirty="0"/>
            <a:t> zákaz vstupu na sportovní, kulturní a jiné společenské akce, </a:t>
          </a:r>
          <a:r>
            <a:rPr lang="cs-CZ" b="1" i="0" dirty="0"/>
            <a:t>k)</a:t>
          </a:r>
          <a:r>
            <a:rPr lang="cs-CZ" b="0" i="0" dirty="0"/>
            <a:t> ztrátu čestných titulů nebo vyznamenání, </a:t>
          </a:r>
          <a:r>
            <a:rPr lang="cs-CZ" b="1" i="0" dirty="0"/>
            <a:t>l)</a:t>
          </a:r>
          <a:r>
            <a:rPr lang="cs-CZ" b="0" i="0" dirty="0"/>
            <a:t> ztrátu vojenské hodnosti, </a:t>
          </a:r>
          <a:endParaRPr lang="cs-CZ" dirty="0"/>
        </a:p>
      </dgm:t>
    </dgm:pt>
    <dgm:pt modelId="{978A8435-2591-4C4E-B059-B52A38B5DBDE}" type="parTrans" cxnId="{DEB04F38-B726-41B8-B2F6-2691140895F0}">
      <dgm:prSet/>
      <dgm:spPr/>
      <dgm:t>
        <a:bodyPr/>
        <a:lstStyle/>
        <a:p>
          <a:endParaRPr lang="cs-CZ"/>
        </a:p>
      </dgm:t>
    </dgm:pt>
    <dgm:pt modelId="{8B499A69-8EBE-4021-8493-982A6D229175}" type="sibTrans" cxnId="{DEB04F38-B726-41B8-B2F6-2691140895F0}">
      <dgm:prSet/>
      <dgm:spPr/>
      <dgm:t>
        <a:bodyPr/>
        <a:lstStyle/>
        <a:p>
          <a:endParaRPr lang="cs-CZ"/>
        </a:p>
      </dgm:t>
    </dgm:pt>
    <dgm:pt modelId="{1C0E534E-C9F3-4F99-AAF4-3550F53FFBA4}">
      <dgm:prSet/>
      <dgm:spPr/>
      <dgm:t>
        <a:bodyPr/>
        <a:lstStyle/>
        <a:p>
          <a:r>
            <a:rPr lang="cs-CZ" b="1" i="0"/>
            <a:t>(2)</a:t>
          </a:r>
          <a:r>
            <a:rPr lang="cs-CZ" b="0" i="0"/>
            <a:t> Trestem odnětí svobody se rozumí, nestanoví-li trestní zákon jinak,</a:t>
          </a:r>
          <a:endParaRPr lang="cs-CZ"/>
        </a:p>
      </dgm:t>
    </dgm:pt>
    <dgm:pt modelId="{85CBD66E-C690-4BDC-9FE2-935334793DFE}" type="parTrans" cxnId="{791EC0F9-7EBD-4421-BCAC-8FA033C8B359}">
      <dgm:prSet/>
      <dgm:spPr/>
      <dgm:t>
        <a:bodyPr/>
        <a:lstStyle/>
        <a:p>
          <a:endParaRPr lang="cs-CZ"/>
        </a:p>
      </dgm:t>
    </dgm:pt>
    <dgm:pt modelId="{DA081437-2F50-42AC-88E1-5317FF3A5E60}" type="sibTrans" cxnId="{791EC0F9-7EBD-4421-BCAC-8FA033C8B359}">
      <dgm:prSet/>
      <dgm:spPr/>
      <dgm:t>
        <a:bodyPr/>
        <a:lstStyle/>
        <a:p>
          <a:endParaRPr lang="cs-CZ"/>
        </a:p>
      </dgm:t>
    </dgm:pt>
    <dgm:pt modelId="{C2B722D6-D0FE-43B6-BDC2-7573FF17DD5E}">
      <dgm:prSet/>
      <dgm:spPr/>
      <dgm:t>
        <a:bodyPr/>
        <a:lstStyle/>
        <a:p>
          <a:r>
            <a:rPr lang="cs-CZ" b="1" i="0"/>
            <a:t>a)</a:t>
          </a:r>
          <a:r>
            <a:rPr lang="cs-CZ" b="0" i="0"/>
            <a:t> nepodmíněný trest odnětí svobody,</a:t>
          </a:r>
          <a:endParaRPr lang="cs-CZ"/>
        </a:p>
      </dgm:t>
    </dgm:pt>
    <dgm:pt modelId="{06AFE7F2-75F0-4ADB-BC77-7FE01DA7336F}" type="parTrans" cxnId="{FE4E232A-2F08-4530-8208-25ED2CFECCD7}">
      <dgm:prSet/>
      <dgm:spPr/>
      <dgm:t>
        <a:bodyPr/>
        <a:lstStyle/>
        <a:p>
          <a:endParaRPr lang="cs-CZ"/>
        </a:p>
      </dgm:t>
    </dgm:pt>
    <dgm:pt modelId="{6EB29B40-F322-44F5-ADCB-73BB05D8BD41}" type="sibTrans" cxnId="{FE4E232A-2F08-4530-8208-25ED2CFECCD7}">
      <dgm:prSet/>
      <dgm:spPr/>
      <dgm:t>
        <a:bodyPr/>
        <a:lstStyle/>
        <a:p>
          <a:endParaRPr lang="cs-CZ"/>
        </a:p>
      </dgm:t>
    </dgm:pt>
    <dgm:pt modelId="{949521C1-D5FB-48B2-8D1A-7883CDDD2430}">
      <dgm:prSet/>
      <dgm:spPr/>
      <dgm:t>
        <a:bodyPr/>
        <a:lstStyle/>
        <a:p>
          <a:r>
            <a:rPr lang="cs-CZ" b="1" i="0"/>
            <a:t>b)</a:t>
          </a:r>
          <a:r>
            <a:rPr lang="cs-CZ" b="0" i="0"/>
            <a:t> podmíněné odsouzení k trestu odnětí svobody,</a:t>
          </a:r>
          <a:endParaRPr lang="cs-CZ"/>
        </a:p>
      </dgm:t>
    </dgm:pt>
    <dgm:pt modelId="{26470833-00EE-429D-AD74-F60992B4D111}" type="parTrans" cxnId="{08526582-0067-4000-AB95-3F189A54896E}">
      <dgm:prSet/>
      <dgm:spPr/>
      <dgm:t>
        <a:bodyPr/>
        <a:lstStyle/>
        <a:p>
          <a:endParaRPr lang="cs-CZ"/>
        </a:p>
      </dgm:t>
    </dgm:pt>
    <dgm:pt modelId="{83E50DE3-8E66-45EE-BBBF-2BFD0B02F5F7}" type="sibTrans" cxnId="{08526582-0067-4000-AB95-3F189A54896E}">
      <dgm:prSet/>
      <dgm:spPr/>
      <dgm:t>
        <a:bodyPr/>
        <a:lstStyle/>
        <a:p>
          <a:endParaRPr lang="cs-CZ"/>
        </a:p>
      </dgm:t>
    </dgm:pt>
    <dgm:pt modelId="{5E0E96EB-B5F0-42E4-88B5-28E3F91FA32E}">
      <dgm:prSet/>
      <dgm:spPr/>
      <dgm:t>
        <a:bodyPr/>
        <a:lstStyle/>
        <a:p>
          <a:r>
            <a:rPr lang="cs-CZ" b="1" i="0"/>
            <a:t>c)</a:t>
          </a:r>
          <a:r>
            <a:rPr lang="cs-CZ" b="0" i="0"/>
            <a:t> podmíněné odsouzení k trestu odnětí svobody s dohledem.</a:t>
          </a:r>
          <a:endParaRPr lang="cs-CZ"/>
        </a:p>
      </dgm:t>
    </dgm:pt>
    <dgm:pt modelId="{DB75E2CF-3DF8-4797-B806-0B08F0626C05}" type="parTrans" cxnId="{FB51E8A0-7485-4690-AFBC-098AA2BD4EFA}">
      <dgm:prSet/>
      <dgm:spPr/>
      <dgm:t>
        <a:bodyPr/>
        <a:lstStyle/>
        <a:p>
          <a:endParaRPr lang="cs-CZ"/>
        </a:p>
      </dgm:t>
    </dgm:pt>
    <dgm:pt modelId="{00689372-207D-4352-90F7-61E0B915755E}" type="sibTrans" cxnId="{FB51E8A0-7485-4690-AFBC-098AA2BD4EFA}">
      <dgm:prSet/>
      <dgm:spPr/>
      <dgm:t>
        <a:bodyPr/>
        <a:lstStyle/>
        <a:p>
          <a:endParaRPr lang="cs-CZ"/>
        </a:p>
      </dgm:t>
    </dgm:pt>
    <dgm:pt modelId="{20AC0D2D-ED38-40FF-A9F3-CAACD11B6182}" type="pres">
      <dgm:prSet presAssocID="{3878FFD4-B624-4068-8A58-DFF5DD799EA0}" presName="Name0" presStyleCnt="0">
        <dgm:presLayoutVars>
          <dgm:dir/>
          <dgm:animLvl val="lvl"/>
          <dgm:resizeHandles val="exact"/>
        </dgm:presLayoutVars>
      </dgm:prSet>
      <dgm:spPr/>
    </dgm:pt>
    <dgm:pt modelId="{CA945A7F-F5CF-4564-BC0A-9E84E5214A2C}" type="pres">
      <dgm:prSet presAssocID="{F9A76EA4-C2E6-4FCD-B1D2-4A1C602C3A1B}" presName="composite" presStyleCnt="0"/>
      <dgm:spPr/>
    </dgm:pt>
    <dgm:pt modelId="{78224D92-0D77-4F84-92E5-16F85150AAA3}" type="pres">
      <dgm:prSet presAssocID="{F9A76EA4-C2E6-4FCD-B1D2-4A1C602C3A1B}" presName="parTx" presStyleLbl="alignNode1" presStyleIdx="0" presStyleCnt="2">
        <dgm:presLayoutVars>
          <dgm:chMax val="0"/>
          <dgm:chPref val="0"/>
          <dgm:bulletEnabled val="1"/>
        </dgm:presLayoutVars>
      </dgm:prSet>
      <dgm:spPr/>
    </dgm:pt>
    <dgm:pt modelId="{649E6021-F747-4C9E-A0F0-60A8B4E48D42}" type="pres">
      <dgm:prSet presAssocID="{F9A76EA4-C2E6-4FCD-B1D2-4A1C602C3A1B}" presName="desTx" presStyleLbl="alignAccFollowNode1" presStyleIdx="0" presStyleCnt="2">
        <dgm:presLayoutVars>
          <dgm:bulletEnabled val="1"/>
        </dgm:presLayoutVars>
      </dgm:prSet>
      <dgm:spPr/>
    </dgm:pt>
    <dgm:pt modelId="{BF2909BF-E72A-435A-835D-8B4FD4FE6A24}" type="pres">
      <dgm:prSet presAssocID="{03F41492-B5B6-4E95-87D7-8DD5FE606748}" presName="space" presStyleCnt="0"/>
      <dgm:spPr/>
    </dgm:pt>
    <dgm:pt modelId="{DD18204F-5440-4C83-8284-8E66D1DBA41E}" type="pres">
      <dgm:prSet presAssocID="{1C0E534E-C9F3-4F99-AAF4-3550F53FFBA4}" presName="composite" presStyleCnt="0"/>
      <dgm:spPr/>
    </dgm:pt>
    <dgm:pt modelId="{B9E78332-91D2-4EEF-9BC3-EF21E9FE3E49}" type="pres">
      <dgm:prSet presAssocID="{1C0E534E-C9F3-4F99-AAF4-3550F53FFBA4}" presName="parTx" presStyleLbl="alignNode1" presStyleIdx="1" presStyleCnt="2">
        <dgm:presLayoutVars>
          <dgm:chMax val="0"/>
          <dgm:chPref val="0"/>
          <dgm:bulletEnabled val="1"/>
        </dgm:presLayoutVars>
      </dgm:prSet>
      <dgm:spPr/>
    </dgm:pt>
    <dgm:pt modelId="{871E0152-F64E-412F-88D1-7728D22BEA88}" type="pres">
      <dgm:prSet presAssocID="{1C0E534E-C9F3-4F99-AAF4-3550F53FFBA4}" presName="desTx" presStyleLbl="alignAccFollowNode1" presStyleIdx="1" presStyleCnt="2">
        <dgm:presLayoutVars>
          <dgm:bulletEnabled val="1"/>
        </dgm:presLayoutVars>
      </dgm:prSet>
      <dgm:spPr/>
    </dgm:pt>
  </dgm:ptLst>
  <dgm:cxnLst>
    <dgm:cxn modelId="{E7FAD603-29A8-4A31-A65A-C1CE3FFB0322}" srcId="{3878FFD4-B624-4068-8A58-DFF5DD799EA0}" destId="{F9A76EA4-C2E6-4FCD-B1D2-4A1C602C3A1B}" srcOrd="0" destOrd="0" parTransId="{C5ECAB4C-C2CD-4D38-BB58-9E61B2B0106C}" sibTransId="{03F41492-B5B6-4E95-87D7-8DD5FE606748}"/>
    <dgm:cxn modelId="{558C8E05-CE95-4BC6-87B0-504F8E0B2136}" type="presOf" srcId="{949521C1-D5FB-48B2-8D1A-7883CDDD2430}" destId="{871E0152-F64E-412F-88D1-7728D22BEA88}" srcOrd="0" destOrd="1" presId="urn:microsoft.com/office/officeart/2005/8/layout/hList1"/>
    <dgm:cxn modelId="{7871250C-4BB3-4723-B349-631D7A7F6A4E}" type="presOf" srcId="{3878FFD4-B624-4068-8A58-DFF5DD799EA0}" destId="{20AC0D2D-ED38-40FF-A9F3-CAACD11B6182}" srcOrd="0" destOrd="0" presId="urn:microsoft.com/office/officeart/2005/8/layout/hList1"/>
    <dgm:cxn modelId="{E0818510-571B-4878-87F8-B226E5590436}" type="presOf" srcId="{A0E5F65D-D26B-4285-8C05-4A59B0DB437A}" destId="{649E6021-F747-4C9E-A0F0-60A8B4E48D42}" srcOrd="0" destOrd="4" presId="urn:microsoft.com/office/officeart/2005/8/layout/hList1"/>
    <dgm:cxn modelId="{B412B914-C3CC-402B-B1F9-50937B2A0649}" type="presOf" srcId="{C2B722D6-D0FE-43B6-BDC2-7573FF17DD5E}" destId="{871E0152-F64E-412F-88D1-7728D22BEA88}" srcOrd="0" destOrd="0" presId="urn:microsoft.com/office/officeart/2005/8/layout/hList1"/>
    <dgm:cxn modelId="{5BE53215-F293-40A7-B7AA-D4E44AD70900}" srcId="{F9A76EA4-C2E6-4FCD-B1D2-4A1C602C3A1B}" destId="{D67B5EFD-917E-45E5-A9B9-FA7887E56D1E}" srcOrd="1" destOrd="0" parTransId="{49B480EF-124B-4497-A82E-33D3CD63F2C4}" sibTransId="{001D6DDA-1929-4D36-A3A6-99D369C10604}"/>
    <dgm:cxn modelId="{095DAF21-D40D-4C3B-BEFC-426A785FFF1D}" srcId="{F9A76EA4-C2E6-4FCD-B1D2-4A1C602C3A1B}" destId="{CF1A5746-A5F4-45F6-A4B1-56C4DEE767DD}" srcOrd="5" destOrd="0" parTransId="{632BEDE1-4182-46AD-A338-8DCF4953233A}" sibTransId="{AF53E7A1-A01A-4B24-9FE9-2CB648321E73}"/>
    <dgm:cxn modelId="{FE4E232A-2F08-4530-8208-25ED2CFECCD7}" srcId="{1C0E534E-C9F3-4F99-AAF4-3550F53FFBA4}" destId="{C2B722D6-D0FE-43B6-BDC2-7573FF17DD5E}" srcOrd="0" destOrd="0" parTransId="{06AFE7F2-75F0-4ADB-BC77-7FE01DA7336F}" sibTransId="{6EB29B40-F322-44F5-ADCB-73BB05D8BD41}"/>
    <dgm:cxn modelId="{DEB04F38-B726-41B8-B2F6-2691140895F0}" srcId="{F9A76EA4-C2E6-4FCD-B1D2-4A1C602C3A1B}" destId="{3487A8D7-91F3-4DC0-9EA7-1EE0C1FECF60}" srcOrd="9" destOrd="0" parTransId="{978A8435-2591-4C4E-B059-B52A38B5DBDE}" sibTransId="{8B499A69-8EBE-4021-8493-982A6D229175}"/>
    <dgm:cxn modelId="{1120243C-D27B-41C9-840F-5FF85768E0C4}" srcId="{F9A76EA4-C2E6-4FCD-B1D2-4A1C602C3A1B}" destId="{2E9475EB-89B9-47F0-85B9-653EC4C5BD6C}" srcOrd="6" destOrd="0" parTransId="{0E266F28-C699-4E56-BD94-AE6B1873D323}" sibTransId="{17D51F9F-E5BA-4016-8A15-3170A3B0DE50}"/>
    <dgm:cxn modelId="{E646183E-D8BD-49D5-84EE-3BD84F76FF77}" srcId="{F9A76EA4-C2E6-4FCD-B1D2-4A1C602C3A1B}" destId="{D56EFBDA-CB2B-4658-8F77-5782D39F60A5}" srcOrd="7" destOrd="0" parTransId="{FD73B639-6F5E-4666-9566-4C4DDC2547FE}" sibTransId="{65583A36-D85A-4068-AA7C-A91D1F47D77C}"/>
    <dgm:cxn modelId="{C2DA7E60-472A-441D-8776-7CC3226B1C0D}" type="presOf" srcId="{1C0E534E-C9F3-4F99-AAF4-3550F53FFBA4}" destId="{B9E78332-91D2-4EEF-9BC3-EF21E9FE3E49}" srcOrd="0" destOrd="0" presId="urn:microsoft.com/office/officeart/2005/8/layout/hList1"/>
    <dgm:cxn modelId="{C589BA72-E309-470C-8405-DB9675CB405C}" srcId="{F9A76EA4-C2E6-4FCD-B1D2-4A1C602C3A1B}" destId="{233C0D64-2967-4F8F-BD74-EB20323F40E2}" srcOrd="8" destOrd="0" parTransId="{022E3925-E63C-404A-9C61-75C30F0967DC}" sibTransId="{005E4D14-4EE6-45BB-8F48-148A210FDB8D}"/>
    <dgm:cxn modelId="{8FAA6E78-0A40-4DF5-B7BD-C469DA1FF4B7}" type="presOf" srcId="{002220B2-D1EA-43C1-9D34-886EBA5CA7EC}" destId="{649E6021-F747-4C9E-A0F0-60A8B4E48D42}" srcOrd="0" destOrd="3" presId="urn:microsoft.com/office/officeart/2005/8/layout/hList1"/>
    <dgm:cxn modelId="{45C41081-129E-4B60-B64A-ABFE618BEE97}" type="presOf" srcId="{CF1A5746-A5F4-45F6-A4B1-56C4DEE767DD}" destId="{649E6021-F747-4C9E-A0F0-60A8B4E48D42}" srcOrd="0" destOrd="5" presId="urn:microsoft.com/office/officeart/2005/8/layout/hList1"/>
    <dgm:cxn modelId="{08526582-0067-4000-AB95-3F189A54896E}" srcId="{1C0E534E-C9F3-4F99-AAF4-3550F53FFBA4}" destId="{949521C1-D5FB-48B2-8D1A-7883CDDD2430}" srcOrd="1" destOrd="0" parTransId="{26470833-00EE-429D-AD74-F60992B4D111}" sibTransId="{83E50DE3-8E66-45EE-BBBF-2BFD0B02F5F7}"/>
    <dgm:cxn modelId="{A718CB83-57A6-41DC-AAB6-115FF9A1C05C}" type="presOf" srcId="{D56EFBDA-CB2B-4658-8F77-5782D39F60A5}" destId="{649E6021-F747-4C9E-A0F0-60A8B4E48D42}" srcOrd="0" destOrd="7" presId="urn:microsoft.com/office/officeart/2005/8/layout/hList1"/>
    <dgm:cxn modelId="{1349A98B-9FCB-4D7A-8662-4FFE8A334ECB}" srcId="{F9A76EA4-C2E6-4FCD-B1D2-4A1C602C3A1B}" destId="{F7338D01-6027-4C0E-8292-D38CF30FD6F8}" srcOrd="2" destOrd="0" parTransId="{0757BB10-DA21-4D40-9957-7640F3B7691D}" sibTransId="{07B6EFA2-0FAB-4907-9696-CB70C8E74D67}"/>
    <dgm:cxn modelId="{56312A95-E8AB-4299-8C1D-E170A8A20B59}" type="presOf" srcId="{F9A76EA4-C2E6-4FCD-B1D2-4A1C602C3A1B}" destId="{78224D92-0D77-4F84-92E5-16F85150AAA3}" srcOrd="0" destOrd="0" presId="urn:microsoft.com/office/officeart/2005/8/layout/hList1"/>
    <dgm:cxn modelId="{939DBE9E-7B17-4326-96C6-89532E43429D}" type="presOf" srcId="{0D470C19-A32B-4262-9289-D959F3091941}" destId="{649E6021-F747-4C9E-A0F0-60A8B4E48D42}" srcOrd="0" destOrd="0" presId="urn:microsoft.com/office/officeart/2005/8/layout/hList1"/>
    <dgm:cxn modelId="{FB51E8A0-7485-4690-AFBC-098AA2BD4EFA}" srcId="{1C0E534E-C9F3-4F99-AAF4-3550F53FFBA4}" destId="{5E0E96EB-B5F0-42E4-88B5-28E3F91FA32E}" srcOrd="2" destOrd="0" parTransId="{DB75E2CF-3DF8-4797-B806-0B08F0626C05}" sibTransId="{00689372-207D-4352-90F7-61E0B915755E}"/>
    <dgm:cxn modelId="{C18FF4A0-DDBF-4688-8D75-9E5F27109CDD}" type="presOf" srcId="{5E0E96EB-B5F0-42E4-88B5-28E3F91FA32E}" destId="{871E0152-F64E-412F-88D1-7728D22BEA88}" srcOrd="0" destOrd="2" presId="urn:microsoft.com/office/officeart/2005/8/layout/hList1"/>
    <dgm:cxn modelId="{0B2F08BE-74CB-494B-8470-E58F90BEC03C}" srcId="{F9A76EA4-C2E6-4FCD-B1D2-4A1C602C3A1B}" destId="{A0E5F65D-D26B-4285-8C05-4A59B0DB437A}" srcOrd="4" destOrd="0" parTransId="{A7FE4900-AAEF-4E15-BA83-E584131BB1BD}" sibTransId="{6E394C53-C8CF-4FB9-A9CF-4444AA576A7E}"/>
    <dgm:cxn modelId="{58A253D4-41E8-44DB-8CFA-537C79E0581F}" srcId="{F9A76EA4-C2E6-4FCD-B1D2-4A1C602C3A1B}" destId="{0D470C19-A32B-4262-9289-D959F3091941}" srcOrd="0" destOrd="0" parTransId="{B1E1F6ED-CB8B-41B7-A7FF-9A57AED68CDB}" sibTransId="{48375BF9-59D5-44D1-A12F-7CB7D713755E}"/>
    <dgm:cxn modelId="{301D87D4-40E1-4EF1-9C6B-0B84932B0EF5}" srcId="{F9A76EA4-C2E6-4FCD-B1D2-4A1C602C3A1B}" destId="{002220B2-D1EA-43C1-9D34-886EBA5CA7EC}" srcOrd="3" destOrd="0" parTransId="{5BC693C5-472D-469A-A002-AA0071265BEE}" sibTransId="{19E4E93E-4C0A-4B78-A22A-DD1B8EAACB08}"/>
    <dgm:cxn modelId="{2119E8D7-0E46-458F-A066-3F68A0EA1C31}" type="presOf" srcId="{D67B5EFD-917E-45E5-A9B9-FA7887E56D1E}" destId="{649E6021-F747-4C9E-A0F0-60A8B4E48D42}" srcOrd="0" destOrd="1" presId="urn:microsoft.com/office/officeart/2005/8/layout/hList1"/>
    <dgm:cxn modelId="{337F99D9-5EC6-4B87-8D3F-96A03929CCA0}" type="presOf" srcId="{2E9475EB-89B9-47F0-85B9-653EC4C5BD6C}" destId="{649E6021-F747-4C9E-A0F0-60A8B4E48D42}" srcOrd="0" destOrd="6" presId="urn:microsoft.com/office/officeart/2005/8/layout/hList1"/>
    <dgm:cxn modelId="{D77583E4-146F-43FE-AF4E-805288A25448}" type="presOf" srcId="{3487A8D7-91F3-4DC0-9EA7-1EE0C1FECF60}" destId="{649E6021-F747-4C9E-A0F0-60A8B4E48D42}" srcOrd="0" destOrd="9" presId="urn:microsoft.com/office/officeart/2005/8/layout/hList1"/>
    <dgm:cxn modelId="{E2CCFEE9-0EF0-44F0-B05C-DCC0F2136AAD}" type="presOf" srcId="{233C0D64-2967-4F8F-BD74-EB20323F40E2}" destId="{649E6021-F747-4C9E-A0F0-60A8B4E48D42}" srcOrd="0" destOrd="8" presId="urn:microsoft.com/office/officeart/2005/8/layout/hList1"/>
    <dgm:cxn modelId="{45A42DF5-4A0B-4A98-A2B6-16C532589E3B}" type="presOf" srcId="{F7338D01-6027-4C0E-8292-D38CF30FD6F8}" destId="{649E6021-F747-4C9E-A0F0-60A8B4E48D42}" srcOrd="0" destOrd="2" presId="urn:microsoft.com/office/officeart/2005/8/layout/hList1"/>
    <dgm:cxn modelId="{791EC0F9-7EBD-4421-BCAC-8FA033C8B359}" srcId="{3878FFD4-B624-4068-8A58-DFF5DD799EA0}" destId="{1C0E534E-C9F3-4F99-AAF4-3550F53FFBA4}" srcOrd="1" destOrd="0" parTransId="{85CBD66E-C690-4BDC-9FE2-935334793DFE}" sibTransId="{DA081437-2F50-42AC-88E1-5317FF3A5E60}"/>
    <dgm:cxn modelId="{BFA1D8AF-8525-48CF-A2D9-C29308210DF2}" type="presParOf" srcId="{20AC0D2D-ED38-40FF-A9F3-CAACD11B6182}" destId="{CA945A7F-F5CF-4564-BC0A-9E84E5214A2C}" srcOrd="0" destOrd="0" presId="urn:microsoft.com/office/officeart/2005/8/layout/hList1"/>
    <dgm:cxn modelId="{05D3F321-0FA9-4A0C-81C4-349B9D06BFB8}" type="presParOf" srcId="{CA945A7F-F5CF-4564-BC0A-9E84E5214A2C}" destId="{78224D92-0D77-4F84-92E5-16F85150AAA3}" srcOrd="0" destOrd="0" presId="urn:microsoft.com/office/officeart/2005/8/layout/hList1"/>
    <dgm:cxn modelId="{2C80F0E4-07B3-4D11-B37B-2856F16CC089}" type="presParOf" srcId="{CA945A7F-F5CF-4564-BC0A-9E84E5214A2C}" destId="{649E6021-F747-4C9E-A0F0-60A8B4E48D42}" srcOrd="1" destOrd="0" presId="urn:microsoft.com/office/officeart/2005/8/layout/hList1"/>
    <dgm:cxn modelId="{1368B130-7245-4065-AD3D-9D1CAA34B762}" type="presParOf" srcId="{20AC0D2D-ED38-40FF-A9F3-CAACD11B6182}" destId="{BF2909BF-E72A-435A-835D-8B4FD4FE6A24}" srcOrd="1" destOrd="0" presId="urn:microsoft.com/office/officeart/2005/8/layout/hList1"/>
    <dgm:cxn modelId="{29E3D4E8-8C37-466B-ABA9-C49CBCE642D1}" type="presParOf" srcId="{20AC0D2D-ED38-40FF-A9F3-CAACD11B6182}" destId="{DD18204F-5440-4C83-8284-8E66D1DBA41E}" srcOrd="2" destOrd="0" presId="urn:microsoft.com/office/officeart/2005/8/layout/hList1"/>
    <dgm:cxn modelId="{EBD2C0AE-49B1-4DAA-B125-6CC8CB832F32}" type="presParOf" srcId="{DD18204F-5440-4C83-8284-8E66D1DBA41E}" destId="{B9E78332-91D2-4EEF-9BC3-EF21E9FE3E49}" srcOrd="0" destOrd="0" presId="urn:microsoft.com/office/officeart/2005/8/layout/hList1"/>
    <dgm:cxn modelId="{120067EB-3FE2-4F3F-96E0-EC232097DDF6}" type="presParOf" srcId="{DD18204F-5440-4C83-8284-8E66D1DBA41E}" destId="{871E0152-F64E-412F-88D1-7728D22BEA8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4A90BBE-6B0A-4266-9D41-2DC78A31CEB7}" type="doc">
      <dgm:prSet loTypeId="urn:microsoft.com/office/officeart/2005/8/layout/hProcess9" loCatId="process" qsTypeId="urn:microsoft.com/office/officeart/2005/8/quickstyle/simple1" qsCatId="simple" csTypeId="urn:microsoft.com/office/officeart/2005/8/colors/accent1_2" csCatId="accent1" phldr="1"/>
      <dgm:spPr/>
    </dgm:pt>
    <dgm:pt modelId="{AA52914C-F5B7-4950-A0E8-DC654D6E8695}">
      <dgm:prSet phldrT="[Text]"/>
      <dgm:spPr/>
      <dgm:t>
        <a:bodyPr/>
        <a:lstStyle/>
        <a:p>
          <a:r>
            <a:rPr lang="cs-CZ" dirty="0"/>
            <a:t>Porušení právní povinnosti</a:t>
          </a:r>
        </a:p>
      </dgm:t>
    </dgm:pt>
    <dgm:pt modelId="{808EB0A6-35F2-4783-B849-1DB80341C372}" type="parTrans" cxnId="{79781423-FBB2-422B-938B-0CF8F3E06D8C}">
      <dgm:prSet/>
      <dgm:spPr/>
      <dgm:t>
        <a:bodyPr/>
        <a:lstStyle/>
        <a:p>
          <a:endParaRPr lang="cs-CZ"/>
        </a:p>
      </dgm:t>
    </dgm:pt>
    <dgm:pt modelId="{FA3BB066-69D3-4F6D-A382-E6F71B5BDE47}" type="sibTrans" cxnId="{79781423-FBB2-422B-938B-0CF8F3E06D8C}">
      <dgm:prSet/>
      <dgm:spPr/>
      <dgm:t>
        <a:bodyPr/>
        <a:lstStyle/>
        <a:p>
          <a:endParaRPr lang="cs-CZ"/>
        </a:p>
      </dgm:t>
    </dgm:pt>
    <dgm:pt modelId="{1E060B74-FB64-46EB-A398-97EF8CA3095E}">
      <dgm:prSet phldrT="[Text]"/>
      <dgm:spPr/>
      <dgm:t>
        <a:bodyPr/>
        <a:lstStyle/>
        <a:p>
          <a:r>
            <a:rPr lang="cs-CZ" dirty="0"/>
            <a:t>Příčinná souvislost</a:t>
          </a:r>
        </a:p>
      </dgm:t>
    </dgm:pt>
    <dgm:pt modelId="{E0109667-A599-411B-9467-ED503F57D5FE}" type="parTrans" cxnId="{C55D0099-B8B6-45AC-AE3C-C9A4D6EBF539}">
      <dgm:prSet/>
      <dgm:spPr/>
      <dgm:t>
        <a:bodyPr/>
        <a:lstStyle/>
        <a:p>
          <a:endParaRPr lang="cs-CZ"/>
        </a:p>
      </dgm:t>
    </dgm:pt>
    <dgm:pt modelId="{A0C8037F-067E-473D-93D9-F32439FFACE4}" type="sibTrans" cxnId="{C55D0099-B8B6-45AC-AE3C-C9A4D6EBF539}">
      <dgm:prSet/>
      <dgm:spPr/>
      <dgm:t>
        <a:bodyPr/>
        <a:lstStyle/>
        <a:p>
          <a:endParaRPr lang="cs-CZ"/>
        </a:p>
      </dgm:t>
    </dgm:pt>
    <dgm:pt modelId="{A858845D-40A6-409A-89BC-C063217903BF}">
      <dgm:prSet phldrT="[Text]"/>
      <dgm:spPr/>
      <dgm:t>
        <a:bodyPr/>
        <a:lstStyle/>
        <a:p>
          <a:r>
            <a:rPr lang="cs-CZ" dirty="0"/>
            <a:t>Škoda/porušení právem chráněného zájmu </a:t>
          </a:r>
        </a:p>
      </dgm:t>
    </dgm:pt>
    <dgm:pt modelId="{62885FD0-0501-48E1-8C59-64EE2E25F723}" type="parTrans" cxnId="{A60BB0EC-9F18-4BEB-AF18-DDB989192D06}">
      <dgm:prSet/>
      <dgm:spPr/>
      <dgm:t>
        <a:bodyPr/>
        <a:lstStyle/>
        <a:p>
          <a:endParaRPr lang="cs-CZ"/>
        </a:p>
      </dgm:t>
    </dgm:pt>
    <dgm:pt modelId="{6AEF39AD-C98D-492A-AB60-384BFC71706B}" type="sibTrans" cxnId="{A60BB0EC-9F18-4BEB-AF18-DDB989192D06}">
      <dgm:prSet/>
      <dgm:spPr/>
      <dgm:t>
        <a:bodyPr/>
        <a:lstStyle/>
        <a:p>
          <a:endParaRPr lang="cs-CZ"/>
        </a:p>
      </dgm:t>
    </dgm:pt>
    <dgm:pt modelId="{795866D1-F8EB-4B85-A1B4-4A576D365D29}" type="pres">
      <dgm:prSet presAssocID="{74A90BBE-6B0A-4266-9D41-2DC78A31CEB7}" presName="CompostProcess" presStyleCnt="0">
        <dgm:presLayoutVars>
          <dgm:dir/>
          <dgm:resizeHandles val="exact"/>
        </dgm:presLayoutVars>
      </dgm:prSet>
      <dgm:spPr/>
    </dgm:pt>
    <dgm:pt modelId="{1E24CFFF-5560-4C99-B2DE-2BF82B4A48F8}" type="pres">
      <dgm:prSet presAssocID="{74A90BBE-6B0A-4266-9D41-2DC78A31CEB7}" presName="arrow" presStyleLbl="bgShp" presStyleIdx="0" presStyleCnt="1"/>
      <dgm:spPr/>
    </dgm:pt>
    <dgm:pt modelId="{F9CA8E16-8F54-44B0-9434-DF8DAA383076}" type="pres">
      <dgm:prSet presAssocID="{74A90BBE-6B0A-4266-9D41-2DC78A31CEB7}" presName="linearProcess" presStyleCnt="0"/>
      <dgm:spPr/>
    </dgm:pt>
    <dgm:pt modelId="{40EF2D1B-605B-4017-B23F-B4C04BD07358}" type="pres">
      <dgm:prSet presAssocID="{AA52914C-F5B7-4950-A0E8-DC654D6E8695}" presName="textNode" presStyleLbl="node1" presStyleIdx="0" presStyleCnt="3">
        <dgm:presLayoutVars>
          <dgm:bulletEnabled val="1"/>
        </dgm:presLayoutVars>
      </dgm:prSet>
      <dgm:spPr/>
    </dgm:pt>
    <dgm:pt modelId="{B355A0EB-AA44-4725-B9F5-15AF57B5505C}" type="pres">
      <dgm:prSet presAssocID="{FA3BB066-69D3-4F6D-A382-E6F71B5BDE47}" presName="sibTrans" presStyleCnt="0"/>
      <dgm:spPr/>
    </dgm:pt>
    <dgm:pt modelId="{0B6DEE88-26D3-4E3C-87B5-AACEE19339F2}" type="pres">
      <dgm:prSet presAssocID="{1E060B74-FB64-46EB-A398-97EF8CA3095E}" presName="textNode" presStyleLbl="node1" presStyleIdx="1" presStyleCnt="3">
        <dgm:presLayoutVars>
          <dgm:bulletEnabled val="1"/>
        </dgm:presLayoutVars>
      </dgm:prSet>
      <dgm:spPr/>
    </dgm:pt>
    <dgm:pt modelId="{01295893-1B91-43FE-B11B-EF322006D9AC}" type="pres">
      <dgm:prSet presAssocID="{A0C8037F-067E-473D-93D9-F32439FFACE4}" presName="sibTrans" presStyleCnt="0"/>
      <dgm:spPr/>
    </dgm:pt>
    <dgm:pt modelId="{8BC8222D-62E4-4BB0-897C-BE098E1E161B}" type="pres">
      <dgm:prSet presAssocID="{A858845D-40A6-409A-89BC-C063217903BF}" presName="textNode" presStyleLbl="node1" presStyleIdx="2" presStyleCnt="3">
        <dgm:presLayoutVars>
          <dgm:bulletEnabled val="1"/>
        </dgm:presLayoutVars>
      </dgm:prSet>
      <dgm:spPr/>
    </dgm:pt>
  </dgm:ptLst>
  <dgm:cxnLst>
    <dgm:cxn modelId="{79781423-FBB2-422B-938B-0CF8F3E06D8C}" srcId="{74A90BBE-6B0A-4266-9D41-2DC78A31CEB7}" destId="{AA52914C-F5B7-4950-A0E8-DC654D6E8695}" srcOrd="0" destOrd="0" parTransId="{808EB0A6-35F2-4783-B849-1DB80341C372}" sibTransId="{FA3BB066-69D3-4F6D-A382-E6F71B5BDE47}"/>
    <dgm:cxn modelId="{CAB9A740-F417-4B45-8618-6DAF162AEAA9}" type="presOf" srcId="{AA52914C-F5B7-4950-A0E8-DC654D6E8695}" destId="{40EF2D1B-605B-4017-B23F-B4C04BD07358}" srcOrd="0" destOrd="0" presId="urn:microsoft.com/office/officeart/2005/8/layout/hProcess9"/>
    <dgm:cxn modelId="{A3A5387C-2DED-476F-9396-BFFD95A1C095}" type="presOf" srcId="{74A90BBE-6B0A-4266-9D41-2DC78A31CEB7}" destId="{795866D1-F8EB-4B85-A1B4-4A576D365D29}" srcOrd="0" destOrd="0" presId="urn:microsoft.com/office/officeart/2005/8/layout/hProcess9"/>
    <dgm:cxn modelId="{2B1F6C80-DE7C-47B4-A048-B24B0465BFC1}" type="presOf" srcId="{1E060B74-FB64-46EB-A398-97EF8CA3095E}" destId="{0B6DEE88-26D3-4E3C-87B5-AACEE19339F2}" srcOrd="0" destOrd="0" presId="urn:microsoft.com/office/officeart/2005/8/layout/hProcess9"/>
    <dgm:cxn modelId="{C55D0099-B8B6-45AC-AE3C-C9A4D6EBF539}" srcId="{74A90BBE-6B0A-4266-9D41-2DC78A31CEB7}" destId="{1E060B74-FB64-46EB-A398-97EF8CA3095E}" srcOrd="1" destOrd="0" parTransId="{E0109667-A599-411B-9467-ED503F57D5FE}" sibTransId="{A0C8037F-067E-473D-93D9-F32439FFACE4}"/>
    <dgm:cxn modelId="{A60BB0EC-9F18-4BEB-AF18-DDB989192D06}" srcId="{74A90BBE-6B0A-4266-9D41-2DC78A31CEB7}" destId="{A858845D-40A6-409A-89BC-C063217903BF}" srcOrd="2" destOrd="0" parTransId="{62885FD0-0501-48E1-8C59-64EE2E25F723}" sibTransId="{6AEF39AD-C98D-492A-AB60-384BFC71706B}"/>
    <dgm:cxn modelId="{627E24ED-F2A6-410F-9ED5-9277D1D423C6}" type="presOf" srcId="{A858845D-40A6-409A-89BC-C063217903BF}" destId="{8BC8222D-62E4-4BB0-897C-BE098E1E161B}" srcOrd="0" destOrd="0" presId="urn:microsoft.com/office/officeart/2005/8/layout/hProcess9"/>
    <dgm:cxn modelId="{2AED48AC-A139-4F68-85F2-AC63C187B415}" type="presParOf" srcId="{795866D1-F8EB-4B85-A1B4-4A576D365D29}" destId="{1E24CFFF-5560-4C99-B2DE-2BF82B4A48F8}" srcOrd="0" destOrd="0" presId="urn:microsoft.com/office/officeart/2005/8/layout/hProcess9"/>
    <dgm:cxn modelId="{7852D415-E8BC-4A34-8ACA-0DFC6D7840EB}" type="presParOf" srcId="{795866D1-F8EB-4B85-A1B4-4A576D365D29}" destId="{F9CA8E16-8F54-44B0-9434-DF8DAA383076}" srcOrd="1" destOrd="0" presId="urn:microsoft.com/office/officeart/2005/8/layout/hProcess9"/>
    <dgm:cxn modelId="{88F66848-C0DB-4577-8013-028730AB2DFB}" type="presParOf" srcId="{F9CA8E16-8F54-44B0-9434-DF8DAA383076}" destId="{40EF2D1B-605B-4017-B23F-B4C04BD07358}" srcOrd="0" destOrd="0" presId="urn:microsoft.com/office/officeart/2005/8/layout/hProcess9"/>
    <dgm:cxn modelId="{C0C66EE3-A1E2-489A-9880-BE4A7FB44669}" type="presParOf" srcId="{F9CA8E16-8F54-44B0-9434-DF8DAA383076}" destId="{B355A0EB-AA44-4725-B9F5-15AF57B5505C}" srcOrd="1" destOrd="0" presId="urn:microsoft.com/office/officeart/2005/8/layout/hProcess9"/>
    <dgm:cxn modelId="{29B328AA-5CEE-4159-8473-FAD6FB89A545}" type="presParOf" srcId="{F9CA8E16-8F54-44B0-9434-DF8DAA383076}" destId="{0B6DEE88-26D3-4E3C-87B5-AACEE19339F2}" srcOrd="2" destOrd="0" presId="urn:microsoft.com/office/officeart/2005/8/layout/hProcess9"/>
    <dgm:cxn modelId="{68CD81B0-5A2D-4322-9EE2-C83C6B268BC9}" type="presParOf" srcId="{F9CA8E16-8F54-44B0-9434-DF8DAA383076}" destId="{01295893-1B91-43FE-B11B-EF322006D9AC}" srcOrd="3" destOrd="0" presId="urn:microsoft.com/office/officeart/2005/8/layout/hProcess9"/>
    <dgm:cxn modelId="{5C7B8A0D-428A-4026-B7FD-B48C7F730119}" type="presParOf" srcId="{F9CA8E16-8F54-44B0-9434-DF8DAA383076}" destId="{8BC8222D-62E4-4BB0-897C-BE098E1E161B}"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A5A2E93-9605-4486-8760-F741AA2747A8}" type="doc">
      <dgm:prSet loTypeId="urn:microsoft.com/office/officeart/2005/8/layout/vList5" loCatId="list" qsTypeId="urn:microsoft.com/office/officeart/2005/8/quickstyle/simple1" qsCatId="simple" csTypeId="urn:microsoft.com/office/officeart/2005/8/colors/accent0_2" csCatId="mainScheme" phldr="1"/>
      <dgm:spPr/>
      <dgm:t>
        <a:bodyPr/>
        <a:lstStyle/>
        <a:p>
          <a:endParaRPr lang="cs-CZ"/>
        </a:p>
      </dgm:t>
    </dgm:pt>
    <dgm:pt modelId="{4004D46C-C3EE-46E6-AE41-37875FEB5112}">
      <dgm:prSet/>
      <dgm:spPr>
        <a:solidFill>
          <a:srgbClr val="FF0000"/>
        </a:solidFill>
      </dgm:spPr>
      <dgm:t>
        <a:bodyPr/>
        <a:lstStyle/>
        <a:p>
          <a:pPr rtl="0"/>
          <a:r>
            <a:rPr lang="cs-CZ" dirty="0">
              <a:solidFill>
                <a:schemeClr val="bg1"/>
              </a:solidFill>
            </a:rPr>
            <a:t>Povinnost daná</a:t>
          </a:r>
        </a:p>
      </dgm:t>
    </dgm:pt>
    <dgm:pt modelId="{8196F854-4EDB-49E0-B61A-11CE333EA034}" type="parTrans" cxnId="{EA610DE8-24EB-461B-880C-CA38F691FE41}">
      <dgm:prSet/>
      <dgm:spPr/>
      <dgm:t>
        <a:bodyPr/>
        <a:lstStyle/>
        <a:p>
          <a:endParaRPr lang="cs-CZ"/>
        </a:p>
      </dgm:t>
    </dgm:pt>
    <dgm:pt modelId="{AFFD8CD7-4CE9-4842-B097-91C0E5A05ACC}" type="sibTrans" cxnId="{EA610DE8-24EB-461B-880C-CA38F691FE41}">
      <dgm:prSet/>
      <dgm:spPr/>
      <dgm:t>
        <a:bodyPr/>
        <a:lstStyle/>
        <a:p>
          <a:endParaRPr lang="cs-CZ"/>
        </a:p>
      </dgm:t>
    </dgm:pt>
    <dgm:pt modelId="{AE3DC9A6-EACB-46EA-8E67-B86750DE5CD7}">
      <dgm:prSet/>
      <dgm:spPr/>
      <dgm:t>
        <a:bodyPr/>
        <a:lstStyle/>
        <a:p>
          <a:pPr rtl="0"/>
          <a:r>
            <a:rPr lang="cs-CZ"/>
            <a:t>Ze Smlouvy </a:t>
          </a:r>
        </a:p>
      </dgm:t>
    </dgm:pt>
    <dgm:pt modelId="{FA8C2E48-7952-4C8E-BFBB-48F083F8A1EB}" type="parTrans" cxnId="{45ADFCA0-6758-4296-AE75-5FEB9B0481D5}">
      <dgm:prSet/>
      <dgm:spPr/>
      <dgm:t>
        <a:bodyPr/>
        <a:lstStyle/>
        <a:p>
          <a:endParaRPr lang="cs-CZ"/>
        </a:p>
      </dgm:t>
    </dgm:pt>
    <dgm:pt modelId="{BD4ACE22-D405-4818-9109-CDC6FCC1DBD3}" type="sibTrans" cxnId="{45ADFCA0-6758-4296-AE75-5FEB9B0481D5}">
      <dgm:prSet/>
      <dgm:spPr/>
      <dgm:t>
        <a:bodyPr/>
        <a:lstStyle/>
        <a:p>
          <a:endParaRPr lang="cs-CZ"/>
        </a:p>
      </dgm:t>
    </dgm:pt>
    <dgm:pt modelId="{04B125D2-596F-46F7-AFDE-3D7A0CE68448}">
      <dgm:prSet/>
      <dgm:spPr/>
      <dgm:t>
        <a:bodyPr/>
        <a:lstStyle/>
        <a:p>
          <a:pPr rtl="0"/>
          <a:r>
            <a:rPr lang="cs-CZ"/>
            <a:t>Ze Zákona</a:t>
          </a:r>
        </a:p>
      </dgm:t>
    </dgm:pt>
    <dgm:pt modelId="{124533DE-CA57-4D8A-B257-D3A417A68EB1}" type="parTrans" cxnId="{19DFE406-C6EA-4765-9047-A20C5F7FCC82}">
      <dgm:prSet/>
      <dgm:spPr/>
      <dgm:t>
        <a:bodyPr/>
        <a:lstStyle/>
        <a:p>
          <a:endParaRPr lang="cs-CZ"/>
        </a:p>
      </dgm:t>
    </dgm:pt>
    <dgm:pt modelId="{5E6C516A-3BB4-4C63-A604-3D0F68B4F0E4}" type="sibTrans" cxnId="{19DFE406-C6EA-4765-9047-A20C5F7FCC82}">
      <dgm:prSet/>
      <dgm:spPr/>
      <dgm:t>
        <a:bodyPr/>
        <a:lstStyle/>
        <a:p>
          <a:endParaRPr lang="cs-CZ"/>
        </a:p>
      </dgm:t>
    </dgm:pt>
    <dgm:pt modelId="{B136226F-1670-4BC3-BE3A-4434509F7B5A}">
      <dgm:prSet/>
      <dgm:spPr>
        <a:solidFill>
          <a:srgbClr val="FF0000"/>
        </a:solidFill>
      </dgm:spPr>
      <dgm:t>
        <a:bodyPr/>
        <a:lstStyle/>
        <a:p>
          <a:pPr rtl="0"/>
          <a:r>
            <a:rPr lang="cs-CZ" dirty="0">
              <a:solidFill>
                <a:schemeClr val="bg1"/>
              </a:solidFill>
            </a:rPr>
            <a:t>Typy zavinění</a:t>
          </a:r>
        </a:p>
      </dgm:t>
    </dgm:pt>
    <dgm:pt modelId="{5151D8F8-AD12-415C-A484-4547A338BA40}" type="parTrans" cxnId="{3C8186F1-82B7-4E41-AD33-3134C120F27B}">
      <dgm:prSet/>
      <dgm:spPr/>
      <dgm:t>
        <a:bodyPr/>
        <a:lstStyle/>
        <a:p>
          <a:endParaRPr lang="cs-CZ"/>
        </a:p>
      </dgm:t>
    </dgm:pt>
    <dgm:pt modelId="{77749BCA-E8F7-43E6-88E0-A319FE1B5FC2}" type="sibTrans" cxnId="{3C8186F1-82B7-4E41-AD33-3134C120F27B}">
      <dgm:prSet/>
      <dgm:spPr/>
      <dgm:t>
        <a:bodyPr/>
        <a:lstStyle/>
        <a:p>
          <a:endParaRPr lang="cs-CZ"/>
        </a:p>
      </dgm:t>
    </dgm:pt>
    <dgm:pt modelId="{9BEEFE13-443C-48B7-9E5B-4AF9D2458681}">
      <dgm:prSet/>
      <dgm:spPr/>
      <dgm:t>
        <a:bodyPr/>
        <a:lstStyle/>
        <a:p>
          <a:pPr rtl="0"/>
          <a:r>
            <a:rPr lang="cs-CZ"/>
            <a:t>Úmysl</a:t>
          </a:r>
        </a:p>
      </dgm:t>
    </dgm:pt>
    <dgm:pt modelId="{3B1B8414-ED3A-4306-80C5-8816D40EB6E8}" type="parTrans" cxnId="{D13B6C6D-B83A-4413-A9DC-D792A69EA054}">
      <dgm:prSet/>
      <dgm:spPr/>
      <dgm:t>
        <a:bodyPr/>
        <a:lstStyle/>
        <a:p>
          <a:endParaRPr lang="cs-CZ"/>
        </a:p>
      </dgm:t>
    </dgm:pt>
    <dgm:pt modelId="{171517DE-A085-46AD-8ACE-456A6D160918}" type="sibTrans" cxnId="{D13B6C6D-B83A-4413-A9DC-D792A69EA054}">
      <dgm:prSet/>
      <dgm:spPr/>
      <dgm:t>
        <a:bodyPr/>
        <a:lstStyle/>
        <a:p>
          <a:endParaRPr lang="cs-CZ"/>
        </a:p>
      </dgm:t>
    </dgm:pt>
    <dgm:pt modelId="{C3D9CA0D-70ED-4683-B082-1391647DE3DD}">
      <dgm:prSet/>
      <dgm:spPr/>
      <dgm:t>
        <a:bodyPr/>
        <a:lstStyle/>
        <a:p>
          <a:pPr rtl="0"/>
          <a:r>
            <a:rPr lang="cs-CZ"/>
            <a:t>Nedbalost</a:t>
          </a:r>
        </a:p>
      </dgm:t>
    </dgm:pt>
    <dgm:pt modelId="{FE21B705-A8D4-4A89-9104-0E223111C661}" type="parTrans" cxnId="{8F2B4DE5-F46C-47A8-9E5C-A3CECC91E122}">
      <dgm:prSet/>
      <dgm:spPr/>
      <dgm:t>
        <a:bodyPr/>
        <a:lstStyle/>
        <a:p>
          <a:endParaRPr lang="cs-CZ"/>
        </a:p>
      </dgm:t>
    </dgm:pt>
    <dgm:pt modelId="{3584FA4C-641A-4D54-AAA9-84366B070A6D}" type="sibTrans" cxnId="{8F2B4DE5-F46C-47A8-9E5C-A3CECC91E122}">
      <dgm:prSet/>
      <dgm:spPr/>
      <dgm:t>
        <a:bodyPr/>
        <a:lstStyle/>
        <a:p>
          <a:endParaRPr lang="cs-CZ"/>
        </a:p>
      </dgm:t>
    </dgm:pt>
    <dgm:pt modelId="{0A215F19-B06A-4F7C-8A67-7534B357138D}" type="pres">
      <dgm:prSet presAssocID="{BA5A2E93-9605-4486-8760-F741AA2747A8}" presName="Name0" presStyleCnt="0">
        <dgm:presLayoutVars>
          <dgm:dir/>
          <dgm:animLvl val="lvl"/>
          <dgm:resizeHandles val="exact"/>
        </dgm:presLayoutVars>
      </dgm:prSet>
      <dgm:spPr/>
    </dgm:pt>
    <dgm:pt modelId="{D935CE0E-035C-4DDD-8D51-9C3DE518FCB9}" type="pres">
      <dgm:prSet presAssocID="{4004D46C-C3EE-46E6-AE41-37875FEB5112}" presName="linNode" presStyleCnt="0"/>
      <dgm:spPr/>
    </dgm:pt>
    <dgm:pt modelId="{E0350528-6D67-4391-9A72-78FE494ED76B}" type="pres">
      <dgm:prSet presAssocID="{4004D46C-C3EE-46E6-AE41-37875FEB5112}" presName="parentText" presStyleLbl="node1" presStyleIdx="0" presStyleCnt="2">
        <dgm:presLayoutVars>
          <dgm:chMax val="1"/>
          <dgm:bulletEnabled val="1"/>
        </dgm:presLayoutVars>
      </dgm:prSet>
      <dgm:spPr/>
    </dgm:pt>
    <dgm:pt modelId="{8CE62558-1BC2-43EC-9D57-C716349960D0}" type="pres">
      <dgm:prSet presAssocID="{4004D46C-C3EE-46E6-AE41-37875FEB5112}" presName="descendantText" presStyleLbl="alignAccFollowNode1" presStyleIdx="0" presStyleCnt="2">
        <dgm:presLayoutVars>
          <dgm:bulletEnabled val="1"/>
        </dgm:presLayoutVars>
      </dgm:prSet>
      <dgm:spPr/>
    </dgm:pt>
    <dgm:pt modelId="{4BA50ECF-9D97-454A-B669-C9DF90D26CFE}" type="pres">
      <dgm:prSet presAssocID="{AFFD8CD7-4CE9-4842-B097-91C0E5A05ACC}" presName="sp" presStyleCnt="0"/>
      <dgm:spPr/>
    </dgm:pt>
    <dgm:pt modelId="{CF47ACEC-7B4D-46E6-808E-5B0B41A91D9B}" type="pres">
      <dgm:prSet presAssocID="{B136226F-1670-4BC3-BE3A-4434509F7B5A}" presName="linNode" presStyleCnt="0"/>
      <dgm:spPr/>
    </dgm:pt>
    <dgm:pt modelId="{FA4A756A-16F7-4591-B7B1-AB2FE5B8F4AC}" type="pres">
      <dgm:prSet presAssocID="{B136226F-1670-4BC3-BE3A-4434509F7B5A}" presName="parentText" presStyleLbl="node1" presStyleIdx="1" presStyleCnt="2" custLinFactNeighborX="-10474" custLinFactNeighborY="-21">
        <dgm:presLayoutVars>
          <dgm:chMax val="1"/>
          <dgm:bulletEnabled val="1"/>
        </dgm:presLayoutVars>
      </dgm:prSet>
      <dgm:spPr/>
    </dgm:pt>
    <dgm:pt modelId="{72CD7713-2025-449F-9F53-E1DB2AF1AF29}" type="pres">
      <dgm:prSet presAssocID="{B136226F-1670-4BC3-BE3A-4434509F7B5A}" presName="descendantText" presStyleLbl="alignAccFollowNode1" presStyleIdx="1" presStyleCnt="2">
        <dgm:presLayoutVars>
          <dgm:bulletEnabled val="1"/>
        </dgm:presLayoutVars>
      </dgm:prSet>
      <dgm:spPr/>
    </dgm:pt>
  </dgm:ptLst>
  <dgm:cxnLst>
    <dgm:cxn modelId="{19DFE406-C6EA-4765-9047-A20C5F7FCC82}" srcId="{4004D46C-C3EE-46E6-AE41-37875FEB5112}" destId="{04B125D2-596F-46F7-AFDE-3D7A0CE68448}" srcOrd="1" destOrd="0" parTransId="{124533DE-CA57-4D8A-B257-D3A417A68EB1}" sibTransId="{5E6C516A-3BB4-4C63-A604-3D0F68B4F0E4}"/>
    <dgm:cxn modelId="{6931790B-A4D7-43D2-98C3-FDDADD564669}" type="presOf" srcId="{BA5A2E93-9605-4486-8760-F741AA2747A8}" destId="{0A215F19-B06A-4F7C-8A67-7534B357138D}" srcOrd="0" destOrd="0" presId="urn:microsoft.com/office/officeart/2005/8/layout/vList5"/>
    <dgm:cxn modelId="{FA007632-D759-478E-B31F-3B9BA41BDC77}" type="presOf" srcId="{C3D9CA0D-70ED-4683-B082-1391647DE3DD}" destId="{72CD7713-2025-449F-9F53-E1DB2AF1AF29}" srcOrd="0" destOrd="1" presId="urn:microsoft.com/office/officeart/2005/8/layout/vList5"/>
    <dgm:cxn modelId="{D13B6C6D-B83A-4413-A9DC-D792A69EA054}" srcId="{B136226F-1670-4BC3-BE3A-4434509F7B5A}" destId="{9BEEFE13-443C-48B7-9E5B-4AF9D2458681}" srcOrd="0" destOrd="0" parTransId="{3B1B8414-ED3A-4306-80C5-8816D40EB6E8}" sibTransId="{171517DE-A085-46AD-8ACE-456A6D160918}"/>
    <dgm:cxn modelId="{AC94418C-05E2-417E-8664-47EFF189B810}" type="presOf" srcId="{04B125D2-596F-46F7-AFDE-3D7A0CE68448}" destId="{8CE62558-1BC2-43EC-9D57-C716349960D0}" srcOrd="0" destOrd="1" presId="urn:microsoft.com/office/officeart/2005/8/layout/vList5"/>
    <dgm:cxn modelId="{45ADFCA0-6758-4296-AE75-5FEB9B0481D5}" srcId="{4004D46C-C3EE-46E6-AE41-37875FEB5112}" destId="{AE3DC9A6-EACB-46EA-8E67-B86750DE5CD7}" srcOrd="0" destOrd="0" parTransId="{FA8C2E48-7952-4C8E-BFBB-48F083F8A1EB}" sibTransId="{BD4ACE22-D405-4818-9109-CDC6FCC1DBD3}"/>
    <dgm:cxn modelId="{AD6309AA-0809-4E33-935C-C21A9E57F562}" type="presOf" srcId="{4004D46C-C3EE-46E6-AE41-37875FEB5112}" destId="{E0350528-6D67-4391-9A72-78FE494ED76B}" srcOrd="0" destOrd="0" presId="urn:microsoft.com/office/officeart/2005/8/layout/vList5"/>
    <dgm:cxn modelId="{9A55E7B8-1733-4DD6-ABAD-B37A4181E2BE}" type="presOf" srcId="{9BEEFE13-443C-48B7-9E5B-4AF9D2458681}" destId="{72CD7713-2025-449F-9F53-E1DB2AF1AF29}" srcOrd="0" destOrd="0" presId="urn:microsoft.com/office/officeart/2005/8/layout/vList5"/>
    <dgm:cxn modelId="{1FDB61DC-3B81-4254-8D98-4A64E1397DC8}" type="presOf" srcId="{AE3DC9A6-EACB-46EA-8E67-B86750DE5CD7}" destId="{8CE62558-1BC2-43EC-9D57-C716349960D0}" srcOrd="0" destOrd="0" presId="urn:microsoft.com/office/officeart/2005/8/layout/vList5"/>
    <dgm:cxn modelId="{8F2B4DE5-F46C-47A8-9E5C-A3CECC91E122}" srcId="{B136226F-1670-4BC3-BE3A-4434509F7B5A}" destId="{C3D9CA0D-70ED-4683-B082-1391647DE3DD}" srcOrd="1" destOrd="0" parTransId="{FE21B705-A8D4-4A89-9104-0E223111C661}" sibTransId="{3584FA4C-641A-4D54-AAA9-84366B070A6D}"/>
    <dgm:cxn modelId="{EA610DE8-24EB-461B-880C-CA38F691FE41}" srcId="{BA5A2E93-9605-4486-8760-F741AA2747A8}" destId="{4004D46C-C3EE-46E6-AE41-37875FEB5112}" srcOrd="0" destOrd="0" parTransId="{8196F854-4EDB-49E0-B61A-11CE333EA034}" sibTransId="{AFFD8CD7-4CE9-4842-B097-91C0E5A05ACC}"/>
    <dgm:cxn modelId="{3C8186F1-82B7-4E41-AD33-3134C120F27B}" srcId="{BA5A2E93-9605-4486-8760-F741AA2747A8}" destId="{B136226F-1670-4BC3-BE3A-4434509F7B5A}" srcOrd="1" destOrd="0" parTransId="{5151D8F8-AD12-415C-A484-4547A338BA40}" sibTransId="{77749BCA-E8F7-43E6-88E0-A319FE1B5FC2}"/>
    <dgm:cxn modelId="{3C73E4FF-E55E-4B2B-87E9-DB0FC8650174}" type="presOf" srcId="{B136226F-1670-4BC3-BE3A-4434509F7B5A}" destId="{FA4A756A-16F7-4591-B7B1-AB2FE5B8F4AC}" srcOrd="0" destOrd="0" presId="urn:microsoft.com/office/officeart/2005/8/layout/vList5"/>
    <dgm:cxn modelId="{90CA7713-89EB-46BB-948D-6CA0DADF1A22}" type="presParOf" srcId="{0A215F19-B06A-4F7C-8A67-7534B357138D}" destId="{D935CE0E-035C-4DDD-8D51-9C3DE518FCB9}" srcOrd="0" destOrd="0" presId="urn:microsoft.com/office/officeart/2005/8/layout/vList5"/>
    <dgm:cxn modelId="{CD0B9387-51E8-4DD3-94EE-0713CD4106F4}" type="presParOf" srcId="{D935CE0E-035C-4DDD-8D51-9C3DE518FCB9}" destId="{E0350528-6D67-4391-9A72-78FE494ED76B}" srcOrd="0" destOrd="0" presId="urn:microsoft.com/office/officeart/2005/8/layout/vList5"/>
    <dgm:cxn modelId="{43C3154C-6AF8-4205-B48B-3E589C289591}" type="presParOf" srcId="{D935CE0E-035C-4DDD-8D51-9C3DE518FCB9}" destId="{8CE62558-1BC2-43EC-9D57-C716349960D0}" srcOrd="1" destOrd="0" presId="urn:microsoft.com/office/officeart/2005/8/layout/vList5"/>
    <dgm:cxn modelId="{C69368AB-F4B3-444F-8C3D-7E6D6899F152}" type="presParOf" srcId="{0A215F19-B06A-4F7C-8A67-7534B357138D}" destId="{4BA50ECF-9D97-454A-B669-C9DF90D26CFE}" srcOrd="1" destOrd="0" presId="urn:microsoft.com/office/officeart/2005/8/layout/vList5"/>
    <dgm:cxn modelId="{DF5E6221-79BC-4D4D-9687-8D92F4C9EB2B}" type="presParOf" srcId="{0A215F19-B06A-4F7C-8A67-7534B357138D}" destId="{CF47ACEC-7B4D-46E6-808E-5B0B41A91D9B}" srcOrd="2" destOrd="0" presId="urn:microsoft.com/office/officeart/2005/8/layout/vList5"/>
    <dgm:cxn modelId="{19BF68BE-6BCB-4582-89A0-4D4B4D0A1623}" type="presParOf" srcId="{CF47ACEC-7B4D-46E6-808E-5B0B41A91D9B}" destId="{FA4A756A-16F7-4591-B7B1-AB2FE5B8F4AC}" srcOrd="0" destOrd="0" presId="urn:microsoft.com/office/officeart/2005/8/layout/vList5"/>
    <dgm:cxn modelId="{4740549E-B8A7-4571-AFB3-0D2827B675C9}" type="presParOf" srcId="{CF47ACEC-7B4D-46E6-808E-5B0B41A91D9B}" destId="{72CD7713-2025-449F-9F53-E1DB2AF1AF2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EC9BC21-9686-4751-9CD8-85122FE8A89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08066C1B-3119-4DA4-846E-E09D171FC45C}">
      <dgm:prSet/>
      <dgm:spPr/>
      <dgm:t>
        <a:bodyPr/>
        <a:lstStyle/>
        <a:p>
          <a:pPr rtl="0"/>
          <a:r>
            <a:rPr lang="cs-CZ" b="0"/>
            <a:t>Vyžadují-li to okolnosti případu nebo zvyklosti soukromého života, je každý povinen počínat si při svém konání tak, aby nedošlo k nedůvodné újmě na svobodě, životě, zdraví nebo na vlastnictví jiného. </a:t>
          </a:r>
          <a:endParaRPr lang="cs-CZ"/>
        </a:p>
      </dgm:t>
    </dgm:pt>
    <dgm:pt modelId="{3D6E2E39-7E6A-47E9-A901-FA959A2C62CB}" type="parTrans" cxnId="{EF131064-AB9C-491B-B454-81DA61028FC2}">
      <dgm:prSet/>
      <dgm:spPr/>
      <dgm:t>
        <a:bodyPr/>
        <a:lstStyle/>
        <a:p>
          <a:endParaRPr lang="cs-CZ"/>
        </a:p>
      </dgm:t>
    </dgm:pt>
    <dgm:pt modelId="{F8C43AB0-DDA9-4FD0-B7C8-DE0246423EB5}" type="sibTrans" cxnId="{EF131064-AB9C-491B-B454-81DA61028FC2}">
      <dgm:prSet/>
      <dgm:spPr/>
      <dgm:t>
        <a:bodyPr/>
        <a:lstStyle/>
        <a:p>
          <a:endParaRPr lang="cs-CZ"/>
        </a:p>
      </dgm:t>
    </dgm:pt>
    <dgm:pt modelId="{093614FA-35D6-4425-9F46-56DB245870E4}">
      <dgm:prSet/>
      <dgm:spPr/>
      <dgm:t>
        <a:bodyPr/>
        <a:lstStyle/>
        <a:p>
          <a:pPr rtl="0"/>
          <a:r>
            <a:rPr lang="cs-CZ" b="0"/>
            <a:t>Povinnost zakročit na ochranu práv jiného každý kdo má kontrolu nad nebezpečnou situací.</a:t>
          </a:r>
          <a:endParaRPr lang="cs-CZ"/>
        </a:p>
      </dgm:t>
    </dgm:pt>
    <dgm:pt modelId="{26076979-EFB8-42FB-80AD-CA0CFB0C05E4}" type="parTrans" cxnId="{035626D9-0F92-494E-83F9-C818D75C1EA3}">
      <dgm:prSet/>
      <dgm:spPr/>
      <dgm:t>
        <a:bodyPr/>
        <a:lstStyle/>
        <a:p>
          <a:endParaRPr lang="cs-CZ"/>
        </a:p>
      </dgm:t>
    </dgm:pt>
    <dgm:pt modelId="{912DF3ED-2C1B-423E-A6B1-D29DB49CE3C6}" type="sibTrans" cxnId="{035626D9-0F92-494E-83F9-C818D75C1EA3}">
      <dgm:prSet/>
      <dgm:spPr/>
      <dgm:t>
        <a:bodyPr/>
        <a:lstStyle/>
        <a:p>
          <a:endParaRPr lang="cs-CZ"/>
        </a:p>
      </dgm:t>
    </dgm:pt>
    <dgm:pt modelId="{E4F2F466-F6CA-4CEB-8EBA-AE2F54F6D807}" type="pres">
      <dgm:prSet presAssocID="{5EC9BC21-9686-4751-9CD8-85122FE8A897}" presName="linear" presStyleCnt="0">
        <dgm:presLayoutVars>
          <dgm:animLvl val="lvl"/>
          <dgm:resizeHandles val="exact"/>
        </dgm:presLayoutVars>
      </dgm:prSet>
      <dgm:spPr/>
    </dgm:pt>
    <dgm:pt modelId="{E55DC602-AB59-45D2-8491-3F59F28569F8}" type="pres">
      <dgm:prSet presAssocID="{08066C1B-3119-4DA4-846E-E09D171FC45C}" presName="parentText" presStyleLbl="node1" presStyleIdx="0" presStyleCnt="2">
        <dgm:presLayoutVars>
          <dgm:chMax val="0"/>
          <dgm:bulletEnabled val="1"/>
        </dgm:presLayoutVars>
      </dgm:prSet>
      <dgm:spPr/>
    </dgm:pt>
    <dgm:pt modelId="{44FC581A-B0BA-4EE3-B025-0A56F8FC3E11}" type="pres">
      <dgm:prSet presAssocID="{F8C43AB0-DDA9-4FD0-B7C8-DE0246423EB5}" presName="spacer" presStyleCnt="0"/>
      <dgm:spPr/>
    </dgm:pt>
    <dgm:pt modelId="{89C7C6FA-BE86-4E37-8BDA-5BF4DB41EDD6}" type="pres">
      <dgm:prSet presAssocID="{093614FA-35D6-4425-9F46-56DB245870E4}" presName="parentText" presStyleLbl="node1" presStyleIdx="1" presStyleCnt="2">
        <dgm:presLayoutVars>
          <dgm:chMax val="0"/>
          <dgm:bulletEnabled val="1"/>
        </dgm:presLayoutVars>
      </dgm:prSet>
      <dgm:spPr/>
    </dgm:pt>
  </dgm:ptLst>
  <dgm:cxnLst>
    <dgm:cxn modelId="{FFAAFB19-DA08-4691-AD7C-925BEC3A3637}" type="presOf" srcId="{08066C1B-3119-4DA4-846E-E09D171FC45C}" destId="{E55DC602-AB59-45D2-8491-3F59F28569F8}" srcOrd="0" destOrd="0" presId="urn:microsoft.com/office/officeart/2005/8/layout/vList2"/>
    <dgm:cxn modelId="{EF131064-AB9C-491B-B454-81DA61028FC2}" srcId="{5EC9BC21-9686-4751-9CD8-85122FE8A897}" destId="{08066C1B-3119-4DA4-846E-E09D171FC45C}" srcOrd="0" destOrd="0" parTransId="{3D6E2E39-7E6A-47E9-A901-FA959A2C62CB}" sibTransId="{F8C43AB0-DDA9-4FD0-B7C8-DE0246423EB5}"/>
    <dgm:cxn modelId="{72184057-38AB-4915-A502-0CD23C649754}" type="presOf" srcId="{5EC9BC21-9686-4751-9CD8-85122FE8A897}" destId="{E4F2F466-F6CA-4CEB-8EBA-AE2F54F6D807}" srcOrd="0" destOrd="0" presId="urn:microsoft.com/office/officeart/2005/8/layout/vList2"/>
    <dgm:cxn modelId="{7E700D84-CB2C-4353-BC7D-89FAC0788616}" type="presOf" srcId="{093614FA-35D6-4425-9F46-56DB245870E4}" destId="{89C7C6FA-BE86-4E37-8BDA-5BF4DB41EDD6}" srcOrd="0" destOrd="0" presId="urn:microsoft.com/office/officeart/2005/8/layout/vList2"/>
    <dgm:cxn modelId="{035626D9-0F92-494E-83F9-C818D75C1EA3}" srcId="{5EC9BC21-9686-4751-9CD8-85122FE8A897}" destId="{093614FA-35D6-4425-9F46-56DB245870E4}" srcOrd="1" destOrd="0" parTransId="{26076979-EFB8-42FB-80AD-CA0CFB0C05E4}" sibTransId="{912DF3ED-2C1B-423E-A6B1-D29DB49CE3C6}"/>
    <dgm:cxn modelId="{C41C160A-E1B6-41F5-90AD-480FA7563C78}" type="presParOf" srcId="{E4F2F466-F6CA-4CEB-8EBA-AE2F54F6D807}" destId="{E55DC602-AB59-45D2-8491-3F59F28569F8}" srcOrd="0" destOrd="0" presId="urn:microsoft.com/office/officeart/2005/8/layout/vList2"/>
    <dgm:cxn modelId="{BA306310-D987-4280-9C46-92C406D78EA1}" type="presParOf" srcId="{E4F2F466-F6CA-4CEB-8EBA-AE2F54F6D807}" destId="{44FC581A-B0BA-4EE3-B025-0A56F8FC3E11}" srcOrd="1" destOrd="0" presId="urn:microsoft.com/office/officeart/2005/8/layout/vList2"/>
    <dgm:cxn modelId="{30C4647A-68FA-434C-B6A8-D962DFAD45A2}" type="presParOf" srcId="{E4F2F466-F6CA-4CEB-8EBA-AE2F54F6D807}" destId="{89C7C6FA-BE86-4E37-8BDA-5BF4DB41EDD6}"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44F71FD-D01A-4483-8A8B-6F5BEC4E308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BF129621-AAAE-4C92-97E1-232A09314C36}">
      <dgm:prSet/>
      <dgm:spPr/>
      <dgm:t>
        <a:bodyPr/>
        <a:lstStyle/>
        <a:p>
          <a:pPr rtl="0"/>
          <a:r>
            <a:rPr lang="cs-CZ" dirty="0"/>
            <a:t>Občanskoprávní</a:t>
          </a:r>
        </a:p>
      </dgm:t>
    </dgm:pt>
    <dgm:pt modelId="{6EC4F727-2271-473C-A0FA-A04699E12972}" type="parTrans" cxnId="{680586DF-00DE-4A61-B55F-F5F923901A5E}">
      <dgm:prSet/>
      <dgm:spPr/>
      <dgm:t>
        <a:bodyPr/>
        <a:lstStyle/>
        <a:p>
          <a:endParaRPr lang="cs-CZ"/>
        </a:p>
      </dgm:t>
    </dgm:pt>
    <dgm:pt modelId="{45D7173B-BC5A-4587-A492-636FFC06607F}" type="sibTrans" cxnId="{680586DF-00DE-4A61-B55F-F5F923901A5E}">
      <dgm:prSet/>
      <dgm:spPr/>
      <dgm:t>
        <a:bodyPr/>
        <a:lstStyle/>
        <a:p>
          <a:endParaRPr lang="cs-CZ"/>
        </a:p>
      </dgm:t>
    </dgm:pt>
    <dgm:pt modelId="{FE57FEC3-E767-47AB-BA34-3080C1E9CFD1}">
      <dgm:prSet/>
      <dgm:spPr/>
      <dgm:t>
        <a:bodyPr/>
        <a:lstStyle/>
        <a:p>
          <a:pPr rtl="0"/>
          <a:r>
            <a:rPr lang="cs-CZ"/>
            <a:t>Pracovněprávní</a:t>
          </a:r>
        </a:p>
      </dgm:t>
    </dgm:pt>
    <dgm:pt modelId="{AB0D70C8-3CB0-45C4-92BA-C88827B000C6}" type="parTrans" cxnId="{7EB93A8C-C1C0-46E8-8BD4-D6737B4C5EBB}">
      <dgm:prSet/>
      <dgm:spPr/>
      <dgm:t>
        <a:bodyPr/>
        <a:lstStyle/>
        <a:p>
          <a:endParaRPr lang="cs-CZ"/>
        </a:p>
      </dgm:t>
    </dgm:pt>
    <dgm:pt modelId="{55037C6D-4C45-4CBA-B62F-366E10F93853}" type="sibTrans" cxnId="{7EB93A8C-C1C0-46E8-8BD4-D6737B4C5EBB}">
      <dgm:prSet/>
      <dgm:spPr/>
      <dgm:t>
        <a:bodyPr/>
        <a:lstStyle/>
        <a:p>
          <a:endParaRPr lang="cs-CZ"/>
        </a:p>
      </dgm:t>
    </dgm:pt>
    <dgm:pt modelId="{0681101C-443B-4B79-B8D1-6D0C9279F667}">
      <dgm:prSet/>
      <dgm:spPr/>
      <dgm:t>
        <a:bodyPr/>
        <a:lstStyle/>
        <a:p>
          <a:pPr rtl="0"/>
          <a:r>
            <a:rPr lang="cs-CZ"/>
            <a:t>Správní</a:t>
          </a:r>
        </a:p>
      </dgm:t>
    </dgm:pt>
    <dgm:pt modelId="{A082973B-0D6E-4C3C-9A18-E09F1C90489D}" type="parTrans" cxnId="{FC639D1F-E500-4829-9822-B4892A2B61F6}">
      <dgm:prSet/>
      <dgm:spPr/>
      <dgm:t>
        <a:bodyPr/>
        <a:lstStyle/>
        <a:p>
          <a:endParaRPr lang="cs-CZ"/>
        </a:p>
      </dgm:t>
    </dgm:pt>
    <dgm:pt modelId="{CC70DFF4-5387-4BC7-B06A-5B62B4CD028D}" type="sibTrans" cxnId="{FC639D1F-E500-4829-9822-B4892A2B61F6}">
      <dgm:prSet/>
      <dgm:spPr/>
      <dgm:t>
        <a:bodyPr/>
        <a:lstStyle/>
        <a:p>
          <a:endParaRPr lang="cs-CZ"/>
        </a:p>
      </dgm:t>
    </dgm:pt>
    <dgm:pt modelId="{84972211-5496-49E7-BD69-684FA1A7EF60}">
      <dgm:prSet/>
      <dgm:spPr/>
      <dgm:t>
        <a:bodyPr/>
        <a:lstStyle/>
        <a:p>
          <a:pPr rtl="0"/>
          <a:r>
            <a:rPr lang="cs-CZ" dirty="0"/>
            <a:t>Trestní</a:t>
          </a:r>
        </a:p>
      </dgm:t>
    </dgm:pt>
    <dgm:pt modelId="{999CBB3B-2E00-400F-9D59-EE7036425503}" type="parTrans" cxnId="{653BAC91-8DDF-4BA8-AAA8-13F6875A4157}">
      <dgm:prSet/>
      <dgm:spPr/>
      <dgm:t>
        <a:bodyPr/>
        <a:lstStyle/>
        <a:p>
          <a:endParaRPr lang="cs-CZ"/>
        </a:p>
      </dgm:t>
    </dgm:pt>
    <dgm:pt modelId="{341E2F9B-56F7-4918-B69E-AE2D3F2F3AC3}" type="sibTrans" cxnId="{653BAC91-8DDF-4BA8-AAA8-13F6875A4157}">
      <dgm:prSet/>
      <dgm:spPr/>
      <dgm:t>
        <a:bodyPr/>
        <a:lstStyle/>
        <a:p>
          <a:endParaRPr lang="cs-CZ"/>
        </a:p>
      </dgm:t>
    </dgm:pt>
    <dgm:pt modelId="{2AECF811-722D-476D-B58D-92AC58D696B2}">
      <dgm:prSet/>
      <dgm:spPr/>
      <dgm:t>
        <a:bodyPr/>
        <a:lstStyle/>
        <a:p>
          <a:pPr rtl="0"/>
          <a:r>
            <a:rPr lang="cs-CZ" dirty="0"/>
            <a:t>Disciplinární</a:t>
          </a:r>
        </a:p>
      </dgm:t>
    </dgm:pt>
    <dgm:pt modelId="{07A2F4DC-A497-4E66-81C8-21AF03846A9F}" type="parTrans" cxnId="{7EA7686F-BB46-4D3A-9233-01AD8281471D}">
      <dgm:prSet/>
      <dgm:spPr/>
      <dgm:t>
        <a:bodyPr/>
        <a:lstStyle/>
        <a:p>
          <a:endParaRPr lang="cs-CZ"/>
        </a:p>
      </dgm:t>
    </dgm:pt>
    <dgm:pt modelId="{574CB193-5F1A-427B-856B-DB768DE21F51}" type="sibTrans" cxnId="{7EA7686F-BB46-4D3A-9233-01AD8281471D}">
      <dgm:prSet/>
      <dgm:spPr/>
      <dgm:t>
        <a:bodyPr/>
        <a:lstStyle/>
        <a:p>
          <a:endParaRPr lang="cs-CZ"/>
        </a:p>
      </dgm:t>
    </dgm:pt>
    <dgm:pt modelId="{B7B2F97E-7165-4607-848D-95788042D8C9}" type="pres">
      <dgm:prSet presAssocID="{744F71FD-D01A-4483-8A8B-6F5BEC4E3084}" presName="diagram" presStyleCnt="0">
        <dgm:presLayoutVars>
          <dgm:dir/>
          <dgm:resizeHandles val="exact"/>
        </dgm:presLayoutVars>
      </dgm:prSet>
      <dgm:spPr/>
    </dgm:pt>
    <dgm:pt modelId="{2316FA72-3BDA-4E8F-A8E3-4D4BBAE278E4}" type="pres">
      <dgm:prSet presAssocID="{BF129621-AAAE-4C92-97E1-232A09314C36}" presName="node" presStyleLbl="node1" presStyleIdx="0" presStyleCnt="5">
        <dgm:presLayoutVars>
          <dgm:bulletEnabled val="1"/>
        </dgm:presLayoutVars>
      </dgm:prSet>
      <dgm:spPr/>
    </dgm:pt>
    <dgm:pt modelId="{96BE477E-04AA-4AA6-8478-274C60CB7C7D}" type="pres">
      <dgm:prSet presAssocID="{45D7173B-BC5A-4587-A492-636FFC06607F}" presName="sibTrans" presStyleCnt="0"/>
      <dgm:spPr/>
    </dgm:pt>
    <dgm:pt modelId="{55FF1A21-93DD-4F72-B6F5-9537EF191E31}" type="pres">
      <dgm:prSet presAssocID="{FE57FEC3-E767-47AB-BA34-3080C1E9CFD1}" presName="node" presStyleLbl="node1" presStyleIdx="1" presStyleCnt="5">
        <dgm:presLayoutVars>
          <dgm:bulletEnabled val="1"/>
        </dgm:presLayoutVars>
      </dgm:prSet>
      <dgm:spPr/>
    </dgm:pt>
    <dgm:pt modelId="{CBAC55EA-C85E-4744-B63D-22C65DCE8821}" type="pres">
      <dgm:prSet presAssocID="{55037C6D-4C45-4CBA-B62F-366E10F93853}" presName="sibTrans" presStyleCnt="0"/>
      <dgm:spPr/>
    </dgm:pt>
    <dgm:pt modelId="{67E57CF2-BE2C-47C8-AEF5-137048514E27}" type="pres">
      <dgm:prSet presAssocID="{0681101C-443B-4B79-B8D1-6D0C9279F667}" presName="node" presStyleLbl="node1" presStyleIdx="2" presStyleCnt="5">
        <dgm:presLayoutVars>
          <dgm:bulletEnabled val="1"/>
        </dgm:presLayoutVars>
      </dgm:prSet>
      <dgm:spPr/>
    </dgm:pt>
    <dgm:pt modelId="{3BEF0CD9-BFB6-4B64-A11A-BB18E90B2464}" type="pres">
      <dgm:prSet presAssocID="{CC70DFF4-5387-4BC7-B06A-5B62B4CD028D}" presName="sibTrans" presStyleCnt="0"/>
      <dgm:spPr/>
    </dgm:pt>
    <dgm:pt modelId="{25DB820A-09E7-47C4-8265-AE05A074B592}" type="pres">
      <dgm:prSet presAssocID="{84972211-5496-49E7-BD69-684FA1A7EF60}" presName="node" presStyleLbl="node1" presStyleIdx="3" presStyleCnt="5">
        <dgm:presLayoutVars>
          <dgm:bulletEnabled val="1"/>
        </dgm:presLayoutVars>
      </dgm:prSet>
      <dgm:spPr/>
    </dgm:pt>
    <dgm:pt modelId="{4800C643-F6EE-4340-85AC-70FF037D6FFD}" type="pres">
      <dgm:prSet presAssocID="{341E2F9B-56F7-4918-B69E-AE2D3F2F3AC3}" presName="sibTrans" presStyleCnt="0"/>
      <dgm:spPr/>
    </dgm:pt>
    <dgm:pt modelId="{38470576-7B94-46BE-B422-E43DA0AFB659}" type="pres">
      <dgm:prSet presAssocID="{2AECF811-722D-476D-B58D-92AC58D696B2}" presName="node" presStyleLbl="node1" presStyleIdx="4" presStyleCnt="5">
        <dgm:presLayoutVars>
          <dgm:bulletEnabled val="1"/>
        </dgm:presLayoutVars>
      </dgm:prSet>
      <dgm:spPr/>
    </dgm:pt>
  </dgm:ptLst>
  <dgm:cxnLst>
    <dgm:cxn modelId="{FC639D1F-E500-4829-9822-B4892A2B61F6}" srcId="{744F71FD-D01A-4483-8A8B-6F5BEC4E3084}" destId="{0681101C-443B-4B79-B8D1-6D0C9279F667}" srcOrd="2" destOrd="0" parTransId="{A082973B-0D6E-4C3C-9A18-E09F1C90489D}" sibTransId="{CC70DFF4-5387-4BC7-B06A-5B62B4CD028D}"/>
    <dgm:cxn modelId="{EB5DD43B-E25D-4E09-864D-8B7FD695E717}" type="presOf" srcId="{0681101C-443B-4B79-B8D1-6D0C9279F667}" destId="{67E57CF2-BE2C-47C8-AEF5-137048514E27}" srcOrd="0" destOrd="0" presId="urn:microsoft.com/office/officeart/2005/8/layout/default"/>
    <dgm:cxn modelId="{7EA7686F-BB46-4D3A-9233-01AD8281471D}" srcId="{744F71FD-D01A-4483-8A8B-6F5BEC4E3084}" destId="{2AECF811-722D-476D-B58D-92AC58D696B2}" srcOrd="4" destOrd="0" parTransId="{07A2F4DC-A497-4E66-81C8-21AF03846A9F}" sibTransId="{574CB193-5F1A-427B-856B-DB768DE21F51}"/>
    <dgm:cxn modelId="{A04C0F56-67CE-4C14-87C2-5B04E1D1AB9B}" type="presOf" srcId="{2AECF811-722D-476D-B58D-92AC58D696B2}" destId="{38470576-7B94-46BE-B422-E43DA0AFB659}" srcOrd="0" destOrd="0" presId="urn:microsoft.com/office/officeart/2005/8/layout/default"/>
    <dgm:cxn modelId="{76066478-40B8-4386-BC01-9EC186418BBF}" type="presOf" srcId="{BF129621-AAAE-4C92-97E1-232A09314C36}" destId="{2316FA72-3BDA-4E8F-A8E3-4D4BBAE278E4}" srcOrd="0" destOrd="0" presId="urn:microsoft.com/office/officeart/2005/8/layout/default"/>
    <dgm:cxn modelId="{7EB93A8C-C1C0-46E8-8BD4-D6737B4C5EBB}" srcId="{744F71FD-D01A-4483-8A8B-6F5BEC4E3084}" destId="{FE57FEC3-E767-47AB-BA34-3080C1E9CFD1}" srcOrd="1" destOrd="0" parTransId="{AB0D70C8-3CB0-45C4-92BA-C88827B000C6}" sibTransId="{55037C6D-4C45-4CBA-B62F-366E10F93853}"/>
    <dgm:cxn modelId="{653BAC91-8DDF-4BA8-AAA8-13F6875A4157}" srcId="{744F71FD-D01A-4483-8A8B-6F5BEC4E3084}" destId="{84972211-5496-49E7-BD69-684FA1A7EF60}" srcOrd="3" destOrd="0" parTransId="{999CBB3B-2E00-400F-9D59-EE7036425503}" sibTransId="{341E2F9B-56F7-4918-B69E-AE2D3F2F3AC3}"/>
    <dgm:cxn modelId="{250D9E9F-27E4-4721-BE63-8850DEC2CAD4}" type="presOf" srcId="{84972211-5496-49E7-BD69-684FA1A7EF60}" destId="{25DB820A-09E7-47C4-8265-AE05A074B592}" srcOrd="0" destOrd="0" presId="urn:microsoft.com/office/officeart/2005/8/layout/default"/>
    <dgm:cxn modelId="{60D63AD0-3C7B-486E-A9B0-EEA2C613229B}" type="presOf" srcId="{FE57FEC3-E767-47AB-BA34-3080C1E9CFD1}" destId="{55FF1A21-93DD-4F72-B6F5-9537EF191E31}" srcOrd="0" destOrd="0" presId="urn:microsoft.com/office/officeart/2005/8/layout/default"/>
    <dgm:cxn modelId="{680586DF-00DE-4A61-B55F-F5F923901A5E}" srcId="{744F71FD-D01A-4483-8A8B-6F5BEC4E3084}" destId="{BF129621-AAAE-4C92-97E1-232A09314C36}" srcOrd="0" destOrd="0" parTransId="{6EC4F727-2271-473C-A0FA-A04699E12972}" sibTransId="{45D7173B-BC5A-4587-A492-636FFC06607F}"/>
    <dgm:cxn modelId="{B64506F6-0B14-4662-9026-73E43BE115DA}" type="presOf" srcId="{744F71FD-D01A-4483-8A8B-6F5BEC4E3084}" destId="{B7B2F97E-7165-4607-848D-95788042D8C9}" srcOrd="0" destOrd="0" presId="urn:microsoft.com/office/officeart/2005/8/layout/default"/>
    <dgm:cxn modelId="{578BEEF9-51EB-46CA-8616-FE407BB40BAD}" type="presParOf" srcId="{B7B2F97E-7165-4607-848D-95788042D8C9}" destId="{2316FA72-3BDA-4E8F-A8E3-4D4BBAE278E4}" srcOrd="0" destOrd="0" presId="urn:microsoft.com/office/officeart/2005/8/layout/default"/>
    <dgm:cxn modelId="{58F7D4FF-D17F-4270-8499-7465AC41874B}" type="presParOf" srcId="{B7B2F97E-7165-4607-848D-95788042D8C9}" destId="{96BE477E-04AA-4AA6-8478-274C60CB7C7D}" srcOrd="1" destOrd="0" presId="urn:microsoft.com/office/officeart/2005/8/layout/default"/>
    <dgm:cxn modelId="{9954281F-D15E-4C8F-A767-03DCD865EC22}" type="presParOf" srcId="{B7B2F97E-7165-4607-848D-95788042D8C9}" destId="{55FF1A21-93DD-4F72-B6F5-9537EF191E31}" srcOrd="2" destOrd="0" presId="urn:microsoft.com/office/officeart/2005/8/layout/default"/>
    <dgm:cxn modelId="{CF882364-A4B2-456A-A309-F88FC9A83876}" type="presParOf" srcId="{B7B2F97E-7165-4607-848D-95788042D8C9}" destId="{CBAC55EA-C85E-4744-B63D-22C65DCE8821}" srcOrd="3" destOrd="0" presId="urn:microsoft.com/office/officeart/2005/8/layout/default"/>
    <dgm:cxn modelId="{92BE3BED-5990-4631-A57D-93A1FF49209A}" type="presParOf" srcId="{B7B2F97E-7165-4607-848D-95788042D8C9}" destId="{67E57CF2-BE2C-47C8-AEF5-137048514E27}" srcOrd="4" destOrd="0" presId="urn:microsoft.com/office/officeart/2005/8/layout/default"/>
    <dgm:cxn modelId="{69038034-9294-427D-990A-865819162802}" type="presParOf" srcId="{B7B2F97E-7165-4607-848D-95788042D8C9}" destId="{3BEF0CD9-BFB6-4B64-A11A-BB18E90B2464}" srcOrd="5" destOrd="0" presId="urn:microsoft.com/office/officeart/2005/8/layout/default"/>
    <dgm:cxn modelId="{CD3BCB86-D216-4950-A48B-9FF8852B7127}" type="presParOf" srcId="{B7B2F97E-7165-4607-848D-95788042D8C9}" destId="{25DB820A-09E7-47C4-8265-AE05A074B592}" srcOrd="6" destOrd="0" presId="urn:microsoft.com/office/officeart/2005/8/layout/default"/>
    <dgm:cxn modelId="{24CBF6AA-ED3E-43E2-8A1C-BE51611D4DBC}" type="presParOf" srcId="{B7B2F97E-7165-4607-848D-95788042D8C9}" destId="{4800C643-F6EE-4340-85AC-70FF037D6FFD}" srcOrd="7" destOrd="0" presId="urn:microsoft.com/office/officeart/2005/8/layout/default"/>
    <dgm:cxn modelId="{4A8F9BB2-9C70-42E7-B208-AF4235931963}" type="presParOf" srcId="{B7B2F97E-7165-4607-848D-95788042D8C9}" destId="{38470576-7B94-46BE-B422-E43DA0AFB659}"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96696FA-5DDA-4CFA-9583-6DAF8942BE3F}"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cs-CZ"/>
        </a:p>
      </dgm:t>
    </dgm:pt>
    <dgm:pt modelId="{BF8BF4AE-3FC7-4500-8F5B-536F867A9DC0}">
      <dgm:prSet/>
      <dgm:spPr/>
      <dgm:t>
        <a:bodyPr/>
        <a:lstStyle/>
        <a:p>
          <a:pPr rtl="0"/>
          <a:r>
            <a:rPr lang="cs-CZ" dirty="0"/>
            <a:t>Majetková Škoda</a:t>
          </a:r>
        </a:p>
      </dgm:t>
    </dgm:pt>
    <dgm:pt modelId="{06039687-B51D-486F-9D7D-5E753EFA3071}" type="parTrans" cxnId="{0B8666F6-B964-4A68-9033-C5B64F99E575}">
      <dgm:prSet/>
      <dgm:spPr/>
      <dgm:t>
        <a:bodyPr/>
        <a:lstStyle/>
        <a:p>
          <a:endParaRPr lang="cs-CZ"/>
        </a:p>
      </dgm:t>
    </dgm:pt>
    <dgm:pt modelId="{989EB73D-C0FC-494A-B75F-B146F72AB96E}" type="sibTrans" cxnId="{0B8666F6-B964-4A68-9033-C5B64F99E575}">
      <dgm:prSet/>
      <dgm:spPr/>
      <dgm:t>
        <a:bodyPr/>
        <a:lstStyle/>
        <a:p>
          <a:endParaRPr lang="cs-CZ"/>
        </a:p>
      </dgm:t>
    </dgm:pt>
    <dgm:pt modelId="{9527DCED-91D6-4779-9EAC-ECDE13182F20}">
      <dgm:prSet/>
      <dgm:spPr/>
      <dgm:t>
        <a:bodyPr/>
        <a:lstStyle/>
        <a:p>
          <a:pPr rtl="0"/>
          <a:r>
            <a:rPr lang="cs-CZ" dirty="0"/>
            <a:t>Nemajetková Újma</a:t>
          </a:r>
        </a:p>
      </dgm:t>
    </dgm:pt>
    <dgm:pt modelId="{7FECB33E-0FBC-4C05-91AC-2A4C796F67D1}" type="parTrans" cxnId="{0172387A-3403-471C-807D-4044BB482E76}">
      <dgm:prSet/>
      <dgm:spPr/>
      <dgm:t>
        <a:bodyPr/>
        <a:lstStyle/>
        <a:p>
          <a:endParaRPr lang="cs-CZ"/>
        </a:p>
      </dgm:t>
    </dgm:pt>
    <dgm:pt modelId="{6C17D81D-529D-4C2C-9C4A-7755C8B55505}" type="sibTrans" cxnId="{0172387A-3403-471C-807D-4044BB482E76}">
      <dgm:prSet/>
      <dgm:spPr/>
      <dgm:t>
        <a:bodyPr/>
        <a:lstStyle/>
        <a:p>
          <a:endParaRPr lang="cs-CZ"/>
        </a:p>
      </dgm:t>
    </dgm:pt>
    <dgm:pt modelId="{19DFC520-8930-4C8B-B413-0A69F86CD176}">
      <dgm:prSet/>
      <dgm:spPr/>
      <dgm:t>
        <a:bodyPr/>
        <a:lstStyle/>
        <a:p>
          <a:pPr rtl="0"/>
          <a:r>
            <a:rPr lang="cs-CZ" dirty="0"/>
            <a:t>Újma</a:t>
          </a:r>
        </a:p>
      </dgm:t>
    </dgm:pt>
    <dgm:pt modelId="{A14B0346-06DD-470D-8BA4-647EBD859F8F}" type="parTrans" cxnId="{C0E982E4-B34C-4FAD-B8B8-A31A9372F843}">
      <dgm:prSet/>
      <dgm:spPr/>
      <dgm:t>
        <a:bodyPr/>
        <a:lstStyle/>
        <a:p>
          <a:endParaRPr lang="cs-CZ"/>
        </a:p>
      </dgm:t>
    </dgm:pt>
    <dgm:pt modelId="{C1F6BC09-4295-47E1-BF51-BC2EE41A387B}" type="sibTrans" cxnId="{C0E982E4-B34C-4FAD-B8B8-A31A9372F843}">
      <dgm:prSet/>
      <dgm:spPr/>
      <dgm:t>
        <a:bodyPr/>
        <a:lstStyle/>
        <a:p>
          <a:endParaRPr lang="cs-CZ"/>
        </a:p>
      </dgm:t>
    </dgm:pt>
    <dgm:pt modelId="{BDE9AB7F-1BC8-4046-A10E-2DA1AE2649D6}" type="pres">
      <dgm:prSet presAssocID="{096696FA-5DDA-4CFA-9583-6DAF8942BE3F}" presName="hierChild1" presStyleCnt="0">
        <dgm:presLayoutVars>
          <dgm:orgChart val="1"/>
          <dgm:chPref val="1"/>
          <dgm:dir/>
          <dgm:animOne val="branch"/>
          <dgm:animLvl val="lvl"/>
          <dgm:resizeHandles/>
        </dgm:presLayoutVars>
      </dgm:prSet>
      <dgm:spPr/>
    </dgm:pt>
    <dgm:pt modelId="{792EA9ED-F927-4252-B97F-C5041180F110}" type="pres">
      <dgm:prSet presAssocID="{19DFC520-8930-4C8B-B413-0A69F86CD176}" presName="hierRoot1" presStyleCnt="0">
        <dgm:presLayoutVars>
          <dgm:hierBranch val="init"/>
        </dgm:presLayoutVars>
      </dgm:prSet>
      <dgm:spPr/>
    </dgm:pt>
    <dgm:pt modelId="{7FAE21EB-0A45-431D-ACF4-F2D7688BD5A1}" type="pres">
      <dgm:prSet presAssocID="{19DFC520-8930-4C8B-B413-0A69F86CD176}" presName="rootComposite1" presStyleCnt="0"/>
      <dgm:spPr/>
    </dgm:pt>
    <dgm:pt modelId="{8C8557EA-3EE0-4D7E-AA64-78E03FD21936}" type="pres">
      <dgm:prSet presAssocID="{19DFC520-8930-4C8B-B413-0A69F86CD176}" presName="rootText1" presStyleLbl="node0" presStyleIdx="0" presStyleCnt="1">
        <dgm:presLayoutVars>
          <dgm:chPref val="3"/>
        </dgm:presLayoutVars>
      </dgm:prSet>
      <dgm:spPr/>
    </dgm:pt>
    <dgm:pt modelId="{8D7EC88F-0D19-4210-BB40-A4209E65218C}" type="pres">
      <dgm:prSet presAssocID="{19DFC520-8930-4C8B-B413-0A69F86CD176}" presName="rootConnector1" presStyleLbl="node1" presStyleIdx="0" presStyleCnt="0"/>
      <dgm:spPr/>
    </dgm:pt>
    <dgm:pt modelId="{A9414FA2-96F3-4F2E-8FD5-25F97CBA8D56}" type="pres">
      <dgm:prSet presAssocID="{19DFC520-8930-4C8B-B413-0A69F86CD176}" presName="hierChild2" presStyleCnt="0"/>
      <dgm:spPr/>
    </dgm:pt>
    <dgm:pt modelId="{B4381B64-D9EB-4308-A53D-256A7702C7C1}" type="pres">
      <dgm:prSet presAssocID="{06039687-B51D-486F-9D7D-5E753EFA3071}" presName="Name37" presStyleLbl="parChTrans1D2" presStyleIdx="0" presStyleCnt="2"/>
      <dgm:spPr/>
    </dgm:pt>
    <dgm:pt modelId="{AB598882-6420-4EEF-B8F9-BA41243FB013}" type="pres">
      <dgm:prSet presAssocID="{BF8BF4AE-3FC7-4500-8F5B-536F867A9DC0}" presName="hierRoot2" presStyleCnt="0">
        <dgm:presLayoutVars>
          <dgm:hierBranch val="init"/>
        </dgm:presLayoutVars>
      </dgm:prSet>
      <dgm:spPr/>
    </dgm:pt>
    <dgm:pt modelId="{497552C4-8E98-4C0F-AC97-027786DC6224}" type="pres">
      <dgm:prSet presAssocID="{BF8BF4AE-3FC7-4500-8F5B-536F867A9DC0}" presName="rootComposite" presStyleCnt="0"/>
      <dgm:spPr/>
    </dgm:pt>
    <dgm:pt modelId="{5C6D1F2C-4270-41FC-9559-8BCFBF72FC01}" type="pres">
      <dgm:prSet presAssocID="{BF8BF4AE-3FC7-4500-8F5B-536F867A9DC0}" presName="rootText" presStyleLbl="node2" presStyleIdx="0" presStyleCnt="2">
        <dgm:presLayoutVars>
          <dgm:chPref val="3"/>
        </dgm:presLayoutVars>
      </dgm:prSet>
      <dgm:spPr/>
    </dgm:pt>
    <dgm:pt modelId="{DE8AF080-932E-4C48-91FD-DAF6206CC7F6}" type="pres">
      <dgm:prSet presAssocID="{BF8BF4AE-3FC7-4500-8F5B-536F867A9DC0}" presName="rootConnector" presStyleLbl="node2" presStyleIdx="0" presStyleCnt="2"/>
      <dgm:spPr/>
    </dgm:pt>
    <dgm:pt modelId="{7AF554FE-83F2-434A-991E-4419316E8014}" type="pres">
      <dgm:prSet presAssocID="{BF8BF4AE-3FC7-4500-8F5B-536F867A9DC0}" presName="hierChild4" presStyleCnt="0"/>
      <dgm:spPr/>
    </dgm:pt>
    <dgm:pt modelId="{81986A7E-8CA7-4736-BBF2-34910884036F}" type="pres">
      <dgm:prSet presAssocID="{BF8BF4AE-3FC7-4500-8F5B-536F867A9DC0}" presName="hierChild5" presStyleCnt="0"/>
      <dgm:spPr/>
    </dgm:pt>
    <dgm:pt modelId="{74430724-C447-4545-9BA5-11B1F884A852}" type="pres">
      <dgm:prSet presAssocID="{7FECB33E-0FBC-4C05-91AC-2A4C796F67D1}" presName="Name37" presStyleLbl="parChTrans1D2" presStyleIdx="1" presStyleCnt="2"/>
      <dgm:spPr/>
    </dgm:pt>
    <dgm:pt modelId="{0BEF845C-09DE-402A-B7E1-E648EAD9DE9D}" type="pres">
      <dgm:prSet presAssocID="{9527DCED-91D6-4779-9EAC-ECDE13182F20}" presName="hierRoot2" presStyleCnt="0">
        <dgm:presLayoutVars>
          <dgm:hierBranch val="init"/>
        </dgm:presLayoutVars>
      </dgm:prSet>
      <dgm:spPr/>
    </dgm:pt>
    <dgm:pt modelId="{A5B661CA-828C-4FD7-8F73-CADA02A51529}" type="pres">
      <dgm:prSet presAssocID="{9527DCED-91D6-4779-9EAC-ECDE13182F20}" presName="rootComposite" presStyleCnt="0"/>
      <dgm:spPr/>
    </dgm:pt>
    <dgm:pt modelId="{D2DAC25E-AD0B-4668-9A20-E8C91F9143A3}" type="pres">
      <dgm:prSet presAssocID="{9527DCED-91D6-4779-9EAC-ECDE13182F20}" presName="rootText" presStyleLbl="node2" presStyleIdx="1" presStyleCnt="2">
        <dgm:presLayoutVars>
          <dgm:chPref val="3"/>
        </dgm:presLayoutVars>
      </dgm:prSet>
      <dgm:spPr/>
    </dgm:pt>
    <dgm:pt modelId="{A4512A89-100F-4515-A87E-E146FF9532DC}" type="pres">
      <dgm:prSet presAssocID="{9527DCED-91D6-4779-9EAC-ECDE13182F20}" presName="rootConnector" presStyleLbl="node2" presStyleIdx="1" presStyleCnt="2"/>
      <dgm:spPr/>
    </dgm:pt>
    <dgm:pt modelId="{0C7C4E0C-1A19-44B5-8004-E7D079F741C8}" type="pres">
      <dgm:prSet presAssocID="{9527DCED-91D6-4779-9EAC-ECDE13182F20}" presName="hierChild4" presStyleCnt="0"/>
      <dgm:spPr/>
    </dgm:pt>
    <dgm:pt modelId="{F3C0DFE9-4A84-4211-AD4E-1073593AFC03}" type="pres">
      <dgm:prSet presAssocID="{9527DCED-91D6-4779-9EAC-ECDE13182F20}" presName="hierChild5" presStyleCnt="0"/>
      <dgm:spPr/>
    </dgm:pt>
    <dgm:pt modelId="{FE169062-41F7-424F-B3CF-8808B0E80F64}" type="pres">
      <dgm:prSet presAssocID="{19DFC520-8930-4C8B-B413-0A69F86CD176}" presName="hierChild3" presStyleCnt="0"/>
      <dgm:spPr/>
    </dgm:pt>
  </dgm:ptLst>
  <dgm:cxnLst>
    <dgm:cxn modelId="{BD80800F-235E-46AE-8E70-F7B42B2DC50B}" type="presOf" srcId="{06039687-B51D-486F-9D7D-5E753EFA3071}" destId="{B4381B64-D9EB-4308-A53D-256A7702C7C1}" srcOrd="0" destOrd="0" presId="urn:microsoft.com/office/officeart/2005/8/layout/orgChart1"/>
    <dgm:cxn modelId="{2F89DA20-16ED-4E27-BDDF-F45499A7BF4F}" type="presOf" srcId="{19DFC520-8930-4C8B-B413-0A69F86CD176}" destId="{8D7EC88F-0D19-4210-BB40-A4209E65218C}" srcOrd="1" destOrd="0" presId="urn:microsoft.com/office/officeart/2005/8/layout/orgChart1"/>
    <dgm:cxn modelId="{44F86E2C-9F24-42DA-BB5B-DAF0B7E46253}" type="presOf" srcId="{9527DCED-91D6-4779-9EAC-ECDE13182F20}" destId="{D2DAC25E-AD0B-4668-9A20-E8C91F9143A3}" srcOrd="0" destOrd="0" presId="urn:microsoft.com/office/officeart/2005/8/layout/orgChart1"/>
    <dgm:cxn modelId="{61C1FF5F-F033-4C99-A717-8D87BF10B558}" type="presOf" srcId="{9527DCED-91D6-4779-9EAC-ECDE13182F20}" destId="{A4512A89-100F-4515-A87E-E146FF9532DC}" srcOrd="1" destOrd="0" presId="urn:microsoft.com/office/officeart/2005/8/layout/orgChart1"/>
    <dgm:cxn modelId="{02C3B362-62D5-4EF2-BCA7-8FF6C7265212}" type="presOf" srcId="{19DFC520-8930-4C8B-B413-0A69F86CD176}" destId="{8C8557EA-3EE0-4D7E-AA64-78E03FD21936}" srcOrd="0" destOrd="0" presId="urn:microsoft.com/office/officeart/2005/8/layout/orgChart1"/>
    <dgm:cxn modelId="{0172387A-3403-471C-807D-4044BB482E76}" srcId="{19DFC520-8930-4C8B-B413-0A69F86CD176}" destId="{9527DCED-91D6-4779-9EAC-ECDE13182F20}" srcOrd="1" destOrd="0" parTransId="{7FECB33E-0FBC-4C05-91AC-2A4C796F67D1}" sibTransId="{6C17D81D-529D-4C2C-9C4A-7755C8B55505}"/>
    <dgm:cxn modelId="{9C8F8B7A-727A-46B5-92AE-3D6D5C1C053F}" type="presOf" srcId="{BF8BF4AE-3FC7-4500-8F5B-536F867A9DC0}" destId="{DE8AF080-932E-4C48-91FD-DAF6206CC7F6}" srcOrd="1" destOrd="0" presId="urn:microsoft.com/office/officeart/2005/8/layout/orgChart1"/>
    <dgm:cxn modelId="{2BBB41BD-0B31-4643-ABDC-45927DBD31B2}" type="presOf" srcId="{7FECB33E-0FBC-4C05-91AC-2A4C796F67D1}" destId="{74430724-C447-4545-9BA5-11B1F884A852}" srcOrd="0" destOrd="0" presId="urn:microsoft.com/office/officeart/2005/8/layout/orgChart1"/>
    <dgm:cxn modelId="{3A0EAAD8-4F90-4724-A78B-FA3CEFD1A020}" type="presOf" srcId="{BF8BF4AE-3FC7-4500-8F5B-536F867A9DC0}" destId="{5C6D1F2C-4270-41FC-9559-8BCFBF72FC01}" srcOrd="0" destOrd="0" presId="urn:microsoft.com/office/officeart/2005/8/layout/orgChart1"/>
    <dgm:cxn modelId="{C0E982E4-B34C-4FAD-B8B8-A31A9372F843}" srcId="{096696FA-5DDA-4CFA-9583-6DAF8942BE3F}" destId="{19DFC520-8930-4C8B-B413-0A69F86CD176}" srcOrd="0" destOrd="0" parTransId="{A14B0346-06DD-470D-8BA4-647EBD859F8F}" sibTransId="{C1F6BC09-4295-47E1-BF51-BC2EE41A387B}"/>
    <dgm:cxn modelId="{0B8666F6-B964-4A68-9033-C5B64F99E575}" srcId="{19DFC520-8930-4C8B-B413-0A69F86CD176}" destId="{BF8BF4AE-3FC7-4500-8F5B-536F867A9DC0}" srcOrd="0" destOrd="0" parTransId="{06039687-B51D-486F-9D7D-5E753EFA3071}" sibTransId="{989EB73D-C0FC-494A-B75F-B146F72AB96E}"/>
    <dgm:cxn modelId="{B509F6FB-8FE9-4530-9D6D-435963C1C8B0}" type="presOf" srcId="{096696FA-5DDA-4CFA-9583-6DAF8942BE3F}" destId="{BDE9AB7F-1BC8-4046-A10E-2DA1AE2649D6}" srcOrd="0" destOrd="0" presId="urn:microsoft.com/office/officeart/2005/8/layout/orgChart1"/>
    <dgm:cxn modelId="{E6ECB472-B8B9-465C-82EA-191055D417EA}" type="presParOf" srcId="{BDE9AB7F-1BC8-4046-A10E-2DA1AE2649D6}" destId="{792EA9ED-F927-4252-B97F-C5041180F110}" srcOrd="0" destOrd="0" presId="urn:microsoft.com/office/officeart/2005/8/layout/orgChart1"/>
    <dgm:cxn modelId="{B5FC0264-0ED2-4105-81FB-4B0B28D080C0}" type="presParOf" srcId="{792EA9ED-F927-4252-B97F-C5041180F110}" destId="{7FAE21EB-0A45-431D-ACF4-F2D7688BD5A1}" srcOrd="0" destOrd="0" presId="urn:microsoft.com/office/officeart/2005/8/layout/orgChart1"/>
    <dgm:cxn modelId="{C4334F0B-E2F3-40BA-A78D-91EE88334A6D}" type="presParOf" srcId="{7FAE21EB-0A45-431D-ACF4-F2D7688BD5A1}" destId="{8C8557EA-3EE0-4D7E-AA64-78E03FD21936}" srcOrd="0" destOrd="0" presId="urn:microsoft.com/office/officeart/2005/8/layout/orgChart1"/>
    <dgm:cxn modelId="{6C402248-B8DE-4053-BC3B-0039B9A80F65}" type="presParOf" srcId="{7FAE21EB-0A45-431D-ACF4-F2D7688BD5A1}" destId="{8D7EC88F-0D19-4210-BB40-A4209E65218C}" srcOrd="1" destOrd="0" presId="urn:microsoft.com/office/officeart/2005/8/layout/orgChart1"/>
    <dgm:cxn modelId="{592A305E-169D-49AB-8940-53C4682AD90C}" type="presParOf" srcId="{792EA9ED-F927-4252-B97F-C5041180F110}" destId="{A9414FA2-96F3-4F2E-8FD5-25F97CBA8D56}" srcOrd="1" destOrd="0" presId="urn:microsoft.com/office/officeart/2005/8/layout/orgChart1"/>
    <dgm:cxn modelId="{11C7D0C9-040F-4E5A-B62E-7C36914AE74B}" type="presParOf" srcId="{A9414FA2-96F3-4F2E-8FD5-25F97CBA8D56}" destId="{B4381B64-D9EB-4308-A53D-256A7702C7C1}" srcOrd="0" destOrd="0" presId="urn:microsoft.com/office/officeart/2005/8/layout/orgChart1"/>
    <dgm:cxn modelId="{7746F7E9-FA5D-4E2E-850B-9AEB2CC745E5}" type="presParOf" srcId="{A9414FA2-96F3-4F2E-8FD5-25F97CBA8D56}" destId="{AB598882-6420-4EEF-B8F9-BA41243FB013}" srcOrd="1" destOrd="0" presId="urn:microsoft.com/office/officeart/2005/8/layout/orgChart1"/>
    <dgm:cxn modelId="{3515F639-50EC-4E2D-9E8C-902C196A8C2F}" type="presParOf" srcId="{AB598882-6420-4EEF-B8F9-BA41243FB013}" destId="{497552C4-8E98-4C0F-AC97-027786DC6224}" srcOrd="0" destOrd="0" presId="urn:microsoft.com/office/officeart/2005/8/layout/orgChart1"/>
    <dgm:cxn modelId="{DED1BF42-46D7-4682-B459-81C4AA735940}" type="presParOf" srcId="{497552C4-8E98-4C0F-AC97-027786DC6224}" destId="{5C6D1F2C-4270-41FC-9559-8BCFBF72FC01}" srcOrd="0" destOrd="0" presId="urn:microsoft.com/office/officeart/2005/8/layout/orgChart1"/>
    <dgm:cxn modelId="{F115F041-BB47-4632-86EA-AE8C0E140D1A}" type="presParOf" srcId="{497552C4-8E98-4C0F-AC97-027786DC6224}" destId="{DE8AF080-932E-4C48-91FD-DAF6206CC7F6}" srcOrd="1" destOrd="0" presId="urn:microsoft.com/office/officeart/2005/8/layout/orgChart1"/>
    <dgm:cxn modelId="{2A15139F-F7EE-4E20-A63B-BD90264CDB22}" type="presParOf" srcId="{AB598882-6420-4EEF-B8F9-BA41243FB013}" destId="{7AF554FE-83F2-434A-991E-4419316E8014}" srcOrd="1" destOrd="0" presId="urn:microsoft.com/office/officeart/2005/8/layout/orgChart1"/>
    <dgm:cxn modelId="{056602E9-7985-4BAE-BAC1-78AC625B64D8}" type="presParOf" srcId="{AB598882-6420-4EEF-B8F9-BA41243FB013}" destId="{81986A7E-8CA7-4736-BBF2-34910884036F}" srcOrd="2" destOrd="0" presId="urn:microsoft.com/office/officeart/2005/8/layout/orgChart1"/>
    <dgm:cxn modelId="{B0DFAE6D-B73A-4AF3-8F0A-7762964D1082}" type="presParOf" srcId="{A9414FA2-96F3-4F2E-8FD5-25F97CBA8D56}" destId="{74430724-C447-4545-9BA5-11B1F884A852}" srcOrd="2" destOrd="0" presId="urn:microsoft.com/office/officeart/2005/8/layout/orgChart1"/>
    <dgm:cxn modelId="{600FB203-9114-4805-9DD6-02E9FDD49542}" type="presParOf" srcId="{A9414FA2-96F3-4F2E-8FD5-25F97CBA8D56}" destId="{0BEF845C-09DE-402A-B7E1-E648EAD9DE9D}" srcOrd="3" destOrd="0" presId="urn:microsoft.com/office/officeart/2005/8/layout/orgChart1"/>
    <dgm:cxn modelId="{51A79880-27AF-4A81-93A1-AC76FEAA833B}" type="presParOf" srcId="{0BEF845C-09DE-402A-B7E1-E648EAD9DE9D}" destId="{A5B661CA-828C-4FD7-8F73-CADA02A51529}" srcOrd="0" destOrd="0" presId="urn:microsoft.com/office/officeart/2005/8/layout/orgChart1"/>
    <dgm:cxn modelId="{DF6D2D90-75A7-4539-8F0D-4610439DB19D}" type="presParOf" srcId="{A5B661CA-828C-4FD7-8F73-CADA02A51529}" destId="{D2DAC25E-AD0B-4668-9A20-E8C91F9143A3}" srcOrd="0" destOrd="0" presId="urn:microsoft.com/office/officeart/2005/8/layout/orgChart1"/>
    <dgm:cxn modelId="{CBBE50C0-BCC5-4E23-9808-123DE6857B94}" type="presParOf" srcId="{A5B661CA-828C-4FD7-8F73-CADA02A51529}" destId="{A4512A89-100F-4515-A87E-E146FF9532DC}" srcOrd="1" destOrd="0" presId="urn:microsoft.com/office/officeart/2005/8/layout/orgChart1"/>
    <dgm:cxn modelId="{2E5458A3-1379-4B56-8BB2-DFA2C99E1C1E}" type="presParOf" srcId="{0BEF845C-09DE-402A-B7E1-E648EAD9DE9D}" destId="{0C7C4E0C-1A19-44B5-8004-E7D079F741C8}" srcOrd="1" destOrd="0" presId="urn:microsoft.com/office/officeart/2005/8/layout/orgChart1"/>
    <dgm:cxn modelId="{04BF3F27-4DFE-4299-BCD5-DDE0D8CAE6ED}" type="presParOf" srcId="{0BEF845C-09DE-402A-B7E1-E648EAD9DE9D}" destId="{F3C0DFE9-4A84-4211-AD4E-1073593AFC03}" srcOrd="2" destOrd="0" presId="urn:microsoft.com/office/officeart/2005/8/layout/orgChart1"/>
    <dgm:cxn modelId="{DEA52F97-052E-47F7-8460-A8C05510F484}" type="presParOf" srcId="{792EA9ED-F927-4252-B97F-C5041180F110}" destId="{FE169062-41F7-424F-B3CF-8808B0E80F6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B8950F6-84B9-448F-BB4C-B42D220EE22F}" type="doc">
      <dgm:prSet loTypeId="urn:microsoft.com/office/officeart/2018/5/layout/CenteredIconLabelDescriptionList" loCatId="icon" qsTypeId="urn:microsoft.com/office/officeart/2005/8/quickstyle/simple1" qsCatId="simple" csTypeId="urn:microsoft.com/office/officeart/2018/5/colors/Iconchunking_neutralbg_colorful5" csCatId="colorful" phldr="1"/>
      <dgm:spPr/>
      <dgm:t>
        <a:bodyPr/>
        <a:lstStyle/>
        <a:p>
          <a:endParaRPr lang="cs-CZ"/>
        </a:p>
      </dgm:t>
    </dgm:pt>
    <dgm:pt modelId="{3A878CBD-365A-49C7-957C-B429C55C5031}">
      <dgm:prSet/>
      <dgm:spPr/>
      <dgm:t>
        <a:bodyPr/>
        <a:lstStyle/>
        <a:p>
          <a:pPr>
            <a:lnSpc>
              <a:spcPct val="100000"/>
            </a:lnSpc>
            <a:defRPr b="1"/>
          </a:pPr>
          <a:r>
            <a:rPr lang="cs-CZ" b="1"/>
            <a:t>Nutná obrana</a:t>
          </a:r>
          <a:endParaRPr lang="cs-CZ"/>
        </a:p>
      </dgm:t>
    </dgm:pt>
    <dgm:pt modelId="{0DC5D970-6ED1-4F4F-A941-D4C8CF14832E}" type="parTrans" cxnId="{DAC3E47F-1EE0-4156-9E37-B738333D76CF}">
      <dgm:prSet/>
      <dgm:spPr/>
      <dgm:t>
        <a:bodyPr/>
        <a:lstStyle/>
        <a:p>
          <a:endParaRPr lang="cs-CZ"/>
        </a:p>
      </dgm:t>
    </dgm:pt>
    <dgm:pt modelId="{29977154-568B-4515-83C8-6AA4C19F011B}" type="sibTrans" cxnId="{DAC3E47F-1EE0-4156-9E37-B738333D76CF}">
      <dgm:prSet/>
      <dgm:spPr/>
      <dgm:t>
        <a:bodyPr/>
        <a:lstStyle/>
        <a:p>
          <a:endParaRPr lang="cs-CZ"/>
        </a:p>
      </dgm:t>
    </dgm:pt>
    <dgm:pt modelId="{D515BA33-4C8D-4FAB-9CE6-C8578A3B94C1}">
      <dgm:prSet/>
      <dgm:spPr/>
      <dgm:t>
        <a:bodyPr/>
        <a:lstStyle/>
        <a:p>
          <a:pPr>
            <a:lnSpc>
              <a:spcPct val="100000"/>
            </a:lnSpc>
          </a:pPr>
          <a:r>
            <a:rPr lang="cs-CZ"/>
            <a:t>Před útokem</a:t>
          </a:r>
          <a:r>
            <a:rPr lang="cs-CZ" b="1"/>
            <a:t> </a:t>
          </a:r>
          <a:endParaRPr lang="cs-CZ"/>
        </a:p>
      </dgm:t>
    </dgm:pt>
    <dgm:pt modelId="{501480BA-F4EB-465A-B25D-6184AA0F895A}" type="parTrans" cxnId="{28B264F3-9B10-4503-A940-0F968C651011}">
      <dgm:prSet/>
      <dgm:spPr/>
      <dgm:t>
        <a:bodyPr/>
        <a:lstStyle/>
        <a:p>
          <a:endParaRPr lang="cs-CZ"/>
        </a:p>
      </dgm:t>
    </dgm:pt>
    <dgm:pt modelId="{59A52730-35B3-48DC-8943-5B127C2DBAE2}" type="sibTrans" cxnId="{28B264F3-9B10-4503-A940-0F968C651011}">
      <dgm:prSet/>
      <dgm:spPr/>
      <dgm:t>
        <a:bodyPr/>
        <a:lstStyle/>
        <a:p>
          <a:endParaRPr lang="cs-CZ"/>
        </a:p>
      </dgm:t>
    </dgm:pt>
    <dgm:pt modelId="{F61EBF15-019B-438C-B68C-B4612E31CC0C}">
      <dgm:prSet/>
      <dgm:spPr/>
      <dgm:t>
        <a:bodyPr/>
        <a:lstStyle/>
        <a:p>
          <a:pPr>
            <a:lnSpc>
              <a:spcPct val="100000"/>
            </a:lnSpc>
            <a:defRPr b="1"/>
          </a:pPr>
          <a:r>
            <a:rPr lang="cs-CZ" b="1"/>
            <a:t>Krajní nouze</a:t>
          </a:r>
          <a:endParaRPr lang="cs-CZ"/>
        </a:p>
      </dgm:t>
    </dgm:pt>
    <dgm:pt modelId="{92CAAC05-B5CF-4673-A5C5-521524C4F249}" type="parTrans" cxnId="{AFD0A4B3-FC11-4F28-B33C-1ED1B2B94223}">
      <dgm:prSet/>
      <dgm:spPr/>
      <dgm:t>
        <a:bodyPr/>
        <a:lstStyle/>
        <a:p>
          <a:endParaRPr lang="cs-CZ"/>
        </a:p>
      </dgm:t>
    </dgm:pt>
    <dgm:pt modelId="{A98A92BF-DCD5-4251-B036-3FBEC6B41B69}" type="sibTrans" cxnId="{AFD0A4B3-FC11-4F28-B33C-1ED1B2B94223}">
      <dgm:prSet/>
      <dgm:spPr/>
      <dgm:t>
        <a:bodyPr/>
        <a:lstStyle/>
        <a:p>
          <a:endParaRPr lang="cs-CZ"/>
        </a:p>
      </dgm:t>
    </dgm:pt>
    <dgm:pt modelId="{C46742E3-501A-4D05-B769-00DC1DFB0F5D}">
      <dgm:prSet/>
      <dgm:spPr/>
      <dgm:t>
        <a:bodyPr/>
        <a:lstStyle/>
        <a:p>
          <a:pPr>
            <a:lnSpc>
              <a:spcPct val="100000"/>
            </a:lnSpc>
          </a:pPr>
          <a:r>
            <a:rPr lang="cs-CZ"/>
            <a:t>Před hrozící újmou</a:t>
          </a:r>
        </a:p>
      </dgm:t>
    </dgm:pt>
    <dgm:pt modelId="{103A11BF-CCB1-42DD-862A-E9E1E7019BD2}" type="parTrans" cxnId="{0E0CAFBA-9276-4CD6-A5EE-58AA60CC245B}">
      <dgm:prSet/>
      <dgm:spPr/>
      <dgm:t>
        <a:bodyPr/>
        <a:lstStyle/>
        <a:p>
          <a:endParaRPr lang="cs-CZ"/>
        </a:p>
      </dgm:t>
    </dgm:pt>
    <dgm:pt modelId="{358C371B-5D62-4395-8156-977CF5B94417}" type="sibTrans" cxnId="{0E0CAFBA-9276-4CD6-A5EE-58AA60CC245B}">
      <dgm:prSet/>
      <dgm:spPr/>
      <dgm:t>
        <a:bodyPr/>
        <a:lstStyle/>
        <a:p>
          <a:endParaRPr lang="cs-CZ"/>
        </a:p>
      </dgm:t>
    </dgm:pt>
    <dgm:pt modelId="{AC3DD7B2-F504-4ED0-881D-38BCED78F141}">
      <dgm:prSet/>
      <dgm:spPr/>
      <dgm:t>
        <a:bodyPr/>
        <a:lstStyle/>
        <a:p>
          <a:pPr>
            <a:lnSpc>
              <a:spcPct val="100000"/>
            </a:lnSpc>
            <a:defRPr b="1"/>
          </a:pPr>
          <a:r>
            <a:rPr lang="cs-CZ"/>
            <a:t>Omluvitelné vzrušení</a:t>
          </a:r>
        </a:p>
      </dgm:t>
    </dgm:pt>
    <dgm:pt modelId="{D7D23FD8-3717-4C8E-8C34-04800158FC7F}" type="parTrans" cxnId="{80C19DFB-0432-46D7-AA3E-B0C40AF94C9D}">
      <dgm:prSet/>
      <dgm:spPr/>
      <dgm:t>
        <a:bodyPr/>
        <a:lstStyle/>
        <a:p>
          <a:endParaRPr lang="cs-CZ"/>
        </a:p>
      </dgm:t>
    </dgm:pt>
    <dgm:pt modelId="{BD626734-63A9-4E18-8E60-597C0C2703B6}" type="sibTrans" cxnId="{80C19DFB-0432-46D7-AA3E-B0C40AF94C9D}">
      <dgm:prSet/>
      <dgm:spPr/>
      <dgm:t>
        <a:bodyPr/>
        <a:lstStyle/>
        <a:p>
          <a:endParaRPr lang="cs-CZ"/>
        </a:p>
      </dgm:t>
    </dgm:pt>
    <dgm:pt modelId="{2B585FF8-71A0-4886-A2B2-06EE87202AF9}">
      <dgm:prSet/>
      <dgm:spPr/>
      <dgm:t>
        <a:bodyPr/>
        <a:lstStyle/>
        <a:p>
          <a:pPr>
            <a:lnSpc>
              <a:spcPct val="100000"/>
            </a:lnSpc>
          </a:pPr>
          <a:r>
            <a:rPr lang="cs-CZ"/>
            <a:t>Při posouzení, zda někdo jednal v nutné obraně, anebo v krajní nouzi, se přihlédne i k omluvitelnému vzrušení mysli</a:t>
          </a:r>
        </a:p>
      </dgm:t>
    </dgm:pt>
    <dgm:pt modelId="{42FA9003-A1F4-4C8B-BBE3-67B573B829F2}" type="parTrans" cxnId="{61E50CB0-2E60-4329-A920-9ED58BF50EB1}">
      <dgm:prSet/>
      <dgm:spPr/>
      <dgm:t>
        <a:bodyPr/>
        <a:lstStyle/>
        <a:p>
          <a:endParaRPr lang="cs-CZ"/>
        </a:p>
      </dgm:t>
    </dgm:pt>
    <dgm:pt modelId="{2C88D08A-E323-4A1A-A29E-CA38B7FB1418}" type="sibTrans" cxnId="{61E50CB0-2E60-4329-A920-9ED58BF50EB1}">
      <dgm:prSet/>
      <dgm:spPr/>
      <dgm:t>
        <a:bodyPr/>
        <a:lstStyle/>
        <a:p>
          <a:endParaRPr lang="cs-CZ"/>
        </a:p>
      </dgm:t>
    </dgm:pt>
    <dgm:pt modelId="{23D780B1-9E2F-495C-9900-4399A897ADD0}" type="pres">
      <dgm:prSet presAssocID="{AB8950F6-84B9-448F-BB4C-B42D220EE22F}" presName="root" presStyleCnt="0">
        <dgm:presLayoutVars>
          <dgm:dir/>
          <dgm:resizeHandles val="exact"/>
        </dgm:presLayoutVars>
      </dgm:prSet>
      <dgm:spPr/>
    </dgm:pt>
    <dgm:pt modelId="{61BD99A1-2D0B-4427-951C-AE0E96F2971B}" type="pres">
      <dgm:prSet presAssocID="{3A878CBD-365A-49C7-957C-B429C55C5031}" presName="compNode" presStyleCnt="0"/>
      <dgm:spPr/>
    </dgm:pt>
    <dgm:pt modelId="{C0B1DED8-59F4-456F-8A56-95F8A3F36E5E}" type="pres">
      <dgm:prSet presAssocID="{3A878CBD-365A-49C7-957C-B429C55C5031}"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Farmář"/>
        </a:ext>
      </dgm:extLst>
    </dgm:pt>
    <dgm:pt modelId="{451C0107-2EE1-4697-A697-978DF928A4A2}" type="pres">
      <dgm:prSet presAssocID="{3A878CBD-365A-49C7-957C-B429C55C5031}" presName="iconSpace" presStyleCnt="0"/>
      <dgm:spPr/>
    </dgm:pt>
    <dgm:pt modelId="{1D412E99-F65D-437D-BCC6-5BAFD83617E9}" type="pres">
      <dgm:prSet presAssocID="{3A878CBD-365A-49C7-957C-B429C55C5031}" presName="parTx" presStyleLbl="revTx" presStyleIdx="0" presStyleCnt="6">
        <dgm:presLayoutVars>
          <dgm:chMax val="0"/>
          <dgm:chPref val="0"/>
        </dgm:presLayoutVars>
      </dgm:prSet>
      <dgm:spPr/>
    </dgm:pt>
    <dgm:pt modelId="{AB504236-B6D6-47B8-82CD-2E91090F7E9C}" type="pres">
      <dgm:prSet presAssocID="{3A878CBD-365A-49C7-957C-B429C55C5031}" presName="txSpace" presStyleCnt="0"/>
      <dgm:spPr/>
    </dgm:pt>
    <dgm:pt modelId="{32700850-9E7D-4B75-9388-EC779B488F70}" type="pres">
      <dgm:prSet presAssocID="{3A878CBD-365A-49C7-957C-B429C55C5031}" presName="desTx" presStyleLbl="revTx" presStyleIdx="1" presStyleCnt="6">
        <dgm:presLayoutVars/>
      </dgm:prSet>
      <dgm:spPr/>
    </dgm:pt>
    <dgm:pt modelId="{1B0F2385-639E-432C-A0AA-F6D7E9AB72A5}" type="pres">
      <dgm:prSet presAssocID="{29977154-568B-4515-83C8-6AA4C19F011B}" presName="sibTrans" presStyleCnt="0"/>
      <dgm:spPr/>
    </dgm:pt>
    <dgm:pt modelId="{6DA1620C-752C-4620-A327-1F01E1281B05}" type="pres">
      <dgm:prSet presAssocID="{F61EBF15-019B-438C-B68C-B4612E31CC0C}" presName="compNode" presStyleCnt="0"/>
      <dgm:spPr/>
    </dgm:pt>
    <dgm:pt modelId="{0EA8C50D-ED19-4FBA-ABFA-A46480FD5D8F}" type="pres">
      <dgm:prSet presAssocID="{F61EBF15-019B-438C-B68C-B4612E31CC0C}"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Siréna"/>
        </a:ext>
      </dgm:extLst>
    </dgm:pt>
    <dgm:pt modelId="{FD041D37-34E5-4478-8313-5167FDE7C525}" type="pres">
      <dgm:prSet presAssocID="{F61EBF15-019B-438C-B68C-B4612E31CC0C}" presName="iconSpace" presStyleCnt="0"/>
      <dgm:spPr/>
    </dgm:pt>
    <dgm:pt modelId="{1AAAC18D-822A-4E12-8E83-E91D07221E5E}" type="pres">
      <dgm:prSet presAssocID="{F61EBF15-019B-438C-B68C-B4612E31CC0C}" presName="parTx" presStyleLbl="revTx" presStyleIdx="2" presStyleCnt="6">
        <dgm:presLayoutVars>
          <dgm:chMax val="0"/>
          <dgm:chPref val="0"/>
        </dgm:presLayoutVars>
      </dgm:prSet>
      <dgm:spPr/>
    </dgm:pt>
    <dgm:pt modelId="{584FC73F-2F3B-4031-AEDC-223B6E15A08B}" type="pres">
      <dgm:prSet presAssocID="{F61EBF15-019B-438C-B68C-B4612E31CC0C}" presName="txSpace" presStyleCnt="0"/>
      <dgm:spPr/>
    </dgm:pt>
    <dgm:pt modelId="{DE471D1E-242F-4034-8954-6428BB009C4B}" type="pres">
      <dgm:prSet presAssocID="{F61EBF15-019B-438C-B68C-B4612E31CC0C}" presName="desTx" presStyleLbl="revTx" presStyleIdx="3" presStyleCnt="6">
        <dgm:presLayoutVars/>
      </dgm:prSet>
      <dgm:spPr/>
    </dgm:pt>
    <dgm:pt modelId="{779F1858-318E-41C7-8AD7-A5D4355D05C1}" type="pres">
      <dgm:prSet presAssocID="{A98A92BF-DCD5-4251-B036-3FBEC6B41B69}" presName="sibTrans" presStyleCnt="0"/>
      <dgm:spPr/>
    </dgm:pt>
    <dgm:pt modelId="{76FE6FB7-3811-4B9F-9FDE-9B635A622ACE}" type="pres">
      <dgm:prSet presAssocID="{AC3DD7B2-F504-4ED0-881D-38BCED78F141}" presName="compNode" presStyleCnt="0"/>
      <dgm:spPr/>
    </dgm:pt>
    <dgm:pt modelId="{2F3E3A71-FF75-4F04-8DFE-BDFCFE8C234B}" type="pres">
      <dgm:prSet presAssocID="{AC3DD7B2-F504-4ED0-881D-38BCED78F141}" presName="iconRect" presStyleLbl="node1" presStyleIdx="2" presStyleCnt="3"/>
      <dgm:spPr>
        <a:blipFill>
          <a:blip xmlns:r="http://schemas.openxmlformats.org/officeDocument/2006/relationships" r:embed="rId5" cstate="hq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Exclamation Mark"/>
        </a:ext>
      </dgm:extLst>
    </dgm:pt>
    <dgm:pt modelId="{9BF643AB-76E6-4D59-B61C-B32B8E1DC828}" type="pres">
      <dgm:prSet presAssocID="{AC3DD7B2-F504-4ED0-881D-38BCED78F141}" presName="iconSpace" presStyleCnt="0"/>
      <dgm:spPr/>
    </dgm:pt>
    <dgm:pt modelId="{DB5E7396-5291-4B51-9705-FAE5A1020A06}" type="pres">
      <dgm:prSet presAssocID="{AC3DD7B2-F504-4ED0-881D-38BCED78F141}" presName="parTx" presStyleLbl="revTx" presStyleIdx="4" presStyleCnt="6">
        <dgm:presLayoutVars>
          <dgm:chMax val="0"/>
          <dgm:chPref val="0"/>
        </dgm:presLayoutVars>
      </dgm:prSet>
      <dgm:spPr/>
    </dgm:pt>
    <dgm:pt modelId="{A78C60BE-FE04-4750-83C8-2234BBC79A41}" type="pres">
      <dgm:prSet presAssocID="{AC3DD7B2-F504-4ED0-881D-38BCED78F141}" presName="txSpace" presStyleCnt="0"/>
      <dgm:spPr/>
    </dgm:pt>
    <dgm:pt modelId="{26196339-BBFE-409B-ABBD-FFA099CFFDE7}" type="pres">
      <dgm:prSet presAssocID="{AC3DD7B2-F504-4ED0-881D-38BCED78F141}" presName="desTx" presStyleLbl="revTx" presStyleIdx="5" presStyleCnt="6">
        <dgm:presLayoutVars/>
      </dgm:prSet>
      <dgm:spPr/>
    </dgm:pt>
  </dgm:ptLst>
  <dgm:cxnLst>
    <dgm:cxn modelId="{A5401A02-EC2A-4C02-A89F-77C284703CEF}" type="presOf" srcId="{AB8950F6-84B9-448F-BB4C-B42D220EE22F}" destId="{23D780B1-9E2F-495C-9900-4399A897ADD0}" srcOrd="0" destOrd="0" presId="urn:microsoft.com/office/officeart/2018/5/layout/CenteredIconLabelDescriptionList"/>
    <dgm:cxn modelId="{98EC1616-A036-43D3-9B94-D503900D2598}" type="presOf" srcId="{2B585FF8-71A0-4886-A2B2-06EE87202AF9}" destId="{26196339-BBFE-409B-ABBD-FFA099CFFDE7}" srcOrd="0" destOrd="0" presId="urn:microsoft.com/office/officeart/2018/5/layout/CenteredIconLabelDescriptionList"/>
    <dgm:cxn modelId="{CCE8D522-C7CC-44AC-A2DB-378EEA12F92D}" type="presOf" srcId="{C46742E3-501A-4D05-B769-00DC1DFB0F5D}" destId="{DE471D1E-242F-4034-8954-6428BB009C4B}" srcOrd="0" destOrd="0" presId="urn:microsoft.com/office/officeart/2018/5/layout/CenteredIconLabelDescriptionList"/>
    <dgm:cxn modelId="{B2AC6D55-2122-4413-B21F-5F7DC4D9CB52}" type="presOf" srcId="{AC3DD7B2-F504-4ED0-881D-38BCED78F141}" destId="{DB5E7396-5291-4B51-9705-FAE5A1020A06}" srcOrd="0" destOrd="0" presId="urn:microsoft.com/office/officeart/2018/5/layout/CenteredIconLabelDescriptionList"/>
    <dgm:cxn modelId="{8A6B2E7B-2504-4882-AC15-697CFED40839}" type="presOf" srcId="{3A878CBD-365A-49C7-957C-B429C55C5031}" destId="{1D412E99-F65D-437D-BCC6-5BAFD83617E9}" srcOrd="0" destOrd="0" presId="urn:microsoft.com/office/officeart/2018/5/layout/CenteredIconLabelDescriptionList"/>
    <dgm:cxn modelId="{DAC3E47F-1EE0-4156-9E37-B738333D76CF}" srcId="{AB8950F6-84B9-448F-BB4C-B42D220EE22F}" destId="{3A878CBD-365A-49C7-957C-B429C55C5031}" srcOrd="0" destOrd="0" parTransId="{0DC5D970-6ED1-4F4F-A941-D4C8CF14832E}" sibTransId="{29977154-568B-4515-83C8-6AA4C19F011B}"/>
    <dgm:cxn modelId="{D9D328A4-BF09-4F31-A017-3D285D1E6D6A}" type="presOf" srcId="{F61EBF15-019B-438C-B68C-B4612E31CC0C}" destId="{1AAAC18D-822A-4E12-8E83-E91D07221E5E}" srcOrd="0" destOrd="0" presId="urn:microsoft.com/office/officeart/2018/5/layout/CenteredIconLabelDescriptionList"/>
    <dgm:cxn modelId="{61E50CB0-2E60-4329-A920-9ED58BF50EB1}" srcId="{AC3DD7B2-F504-4ED0-881D-38BCED78F141}" destId="{2B585FF8-71A0-4886-A2B2-06EE87202AF9}" srcOrd="0" destOrd="0" parTransId="{42FA9003-A1F4-4C8B-BBE3-67B573B829F2}" sibTransId="{2C88D08A-E323-4A1A-A29E-CA38B7FB1418}"/>
    <dgm:cxn modelId="{AFD0A4B3-FC11-4F28-B33C-1ED1B2B94223}" srcId="{AB8950F6-84B9-448F-BB4C-B42D220EE22F}" destId="{F61EBF15-019B-438C-B68C-B4612E31CC0C}" srcOrd="1" destOrd="0" parTransId="{92CAAC05-B5CF-4673-A5C5-521524C4F249}" sibTransId="{A98A92BF-DCD5-4251-B036-3FBEC6B41B69}"/>
    <dgm:cxn modelId="{0E0CAFBA-9276-4CD6-A5EE-58AA60CC245B}" srcId="{F61EBF15-019B-438C-B68C-B4612E31CC0C}" destId="{C46742E3-501A-4D05-B769-00DC1DFB0F5D}" srcOrd="0" destOrd="0" parTransId="{103A11BF-CCB1-42DD-862A-E9E1E7019BD2}" sibTransId="{358C371B-5D62-4395-8156-977CF5B94417}"/>
    <dgm:cxn modelId="{3BC9FFE2-AAEA-467F-804D-73A404230DF7}" type="presOf" srcId="{D515BA33-4C8D-4FAB-9CE6-C8578A3B94C1}" destId="{32700850-9E7D-4B75-9388-EC779B488F70}" srcOrd="0" destOrd="0" presId="urn:microsoft.com/office/officeart/2018/5/layout/CenteredIconLabelDescriptionList"/>
    <dgm:cxn modelId="{28B264F3-9B10-4503-A940-0F968C651011}" srcId="{3A878CBD-365A-49C7-957C-B429C55C5031}" destId="{D515BA33-4C8D-4FAB-9CE6-C8578A3B94C1}" srcOrd="0" destOrd="0" parTransId="{501480BA-F4EB-465A-B25D-6184AA0F895A}" sibTransId="{59A52730-35B3-48DC-8943-5B127C2DBAE2}"/>
    <dgm:cxn modelId="{80C19DFB-0432-46D7-AA3E-B0C40AF94C9D}" srcId="{AB8950F6-84B9-448F-BB4C-B42D220EE22F}" destId="{AC3DD7B2-F504-4ED0-881D-38BCED78F141}" srcOrd="2" destOrd="0" parTransId="{D7D23FD8-3717-4C8E-8C34-04800158FC7F}" sibTransId="{BD626734-63A9-4E18-8E60-597C0C2703B6}"/>
    <dgm:cxn modelId="{C9B78620-7781-44E4-B65E-C3114A0685D7}" type="presParOf" srcId="{23D780B1-9E2F-495C-9900-4399A897ADD0}" destId="{61BD99A1-2D0B-4427-951C-AE0E96F2971B}" srcOrd="0" destOrd="0" presId="urn:microsoft.com/office/officeart/2018/5/layout/CenteredIconLabelDescriptionList"/>
    <dgm:cxn modelId="{F3992A8B-031F-4C9D-BBE3-E2E33D7EFB18}" type="presParOf" srcId="{61BD99A1-2D0B-4427-951C-AE0E96F2971B}" destId="{C0B1DED8-59F4-456F-8A56-95F8A3F36E5E}" srcOrd="0" destOrd="0" presId="urn:microsoft.com/office/officeart/2018/5/layout/CenteredIconLabelDescriptionList"/>
    <dgm:cxn modelId="{6ECD0AD3-417A-413F-A1B6-FBBA976DBD10}" type="presParOf" srcId="{61BD99A1-2D0B-4427-951C-AE0E96F2971B}" destId="{451C0107-2EE1-4697-A697-978DF928A4A2}" srcOrd="1" destOrd="0" presId="urn:microsoft.com/office/officeart/2018/5/layout/CenteredIconLabelDescriptionList"/>
    <dgm:cxn modelId="{E05DAAAE-1793-4335-85BC-8727C19A4112}" type="presParOf" srcId="{61BD99A1-2D0B-4427-951C-AE0E96F2971B}" destId="{1D412E99-F65D-437D-BCC6-5BAFD83617E9}" srcOrd="2" destOrd="0" presId="urn:microsoft.com/office/officeart/2018/5/layout/CenteredIconLabelDescriptionList"/>
    <dgm:cxn modelId="{B63C7F3C-04A4-441F-8AB2-075645E3BB03}" type="presParOf" srcId="{61BD99A1-2D0B-4427-951C-AE0E96F2971B}" destId="{AB504236-B6D6-47B8-82CD-2E91090F7E9C}" srcOrd="3" destOrd="0" presId="urn:microsoft.com/office/officeart/2018/5/layout/CenteredIconLabelDescriptionList"/>
    <dgm:cxn modelId="{AEB57007-8C76-4AC6-920B-77945A2FC5C5}" type="presParOf" srcId="{61BD99A1-2D0B-4427-951C-AE0E96F2971B}" destId="{32700850-9E7D-4B75-9388-EC779B488F70}" srcOrd="4" destOrd="0" presId="urn:microsoft.com/office/officeart/2018/5/layout/CenteredIconLabelDescriptionList"/>
    <dgm:cxn modelId="{E4561519-0F28-4DA4-8A3D-74C929181C5A}" type="presParOf" srcId="{23D780B1-9E2F-495C-9900-4399A897ADD0}" destId="{1B0F2385-639E-432C-A0AA-F6D7E9AB72A5}" srcOrd="1" destOrd="0" presId="urn:microsoft.com/office/officeart/2018/5/layout/CenteredIconLabelDescriptionList"/>
    <dgm:cxn modelId="{E80131CF-0EE0-413C-A7C0-B711A520B586}" type="presParOf" srcId="{23D780B1-9E2F-495C-9900-4399A897ADD0}" destId="{6DA1620C-752C-4620-A327-1F01E1281B05}" srcOrd="2" destOrd="0" presId="urn:microsoft.com/office/officeart/2018/5/layout/CenteredIconLabelDescriptionList"/>
    <dgm:cxn modelId="{1F375BF4-20AC-4289-864B-7DF5C70AB8F2}" type="presParOf" srcId="{6DA1620C-752C-4620-A327-1F01E1281B05}" destId="{0EA8C50D-ED19-4FBA-ABFA-A46480FD5D8F}" srcOrd="0" destOrd="0" presId="urn:microsoft.com/office/officeart/2018/5/layout/CenteredIconLabelDescriptionList"/>
    <dgm:cxn modelId="{0ADB885F-0E8A-46C7-9228-321039887C57}" type="presParOf" srcId="{6DA1620C-752C-4620-A327-1F01E1281B05}" destId="{FD041D37-34E5-4478-8313-5167FDE7C525}" srcOrd="1" destOrd="0" presId="urn:microsoft.com/office/officeart/2018/5/layout/CenteredIconLabelDescriptionList"/>
    <dgm:cxn modelId="{099D9EA2-0142-445E-896E-54EFFBA2DA50}" type="presParOf" srcId="{6DA1620C-752C-4620-A327-1F01E1281B05}" destId="{1AAAC18D-822A-4E12-8E83-E91D07221E5E}" srcOrd="2" destOrd="0" presId="urn:microsoft.com/office/officeart/2018/5/layout/CenteredIconLabelDescriptionList"/>
    <dgm:cxn modelId="{742FB416-D1CE-47DC-82A7-36C7677B1309}" type="presParOf" srcId="{6DA1620C-752C-4620-A327-1F01E1281B05}" destId="{584FC73F-2F3B-4031-AEDC-223B6E15A08B}" srcOrd="3" destOrd="0" presId="urn:microsoft.com/office/officeart/2018/5/layout/CenteredIconLabelDescriptionList"/>
    <dgm:cxn modelId="{43D94A3A-218D-434E-B7F8-A49F0ED54224}" type="presParOf" srcId="{6DA1620C-752C-4620-A327-1F01E1281B05}" destId="{DE471D1E-242F-4034-8954-6428BB009C4B}" srcOrd="4" destOrd="0" presId="urn:microsoft.com/office/officeart/2018/5/layout/CenteredIconLabelDescriptionList"/>
    <dgm:cxn modelId="{8CD85289-8227-41FD-A9A1-EC9153637884}" type="presParOf" srcId="{23D780B1-9E2F-495C-9900-4399A897ADD0}" destId="{779F1858-318E-41C7-8AD7-A5D4355D05C1}" srcOrd="3" destOrd="0" presId="urn:microsoft.com/office/officeart/2018/5/layout/CenteredIconLabelDescriptionList"/>
    <dgm:cxn modelId="{51BCC411-A315-4D4F-99D6-6A452B81578B}" type="presParOf" srcId="{23D780B1-9E2F-495C-9900-4399A897ADD0}" destId="{76FE6FB7-3811-4B9F-9FDE-9B635A622ACE}" srcOrd="4" destOrd="0" presId="urn:microsoft.com/office/officeart/2018/5/layout/CenteredIconLabelDescriptionList"/>
    <dgm:cxn modelId="{2FB6E5C5-6231-44A0-8E46-49D380FA4E06}" type="presParOf" srcId="{76FE6FB7-3811-4B9F-9FDE-9B635A622ACE}" destId="{2F3E3A71-FF75-4F04-8DFE-BDFCFE8C234B}" srcOrd="0" destOrd="0" presId="urn:microsoft.com/office/officeart/2018/5/layout/CenteredIconLabelDescriptionList"/>
    <dgm:cxn modelId="{AFCF5CF1-8D41-413D-AD94-51C0CD988EBD}" type="presParOf" srcId="{76FE6FB7-3811-4B9F-9FDE-9B635A622ACE}" destId="{9BF643AB-76E6-4D59-B61C-B32B8E1DC828}" srcOrd="1" destOrd="0" presId="urn:microsoft.com/office/officeart/2018/5/layout/CenteredIconLabelDescriptionList"/>
    <dgm:cxn modelId="{12B3F06F-BC1D-4D85-87C0-BB4064ABECFD}" type="presParOf" srcId="{76FE6FB7-3811-4B9F-9FDE-9B635A622ACE}" destId="{DB5E7396-5291-4B51-9705-FAE5A1020A06}" srcOrd="2" destOrd="0" presId="urn:microsoft.com/office/officeart/2018/5/layout/CenteredIconLabelDescriptionList"/>
    <dgm:cxn modelId="{5981086F-8420-4B46-9AB0-41A81F15FBF7}" type="presParOf" srcId="{76FE6FB7-3811-4B9F-9FDE-9B635A622ACE}" destId="{A78C60BE-FE04-4750-83C8-2234BBC79A41}" srcOrd="3" destOrd="0" presId="urn:microsoft.com/office/officeart/2018/5/layout/CenteredIconLabelDescriptionList"/>
    <dgm:cxn modelId="{0EEFBEC4-8FC9-468A-8E73-9B9A151DB27A}" type="presParOf" srcId="{76FE6FB7-3811-4B9F-9FDE-9B635A622ACE}" destId="{26196339-BBFE-409B-ABBD-FFA099CFFDE7}"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E086C07-B862-44B2-B82B-39621DEF0A3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74B01B1-EA6B-4922-9D80-76DBAA7D67C4}">
      <dgm:prSet/>
      <dgm:spPr/>
      <dgm:t>
        <a:bodyPr/>
        <a:lstStyle/>
        <a:p>
          <a:pPr rtl="0"/>
          <a:r>
            <a:rPr lang="cs-CZ" b="1" dirty="0"/>
            <a:t>Nepřihlíží se k ujednání</a:t>
          </a:r>
          <a:r>
            <a:rPr lang="cs-CZ" dirty="0"/>
            <a:t>, § </a:t>
          </a:r>
          <a:r>
            <a:rPr lang="cs-CZ" dirty="0">
              <a:effectLst/>
            </a:rPr>
            <a:t>2898 </a:t>
          </a:r>
          <a:endParaRPr lang="cs-CZ" dirty="0"/>
        </a:p>
      </dgm:t>
    </dgm:pt>
    <dgm:pt modelId="{ED781613-FBC1-42DA-854B-7A4A242D7B72}" type="parTrans" cxnId="{28C9CCD3-A271-45B8-A856-A28DA865EB51}">
      <dgm:prSet/>
      <dgm:spPr/>
      <dgm:t>
        <a:bodyPr/>
        <a:lstStyle/>
        <a:p>
          <a:endParaRPr lang="cs-CZ"/>
        </a:p>
      </dgm:t>
    </dgm:pt>
    <dgm:pt modelId="{28708FB5-E636-4CC0-82A7-8DB567D2BF72}" type="sibTrans" cxnId="{28C9CCD3-A271-45B8-A856-A28DA865EB51}">
      <dgm:prSet/>
      <dgm:spPr/>
      <dgm:t>
        <a:bodyPr/>
        <a:lstStyle/>
        <a:p>
          <a:endParaRPr lang="cs-CZ"/>
        </a:p>
      </dgm:t>
    </dgm:pt>
    <dgm:pt modelId="{FF87537B-D1D7-45CE-8655-E8CC54881E56}">
      <dgm:prSet/>
      <dgm:spPr/>
      <dgm:t>
        <a:bodyPr/>
        <a:lstStyle/>
        <a:p>
          <a:pPr rtl="0"/>
          <a:r>
            <a:rPr lang="cs-CZ"/>
            <a:t>které předem vylučuje nebo omezuje povinnost k náhradě újmy způsobené člověku na jeho přirozených právech, </a:t>
          </a:r>
        </a:p>
      </dgm:t>
    </dgm:pt>
    <dgm:pt modelId="{3BE4D877-B0EA-41D6-B9CE-2AE7ACF236D8}" type="parTrans" cxnId="{6DDD011B-E3A1-4427-9DAD-9856980F3C65}">
      <dgm:prSet/>
      <dgm:spPr/>
      <dgm:t>
        <a:bodyPr/>
        <a:lstStyle/>
        <a:p>
          <a:endParaRPr lang="cs-CZ"/>
        </a:p>
      </dgm:t>
    </dgm:pt>
    <dgm:pt modelId="{31BA1136-0BF6-49D1-A6CD-8E1EBCB8767B}" type="sibTrans" cxnId="{6DDD011B-E3A1-4427-9DAD-9856980F3C65}">
      <dgm:prSet/>
      <dgm:spPr/>
      <dgm:t>
        <a:bodyPr/>
        <a:lstStyle/>
        <a:p>
          <a:endParaRPr lang="cs-CZ"/>
        </a:p>
      </dgm:t>
    </dgm:pt>
    <dgm:pt modelId="{1D4C63A5-86B1-462C-968A-1C73C2ACDD21}">
      <dgm:prSet/>
      <dgm:spPr/>
      <dgm:t>
        <a:bodyPr/>
        <a:lstStyle/>
        <a:p>
          <a:pPr rtl="0"/>
          <a:r>
            <a:rPr lang="cs-CZ"/>
            <a:t>způsobené úmyslně nebo z hrubé nedbalosti; </a:t>
          </a:r>
        </a:p>
      </dgm:t>
    </dgm:pt>
    <dgm:pt modelId="{7AA8C7C6-5299-445E-80B7-77B059B02322}" type="parTrans" cxnId="{8FFA45CB-F0EB-4CBA-AA71-268BA93C58D0}">
      <dgm:prSet/>
      <dgm:spPr/>
      <dgm:t>
        <a:bodyPr/>
        <a:lstStyle/>
        <a:p>
          <a:endParaRPr lang="cs-CZ"/>
        </a:p>
      </dgm:t>
    </dgm:pt>
    <dgm:pt modelId="{90C13C02-3555-4EC4-9015-5AD4AA261E68}" type="sibTrans" cxnId="{8FFA45CB-F0EB-4CBA-AA71-268BA93C58D0}">
      <dgm:prSet/>
      <dgm:spPr/>
      <dgm:t>
        <a:bodyPr/>
        <a:lstStyle/>
        <a:p>
          <a:endParaRPr lang="cs-CZ"/>
        </a:p>
      </dgm:t>
    </dgm:pt>
    <dgm:pt modelId="{D00F8A82-D366-4B38-95C6-B64CB7863EB7}">
      <dgm:prSet/>
      <dgm:spPr/>
      <dgm:t>
        <a:bodyPr/>
        <a:lstStyle/>
        <a:p>
          <a:pPr rtl="0"/>
          <a:r>
            <a:rPr lang="cs-CZ"/>
            <a:t>předem vylučuje nebo omezuje právo slabší strany na náhradu jakékoli újmy. </a:t>
          </a:r>
        </a:p>
      </dgm:t>
    </dgm:pt>
    <dgm:pt modelId="{21773D49-0F5D-49DE-842D-3FDB4D7A2BB9}" type="parTrans" cxnId="{C67002A4-90EF-4A72-A92A-305CA79F950C}">
      <dgm:prSet/>
      <dgm:spPr/>
      <dgm:t>
        <a:bodyPr/>
        <a:lstStyle/>
        <a:p>
          <a:endParaRPr lang="cs-CZ"/>
        </a:p>
      </dgm:t>
    </dgm:pt>
    <dgm:pt modelId="{03476EF4-2A6F-419D-9B18-DF1C311C5ED2}" type="sibTrans" cxnId="{C67002A4-90EF-4A72-A92A-305CA79F950C}">
      <dgm:prSet/>
      <dgm:spPr/>
      <dgm:t>
        <a:bodyPr/>
        <a:lstStyle/>
        <a:p>
          <a:endParaRPr lang="cs-CZ"/>
        </a:p>
      </dgm:t>
    </dgm:pt>
    <dgm:pt modelId="{4D52F986-27CF-4D03-8FD5-605C65539396}" type="pres">
      <dgm:prSet presAssocID="{9E086C07-B862-44B2-B82B-39621DEF0A39}" presName="linear" presStyleCnt="0">
        <dgm:presLayoutVars>
          <dgm:animLvl val="lvl"/>
          <dgm:resizeHandles val="exact"/>
        </dgm:presLayoutVars>
      </dgm:prSet>
      <dgm:spPr/>
    </dgm:pt>
    <dgm:pt modelId="{6639954A-CCC8-435E-B47E-4BFF7477AFE9}" type="pres">
      <dgm:prSet presAssocID="{274B01B1-EA6B-4922-9D80-76DBAA7D67C4}" presName="parentText" presStyleLbl="node1" presStyleIdx="0" presStyleCnt="1" custLinFactNeighborX="-251" custLinFactNeighborY="-70">
        <dgm:presLayoutVars>
          <dgm:chMax val="0"/>
          <dgm:bulletEnabled val="1"/>
        </dgm:presLayoutVars>
      </dgm:prSet>
      <dgm:spPr/>
    </dgm:pt>
    <dgm:pt modelId="{E7EE7BC3-2D5F-4F59-AE42-211D1D5A7C44}" type="pres">
      <dgm:prSet presAssocID="{274B01B1-EA6B-4922-9D80-76DBAA7D67C4}" presName="childText" presStyleLbl="revTx" presStyleIdx="0" presStyleCnt="1">
        <dgm:presLayoutVars>
          <dgm:bulletEnabled val="1"/>
        </dgm:presLayoutVars>
      </dgm:prSet>
      <dgm:spPr/>
    </dgm:pt>
  </dgm:ptLst>
  <dgm:cxnLst>
    <dgm:cxn modelId="{6DDD011B-E3A1-4427-9DAD-9856980F3C65}" srcId="{274B01B1-EA6B-4922-9D80-76DBAA7D67C4}" destId="{FF87537B-D1D7-45CE-8655-E8CC54881E56}" srcOrd="0" destOrd="0" parTransId="{3BE4D877-B0EA-41D6-B9CE-2AE7ACF236D8}" sibTransId="{31BA1136-0BF6-49D1-A6CD-8E1EBCB8767B}"/>
    <dgm:cxn modelId="{C4CB011D-A7AD-4D2F-AEC7-3EB6F1D48C35}" type="presOf" srcId="{FF87537B-D1D7-45CE-8655-E8CC54881E56}" destId="{E7EE7BC3-2D5F-4F59-AE42-211D1D5A7C44}" srcOrd="0" destOrd="0" presId="urn:microsoft.com/office/officeart/2005/8/layout/vList2"/>
    <dgm:cxn modelId="{20908024-72E3-40A4-A1CA-224755F83284}" type="presOf" srcId="{9E086C07-B862-44B2-B82B-39621DEF0A39}" destId="{4D52F986-27CF-4D03-8FD5-605C65539396}" srcOrd="0" destOrd="0" presId="urn:microsoft.com/office/officeart/2005/8/layout/vList2"/>
    <dgm:cxn modelId="{EAAA9067-C476-45D0-BEFE-3817314C3F3D}" type="presOf" srcId="{274B01B1-EA6B-4922-9D80-76DBAA7D67C4}" destId="{6639954A-CCC8-435E-B47E-4BFF7477AFE9}" srcOrd="0" destOrd="0" presId="urn:microsoft.com/office/officeart/2005/8/layout/vList2"/>
    <dgm:cxn modelId="{61022D96-FBA4-4A13-8178-688DF32F1923}" type="presOf" srcId="{1D4C63A5-86B1-462C-968A-1C73C2ACDD21}" destId="{E7EE7BC3-2D5F-4F59-AE42-211D1D5A7C44}" srcOrd="0" destOrd="1" presId="urn:microsoft.com/office/officeart/2005/8/layout/vList2"/>
    <dgm:cxn modelId="{C67002A4-90EF-4A72-A92A-305CA79F950C}" srcId="{274B01B1-EA6B-4922-9D80-76DBAA7D67C4}" destId="{D00F8A82-D366-4B38-95C6-B64CB7863EB7}" srcOrd="2" destOrd="0" parTransId="{21773D49-0F5D-49DE-842D-3FDB4D7A2BB9}" sibTransId="{03476EF4-2A6F-419D-9B18-DF1C311C5ED2}"/>
    <dgm:cxn modelId="{45DA63B6-5D76-47BF-8F5C-DA40128C83EC}" type="presOf" srcId="{D00F8A82-D366-4B38-95C6-B64CB7863EB7}" destId="{E7EE7BC3-2D5F-4F59-AE42-211D1D5A7C44}" srcOrd="0" destOrd="2" presId="urn:microsoft.com/office/officeart/2005/8/layout/vList2"/>
    <dgm:cxn modelId="{8FFA45CB-F0EB-4CBA-AA71-268BA93C58D0}" srcId="{274B01B1-EA6B-4922-9D80-76DBAA7D67C4}" destId="{1D4C63A5-86B1-462C-968A-1C73C2ACDD21}" srcOrd="1" destOrd="0" parTransId="{7AA8C7C6-5299-445E-80B7-77B059B02322}" sibTransId="{90C13C02-3555-4EC4-9015-5AD4AA261E68}"/>
    <dgm:cxn modelId="{28C9CCD3-A271-45B8-A856-A28DA865EB51}" srcId="{9E086C07-B862-44B2-B82B-39621DEF0A39}" destId="{274B01B1-EA6B-4922-9D80-76DBAA7D67C4}" srcOrd="0" destOrd="0" parTransId="{ED781613-FBC1-42DA-854B-7A4A242D7B72}" sibTransId="{28708FB5-E636-4CC0-82A7-8DB567D2BF72}"/>
    <dgm:cxn modelId="{3D92A6F4-0493-4138-9C0F-8B8E5933F5EC}" type="presParOf" srcId="{4D52F986-27CF-4D03-8FD5-605C65539396}" destId="{6639954A-CCC8-435E-B47E-4BFF7477AFE9}" srcOrd="0" destOrd="0" presId="urn:microsoft.com/office/officeart/2005/8/layout/vList2"/>
    <dgm:cxn modelId="{E1897A9A-76C3-4C15-B9D0-3F7620E15CF4}" type="presParOf" srcId="{4D52F986-27CF-4D03-8FD5-605C65539396}" destId="{E7EE7BC3-2D5F-4F59-AE42-211D1D5A7C44}"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9F611DA-596F-43BD-9058-584C67992036}" type="doc">
      <dgm:prSet loTypeId="urn:microsoft.com/office/officeart/2005/8/layout/chevron1" loCatId="process" qsTypeId="urn:microsoft.com/office/officeart/2005/8/quickstyle/simple1" qsCatId="simple" csTypeId="urn:microsoft.com/office/officeart/2005/8/colors/accent1_2" csCatId="accent1" phldr="1"/>
      <dgm:spPr/>
    </dgm:pt>
    <dgm:pt modelId="{4D941B10-5F59-47DF-A397-A9F77AD86B35}">
      <dgm:prSet phldrT="[Text]"/>
      <dgm:spPr/>
      <dgm:t>
        <a:bodyPr/>
        <a:lstStyle/>
        <a:p>
          <a:r>
            <a:rPr lang="cs-CZ" dirty="0"/>
            <a:t>Skutečná škoda</a:t>
          </a:r>
        </a:p>
      </dgm:t>
    </dgm:pt>
    <dgm:pt modelId="{6E7BB624-2D2E-4EB0-ACC7-6107B24A17D9}" type="parTrans" cxnId="{C1839C54-71F9-4620-9D01-F855D80F88FC}">
      <dgm:prSet/>
      <dgm:spPr/>
      <dgm:t>
        <a:bodyPr/>
        <a:lstStyle/>
        <a:p>
          <a:endParaRPr lang="cs-CZ"/>
        </a:p>
      </dgm:t>
    </dgm:pt>
    <dgm:pt modelId="{50EAC69C-A6C2-4467-A09A-0B01BA7A7C58}" type="sibTrans" cxnId="{C1839C54-71F9-4620-9D01-F855D80F88FC}">
      <dgm:prSet/>
      <dgm:spPr/>
      <dgm:t>
        <a:bodyPr/>
        <a:lstStyle/>
        <a:p>
          <a:endParaRPr lang="cs-CZ"/>
        </a:p>
      </dgm:t>
    </dgm:pt>
    <dgm:pt modelId="{F88CC4D5-660B-42D9-B06D-1D7F2211B7A6}">
      <dgm:prSet phldrT="[Text]"/>
      <dgm:spPr/>
      <dgm:t>
        <a:bodyPr/>
        <a:lstStyle/>
        <a:p>
          <a:r>
            <a:rPr lang="cs-CZ" dirty="0"/>
            <a:t>Ušlý zisk</a:t>
          </a:r>
        </a:p>
      </dgm:t>
    </dgm:pt>
    <dgm:pt modelId="{172E7999-75FD-4549-8C9C-62F7B4D8A995}" type="parTrans" cxnId="{B6B4C2B9-BD34-4420-A786-6A599E0C9E3C}">
      <dgm:prSet/>
      <dgm:spPr/>
      <dgm:t>
        <a:bodyPr/>
        <a:lstStyle/>
        <a:p>
          <a:endParaRPr lang="cs-CZ"/>
        </a:p>
      </dgm:t>
    </dgm:pt>
    <dgm:pt modelId="{2A925C84-0564-45C0-85A6-4DF158D8BBBF}" type="sibTrans" cxnId="{B6B4C2B9-BD34-4420-A786-6A599E0C9E3C}">
      <dgm:prSet/>
      <dgm:spPr/>
      <dgm:t>
        <a:bodyPr/>
        <a:lstStyle/>
        <a:p>
          <a:endParaRPr lang="cs-CZ"/>
        </a:p>
      </dgm:t>
    </dgm:pt>
    <dgm:pt modelId="{6F9111CD-68B9-4D78-BBDE-78D478B305E2}" type="pres">
      <dgm:prSet presAssocID="{F9F611DA-596F-43BD-9058-584C67992036}" presName="Name0" presStyleCnt="0">
        <dgm:presLayoutVars>
          <dgm:dir/>
          <dgm:animLvl val="lvl"/>
          <dgm:resizeHandles val="exact"/>
        </dgm:presLayoutVars>
      </dgm:prSet>
      <dgm:spPr/>
    </dgm:pt>
    <dgm:pt modelId="{955539B5-0E0D-4041-893D-D104F9B96070}" type="pres">
      <dgm:prSet presAssocID="{4D941B10-5F59-47DF-A397-A9F77AD86B35}" presName="parTxOnly" presStyleLbl="node1" presStyleIdx="0" presStyleCnt="2">
        <dgm:presLayoutVars>
          <dgm:chMax val="0"/>
          <dgm:chPref val="0"/>
          <dgm:bulletEnabled val="1"/>
        </dgm:presLayoutVars>
      </dgm:prSet>
      <dgm:spPr/>
    </dgm:pt>
    <dgm:pt modelId="{E0CC3500-A076-42C5-9EE2-A3045B92D21D}" type="pres">
      <dgm:prSet presAssocID="{50EAC69C-A6C2-4467-A09A-0B01BA7A7C58}" presName="parTxOnlySpace" presStyleCnt="0"/>
      <dgm:spPr/>
    </dgm:pt>
    <dgm:pt modelId="{6AAA8311-0911-4B79-8ACB-55D78CD81229}" type="pres">
      <dgm:prSet presAssocID="{F88CC4D5-660B-42D9-B06D-1D7F2211B7A6}" presName="parTxOnly" presStyleLbl="node1" presStyleIdx="1" presStyleCnt="2">
        <dgm:presLayoutVars>
          <dgm:chMax val="0"/>
          <dgm:chPref val="0"/>
          <dgm:bulletEnabled val="1"/>
        </dgm:presLayoutVars>
      </dgm:prSet>
      <dgm:spPr/>
    </dgm:pt>
  </dgm:ptLst>
  <dgm:cxnLst>
    <dgm:cxn modelId="{3738AA20-9D62-4860-AB2A-064DC132C1A9}" type="presOf" srcId="{F9F611DA-596F-43BD-9058-584C67992036}" destId="{6F9111CD-68B9-4D78-BBDE-78D478B305E2}" srcOrd="0" destOrd="0" presId="urn:microsoft.com/office/officeart/2005/8/layout/chevron1"/>
    <dgm:cxn modelId="{C6BC9A26-B1C2-4A94-9829-5539357F64C4}" type="presOf" srcId="{F88CC4D5-660B-42D9-B06D-1D7F2211B7A6}" destId="{6AAA8311-0911-4B79-8ACB-55D78CD81229}" srcOrd="0" destOrd="0" presId="urn:microsoft.com/office/officeart/2005/8/layout/chevron1"/>
    <dgm:cxn modelId="{C9AA1E5D-292B-4EE3-898B-818B77618070}" type="presOf" srcId="{4D941B10-5F59-47DF-A397-A9F77AD86B35}" destId="{955539B5-0E0D-4041-893D-D104F9B96070}" srcOrd="0" destOrd="0" presId="urn:microsoft.com/office/officeart/2005/8/layout/chevron1"/>
    <dgm:cxn modelId="{C1839C54-71F9-4620-9D01-F855D80F88FC}" srcId="{F9F611DA-596F-43BD-9058-584C67992036}" destId="{4D941B10-5F59-47DF-A397-A9F77AD86B35}" srcOrd="0" destOrd="0" parTransId="{6E7BB624-2D2E-4EB0-ACC7-6107B24A17D9}" sibTransId="{50EAC69C-A6C2-4467-A09A-0B01BA7A7C58}"/>
    <dgm:cxn modelId="{B6B4C2B9-BD34-4420-A786-6A599E0C9E3C}" srcId="{F9F611DA-596F-43BD-9058-584C67992036}" destId="{F88CC4D5-660B-42D9-B06D-1D7F2211B7A6}" srcOrd="1" destOrd="0" parTransId="{172E7999-75FD-4549-8C9C-62F7B4D8A995}" sibTransId="{2A925C84-0564-45C0-85A6-4DF158D8BBBF}"/>
    <dgm:cxn modelId="{42653D13-EDC6-42A3-8433-FCE4F31BB599}" type="presParOf" srcId="{6F9111CD-68B9-4D78-BBDE-78D478B305E2}" destId="{955539B5-0E0D-4041-893D-D104F9B96070}" srcOrd="0" destOrd="0" presId="urn:microsoft.com/office/officeart/2005/8/layout/chevron1"/>
    <dgm:cxn modelId="{4E5FB82F-5FAA-4882-9E7C-5C7512B70827}" type="presParOf" srcId="{6F9111CD-68B9-4D78-BBDE-78D478B305E2}" destId="{E0CC3500-A076-42C5-9EE2-A3045B92D21D}" srcOrd="1" destOrd="0" presId="urn:microsoft.com/office/officeart/2005/8/layout/chevron1"/>
    <dgm:cxn modelId="{BCE2135E-45FC-48F8-B74E-22AE08557441}" type="presParOf" srcId="{6F9111CD-68B9-4D78-BBDE-78D478B305E2}" destId="{6AAA8311-0911-4B79-8ACB-55D78CD81229}" srcOrd="2"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897B9A-E011-4129-AF3A-B07EAEAFA211}">
      <dsp:nvSpPr>
        <dsp:cNvPr id="0" name=""/>
        <dsp:cNvSpPr/>
      </dsp:nvSpPr>
      <dsp:spPr>
        <a:xfrm>
          <a:off x="500899" y="18032"/>
          <a:ext cx="673568" cy="673568"/>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37BA782-B6D3-41F0-ADDC-1C4167729F1D}">
      <dsp:nvSpPr>
        <dsp:cNvPr id="0" name=""/>
        <dsp:cNvSpPr/>
      </dsp:nvSpPr>
      <dsp:spPr>
        <a:xfrm>
          <a:off x="642349" y="159482"/>
          <a:ext cx="390669" cy="390669"/>
        </a:xfrm>
        <a:prstGeom prst="rect">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1F750B6-97C2-41CE-A850-0C27635F36F9}">
      <dsp:nvSpPr>
        <dsp:cNvPr id="0" name=""/>
        <dsp:cNvSpPr/>
      </dsp:nvSpPr>
      <dsp:spPr>
        <a:xfrm>
          <a:off x="1318804" y="18032"/>
          <a:ext cx="1587698" cy="6735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cs-CZ" sz="1400" kern="1200" dirty="0"/>
            <a:t>Vytvořit vzájemnou důvěru</a:t>
          </a:r>
        </a:p>
      </dsp:txBody>
      <dsp:txXfrm>
        <a:off x="1318804" y="18032"/>
        <a:ext cx="1587698" cy="673568"/>
      </dsp:txXfrm>
    </dsp:sp>
    <dsp:sp modelId="{EEBE1D4E-E970-4E72-B43C-AD26B78FF828}">
      <dsp:nvSpPr>
        <dsp:cNvPr id="0" name=""/>
        <dsp:cNvSpPr/>
      </dsp:nvSpPr>
      <dsp:spPr>
        <a:xfrm>
          <a:off x="3183147" y="18032"/>
          <a:ext cx="673568" cy="673568"/>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C3C5EFD-ACAF-4B13-9DA5-40410439619E}">
      <dsp:nvSpPr>
        <dsp:cNvPr id="0" name=""/>
        <dsp:cNvSpPr/>
      </dsp:nvSpPr>
      <dsp:spPr>
        <a:xfrm>
          <a:off x="3324596" y="159482"/>
          <a:ext cx="390669" cy="390669"/>
        </a:xfrm>
        <a:prstGeom prst="rect">
          <a:avLst/>
        </a:prstGeom>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B694A4F-196F-47C9-9A70-CFB4AD0899B1}">
      <dsp:nvSpPr>
        <dsp:cNvPr id="0" name=""/>
        <dsp:cNvSpPr/>
      </dsp:nvSpPr>
      <dsp:spPr>
        <a:xfrm>
          <a:off x="4001052" y="18032"/>
          <a:ext cx="1587698" cy="6735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cs-CZ" sz="1400" kern="1200" dirty="0"/>
            <a:t>Organizace státu a veřejné moci</a:t>
          </a:r>
        </a:p>
      </dsp:txBody>
      <dsp:txXfrm>
        <a:off x="4001052" y="18032"/>
        <a:ext cx="1587698" cy="673568"/>
      </dsp:txXfrm>
    </dsp:sp>
    <dsp:sp modelId="{FB4B4DB8-BFC7-4098-8FC7-DBB0C7A12670}">
      <dsp:nvSpPr>
        <dsp:cNvPr id="0" name=""/>
        <dsp:cNvSpPr/>
      </dsp:nvSpPr>
      <dsp:spPr>
        <a:xfrm>
          <a:off x="500899" y="1638863"/>
          <a:ext cx="673568" cy="673568"/>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9EED5D3-D938-4C82-87B3-C8399F1A9740}">
      <dsp:nvSpPr>
        <dsp:cNvPr id="0" name=""/>
        <dsp:cNvSpPr/>
      </dsp:nvSpPr>
      <dsp:spPr>
        <a:xfrm>
          <a:off x="642349" y="1780312"/>
          <a:ext cx="390669" cy="390669"/>
        </a:xfrm>
        <a:prstGeom prst="rect">
          <a:avLst/>
        </a:prstGeom>
        <a:blipFill>
          <a:blip xmlns:r="http://schemas.openxmlformats.org/officeDocument/2006/relationships" r:embed="rId5" cstate="hq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A9B3CFB-80A8-433B-B896-F93085902140}">
      <dsp:nvSpPr>
        <dsp:cNvPr id="0" name=""/>
        <dsp:cNvSpPr/>
      </dsp:nvSpPr>
      <dsp:spPr>
        <a:xfrm>
          <a:off x="1318804" y="1638863"/>
          <a:ext cx="1587698" cy="6735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cs-CZ" sz="1400" kern="1200" dirty="0"/>
            <a:t>Spravedlnost</a:t>
          </a:r>
        </a:p>
      </dsp:txBody>
      <dsp:txXfrm>
        <a:off x="1318804" y="1638863"/>
        <a:ext cx="1587698" cy="673568"/>
      </dsp:txXfrm>
    </dsp:sp>
    <dsp:sp modelId="{6EDB4A3B-EEF1-41AA-B173-29BC3FD92D04}">
      <dsp:nvSpPr>
        <dsp:cNvPr id="0" name=""/>
        <dsp:cNvSpPr/>
      </dsp:nvSpPr>
      <dsp:spPr>
        <a:xfrm>
          <a:off x="3183147" y="1638863"/>
          <a:ext cx="673568" cy="673568"/>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1349448-1686-4BFD-9457-9D8C33FC92B0}">
      <dsp:nvSpPr>
        <dsp:cNvPr id="0" name=""/>
        <dsp:cNvSpPr/>
      </dsp:nvSpPr>
      <dsp:spPr>
        <a:xfrm>
          <a:off x="3324596" y="1780312"/>
          <a:ext cx="390669" cy="390669"/>
        </a:xfrm>
        <a:prstGeom prst="rect">
          <a:avLst/>
        </a:prstGeom>
        <a:blipFill>
          <a:blip xmlns:r="http://schemas.openxmlformats.org/officeDocument/2006/relationships" r:embed="rId7"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370CF2F-2FFD-4507-B208-2717C7E9C3A7}">
      <dsp:nvSpPr>
        <dsp:cNvPr id="0" name=""/>
        <dsp:cNvSpPr/>
      </dsp:nvSpPr>
      <dsp:spPr>
        <a:xfrm>
          <a:off x="4001052" y="1638863"/>
          <a:ext cx="1587698" cy="6735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cs-CZ" sz="1400" kern="1200" dirty="0"/>
            <a:t>Rovnost </a:t>
          </a:r>
        </a:p>
      </dsp:txBody>
      <dsp:txXfrm>
        <a:off x="4001052" y="1638863"/>
        <a:ext cx="1587698" cy="673568"/>
      </dsp:txXfrm>
    </dsp:sp>
    <dsp:sp modelId="{1BFE33B0-7A90-40E7-8961-B40D6CD30DEC}">
      <dsp:nvSpPr>
        <dsp:cNvPr id="0" name=""/>
        <dsp:cNvSpPr/>
      </dsp:nvSpPr>
      <dsp:spPr>
        <a:xfrm>
          <a:off x="500899" y="3259693"/>
          <a:ext cx="673568" cy="673568"/>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3ED1C3E-1DCF-4442-B4D9-47099EC7037B}">
      <dsp:nvSpPr>
        <dsp:cNvPr id="0" name=""/>
        <dsp:cNvSpPr/>
      </dsp:nvSpPr>
      <dsp:spPr>
        <a:xfrm>
          <a:off x="642349" y="3401142"/>
          <a:ext cx="390669" cy="390669"/>
        </a:xfrm>
        <a:prstGeom prst="rect">
          <a:avLst/>
        </a:prstGeom>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6B935EE-E8DD-43E1-908B-9D4AA7C7B839}">
      <dsp:nvSpPr>
        <dsp:cNvPr id="0" name=""/>
        <dsp:cNvSpPr/>
      </dsp:nvSpPr>
      <dsp:spPr>
        <a:xfrm>
          <a:off x="1318804" y="3259693"/>
          <a:ext cx="1587698" cy="6735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cs-CZ" sz="1400" kern="1200" dirty="0"/>
            <a:t>Ochrana slabších</a:t>
          </a:r>
        </a:p>
      </dsp:txBody>
      <dsp:txXfrm>
        <a:off x="1318804" y="3259693"/>
        <a:ext cx="1587698" cy="673568"/>
      </dsp:txXfrm>
    </dsp:sp>
    <dsp:sp modelId="{6E48FE1F-0D16-49C9-AA90-3C08F83DFA71}">
      <dsp:nvSpPr>
        <dsp:cNvPr id="0" name=""/>
        <dsp:cNvSpPr/>
      </dsp:nvSpPr>
      <dsp:spPr>
        <a:xfrm>
          <a:off x="3183147" y="3259693"/>
          <a:ext cx="673568" cy="673568"/>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BFCC6A7-3F91-4C60-9537-4FDD77E2022A}">
      <dsp:nvSpPr>
        <dsp:cNvPr id="0" name=""/>
        <dsp:cNvSpPr/>
      </dsp:nvSpPr>
      <dsp:spPr>
        <a:xfrm>
          <a:off x="3324596" y="3401142"/>
          <a:ext cx="390669" cy="390669"/>
        </a:xfrm>
        <a:prstGeom prst="rect">
          <a:avLst/>
        </a:prstGeom>
        <a:blipFill>
          <a:blip xmlns:r="http://schemas.openxmlformats.org/officeDocument/2006/relationships" r:embed="rId11" cstate="hq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A393219-9788-4C58-A67F-474AFCC7200E}">
      <dsp:nvSpPr>
        <dsp:cNvPr id="0" name=""/>
        <dsp:cNvSpPr/>
      </dsp:nvSpPr>
      <dsp:spPr>
        <a:xfrm>
          <a:off x="4001052" y="3259693"/>
          <a:ext cx="1587698" cy="6735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cs-CZ" sz="1400" kern="1200" dirty="0"/>
            <a:t>Nástroj pro ekonomické transakce</a:t>
          </a:r>
        </a:p>
      </dsp:txBody>
      <dsp:txXfrm>
        <a:off x="4001052" y="3259693"/>
        <a:ext cx="1587698" cy="673568"/>
      </dsp:txXfrm>
    </dsp:sp>
    <dsp:sp modelId="{D349E8D0-39D2-41DF-8C85-36DA0A06B4C6}">
      <dsp:nvSpPr>
        <dsp:cNvPr id="0" name=""/>
        <dsp:cNvSpPr/>
      </dsp:nvSpPr>
      <dsp:spPr>
        <a:xfrm>
          <a:off x="500899" y="4880523"/>
          <a:ext cx="673568" cy="673568"/>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013D0F1-82E6-4656-B296-3E62A3053905}">
      <dsp:nvSpPr>
        <dsp:cNvPr id="0" name=""/>
        <dsp:cNvSpPr/>
      </dsp:nvSpPr>
      <dsp:spPr>
        <a:xfrm>
          <a:off x="642349" y="5021972"/>
          <a:ext cx="390669" cy="390669"/>
        </a:xfrm>
        <a:prstGeom prst="rect">
          <a:avLst/>
        </a:prstGeom>
        <a:blipFill>
          <a:blip xmlns:r="http://schemas.openxmlformats.org/officeDocument/2006/relationships" r:embed="rId13" cstate="hq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6041BDC-5C50-4C86-9B0B-E85178819041}">
      <dsp:nvSpPr>
        <dsp:cNvPr id="0" name=""/>
        <dsp:cNvSpPr/>
      </dsp:nvSpPr>
      <dsp:spPr>
        <a:xfrm>
          <a:off x="1318804" y="4880523"/>
          <a:ext cx="1587698" cy="6735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cs-CZ" sz="1400" kern="1200" dirty="0"/>
            <a:t>Bezpečí osob</a:t>
          </a:r>
        </a:p>
      </dsp:txBody>
      <dsp:txXfrm>
        <a:off x="1318804" y="4880523"/>
        <a:ext cx="1587698" cy="673568"/>
      </dsp:txXfrm>
    </dsp:sp>
    <dsp:sp modelId="{41276FDA-C951-43D4-AED7-B95F45FA4219}">
      <dsp:nvSpPr>
        <dsp:cNvPr id="0" name=""/>
        <dsp:cNvSpPr/>
      </dsp:nvSpPr>
      <dsp:spPr>
        <a:xfrm>
          <a:off x="3183147" y="4880523"/>
          <a:ext cx="673568" cy="673568"/>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FB35326-EA0B-4B08-947B-97BB96C09005}">
      <dsp:nvSpPr>
        <dsp:cNvPr id="0" name=""/>
        <dsp:cNvSpPr/>
      </dsp:nvSpPr>
      <dsp:spPr>
        <a:xfrm>
          <a:off x="3324596" y="5021972"/>
          <a:ext cx="390669" cy="390669"/>
        </a:xfrm>
        <a:prstGeom prst="rect">
          <a:avLst/>
        </a:prstGeom>
        <a:blipFill>
          <a:blip xmlns:r="http://schemas.openxmlformats.org/officeDocument/2006/relationships" r:embed="rId15" cstate="hqprint">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F42593-8B26-4DB8-9B1F-E90F7E3157F8}">
      <dsp:nvSpPr>
        <dsp:cNvPr id="0" name=""/>
        <dsp:cNvSpPr/>
      </dsp:nvSpPr>
      <dsp:spPr>
        <a:xfrm>
          <a:off x="4001052" y="4880523"/>
          <a:ext cx="1587698" cy="6735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cs-CZ" sz="1400" kern="1200" dirty="0"/>
            <a:t>Ochrana majetku</a:t>
          </a:r>
        </a:p>
      </dsp:txBody>
      <dsp:txXfrm>
        <a:off x="4001052" y="4880523"/>
        <a:ext cx="1587698" cy="67356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C994BE-8AB0-4D99-BE23-5E7953258192}">
      <dsp:nvSpPr>
        <dsp:cNvPr id="0" name=""/>
        <dsp:cNvSpPr/>
      </dsp:nvSpPr>
      <dsp:spPr>
        <a:xfrm>
          <a:off x="4852276" y="2991528"/>
          <a:ext cx="370738" cy="1136932"/>
        </a:xfrm>
        <a:custGeom>
          <a:avLst/>
          <a:gdLst/>
          <a:ahLst/>
          <a:cxnLst/>
          <a:rect l="0" t="0" r="0" b="0"/>
          <a:pathLst>
            <a:path>
              <a:moveTo>
                <a:pt x="0" y="0"/>
              </a:moveTo>
              <a:lnTo>
                <a:pt x="0" y="1136932"/>
              </a:lnTo>
              <a:lnTo>
                <a:pt x="370738" y="1136932"/>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9398E85C-D6F3-4C0D-886D-0C9F03F6EC50}">
      <dsp:nvSpPr>
        <dsp:cNvPr id="0" name=""/>
        <dsp:cNvSpPr/>
      </dsp:nvSpPr>
      <dsp:spPr>
        <a:xfrm>
          <a:off x="4345600" y="1236697"/>
          <a:ext cx="1495313" cy="519034"/>
        </a:xfrm>
        <a:custGeom>
          <a:avLst/>
          <a:gdLst/>
          <a:ahLst/>
          <a:cxnLst/>
          <a:rect l="0" t="0" r="0" b="0"/>
          <a:pathLst>
            <a:path>
              <a:moveTo>
                <a:pt x="0" y="0"/>
              </a:moveTo>
              <a:lnTo>
                <a:pt x="0" y="259517"/>
              </a:lnTo>
              <a:lnTo>
                <a:pt x="1495313" y="259517"/>
              </a:lnTo>
              <a:lnTo>
                <a:pt x="1495313" y="519034"/>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04FFA32-A9E7-477A-A21B-4C065A577DF9}">
      <dsp:nvSpPr>
        <dsp:cNvPr id="0" name=""/>
        <dsp:cNvSpPr/>
      </dsp:nvSpPr>
      <dsp:spPr>
        <a:xfrm>
          <a:off x="2850286" y="1236697"/>
          <a:ext cx="1495313" cy="519034"/>
        </a:xfrm>
        <a:custGeom>
          <a:avLst/>
          <a:gdLst/>
          <a:ahLst/>
          <a:cxnLst/>
          <a:rect l="0" t="0" r="0" b="0"/>
          <a:pathLst>
            <a:path>
              <a:moveTo>
                <a:pt x="1495313" y="0"/>
              </a:moveTo>
              <a:lnTo>
                <a:pt x="1495313" y="259517"/>
              </a:lnTo>
              <a:lnTo>
                <a:pt x="0" y="259517"/>
              </a:lnTo>
              <a:lnTo>
                <a:pt x="0" y="519034"/>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BCDE67E-D9A5-46C1-B3AF-55019EBEC046}">
      <dsp:nvSpPr>
        <dsp:cNvPr id="0" name=""/>
        <dsp:cNvSpPr/>
      </dsp:nvSpPr>
      <dsp:spPr>
        <a:xfrm>
          <a:off x="3109803" y="900"/>
          <a:ext cx="2471593" cy="1235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cs-CZ" sz="1700" kern="1200" dirty="0"/>
            <a:t>Při ublížení na zdraví odčiní škůdce újmu poškozeného peněžitou náhradou, vyvažující:</a:t>
          </a:r>
        </a:p>
      </dsp:txBody>
      <dsp:txXfrm>
        <a:off x="3109803" y="900"/>
        <a:ext cx="2471593" cy="1235796"/>
      </dsp:txXfrm>
    </dsp:sp>
    <dsp:sp modelId="{D0730BA7-718D-487D-BDA3-2EA33701825F}">
      <dsp:nvSpPr>
        <dsp:cNvPr id="0" name=""/>
        <dsp:cNvSpPr/>
      </dsp:nvSpPr>
      <dsp:spPr>
        <a:xfrm>
          <a:off x="1614490" y="1755731"/>
          <a:ext cx="2471593" cy="123579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cs-CZ" sz="1700" kern="1200" dirty="0"/>
            <a:t>plně vytrpěné bolesti a další nemajetkové újmy; </a:t>
          </a:r>
        </a:p>
      </dsp:txBody>
      <dsp:txXfrm>
        <a:off x="1614490" y="1755731"/>
        <a:ext cx="2471593" cy="1235796"/>
      </dsp:txXfrm>
    </dsp:sp>
    <dsp:sp modelId="{0D9EABF3-6A05-4FD4-9643-1AB9BE483394}">
      <dsp:nvSpPr>
        <dsp:cNvPr id="0" name=""/>
        <dsp:cNvSpPr/>
      </dsp:nvSpPr>
      <dsp:spPr>
        <a:xfrm>
          <a:off x="4605117" y="1755731"/>
          <a:ext cx="2471593" cy="123579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cs-CZ" sz="1700" kern="1200" dirty="0"/>
            <a:t>ztížení společenského uplatnění</a:t>
          </a:r>
        </a:p>
      </dsp:txBody>
      <dsp:txXfrm>
        <a:off x="4605117" y="1755731"/>
        <a:ext cx="2471593" cy="1235796"/>
      </dsp:txXfrm>
    </dsp:sp>
    <dsp:sp modelId="{C1C6BF5D-CC41-41A9-B00E-4A669AC2817F}">
      <dsp:nvSpPr>
        <dsp:cNvPr id="0" name=""/>
        <dsp:cNvSpPr/>
      </dsp:nvSpPr>
      <dsp:spPr>
        <a:xfrm>
          <a:off x="5223015" y="3510562"/>
          <a:ext cx="2471593" cy="1235796"/>
        </a:xfrm>
        <a:prstGeom prst="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cs-CZ" sz="1700" kern="1200" dirty="0"/>
            <a:t>vznikla-li poškozením zdraví překážka lepší budoucnosti poškozeného. Nelze-li výši náhrady takto určit, stanoví se podle zásad slušnosti. </a:t>
          </a:r>
        </a:p>
      </dsp:txBody>
      <dsp:txXfrm>
        <a:off x="5223015" y="3510562"/>
        <a:ext cx="2471593" cy="123579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A09D94-9E96-4CAF-8DDD-CDA996E93F83}">
      <dsp:nvSpPr>
        <dsp:cNvPr id="0" name=""/>
        <dsp:cNvSpPr/>
      </dsp:nvSpPr>
      <dsp:spPr>
        <a:xfrm>
          <a:off x="0" y="5848"/>
          <a:ext cx="10753200" cy="13127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cs-CZ" sz="3300" b="0" kern="1200"/>
            <a:t>Uložení nápravných opatření s uvedením lhůty pro jejich splnění</a:t>
          </a:r>
          <a:endParaRPr lang="cs-CZ" sz="3300" kern="1200"/>
        </a:p>
      </dsp:txBody>
      <dsp:txXfrm>
        <a:off x="64083" y="69931"/>
        <a:ext cx="10625034" cy="1184574"/>
      </dsp:txXfrm>
    </dsp:sp>
    <dsp:sp modelId="{B9116A97-69AD-4553-A1C6-DDB5A0BA9BE3}">
      <dsp:nvSpPr>
        <dsp:cNvPr id="0" name=""/>
        <dsp:cNvSpPr/>
      </dsp:nvSpPr>
      <dsp:spPr>
        <a:xfrm>
          <a:off x="0" y="1413628"/>
          <a:ext cx="10753200" cy="13127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cs-CZ" sz="3300" b="0" kern="1200"/>
            <a:t>Podání podnětu orgánu příslušnému podle jiných právních předpisů, příslušné komoře, </a:t>
          </a:r>
          <a:endParaRPr lang="cs-CZ" sz="3300" kern="1200"/>
        </a:p>
      </dsp:txBody>
      <dsp:txXfrm>
        <a:off x="64083" y="1477711"/>
        <a:ext cx="10625034" cy="1184574"/>
      </dsp:txXfrm>
    </dsp:sp>
    <dsp:sp modelId="{BD9C8EB4-A3D4-4802-ABE5-6143F0945253}">
      <dsp:nvSpPr>
        <dsp:cNvPr id="0" name=""/>
        <dsp:cNvSpPr/>
      </dsp:nvSpPr>
      <dsp:spPr>
        <a:xfrm>
          <a:off x="0" y="2821409"/>
          <a:ext cx="10753200" cy="13127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cs-CZ" sz="3300" b="0" kern="1200"/>
            <a:t>Informace zdravotní pojišťovně pacienta o uložených nápravných opatřeních nebo o podání podnětu </a:t>
          </a:r>
          <a:endParaRPr lang="cs-CZ" sz="3300" kern="1200"/>
        </a:p>
      </dsp:txBody>
      <dsp:txXfrm>
        <a:off x="64083" y="2885492"/>
        <a:ext cx="10625034" cy="118457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B0D349-2609-4653-9047-A701A84A4061}">
      <dsp:nvSpPr>
        <dsp:cNvPr id="0" name=""/>
        <dsp:cNvSpPr/>
      </dsp:nvSpPr>
      <dsp:spPr>
        <a:xfrm>
          <a:off x="0" y="160276"/>
          <a:ext cx="10515600" cy="5276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i="0" kern="1200"/>
            <a:t>Trestný čin je spáchán úmyslně, jestliže pachatel</a:t>
          </a:r>
          <a:endParaRPr lang="cs-CZ" sz="2200" kern="1200"/>
        </a:p>
      </dsp:txBody>
      <dsp:txXfrm>
        <a:off x="25759" y="186035"/>
        <a:ext cx="10464082" cy="476152"/>
      </dsp:txXfrm>
    </dsp:sp>
    <dsp:sp modelId="{2FB36A69-F424-4AFC-97A7-104A5F4C52DE}">
      <dsp:nvSpPr>
        <dsp:cNvPr id="0" name=""/>
        <dsp:cNvSpPr/>
      </dsp:nvSpPr>
      <dsp:spPr>
        <a:xfrm>
          <a:off x="0" y="687946"/>
          <a:ext cx="10515600" cy="8424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cs-CZ" sz="1700" b="1" i="0" kern="1200"/>
            <a:t>a)</a:t>
          </a:r>
          <a:r>
            <a:rPr lang="cs-CZ" sz="1700" b="0" i="0" kern="1200"/>
            <a:t> chtěl způsobem uvedeným v trestním zákoně porušit nebo ohrozit zájem chráněný takovým zákonem, nebo</a:t>
          </a:r>
          <a:endParaRPr lang="cs-CZ" sz="1700" kern="1200"/>
        </a:p>
        <a:p>
          <a:pPr marL="171450" lvl="1" indent="-171450" algn="l" defTabSz="755650">
            <a:lnSpc>
              <a:spcPct val="90000"/>
            </a:lnSpc>
            <a:spcBef>
              <a:spcPct val="0"/>
            </a:spcBef>
            <a:spcAft>
              <a:spcPct val="20000"/>
            </a:spcAft>
            <a:buChar char="•"/>
          </a:pPr>
          <a:r>
            <a:rPr lang="cs-CZ" sz="1700" b="1" i="0" kern="1200"/>
            <a:t>b)</a:t>
          </a:r>
          <a:r>
            <a:rPr lang="cs-CZ" sz="1700" b="0" i="0" kern="1200"/>
            <a:t> věděl, že svým jednáním může takové porušení nebo ohrožení způsobit, a pro případ, že je způsobí, byl s tím srozuměn.</a:t>
          </a:r>
          <a:endParaRPr lang="cs-CZ" sz="1700" kern="1200"/>
        </a:p>
      </dsp:txBody>
      <dsp:txXfrm>
        <a:off x="0" y="687946"/>
        <a:ext cx="10515600" cy="842490"/>
      </dsp:txXfrm>
    </dsp:sp>
    <dsp:sp modelId="{E3643106-FCFB-4545-A7AD-913056A316E3}">
      <dsp:nvSpPr>
        <dsp:cNvPr id="0" name=""/>
        <dsp:cNvSpPr/>
      </dsp:nvSpPr>
      <dsp:spPr>
        <a:xfrm>
          <a:off x="0" y="1530436"/>
          <a:ext cx="10515600" cy="5276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i="0" kern="1200"/>
            <a:t>Trestný čin je spáchán z nedbalosti, jestliže pachatel</a:t>
          </a:r>
          <a:endParaRPr lang="cs-CZ" sz="2200" kern="1200"/>
        </a:p>
      </dsp:txBody>
      <dsp:txXfrm>
        <a:off x="25759" y="1556195"/>
        <a:ext cx="10464082" cy="476152"/>
      </dsp:txXfrm>
    </dsp:sp>
    <dsp:sp modelId="{1BB10C27-194C-4B7C-A666-C17EAE1DBC6C}">
      <dsp:nvSpPr>
        <dsp:cNvPr id="0" name=""/>
        <dsp:cNvSpPr/>
      </dsp:nvSpPr>
      <dsp:spPr>
        <a:xfrm>
          <a:off x="0" y="2058106"/>
          <a:ext cx="10515600" cy="10701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cs-CZ" sz="1700" b="1" i="0" kern="1200" dirty="0"/>
            <a:t>a)</a:t>
          </a:r>
          <a:r>
            <a:rPr lang="cs-CZ" sz="1700" b="0" i="0" kern="1200" dirty="0"/>
            <a:t> věděl, že může způsobem uvedeným v trestním zákoně porušit nebo ohrozit zájem chráněný takovým zákonem, ale </a:t>
          </a:r>
          <a:r>
            <a:rPr lang="cs-CZ" sz="1700" b="1" i="0" kern="1200" dirty="0"/>
            <a:t>bez přiměřených důvodů spoléhal, že takové porušení nebo ohrožení nezpůsobí, </a:t>
          </a:r>
          <a:r>
            <a:rPr lang="cs-CZ" sz="1700" b="0" i="0" kern="1200" dirty="0"/>
            <a:t>nebo</a:t>
          </a:r>
          <a:endParaRPr lang="cs-CZ" sz="1700" kern="1200" dirty="0"/>
        </a:p>
        <a:p>
          <a:pPr marL="171450" lvl="1" indent="-171450" algn="l" defTabSz="755650">
            <a:lnSpc>
              <a:spcPct val="90000"/>
            </a:lnSpc>
            <a:spcBef>
              <a:spcPct val="0"/>
            </a:spcBef>
            <a:spcAft>
              <a:spcPct val="20000"/>
            </a:spcAft>
            <a:buChar char="•"/>
          </a:pPr>
          <a:r>
            <a:rPr lang="cs-CZ" sz="1700" b="1" i="0" kern="1200" dirty="0"/>
            <a:t>b)</a:t>
          </a:r>
          <a:r>
            <a:rPr lang="cs-CZ" sz="1700" b="0" i="0" kern="1200" dirty="0"/>
            <a:t> nevěděl, že svým jednáním může takové porušení nebo ohrožení způsobit, ač o tom </a:t>
          </a:r>
          <a:r>
            <a:rPr lang="cs-CZ" sz="1700" b="1" i="0" kern="1200" dirty="0"/>
            <a:t>vzhledem k okolnostem a k svým osobním poměrům vědět měl a mohl.</a:t>
          </a:r>
          <a:endParaRPr lang="cs-CZ" sz="1700" b="1" kern="1200" dirty="0"/>
        </a:p>
      </dsp:txBody>
      <dsp:txXfrm>
        <a:off x="0" y="2058106"/>
        <a:ext cx="10515600" cy="1070190"/>
      </dsp:txXfrm>
    </dsp:sp>
    <dsp:sp modelId="{16015A9E-443F-4B5E-B6B1-BAD283DC5D3B}">
      <dsp:nvSpPr>
        <dsp:cNvPr id="0" name=""/>
        <dsp:cNvSpPr/>
      </dsp:nvSpPr>
      <dsp:spPr>
        <a:xfrm>
          <a:off x="0" y="3128296"/>
          <a:ext cx="10515600" cy="5276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i="0" kern="1200"/>
            <a:t>Trestný čin je spáchán z hrubé nedbalosti, </a:t>
          </a:r>
          <a:endParaRPr lang="cs-CZ" sz="2200" kern="1200"/>
        </a:p>
      </dsp:txBody>
      <dsp:txXfrm>
        <a:off x="25759" y="3154055"/>
        <a:ext cx="10464082" cy="476152"/>
      </dsp:txXfrm>
    </dsp:sp>
    <dsp:sp modelId="{687D3545-2CC7-40C9-94A1-E115D80A744B}">
      <dsp:nvSpPr>
        <dsp:cNvPr id="0" name=""/>
        <dsp:cNvSpPr/>
      </dsp:nvSpPr>
      <dsp:spPr>
        <a:xfrm>
          <a:off x="0" y="3655966"/>
          <a:ext cx="10515600" cy="5350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cs-CZ" sz="1700" b="0" i="0" kern="1200" dirty="0"/>
            <a:t>jestliže přístup pachatele k požadavku náležité opatrnosti svědčí o zřejmé bezohlednosti pachatele k zájmům chráněným trestním zákonem.</a:t>
          </a:r>
          <a:endParaRPr lang="cs-CZ" sz="1700" kern="1200" dirty="0"/>
        </a:p>
      </dsp:txBody>
      <dsp:txXfrm>
        <a:off x="0" y="3655966"/>
        <a:ext cx="10515600" cy="53509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FAC0D6-841B-47DC-AA58-4B85F81A0D4A}">
      <dsp:nvSpPr>
        <dsp:cNvPr id="0" name=""/>
        <dsp:cNvSpPr/>
      </dsp:nvSpPr>
      <dsp:spPr>
        <a:xfrm>
          <a:off x="0" y="2843"/>
          <a:ext cx="10515600" cy="374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b="1" i="0" kern="1200"/>
            <a:t>§ 28 Krajní nouze</a:t>
          </a:r>
          <a:endParaRPr lang="cs-CZ" sz="1400" kern="1200"/>
        </a:p>
      </dsp:txBody>
      <dsp:txXfrm>
        <a:off x="18277" y="21120"/>
        <a:ext cx="10479046" cy="337846"/>
      </dsp:txXfrm>
    </dsp:sp>
    <dsp:sp modelId="{AEA11655-0D42-4E03-84BF-43FDA47C9F5E}">
      <dsp:nvSpPr>
        <dsp:cNvPr id="0" name=""/>
        <dsp:cNvSpPr/>
      </dsp:nvSpPr>
      <dsp:spPr>
        <a:xfrm>
          <a:off x="0" y="377243"/>
          <a:ext cx="10515600" cy="496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13970" rIns="78232" bIns="13970" numCol="1" spcCol="1270" anchor="t" anchorCtr="0">
          <a:noAutofit/>
        </a:bodyPr>
        <a:lstStyle/>
        <a:p>
          <a:pPr marL="57150" lvl="1" indent="-57150" algn="l" defTabSz="488950">
            <a:lnSpc>
              <a:spcPct val="90000"/>
            </a:lnSpc>
            <a:spcBef>
              <a:spcPct val="0"/>
            </a:spcBef>
            <a:spcAft>
              <a:spcPct val="20000"/>
            </a:spcAft>
            <a:buChar char="•"/>
          </a:pPr>
          <a:r>
            <a:rPr lang="cs-CZ" sz="1100" b="1" i="0" kern="1200" dirty="0"/>
            <a:t>(1)</a:t>
          </a:r>
          <a:r>
            <a:rPr lang="cs-CZ" sz="1100" b="0" i="0" kern="1200" dirty="0"/>
            <a:t> Čin jinak trestný, kterým někdo odvrací nebezpečí přímo hrozící zájmu chráněnému trestním zákonem, není trestným činem. </a:t>
          </a:r>
          <a:r>
            <a:rPr lang="cs-CZ" sz="1100" b="1" i="0" kern="1200" dirty="0"/>
            <a:t>(2)</a:t>
          </a:r>
          <a:r>
            <a:rPr lang="cs-CZ" sz="1100" b="0" i="0" kern="1200" dirty="0"/>
            <a:t> Nejde o krajní nouzi, jestliže bylo možno toto nebezpečí za daných okolností odvrátit jinak anebo způsobený následek je zřejmě stejně závažný nebo ještě závažnější než ten, který hrozil, anebo byl ten, komu nebezpečí hrozilo, povinen je snášet.</a:t>
          </a:r>
          <a:endParaRPr lang="cs-CZ" sz="1100" kern="1200" dirty="0"/>
        </a:p>
      </dsp:txBody>
      <dsp:txXfrm>
        <a:off x="0" y="377243"/>
        <a:ext cx="10515600" cy="496800"/>
      </dsp:txXfrm>
    </dsp:sp>
    <dsp:sp modelId="{B5D2A1C6-04CC-4E81-9BFE-A7DC16A8680A}">
      <dsp:nvSpPr>
        <dsp:cNvPr id="0" name=""/>
        <dsp:cNvSpPr/>
      </dsp:nvSpPr>
      <dsp:spPr>
        <a:xfrm>
          <a:off x="0" y="874043"/>
          <a:ext cx="10515600" cy="374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b="1" i="0" kern="1200"/>
            <a:t>§ 29 Nutná obrana</a:t>
          </a:r>
          <a:endParaRPr lang="cs-CZ" sz="1400" kern="1200"/>
        </a:p>
      </dsp:txBody>
      <dsp:txXfrm>
        <a:off x="18277" y="892320"/>
        <a:ext cx="10479046" cy="337846"/>
      </dsp:txXfrm>
    </dsp:sp>
    <dsp:sp modelId="{56191791-9DF2-453F-9DBB-57D363D5FC02}">
      <dsp:nvSpPr>
        <dsp:cNvPr id="0" name=""/>
        <dsp:cNvSpPr/>
      </dsp:nvSpPr>
      <dsp:spPr>
        <a:xfrm>
          <a:off x="0" y="1248443"/>
          <a:ext cx="10515600" cy="3415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13970" rIns="78232" bIns="13970" numCol="1" spcCol="1270" anchor="t" anchorCtr="0">
          <a:noAutofit/>
        </a:bodyPr>
        <a:lstStyle/>
        <a:p>
          <a:pPr marL="57150" lvl="1" indent="-57150" algn="l" defTabSz="488950">
            <a:lnSpc>
              <a:spcPct val="90000"/>
            </a:lnSpc>
            <a:spcBef>
              <a:spcPct val="0"/>
            </a:spcBef>
            <a:spcAft>
              <a:spcPct val="20000"/>
            </a:spcAft>
            <a:buChar char="•"/>
          </a:pPr>
          <a:r>
            <a:rPr lang="cs-CZ" sz="1100" b="1" i="0" kern="1200" dirty="0"/>
            <a:t>(1)</a:t>
          </a:r>
          <a:r>
            <a:rPr lang="cs-CZ" sz="1100" b="0" i="0" kern="1200" dirty="0"/>
            <a:t> Čin jinak trestný, kterým někdo odvrací přímo hrozící nebo trvající útok na zájem chráněný trestním zákonem, není trestným činem. </a:t>
          </a:r>
          <a:r>
            <a:rPr lang="cs-CZ" sz="1100" b="1" i="0" kern="1200" dirty="0"/>
            <a:t>(2)</a:t>
          </a:r>
          <a:r>
            <a:rPr lang="cs-CZ" sz="1100" b="0" i="0" kern="1200" dirty="0"/>
            <a:t> Nejde o nutnou obranu, byla-li obrana zcela zjevně nepřiměřená způsobu útoku.</a:t>
          </a:r>
          <a:endParaRPr lang="cs-CZ" sz="1100" kern="1200" dirty="0"/>
        </a:p>
      </dsp:txBody>
      <dsp:txXfrm>
        <a:off x="0" y="1248443"/>
        <a:ext cx="10515600" cy="341550"/>
      </dsp:txXfrm>
    </dsp:sp>
    <dsp:sp modelId="{39FEE1F1-30BB-43D9-B003-2CF819E17F53}">
      <dsp:nvSpPr>
        <dsp:cNvPr id="0" name=""/>
        <dsp:cNvSpPr/>
      </dsp:nvSpPr>
      <dsp:spPr>
        <a:xfrm>
          <a:off x="0" y="1589994"/>
          <a:ext cx="10515600" cy="374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b="1" i="0" kern="1200" dirty="0"/>
            <a:t>§ 30 Svolení poškozeného</a:t>
          </a:r>
          <a:endParaRPr lang="cs-CZ" sz="1400" kern="1200" dirty="0"/>
        </a:p>
      </dsp:txBody>
      <dsp:txXfrm>
        <a:off x="18277" y="1608271"/>
        <a:ext cx="10479046" cy="337846"/>
      </dsp:txXfrm>
    </dsp:sp>
    <dsp:sp modelId="{6A9EB3FD-66A3-49BD-B53D-F23F7D3534C3}">
      <dsp:nvSpPr>
        <dsp:cNvPr id="0" name=""/>
        <dsp:cNvSpPr/>
      </dsp:nvSpPr>
      <dsp:spPr>
        <a:xfrm>
          <a:off x="0" y="1964394"/>
          <a:ext cx="10515600" cy="496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13970" rIns="78232" bIns="13970" numCol="1" spcCol="1270" anchor="t" anchorCtr="0">
          <a:noAutofit/>
        </a:bodyPr>
        <a:lstStyle/>
        <a:p>
          <a:pPr marL="57150" lvl="1" indent="-57150" algn="l" defTabSz="488950">
            <a:lnSpc>
              <a:spcPct val="90000"/>
            </a:lnSpc>
            <a:spcBef>
              <a:spcPct val="0"/>
            </a:spcBef>
            <a:spcAft>
              <a:spcPct val="20000"/>
            </a:spcAft>
            <a:buChar char="•"/>
          </a:pPr>
          <a:r>
            <a:rPr lang="cs-CZ" sz="1100" b="1" i="0" kern="1200" dirty="0"/>
            <a:t>(1)</a:t>
          </a:r>
          <a:r>
            <a:rPr lang="cs-CZ" sz="1100" b="0" i="0" kern="1200" dirty="0"/>
            <a:t> Trestný čin nespáchá, kdo jedná na základě svolení osoby, jejíž zájmy, o nichž tato osoba může bez omezení oprávněně rozhodovat, jsou činem dotčeny. </a:t>
          </a:r>
          <a:r>
            <a:rPr lang="cs-CZ" sz="1100" b="1" i="0" kern="1200" dirty="0"/>
            <a:t>(3)</a:t>
          </a:r>
          <a:r>
            <a:rPr lang="cs-CZ" sz="1100" b="0" i="0" kern="1200" dirty="0"/>
            <a:t> S výjimkou případů svolení k lékařským zákrokům, které jsou v době činu v souladu s právním řádem a poznatky lékařské vědy a praxe, nelze za svolení podle odstavce 1 považovat souhlas k ublížení na zdraví nebo usmrcení.</a:t>
          </a:r>
          <a:endParaRPr lang="cs-CZ" sz="1100" kern="1200" dirty="0"/>
        </a:p>
      </dsp:txBody>
      <dsp:txXfrm>
        <a:off x="0" y="1964394"/>
        <a:ext cx="10515600" cy="496800"/>
      </dsp:txXfrm>
    </dsp:sp>
    <dsp:sp modelId="{C14029DF-C5E4-40FF-BA71-38568AA0ACF9}">
      <dsp:nvSpPr>
        <dsp:cNvPr id="0" name=""/>
        <dsp:cNvSpPr/>
      </dsp:nvSpPr>
      <dsp:spPr>
        <a:xfrm>
          <a:off x="0" y="2461194"/>
          <a:ext cx="10515600" cy="374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b="1" i="0" kern="1200" dirty="0"/>
            <a:t>§ 31 Přípustné riziko</a:t>
          </a:r>
          <a:endParaRPr lang="cs-CZ" sz="1400" kern="1200" dirty="0"/>
        </a:p>
      </dsp:txBody>
      <dsp:txXfrm>
        <a:off x="18277" y="2479471"/>
        <a:ext cx="10479046" cy="337846"/>
      </dsp:txXfrm>
    </dsp:sp>
    <dsp:sp modelId="{28565169-1EA3-4D73-9E6E-CB70473EFDE1}">
      <dsp:nvSpPr>
        <dsp:cNvPr id="0" name=""/>
        <dsp:cNvSpPr/>
      </dsp:nvSpPr>
      <dsp:spPr>
        <a:xfrm>
          <a:off x="0" y="2835594"/>
          <a:ext cx="10515600" cy="8072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13970" rIns="78232" bIns="13970" numCol="1" spcCol="1270" anchor="t" anchorCtr="0">
          <a:noAutofit/>
        </a:bodyPr>
        <a:lstStyle/>
        <a:p>
          <a:pPr marL="57150" lvl="1" indent="-57150" algn="l" defTabSz="488950">
            <a:lnSpc>
              <a:spcPct val="90000"/>
            </a:lnSpc>
            <a:spcBef>
              <a:spcPct val="0"/>
            </a:spcBef>
            <a:spcAft>
              <a:spcPct val="20000"/>
            </a:spcAft>
            <a:buChar char="•"/>
          </a:pPr>
          <a:r>
            <a:rPr lang="cs-CZ" sz="1100" b="1" i="0" kern="1200" dirty="0"/>
            <a:t>(1)</a:t>
          </a:r>
          <a:r>
            <a:rPr lang="cs-CZ" sz="1100" b="0" i="0" kern="1200" dirty="0"/>
            <a:t> Trestný čin nespáchá, kdo v souladu s dosaženým stavem poznání a informacemi, které měl v době svého rozhodování o dalším postupu, vykonává v rámci svého zaměstnání, povolání, postavení nebo funkce společensky prospěšnou činnost, kterou ohrozí nebo poruší zájem chráněný trestním zákonem, nelze-li společensky prospěšného výsledku dosáhnout jinak. </a:t>
          </a:r>
          <a:r>
            <a:rPr lang="cs-CZ" sz="1100" b="1" i="0" kern="1200" dirty="0"/>
            <a:t>(2)</a:t>
          </a:r>
          <a:r>
            <a:rPr lang="cs-CZ" sz="1100" b="0" i="0" kern="1200" dirty="0"/>
            <a:t> Nejde o přípustné riziko, jestliže taková činnost ohrozí život nebo zdraví člověka, aniž by jím byl dán k ní v souladu s jiným právním předpisem souhlas, nebo </a:t>
          </a:r>
          <a:r>
            <a:rPr lang="cs-CZ" sz="1100" b="0" i="0" kern="1200" dirty="0">
              <a:solidFill>
                <a:srgbClr val="FF0000"/>
              </a:solidFill>
            </a:rPr>
            <a:t>výsledek, k němuž směřuje, zcela zřejmě neodpovídá míře rizika</a:t>
          </a:r>
          <a:r>
            <a:rPr lang="cs-CZ" sz="1100" b="0" i="0" kern="1200" dirty="0"/>
            <a:t>, anebo provádění této činnosti zřejmě odporuje požadavkům jiného právního předpisu, veřejnému zájmu, zásadám lidskosti nebo se příčí dobrým mravům.</a:t>
          </a:r>
          <a:endParaRPr lang="cs-CZ" sz="1100" kern="1200" dirty="0"/>
        </a:p>
      </dsp:txBody>
      <dsp:txXfrm>
        <a:off x="0" y="2835594"/>
        <a:ext cx="10515600" cy="807299"/>
      </dsp:txXfrm>
    </dsp:sp>
    <dsp:sp modelId="{C56EC0D2-6201-4C31-8934-16B7C8AD45D2}">
      <dsp:nvSpPr>
        <dsp:cNvPr id="0" name=""/>
        <dsp:cNvSpPr/>
      </dsp:nvSpPr>
      <dsp:spPr>
        <a:xfrm>
          <a:off x="0" y="3642894"/>
          <a:ext cx="10515600" cy="374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b="1" i="0" kern="1200" dirty="0"/>
            <a:t>§ 32 Oprávněné použití zbraně</a:t>
          </a:r>
          <a:endParaRPr lang="cs-CZ" sz="1400" kern="1200" dirty="0"/>
        </a:p>
      </dsp:txBody>
      <dsp:txXfrm>
        <a:off x="18277" y="3661171"/>
        <a:ext cx="10479046" cy="337846"/>
      </dsp:txXfrm>
    </dsp:sp>
    <dsp:sp modelId="{57F897D9-1F36-43D6-94D2-4B6212209A22}">
      <dsp:nvSpPr>
        <dsp:cNvPr id="0" name=""/>
        <dsp:cNvSpPr/>
      </dsp:nvSpPr>
      <dsp:spPr>
        <a:xfrm>
          <a:off x="0" y="4017294"/>
          <a:ext cx="10515600" cy="331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13970" rIns="78232" bIns="13970" numCol="1" spcCol="1270" anchor="t" anchorCtr="0">
          <a:noAutofit/>
        </a:bodyPr>
        <a:lstStyle/>
        <a:p>
          <a:pPr marL="57150" lvl="1" indent="-57150" algn="l" defTabSz="488950">
            <a:lnSpc>
              <a:spcPct val="90000"/>
            </a:lnSpc>
            <a:spcBef>
              <a:spcPct val="0"/>
            </a:spcBef>
            <a:spcAft>
              <a:spcPct val="20000"/>
            </a:spcAft>
            <a:buChar char="•"/>
          </a:pPr>
          <a:r>
            <a:rPr lang="cs-CZ" sz="1100" b="0" i="0" kern="1200" dirty="0"/>
            <a:t>Trestný čin nespáchá, kdo použije zbraně v mezích stanovených jiným právním předpisem.</a:t>
          </a:r>
          <a:endParaRPr lang="cs-CZ" sz="1100" kern="1200" dirty="0"/>
        </a:p>
      </dsp:txBody>
      <dsp:txXfrm>
        <a:off x="0" y="4017294"/>
        <a:ext cx="10515600" cy="33120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224D92-0D77-4F84-92E5-16F85150AAA3}">
      <dsp:nvSpPr>
        <dsp:cNvPr id="0" name=""/>
        <dsp:cNvSpPr/>
      </dsp:nvSpPr>
      <dsp:spPr>
        <a:xfrm>
          <a:off x="51" y="20465"/>
          <a:ext cx="4913783" cy="654066"/>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cs-CZ" sz="1800" b="1" i="0" kern="1200"/>
            <a:t>(1)</a:t>
          </a:r>
          <a:r>
            <a:rPr lang="cs-CZ" sz="1800" b="0" i="0" kern="1200"/>
            <a:t> Za spáchané trestné činy může soud uložit tresty</a:t>
          </a:r>
          <a:endParaRPr lang="cs-CZ" sz="1800" kern="1200"/>
        </a:p>
      </dsp:txBody>
      <dsp:txXfrm>
        <a:off x="51" y="20465"/>
        <a:ext cx="4913783" cy="654066"/>
      </dsp:txXfrm>
    </dsp:sp>
    <dsp:sp modelId="{649E6021-F747-4C9E-A0F0-60A8B4E48D42}">
      <dsp:nvSpPr>
        <dsp:cNvPr id="0" name=""/>
        <dsp:cNvSpPr/>
      </dsp:nvSpPr>
      <dsp:spPr>
        <a:xfrm>
          <a:off x="51" y="674532"/>
          <a:ext cx="4913783" cy="365633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cs-CZ" sz="1800" b="1" i="0" kern="1200"/>
            <a:t>a)</a:t>
          </a:r>
          <a:r>
            <a:rPr lang="cs-CZ" sz="1800" b="0" i="0" kern="1200"/>
            <a:t> odnětí svobody,</a:t>
          </a:r>
          <a:endParaRPr lang="cs-CZ" sz="1800" kern="1200"/>
        </a:p>
        <a:p>
          <a:pPr marL="171450" lvl="1" indent="-171450" algn="l" defTabSz="800100">
            <a:lnSpc>
              <a:spcPct val="90000"/>
            </a:lnSpc>
            <a:spcBef>
              <a:spcPct val="0"/>
            </a:spcBef>
            <a:spcAft>
              <a:spcPct val="15000"/>
            </a:spcAft>
            <a:buChar char="•"/>
          </a:pPr>
          <a:r>
            <a:rPr lang="cs-CZ" sz="1800" b="1" i="0" kern="1200"/>
            <a:t>b)</a:t>
          </a:r>
          <a:r>
            <a:rPr lang="cs-CZ" sz="1800" b="0" i="0" kern="1200"/>
            <a:t> domácí vězení,</a:t>
          </a:r>
          <a:endParaRPr lang="cs-CZ" sz="1800" kern="1200"/>
        </a:p>
        <a:p>
          <a:pPr marL="171450" lvl="1" indent="-171450" algn="l" defTabSz="800100">
            <a:lnSpc>
              <a:spcPct val="90000"/>
            </a:lnSpc>
            <a:spcBef>
              <a:spcPct val="0"/>
            </a:spcBef>
            <a:spcAft>
              <a:spcPct val="15000"/>
            </a:spcAft>
            <a:buChar char="•"/>
          </a:pPr>
          <a:r>
            <a:rPr lang="cs-CZ" sz="1800" b="1" i="0" kern="1200"/>
            <a:t>c)</a:t>
          </a:r>
          <a:r>
            <a:rPr lang="cs-CZ" sz="1800" b="0" i="0" kern="1200"/>
            <a:t> obecně prospěšné práce,</a:t>
          </a:r>
          <a:endParaRPr lang="cs-CZ" sz="1800" kern="1200"/>
        </a:p>
        <a:p>
          <a:pPr marL="171450" lvl="1" indent="-171450" algn="l" defTabSz="800100">
            <a:lnSpc>
              <a:spcPct val="90000"/>
            </a:lnSpc>
            <a:spcBef>
              <a:spcPct val="0"/>
            </a:spcBef>
            <a:spcAft>
              <a:spcPct val="15000"/>
            </a:spcAft>
            <a:buChar char="•"/>
          </a:pPr>
          <a:r>
            <a:rPr lang="cs-CZ" sz="1800" b="1" i="0" kern="1200"/>
            <a:t>d)</a:t>
          </a:r>
          <a:r>
            <a:rPr lang="cs-CZ" sz="1800" b="0" i="0" kern="1200"/>
            <a:t> propadnutí majetku,</a:t>
          </a:r>
          <a:endParaRPr lang="cs-CZ" sz="1800" kern="1200"/>
        </a:p>
        <a:p>
          <a:pPr marL="171450" lvl="1" indent="-171450" algn="l" defTabSz="800100">
            <a:lnSpc>
              <a:spcPct val="90000"/>
            </a:lnSpc>
            <a:spcBef>
              <a:spcPct val="0"/>
            </a:spcBef>
            <a:spcAft>
              <a:spcPct val="15000"/>
            </a:spcAft>
            <a:buChar char="•"/>
          </a:pPr>
          <a:r>
            <a:rPr lang="cs-CZ" sz="1800" b="1" i="0" kern="1200"/>
            <a:t>e)</a:t>
          </a:r>
          <a:r>
            <a:rPr lang="cs-CZ" sz="1800" b="0" i="0" kern="1200"/>
            <a:t> peněžitý trest,</a:t>
          </a:r>
          <a:endParaRPr lang="cs-CZ" sz="1800" kern="1200"/>
        </a:p>
        <a:p>
          <a:pPr marL="171450" lvl="1" indent="-171450" algn="l" defTabSz="800100">
            <a:lnSpc>
              <a:spcPct val="90000"/>
            </a:lnSpc>
            <a:spcBef>
              <a:spcPct val="0"/>
            </a:spcBef>
            <a:spcAft>
              <a:spcPct val="15000"/>
            </a:spcAft>
            <a:buChar char="•"/>
          </a:pPr>
          <a:r>
            <a:rPr lang="cs-CZ" sz="1800" b="1" i="0" kern="1200"/>
            <a:t>f)</a:t>
          </a:r>
          <a:r>
            <a:rPr lang="cs-CZ" sz="1800" b="0" i="0" kern="1200"/>
            <a:t> propadnutí věci,</a:t>
          </a:r>
          <a:endParaRPr lang="cs-CZ" sz="1800" kern="1200"/>
        </a:p>
        <a:p>
          <a:pPr marL="171450" lvl="1" indent="-171450" algn="l" defTabSz="800100">
            <a:lnSpc>
              <a:spcPct val="90000"/>
            </a:lnSpc>
            <a:spcBef>
              <a:spcPct val="0"/>
            </a:spcBef>
            <a:spcAft>
              <a:spcPct val="15000"/>
            </a:spcAft>
            <a:buChar char="•"/>
          </a:pPr>
          <a:r>
            <a:rPr lang="cs-CZ" sz="1800" b="1" i="0" kern="1200"/>
            <a:t>g)</a:t>
          </a:r>
          <a:r>
            <a:rPr lang="cs-CZ" sz="1800" b="0" i="0" kern="1200"/>
            <a:t> zákaz činnosti,</a:t>
          </a:r>
          <a:endParaRPr lang="cs-CZ" sz="1800" kern="1200"/>
        </a:p>
        <a:p>
          <a:pPr marL="171450" lvl="1" indent="-171450" algn="l" defTabSz="800100">
            <a:lnSpc>
              <a:spcPct val="90000"/>
            </a:lnSpc>
            <a:spcBef>
              <a:spcPct val="0"/>
            </a:spcBef>
            <a:spcAft>
              <a:spcPct val="15000"/>
            </a:spcAft>
            <a:buChar char="•"/>
          </a:pPr>
          <a:r>
            <a:rPr lang="cs-CZ" sz="1800" b="1" i="0" kern="1200" dirty="0"/>
            <a:t>h)</a:t>
          </a:r>
          <a:r>
            <a:rPr lang="cs-CZ" sz="1800" b="0" i="0" kern="1200" dirty="0"/>
            <a:t> zákaz držení a chovu zvířat,</a:t>
          </a:r>
          <a:endParaRPr lang="cs-CZ" sz="1800" kern="1200" dirty="0"/>
        </a:p>
        <a:p>
          <a:pPr marL="171450" lvl="1" indent="-171450" algn="l" defTabSz="800100">
            <a:lnSpc>
              <a:spcPct val="90000"/>
            </a:lnSpc>
            <a:spcBef>
              <a:spcPct val="0"/>
            </a:spcBef>
            <a:spcAft>
              <a:spcPct val="15000"/>
            </a:spcAft>
            <a:buChar char="•"/>
          </a:pPr>
          <a:r>
            <a:rPr lang="cs-CZ" sz="1800" b="1" i="0" kern="1200" dirty="0"/>
            <a:t>i)</a:t>
          </a:r>
          <a:r>
            <a:rPr lang="cs-CZ" sz="1800" b="0" i="0" kern="1200" dirty="0"/>
            <a:t> zákaz pobytu, </a:t>
          </a:r>
          <a:r>
            <a:rPr lang="cs-CZ" sz="1800" b="1" i="0" kern="1200" dirty="0"/>
            <a:t>m)</a:t>
          </a:r>
          <a:r>
            <a:rPr lang="cs-CZ" sz="1800" b="0" i="0" kern="1200" dirty="0"/>
            <a:t> vyhoštění</a:t>
          </a:r>
          <a:endParaRPr lang="cs-CZ" sz="1800" kern="1200" dirty="0"/>
        </a:p>
        <a:p>
          <a:pPr marL="171450" lvl="1" indent="-171450" algn="l" defTabSz="800100">
            <a:lnSpc>
              <a:spcPct val="90000"/>
            </a:lnSpc>
            <a:spcBef>
              <a:spcPct val="0"/>
            </a:spcBef>
            <a:spcAft>
              <a:spcPct val="15000"/>
            </a:spcAft>
            <a:buChar char="•"/>
          </a:pPr>
          <a:r>
            <a:rPr lang="cs-CZ" sz="1800" b="1" i="0" kern="1200" dirty="0"/>
            <a:t>j)</a:t>
          </a:r>
          <a:r>
            <a:rPr lang="cs-CZ" sz="1800" b="0" i="0" kern="1200" dirty="0"/>
            <a:t> zákaz vstupu na sportovní, kulturní a jiné společenské akce, </a:t>
          </a:r>
          <a:r>
            <a:rPr lang="cs-CZ" sz="1800" b="1" i="0" kern="1200" dirty="0"/>
            <a:t>k)</a:t>
          </a:r>
          <a:r>
            <a:rPr lang="cs-CZ" sz="1800" b="0" i="0" kern="1200" dirty="0"/>
            <a:t> ztrátu čestných titulů nebo vyznamenání, </a:t>
          </a:r>
          <a:r>
            <a:rPr lang="cs-CZ" sz="1800" b="1" i="0" kern="1200" dirty="0"/>
            <a:t>l)</a:t>
          </a:r>
          <a:r>
            <a:rPr lang="cs-CZ" sz="1800" b="0" i="0" kern="1200" dirty="0"/>
            <a:t> ztrátu vojenské hodnosti, </a:t>
          </a:r>
          <a:endParaRPr lang="cs-CZ" sz="1800" kern="1200" dirty="0"/>
        </a:p>
      </dsp:txBody>
      <dsp:txXfrm>
        <a:off x="51" y="674532"/>
        <a:ext cx="4913783" cy="3656339"/>
      </dsp:txXfrm>
    </dsp:sp>
    <dsp:sp modelId="{B9E78332-91D2-4EEF-9BC3-EF21E9FE3E49}">
      <dsp:nvSpPr>
        <dsp:cNvPr id="0" name=""/>
        <dsp:cNvSpPr/>
      </dsp:nvSpPr>
      <dsp:spPr>
        <a:xfrm>
          <a:off x="5601764" y="20465"/>
          <a:ext cx="4913783" cy="654066"/>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cs-CZ" sz="1800" b="1" i="0" kern="1200"/>
            <a:t>(2)</a:t>
          </a:r>
          <a:r>
            <a:rPr lang="cs-CZ" sz="1800" b="0" i="0" kern="1200"/>
            <a:t> Trestem odnětí svobody se rozumí, nestanoví-li trestní zákon jinak,</a:t>
          </a:r>
          <a:endParaRPr lang="cs-CZ" sz="1800" kern="1200"/>
        </a:p>
      </dsp:txBody>
      <dsp:txXfrm>
        <a:off x="5601764" y="20465"/>
        <a:ext cx="4913783" cy="654066"/>
      </dsp:txXfrm>
    </dsp:sp>
    <dsp:sp modelId="{871E0152-F64E-412F-88D1-7728D22BEA88}">
      <dsp:nvSpPr>
        <dsp:cNvPr id="0" name=""/>
        <dsp:cNvSpPr/>
      </dsp:nvSpPr>
      <dsp:spPr>
        <a:xfrm>
          <a:off x="5601764" y="674532"/>
          <a:ext cx="4913783" cy="365633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cs-CZ" sz="1800" b="1" i="0" kern="1200"/>
            <a:t>a)</a:t>
          </a:r>
          <a:r>
            <a:rPr lang="cs-CZ" sz="1800" b="0" i="0" kern="1200"/>
            <a:t> nepodmíněný trest odnětí svobody,</a:t>
          </a:r>
          <a:endParaRPr lang="cs-CZ" sz="1800" kern="1200"/>
        </a:p>
        <a:p>
          <a:pPr marL="171450" lvl="1" indent="-171450" algn="l" defTabSz="800100">
            <a:lnSpc>
              <a:spcPct val="90000"/>
            </a:lnSpc>
            <a:spcBef>
              <a:spcPct val="0"/>
            </a:spcBef>
            <a:spcAft>
              <a:spcPct val="15000"/>
            </a:spcAft>
            <a:buChar char="•"/>
          </a:pPr>
          <a:r>
            <a:rPr lang="cs-CZ" sz="1800" b="1" i="0" kern="1200"/>
            <a:t>b)</a:t>
          </a:r>
          <a:r>
            <a:rPr lang="cs-CZ" sz="1800" b="0" i="0" kern="1200"/>
            <a:t> podmíněné odsouzení k trestu odnětí svobody,</a:t>
          </a:r>
          <a:endParaRPr lang="cs-CZ" sz="1800" kern="1200"/>
        </a:p>
        <a:p>
          <a:pPr marL="171450" lvl="1" indent="-171450" algn="l" defTabSz="800100">
            <a:lnSpc>
              <a:spcPct val="90000"/>
            </a:lnSpc>
            <a:spcBef>
              <a:spcPct val="0"/>
            </a:spcBef>
            <a:spcAft>
              <a:spcPct val="15000"/>
            </a:spcAft>
            <a:buChar char="•"/>
          </a:pPr>
          <a:r>
            <a:rPr lang="cs-CZ" sz="1800" b="1" i="0" kern="1200"/>
            <a:t>c)</a:t>
          </a:r>
          <a:r>
            <a:rPr lang="cs-CZ" sz="1800" b="0" i="0" kern="1200"/>
            <a:t> podmíněné odsouzení k trestu odnětí svobody s dohledem.</a:t>
          </a:r>
          <a:endParaRPr lang="cs-CZ" sz="1800" kern="1200"/>
        </a:p>
      </dsp:txBody>
      <dsp:txXfrm>
        <a:off x="5601764" y="674532"/>
        <a:ext cx="4913783" cy="36563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24CFFF-5560-4C99-B2DE-2BF82B4A48F8}">
      <dsp:nvSpPr>
        <dsp:cNvPr id="0" name=""/>
        <dsp:cNvSpPr/>
      </dsp:nvSpPr>
      <dsp:spPr>
        <a:xfrm>
          <a:off x="806410" y="0"/>
          <a:ext cx="9139317" cy="41402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0EF2D1B-605B-4017-B23F-B4C04BD07358}">
      <dsp:nvSpPr>
        <dsp:cNvPr id="0" name=""/>
        <dsp:cNvSpPr/>
      </dsp:nvSpPr>
      <dsp:spPr>
        <a:xfrm>
          <a:off x="11550" y="1242060"/>
          <a:ext cx="3460844" cy="16560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cs-CZ" sz="3000" kern="1200" dirty="0"/>
            <a:t>Porušení právní povinnosti</a:t>
          </a:r>
        </a:p>
      </dsp:txBody>
      <dsp:txXfrm>
        <a:off x="92393" y="1322903"/>
        <a:ext cx="3299158" cy="1494394"/>
      </dsp:txXfrm>
    </dsp:sp>
    <dsp:sp modelId="{0B6DEE88-26D3-4E3C-87B5-AACEE19339F2}">
      <dsp:nvSpPr>
        <dsp:cNvPr id="0" name=""/>
        <dsp:cNvSpPr/>
      </dsp:nvSpPr>
      <dsp:spPr>
        <a:xfrm>
          <a:off x="3645646" y="1242060"/>
          <a:ext cx="3460844" cy="16560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cs-CZ" sz="3000" kern="1200" dirty="0"/>
            <a:t>Příčinná souvislost</a:t>
          </a:r>
        </a:p>
      </dsp:txBody>
      <dsp:txXfrm>
        <a:off x="3726489" y="1322903"/>
        <a:ext cx="3299158" cy="1494394"/>
      </dsp:txXfrm>
    </dsp:sp>
    <dsp:sp modelId="{8BC8222D-62E4-4BB0-897C-BE098E1E161B}">
      <dsp:nvSpPr>
        <dsp:cNvPr id="0" name=""/>
        <dsp:cNvSpPr/>
      </dsp:nvSpPr>
      <dsp:spPr>
        <a:xfrm>
          <a:off x="7279743" y="1242060"/>
          <a:ext cx="3460844" cy="16560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cs-CZ" sz="3000" kern="1200" dirty="0"/>
            <a:t>Škoda/porušení právem chráněného zájmu </a:t>
          </a:r>
        </a:p>
      </dsp:txBody>
      <dsp:txXfrm>
        <a:off x="7360586" y="1322903"/>
        <a:ext cx="3299158" cy="14943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E62558-1BC2-43EC-9D57-C716349960D0}">
      <dsp:nvSpPr>
        <dsp:cNvPr id="0" name=""/>
        <dsp:cNvSpPr/>
      </dsp:nvSpPr>
      <dsp:spPr>
        <a:xfrm rot="5400000">
          <a:off x="6503629" y="-2430853"/>
          <a:ext cx="1615648" cy="6881368"/>
        </a:xfrm>
        <a:prstGeom prst="round2SameRect">
          <a:avLst/>
        </a:prstGeom>
        <a:solidFill>
          <a:schemeClr val="lt1">
            <a:alpha val="90000"/>
            <a:tint val="40000"/>
            <a:hueOff val="0"/>
            <a:satOff val="0"/>
            <a:lumOff val="0"/>
            <a:alphaOff val="0"/>
          </a:schemeClr>
        </a:solidFill>
        <a:ln w="12700" cap="flat" cmpd="sng" algn="ctr">
          <a:solidFill>
            <a:schemeClr val="dk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1450" tIns="85725" rIns="171450" bIns="85725" numCol="1" spcCol="1270" anchor="ctr" anchorCtr="0">
          <a:noAutofit/>
        </a:bodyPr>
        <a:lstStyle/>
        <a:p>
          <a:pPr marL="285750" lvl="1" indent="-285750" algn="l" defTabSz="2000250" rtl="0">
            <a:lnSpc>
              <a:spcPct val="90000"/>
            </a:lnSpc>
            <a:spcBef>
              <a:spcPct val="0"/>
            </a:spcBef>
            <a:spcAft>
              <a:spcPct val="15000"/>
            </a:spcAft>
            <a:buChar char="•"/>
          </a:pPr>
          <a:r>
            <a:rPr lang="cs-CZ" sz="4500" kern="1200"/>
            <a:t>Ze Smlouvy </a:t>
          </a:r>
        </a:p>
        <a:p>
          <a:pPr marL="285750" lvl="1" indent="-285750" algn="l" defTabSz="2000250" rtl="0">
            <a:lnSpc>
              <a:spcPct val="90000"/>
            </a:lnSpc>
            <a:spcBef>
              <a:spcPct val="0"/>
            </a:spcBef>
            <a:spcAft>
              <a:spcPct val="15000"/>
            </a:spcAft>
            <a:buChar char="•"/>
          </a:pPr>
          <a:r>
            <a:rPr lang="cs-CZ" sz="4500" kern="1200"/>
            <a:t>Ze Zákona</a:t>
          </a:r>
        </a:p>
      </dsp:txBody>
      <dsp:txXfrm rot="-5400000">
        <a:off x="3870770" y="280875"/>
        <a:ext cx="6802499" cy="1457910"/>
      </dsp:txXfrm>
    </dsp:sp>
    <dsp:sp modelId="{E0350528-6D67-4391-9A72-78FE494ED76B}">
      <dsp:nvSpPr>
        <dsp:cNvPr id="0" name=""/>
        <dsp:cNvSpPr/>
      </dsp:nvSpPr>
      <dsp:spPr>
        <a:xfrm>
          <a:off x="0" y="50"/>
          <a:ext cx="3870769" cy="2019560"/>
        </a:xfrm>
        <a:prstGeom prst="roundRect">
          <a:avLst/>
        </a:prstGeom>
        <a:solidFill>
          <a:srgbClr val="FF0000"/>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104775" rIns="209550" bIns="104775" numCol="1" spcCol="1270" anchor="ctr" anchorCtr="0">
          <a:noAutofit/>
        </a:bodyPr>
        <a:lstStyle/>
        <a:p>
          <a:pPr marL="0" lvl="0" indent="0" algn="ctr" defTabSz="2444750" rtl="0">
            <a:lnSpc>
              <a:spcPct val="90000"/>
            </a:lnSpc>
            <a:spcBef>
              <a:spcPct val="0"/>
            </a:spcBef>
            <a:spcAft>
              <a:spcPct val="35000"/>
            </a:spcAft>
            <a:buNone/>
          </a:pPr>
          <a:r>
            <a:rPr lang="cs-CZ" sz="5500" kern="1200" dirty="0">
              <a:solidFill>
                <a:schemeClr val="bg1"/>
              </a:solidFill>
            </a:rPr>
            <a:t>Povinnost daná</a:t>
          </a:r>
        </a:p>
      </dsp:txBody>
      <dsp:txXfrm>
        <a:off x="98587" y="98637"/>
        <a:ext cx="3673595" cy="1822386"/>
      </dsp:txXfrm>
    </dsp:sp>
    <dsp:sp modelId="{72CD7713-2025-449F-9F53-E1DB2AF1AF29}">
      <dsp:nvSpPr>
        <dsp:cNvPr id="0" name=""/>
        <dsp:cNvSpPr/>
      </dsp:nvSpPr>
      <dsp:spPr>
        <a:xfrm rot="5400000">
          <a:off x="6503629" y="-310314"/>
          <a:ext cx="1615648" cy="6881368"/>
        </a:xfrm>
        <a:prstGeom prst="round2SameRect">
          <a:avLst/>
        </a:prstGeom>
        <a:solidFill>
          <a:schemeClr val="lt1">
            <a:alpha val="90000"/>
            <a:tint val="40000"/>
            <a:hueOff val="0"/>
            <a:satOff val="0"/>
            <a:lumOff val="0"/>
            <a:alphaOff val="0"/>
          </a:schemeClr>
        </a:solidFill>
        <a:ln w="12700" cap="flat" cmpd="sng" algn="ctr">
          <a:solidFill>
            <a:schemeClr val="dk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1450" tIns="85725" rIns="171450" bIns="85725" numCol="1" spcCol="1270" anchor="ctr" anchorCtr="0">
          <a:noAutofit/>
        </a:bodyPr>
        <a:lstStyle/>
        <a:p>
          <a:pPr marL="285750" lvl="1" indent="-285750" algn="l" defTabSz="2000250" rtl="0">
            <a:lnSpc>
              <a:spcPct val="90000"/>
            </a:lnSpc>
            <a:spcBef>
              <a:spcPct val="0"/>
            </a:spcBef>
            <a:spcAft>
              <a:spcPct val="15000"/>
            </a:spcAft>
            <a:buChar char="•"/>
          </a:pPr>
          <a:r>
            <a:rPr lang="cs-CZ" sz="4500" kern="1200"/>
            <a:t>Úmysl</a:t>
          </a:r>
        </a:p>
        <a:p>
          <a:pPr marL="285750" lvl="1" indent="-285750" algn="l" defTabSz="2000250" rtl="0">
            <a:lnSpc>
              <a:spcPct val="90000"/>
            </a:lnSpc>
            <a:spcBef>
              <a:spcPct val="0"/>
            </a:spcBef>
            <a:spcAft>
              <a:spcPct val="15000"/>
            </a:spcAft>
            <a:buChar char="•"/>
          </a:pPr>
          <a:r>
            <a:rPr lang="cs-CZ" sz="4500" kern="1200"/>
            <a:t>Nedbalost</a:t>
          </a:r>
        </a:p>
      </dsp:txBody>
      <dsp:txXfrm rot="-5400000">
        <a:off x="3870770" y="2401414"/>
        <a:ext cx="6802499" cy="1457910"/>
      </dsp:txXfrm>
    </dsp:sp>
    <dsp:sp modelId="{FA4A756A-16F7-4591-B7B1-AB2FE5B8F4AC}">
      <dsp:nvSpPr>
        <dsp:cNvPr id="0" name=""/>
        <dsp:cNvSpPr/>
      </dsp:nvSpPr>
      <dsp:spPr>
        <a:xfrm>
          <a:off x="0" y="2120164"/>
          <a:ext cx="3870769" cy="2019560"/>
        </a:xfrm>
        <a:prstGeom prst="roundRect">
          <a:avLst/>
        </a:prstGeom>
        <a:solidFill>
          <a:srgbClr val="FF0000"/>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104775" rIns="209550" bIns="104775" numCol="1" spcCol="1270" anchor="ctr" anchorCtr="0">
          <a:noAutofit/>
        </a:bodyPr>
        <a:lstStyle/>
        <a:p>
          <a:pPr marL="0" lvl="0" indent="0" algn="ctr" defTabSz="2444750" rtl="0">
            <a:lnSpc>
              <a:spcPct val="90000"/>
            </a:lnSpc>
            <a:spcBef>
              <a:spcPct val="0"/>
            </a:spcBef>
            <a:spcAft>
              <a:spcPct val="35000"/>
            </a:spcAft>
            <a:buNone/>
          </a:pPr>
          <a:r>
            <a:rPr lang="cs-CZ" sz="5500" kern="1200" dirty="0">
              <a:solidFill>
                <a:schemeClr val="bg1"/>
              </a:solidFill>
            </a:rPr>
            <a:t>Typy zavinění</a:t>
          </a:r>
        </a:p>
      </dsp:txBody>
      <dsp:txXfrm>
        <a:off x="98587" y="2218751"/>
        <a:ext cx="3673595" cy="18223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5DC602-AB59-45D2-8491-3F59F28569F8}">
      <dsp:nvSpPr>
        <dsp:cNvPr id="0" name=""/>
        <dsp:cNvSpPr/>
      </dsp:nvSpPr>
      <dsp:spPr>
        <a:xfrm>
          <a:off x="0" y="60298"/>
          <a:ext cx="10753200" cy="19679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rtl="0">
            <a:lnSpc>
              <a:spcPct val="90000"/>
            </a:lnSpc>
            <a:spcBef>
              <a:spcPct val="0"/>
            </a:spcBef>
            <a:spcAft>
              <a:spcPct val="35000"/>
            </a:spcAft>
            <a:buNone/>
          </a:pPr>
          <a:r>
            <a:rPr lang="cs-CZ" sz="2900" b="0" kern="1200"/>
            <a:t>Vyžadují-li to okolnosti případu nebo zvyklosti soukromého života, je každý povinen počínat si při svém konání tak, aby nedošlo k nedůvodné újmě na svobodě, životě, zdraví nebo na vlastnictví jiného. </a:t>
          </a:r>
          <a:endParaRPr lang="cs-CZ" sz="2900" kern="1200"/>
        </a:p>
      </dsp:txBody>
      <dsp:txXfrm>
        <a:off x="96067" y="156365"/>
        <a:ext cx="10561066" cy="1775806"/>
      </dsp:txXfrm>
    </dsp:sp>
    <dsp:sp modelId="{89C7C6FA-BE86-4E37-8BDA-5BF4DB41EDD6}">
      <dsp:nvSpPr>
        <dsp:cNvPr id="0" name=""/>
        <dsp:cNvSpPr/>
      </dsp:nvSpPr>
      <dsp:spPr>
        <a:xfrm>
          <a:off x="0" y="2111759"/>
          <a:ext cx="10753200" cy="19679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rtl="0">
            <a:lnSpc>
              <a:spcPct val="90000"/>
            </a:lnSpc>
            <a:spcBef>
              <a:spcPct val="0"/>
            </a:spcBef>
            <a:spcAft>
              <a:spcPct val="35000"/>
            </a:spcAft>
            <a:buNone/>
          </a:pPr>
          <a:r>
            <a:rPr lang="cs-CZ" sz="2900" b="0" kern="1200"/>
            <a:t>Povinnost zakročit na ochranu práv jiného každý kdo má kontrolu nad nebezpečnou situací.</a:t>
          </a:r>
          <a:endParaRPr lang="cs-CZ" sz="2900" kern="1200"/>
        </a:p>
      </dsp:txBody>
      <dsp:txXfrm>
        <a:off x="96067" y="2207826"/>
        <a:ext cx="10561066" cy="177580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16FA72-3BDA-4E8F-A8E3-4D4BBAE278E4}">
      <dsp:nvSpPr>
        <dsp:cNvPr id="0" name=""/>
        <dsp:cNvSpPr/>
      </dsp:nvSpPr>
      <dsp:spPr>
        <a:xfrm>
          <a:off x="285603" y="2098"/>
          <a:ext cx="3181540" cy="190892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rtl="0">
            <a:lnSpc>
              <a:spcPct val="90000"/>
            </a:lnSpc>
            <a:spcBef>
              <a:spcPct val="0"/>
            </a:spcBef>
            <a:spcAft>
              <a:spcPct val="35000"/>
            </a:spcAft>
            <a:buNone/>
          </a:pPr>
          <a:r>
            <a:rPr lang="cs-CZ" sz="3100" kern="1200" dirty="0"/>
            <a:t>Občanskoprávní</a:t>
          </a:r>
        </a:p>
      </dsp:txBody>
      <dsp:txXfrm>
        <a:off x="285603" y="2098"/>
        <a:ext cx="3181540" cy="1908924"/>
      </dsp:txXfrm>
    </dsp:sp>
    <dsp:sp modelId="{55FF1A21-93DD-4F72-B6F5-9537EF191E31}">
      <dsp:nvSpPr>
        <dsp:cNvPr id="0" name=""/>
        <dsp:cNvSpPr/>
      </dsp:nvSpPr>
      <dsp:spPr>
        <a:xfrm>
          <a:off x="3785298" y="2098"/>
          <a:ext cx="3181540" cy="190892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rtl="0">
            <a:lnSpc>
              <a:spcPct val="90000"/>
            </a:lnSpc>
            <a:spcBef>
              <a:spcPct val="0"/>
            </a:spcBef>
            <a:spcAft>
              <a:spcPct val="35000"/>
            </a:spcAft>
            <a:buNone/>
          </a:pPr>
          <a:r>
            <a:rPr lang="cs-CZ" sz="3100" kern="1200"/>
            <a:t>Pracovněprávní</a:t>
          </a:r>
        </a:p>
      </dsp:txBody>
      <dsp:txXfrm>
        <a:off x="3785298" y="2098"/>
        <a:ext cx="3181540" cy="1908924"/>
      </dsp:txXfrm>
    </dsp:sp>
    <dsp:sp modelId="{67E57CF2-BE2C-47C8-AEF5-137048514E27}">
      <dsp:nvSpPr>
        <dsp:cNvPr id="0" name=""/>
        <dsp:cNvSpPr/>
      </dsp:nvSpPr>
      <dsp:spPr>
        <a:xfrm>
          <a:off x="7284993" y="2098"/>
          <a:ext cx="3181540" cy="190892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rtl="0">
            <a:lnSpc>
              <a:spcPct val="90000"/>
            </a:lnSpc>
            <a:spcBef>
              <a:spcPct val="0"/>
            </a:spcBef>
            <a:spcAft>
              <a:spcPct val="35000"/>
            </a:spcAft>
            <a:buNone/>
          </a:pPr>
          <a:r>
            <a:rPr lang="cs-CZ" sz="3100" kern="1200"/>
            <a:t>Správní</a:t>
          </a:r>
        </a:p>
      </dsp:txBody>
      <dsp:txXfrm>
        <a:off x="7284993" y="2098"/>
        <a:ext cx="3181540" cy="1908924"/>
      </dsp:txXfrm>
    </dsp:sp>
    <dsp:sp modelId="{25DB820A-09E7-47C4-8265-AE05A074B592}">
      <dsp:nvSpPr>
        <dsp:cNvPr id="0" name=""/>
        <dsp:cNvSpPr/>
      </dsp:nvSpPr>
      <dsp:spPr>
        <a:xfrm>
          <a:off x="2035451" y="2229177"/>
          <a:ext cx="3181540" cy="190892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rtl="0">
            <a:lnSpc>
              <a:spcPct val="90000"/>
            </a:lnSpc>
            <a:spcBef>
              <a:spcPct val="0"/>
            </a:spcBef>
            <a:spcAft>
              <a:spcPct val="35000"/>
            </a:spcAft>
            <a:buNone/>
          </a:pPr>
          <a:r>
            <a:rPr lang="cs-CZ" sz="3100" kern="1200" dirty="0"/>
            <a:t>Trestní</a:t>
          </a:r>
        </a:p>
      </dsp:txBody>
      <dsp:txXfrm>
        <a:off x="2035451" y="2229177"/>
        <a:ext cx="3181540" cy="1908924"/>
      </dsp:txXfrm>
    </dsp:sp>
    <dsp:sp modelId="{38470576-7B94-46BE-B422-E43DA0AFB659}">
      <dsp:nvSpPr>
        <dsp:cNvPr id="0" name=""/>
        <dsp:cNvSpPr/>
      </dsp:nvSpPr>
      <dsp:spPr>
        <a:xfrm>
          <a:off x="5535146" y="2229177"/>
          <a:ext cx="3181540" cy="190892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rtl="0">
            <a:lnSpc>
              <a:spcPct val="90000"/>
            </a:lnSpc>
            <a:spcBef>
              <a:spcPct val="0"/>
            </a:spcBef>
            <a:spcAft>
              <a:spcPct val="35000"/>
            </a:spcAft>
            <a:buNone/>
          </a:pPr>
          <a:r>
            <a:rPr lang="cs-CZ" sz="3100" kern="1200" dirty="0"/>
            <a:t>Disciplinární</a:t>
          </a:r>
        </a:p>
      </dsp:txBody>
      <dsp:txXfrm>
        <a:off x="5535146" y="2229177"/>
        <a:ext cx="3181540" cy="190892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430724-C447-4545-9BA5-11B1F884A852}">
      <dsp:nvSpPr>
        <dsp:cNvPr id="0" name=""/>
        <dsp:cNvSpPr/>
      </dsp:nvSpPr>
      <dsp:spPr>
        <a:xfrm>
          <a:off x="3645027" y="1665486"/>
          <a:ext cx="1994731" cy="692386"/>
        </a:xfrm>
        <a:custGeom>
          <a:avLst/>
          <a:gdLst/>
          <a:ahLst/>
          <a:cxnLst/>
          <a:rect l="0" t="0" r="0" b="0"/>
          <a:pathLst>
            <a:path>
              <a:moveTo>
                <a:pt x="0" y="0"/>
              </a:moveTo>
              <a:lnTo>
                <a:pt x="0" y="346193"/>
              </a:lnTo>
              <a:lnTo>
                <a:pt x="1994731" y="346193"/>
              </a:lnTo>
              <a:lnTo>
                <a:pt x="1994731" y="69238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4381B64-D9EB-4308-A53D-256A7702C7C1}">
      <dsp:nvSpPr>
        <dsp:cNvPr id="0" name=""/>
        <dsp:cNvSpPr/>
      </dsp:nvSpPr>
      <dsp:spPr>
        <a:xfrm>
          <a:off x="1650295" y="1665486"/>
          <a:ext cx="1994731" cy="692386"/>
        </a:xfrm>
        <a:custGeom>
          <a:avLst/>
          <a:gdLst/>
          <a:ahLst/>
          <a:cxnLst/>
          <a:rect l="0" t="0" r="0" b="0"/>
          <a:pathLst>
            <a:path>
              <a:moveTo>
                <a:pt x="1994731" y="0"/>
              </a:moveTo>
              <a:lnTo>
                <a:pt x="1994731" y="346193"/>
              </a:lnTo>
              <a:lnTo>
                <a:pt x="0" y="346193"/>
              </a:lnTo>
              <a:lnTo>
                <a:pt x="0" y="69238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C8557EA-3EE0-4D7E-AA64-78E03FD21936}">
      <dsp:nvSpPr>
        <dsp:cNvPr id="0" name=""/>
        <dsp:cNvSpPr/>
      </dsp:nvSpPr>
      <dsp:spPr>
        <a:xfrm>
          <a:off x="1996489" y="16948"/>
          <a:ext cx="3297076" cy="16485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marL="0" lvl="0" indent="0" algn="ctr" defTabSz="1911350" rtl="0">
            <a:lnSpc>
              <a:spcPct val="90000"/>
            </a:lnSpc>
            <a:spcBef>
              <a:spcPct val="0"/>
            </a:spcBef>
            <a:spcAft>
              <a:spcPct val="35000"/>
            </a:spcAft>
            <a:buNone/>
          </a:pPr>
          <a:r>
            <a:rPr lang="cs-CZ" sz="4300" kern="1200" dirty="0"/>
            <a:t>Újma</a:t>
          </a:r>
        </a:p>
      </dsp:txBody>
      <dsp:txXfrm>
        <a:off x="1996489" y="16948"/>
        <a:ext cx="3297076" cy="1648538"/>
      </dsp:txXfrm>
    </dsp:sp>
    <dsp:sp modelId="{5C6D1F2C-4270-41FC-9559-8BCFBF72FC01}">
      <dsp:nvSpPr>
        <dsp:cNvPr id="0" name=""/>
        <dsp:cNvSpPr/>
      </dsp:nvSpPr>
      <dsp:spPr>
        <a:xfrm>
          <a:off x="1757" y="2357873"/>
          <a:ext cx="3297076" cy="16485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marL="0" lvl="0" indent="0" algn="ctr" defTabSz="1911350" rtl="0">
            <a:lnSpc>
              <a:spcPct val="90000"/>
            </a:lnSpc>
            <a:spcBef>
              <a:spcPct val="0"/>
            </a:spcBef>
            <a:spcAft>
              <a:spcPct val="35000"/>
            </a:spcAft>
            <a:buNone/>
          </a:pPr>
          <a:r>
            <a:rPr lang="cs-CZ" sz="4300" kern="1200" dirty="0"/>
            <a:t>Majetková Škoda</a:t>
          </a:r>
        </a:p>
      </dsp:txBody>
      <dsp:txXfrm>
        <a:off x="1757" y="2357873"/>
        <a:ext cx="3297076" cy="1648538"/>
      </dsp:txXfrm>
    </dsp:sp>
    <dsp:sp modelId="{D2DAC25E-AD0B-4668-9A20-E8C91F9143A3}">
      <dsp:nvSpPr>
        <dsp:cNvPr id="0" name=""/>
        <dsp:cNvSpPr/>
      </dsp:nvSpPr>
      <dsp:spPr>
        <a:xfrm>
          <a:off x="3991220" y="2357873"/>
          <a:ext cx="3297076" cy="16485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marL="0" lvl="0" indent="0" algn="ctr" defTabSz="1911350" rtl="0">
            <a:lnSpc>
              <a:spcPct val="90000"/>
            </a:lnSpc>
            <a:spcBef>
              <a:spcPct val="0"/>
            </a:spcBef>
            <a:spcAft>
              <a:spcPct val="35000"/>
            </a:spcAft>
            <a:buNone/>
          </a:pPr>
          <a:r>
            <a:rPr lang="cs-CZ" sz="4300" kern="1200" dirty="0"/>
            <a:t>Nemajetková Újma</a:t>
          </a:r>
        </a:p>
      </dsp:txBody>
      <dsp:txXfrm>
        <a:off x="3991220" y="2357873"/>
        <a:ext cx="3297076" cy="164853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B1DED8-59F4-456F-8A56-95F8A3F36E5E}">
      <dsp:nvSpPr>
        <dsp:cNvPr id="0" name=""/>
        <dsp:cNvSpPr/>
      </dsp:nvSpPr>
      <dsp:spPr>
        <a:xfrm>
          <a:off x="634110" y="1618492"/>
          <a:ext cx="679957" cy="67995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D412E99-F65D-437D-BCC6-5BAFD83617E9}">
      <dsp:nvSpPr>
        <dsp:cNvPr id="0" name=""/>
        <dsp:cNvSpPr/>
      </dsp:nvSpPr>
      <dsp:spPr>
        <a:xfrm>
          <a:off x="2721" y="2412332"/>
          <a:ext cx="1942734" cy="2914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defRPr b="1"/>
          </a:pPr>
          <a:r>
            <a:rPr lang="cs-CZ" sz="1700" b="1" kern="1200"/>
            <a:t>Nutná obrana</a:t>
          </a:r>
          <a:endParaRPr lang="cs-CZ" sz="1700" kern="1200"/>
        </a:p>
      </dsp:txBody>
      <dsp:txXfrm>
        <a:off x="2721" y="2412332"/>
        <a:ext cx="1942734" cy="291410"/>
      </dsp:txXfrm>
    </dsp:sp>
    <dsp:sp modelId="{32700850-9E7D-4B75-9388-EC779B488F70}">
      <dsp:nvSpPr>
        <dsp:cNvPr id="0" name=""/>
        <dsp:cNvSpPr/>
      </dsp:nvSpPr>
      <dsp:spPr>
        <a:xfrm>
          <a:off x="2721" y="2756711"/>
          <a:ext cx="1942734" cy="15102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cs-CZ" sz="1300" kern="1200"/>
            <a:t>Před útokem</a:t>
          </a:r>
          <a:r>
            <a:rPr lang="cs-CZ" sz="1300" b="1" kern="1200"/>
            <a:t> </a:t>
          </a:r>
          <a:endParaRPr lang="cs-CZ" sz="1300" kern="1200"/>
        </a:p>
      </dsp:txBody>
      <dsp:txXfrm>
        <a:off x="2721" y="2756711"/>
        <a:ext cx="1942734" cy="1510222"/>
      </dsp:txXfrm>
    </dsp:sp>
    <dsp:sp modelId="{0EA8C50D-ED19-4FBA-ABFA-A46480FD5D8F}">
      <dsp:nvSpPr>
        <dsp:cNvPr id="0" name=""/>
        <dsp:cNvSpPr/>
      </dsp:nvSpPr>
      <dsp:spPr>
        <a:xfrm>
          <a:off x="2916823" y="1618492"/>
          <a:ext cx="679957" cy="67995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AAAC18D-822A-4E12-8E83-E91D07221E5E}">
      <dsp:nvSpPr>
        <dsp:cNvPr id="0" name=""/>
        <dsp:cNvSpPr/>
      </dsp:nvSpPr>
      <dsp:spPr>
        <a:xfrm>
          <a:off x="2285434" y="2412332"/>
          <a:ext cx="1942734" cy="2914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defRPr b="1"/>
          </a:pPr>
          <a:r>
            <a:rPr lang="cs-CZ" sz="1700" b="1" kern="1200"/>
            <a:t>Krajní nouze</a:t>
          </a:r>
          <a:endParaRPr lang="cs-CZ" sz="1700" kern="1200"/>
        </a:p>
      </dsp:txBody>
      <dsp:txXfrm>
        <a:off x="2285434" y="2412332"/>
        <a:ext cx="1942734" cy="291410"/>
      </dsp:txXfrm>
    </dsp:sp>
    <dsp:sp modelId="{DE471D1E-242F-4034-8954-6428BB009C4B}">
      <dsp:nvSpPr>
        <dsp:cNvPr id="0" name=""/>
        <dsp:cNvSpPr/>
      </dsp:nvSpPr>
      <dsp:spPr>
        <a:xfrm>
          <a:off x="2285434" y="2756711"/>
          <a:ext cx="1942734" cy="15102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cs-CZ" sz="1300" kern="1200"/>
            <a:t>Před hrozící újmou</a:t>
          </a:r>
        </a:p>
      </dsp:txBody>
      <dsp:txXfrm>
        <a:off x="2285434" y="2756711"/>
        <a:ext cx="1942734" cy="1510222"/>
      </dsp:txXfrm>
    </dsp:sp>
    <dsp:sp modelId="{2F3E3A71-FF75-4F04-8DFE-BDFCFE8C234B}">
      <dsp:nvSpPr>
        <dsp:cNvPr id="0" name=""/>
        <dsp:cNvSpPr/>
      </dsp:nvSpPr>
      <dsp:spPr>
        <a:xfrm>
          <a:off x="5199536" y="1618492"/>
          <a:ext cx="679957" cy="679957"/>
        </a:xfrm>
        <a:prstGeom prst="rect">
          <a:avLst/>
        </a:prstGeom>
        <a:blipFill>
          <a:blip xmlns:r="http://schemas.openxmlformats.org/officeDocument/2006/relationships" r:embed="rId5" cstate="hq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B5E7396-5291-4B51-9705-FAE5A1020A06}">
      <dsp:nvSpPr>
        <dsp:cNvPr id="0" name=""/>
        <dsp:cNvSpPr/>
      </dsp:nvSpPr>
      <dsp:spPr>
        <a:xfrm>
          <a:off x="4568147" y="2412332"/>
          <a:ext cx="1942734" cy="2914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defRPr b="1"/>
          </a:pPr>
          <a:r>
            <a:rPr lang="cs-CZ" sz="1700" kern="1200"/>
            <a:t>Omluvitelné vzrušení</a:t>
          </a:r>
        </a:p>
      </dsp:txBody>
      <dsp:txXfrm>
        <a:off x="4568147" y="2412332"/>
        <a:ext cx="1942734" cy="291410"/>
      </dsp:txXfrm>
    </dsp:sp>
    <dsp:sp modelId="{26196339-BBFE-409B-ABBD-FFA099CFFDE7}">
      <dsp:nvSpPr>
        <dsp:cNvPr id="0" name=""/>
        <dsp:cNvSpPr/>
      </dsp:nvSpPr>
      <dsp:spPr>
        <a:xfrm>
          <a:off x="4568147" y="2756711"/>
          <a:ext cx="1942734" cy="15102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cs-CZ" sz="1300" kern="1200"/>
            <a:t>Při posouzení, zda někdo jednal v nutné obraně, anebo v krajní nouzi, se přihlédne i k omluvitelnému vzrušení mysli</a:t>
          </a:r>
        </a:p>
      </dsp:txBody>
      <dsp:txXfrm>
        <a:off x="4568147" y="2756711"/>
        <a:ext cx="1942734" cy="151022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39954A-CCC8-435E-B47E-4BFF7477AFE9}">
      <dsp:nvSpPr>
        <dsp:cNvPr id="0" name=""/>
        <dsp:cNvSpPr/>
      </dsp:nvSpPr>
      <dsp:spPr>
        <a:xfrm>
          <a:off x="0" y="172617"/>
          <a:ext cx="7290055" cy="842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rtl="0">
            <a:lnSpc>
              <a:spcPct val="90000"/>
            </a:lnSpc>
            <a:spcBef>
              <a:spcPct val="0"/>
            </a:spcBef>
            <a:spcAft>
              <a:spcPct val="35000"/>
            </a:spcAft>
            <a:buNone/>
          </a:pPr>
          <a:r>
            <a:rPr lang="cs-CZ" sz="3600" b="1" kern="1200" dirty="0"/>
            <a:t>Nepřihlíží se k ujednání</a:t>
          </a:r>
          <a:r>
            <a:rPr lang="cs-CZ" sz="3600" kern="1200" dirty="0"/>
            <a:t>, § </a:t>
          </a:r>
          <a:r>
            <a:rPr lang="cs-CZ" sz="3600" kern="1200" dirty="0">
              <a:effectLst/>
            </a:rPr>
            <a:t>2898 </a:t>
          </a:r>
          <a:endParaRPr lang="cs-CZ" sz="3600" kern="1200" dirty="0"/>
        </a:p>
      </dsp:txBody>
      <dsp:txXfrm>
        <a:off x="41123" y="213740"/>
        <a:ext cx="7207809" cy="760154"/>
      </dsp:txXfrm>
    </dsp:sp>
    <dsp:sp modelId="{E7EE7BC3-2D5F-4F59-AE42-211D1D5A7C44}">
      <dsp:nvSpPr>
        <dsp:cNvPr id="0" name=""/>
        <dsp:cNvSpPr/>
      </dsp:nvSpPr>
      <dsp:spPr>
        <a:xfrm>
          <a:off x="0" y="1017000"/>
          <a:ext cx="7290055" cy="2831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1459" tIns="45720" rIns="256032" bIns="45720" numCol="1" spcCol="1270" anchor="t" anchorCtr="0">
          <a:noAutofit/>
        </a:bodyPr>
        <a:lstStyle/>
        <a:p>
          <a:pPr marL="285750" lvl="1" indent="-285750" algn="l" defTabSz="1244600" rtl="0">
            <a:lnSpc>
              <a:spcPct val="90000"/>
            </a:lnSpc>
            <a:spcBef>
              <a:spcPct val="0"/>
            </a:spcBef>
            <a:spcAft>
              <a:spcPct val="20000"/>
            </a:spcAft>
            <a:buChar char="•"/>
          </a:pPr>
          <a:r>
            <a:rPr lang="cs-CZ" sz="2800" kern="1200"/>
            <a:t>které předem vylučuje nebo omezuje povinnost k náhradě újmy způsobené člověku na jeho přirozených právech, </a:t>
          </a:r>
        </a:p>
        <a:p>
          <a:pPr marL="285750" lvl="1" indent="-285750" algn="l" defTabSz="1244600" rtl="0">
            <a:lnSpc>
              <a:spcPct val="90000"/>
            </a:lnSpc>
            <a:spcBef>
              <a:spcPct val="0"/>
            </a:spcBef>
            <a:spcAft>
              <a:spcPct val="20000"/>
            </a:spcAft>
            <a:buChar char="•"/>
          </a:pPr>
          <a:r>
            <a:rPr lang="cs-CZ" sz="2800" kern="1200"/>
            <a:t>způsobené úmyslně nebo z hrubé nedbalosti; </a:t>
          </a:r>
        </a:p>
        <a:p>
          <a:pPr marL="285750" lvl="1" indent="-285750" algn="l" defTabSz="1244600" rtl="0">
            <a:lnSpc>
              <a:spcPct val="90000"/>
            </a:lnSpc>
            <a:spcBef>
              <a:spcPct val="0"/>
            </a:spcBef>
            <a:spcAft>
              <a:spcPct val="20000"/>
            </a:spcAft>
            <a:buChar char="•"/>
          </a:pPr>
          <a:r>
            <a:rPr lang="cs-CZ" sz="2800" kern="1200"/>
            <a:t>předem vylučuje nebo omezuje právo slabší strany na náhradu jakékoli újmy. </a:t>
          </a:r>
        </a:p>
      </dsp:txBody>
      <dsp:txXfrm>
        <a:off x="0" y="1017000"/>
        <a:ext cx="7290055" cy="283176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5539B5-0E0D-4041-893D-D104F9B96070}">
      <dsp:nvSpPr>
        <dsp:cNvPr id="0" name=""/>
        <dsp:cNvSpPr/>
      </dsp:nvSpPr>
      <dsp:spPr>
        <a:xfrm>
          <a:off x="6407" y="1245363"/>
          <a:ext cx="3829992" cy="1531997"/>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020" tIns="52007" rIns="52007" bIns="52007" numCol="1" spcCol="1270" anchor="ctr" anchorCtr="0">
          <a:noAutofit/>
        </a:bodyPr>
        <a:lstStyle/>
        <a:p>
          <a:pPr marL="0" lvl="0" indent="0" algn="ctr" defTabSz="1733550">
            <a:lnSpc>
              <a:spcPct val="90000"/>
            </a:lnSpc>
            <a:spcBef>
              <a:spcPct val="0"/>
            </a:spcBef>
            <a:spcAft>
              <a:spcPct val="35000"/>
            </a:spcAft>
            <a:buNone/>
          </a:pPr>
          <a:r>
            <a:rPr lang="cs-CZ" sz="3900" kern="1200" dirty="0"/>
            <a:t>Skutečná škoda</a:t>
          </a:r>
        </a:p>
      </dsp:txBody>
      <dsp:txXfrm>
        <a:off x="772406" y="1245363"/>
        <a:ext cx="2297995" cy="1531997"/>
      </dsp:txXfrm>
    </dsp:sp>
    <dsp:sp modelId="{6AAA8311-0911-4B79-8ACB-55D78CD81229}">
      <dsp:nvSpPr>
        <dsp:cNvPr id="0" name=""/>
        <dsp:cNvSpPr/>
      </dsp:nvSpPr>
      <dsp:spPr>
        <a:xfrm>
          <a:off x="3453400" y="1245363"/>
          <a:ext cx="3829992" cy="1531997"/>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020" tIns="52007" rIns="52007" bIns="52007" numCol="1" spcCol="1270" anchor="ctr" anchorCtr="0">
          <a:noAutofit/>
        </a:bodyPr>
        <a:lstStyle/>
        <a:p>
          <a:pPr marL="0" lvl="0" indent="0" algn="ctr" defTabSz="1733550">
            <a:lnSpc>
              <a:spcPct val="90000"/>
            </a:lnSpc>
            <a:spcBef>
              <a:spcPct val="0"/>
            </a:spcBef>
            <a:spcAft>
              <a:spcPct val="35000"/>
            </a:spcAft>
            <a:buNone/>
          </a:pPr>
          <a:r>
            <a:rPr lang="cs-CZ" sz="3900" kern="1200" dirty="0"/>
            <a:t>Ušlý zisk</a:t>
          </a:r>
        </a:p>
      </dsp:txBody>
      <dsp:txXfrm>
        <a:off x="4219399" y="1245363"/>
        <a:ext cx="2297995" cy="1531997"/>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10.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893E33-A769-4428-8A0A-C057C888F661}" type="datetimeFigureOut">
              <a:rPr lang="cs-CZ" smtClean="0"/>
              <a:t>13.10.2022</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B94CB9-B316-4BA0-9223-8209DE26C54A}" type="slidenum">
              <a:rPr lang="cs-CZ" smtClean="0"/>
              <a:t>‹#›</a:t>
            </a:fld>
            <a:endParaRPr lang="cs-CZ"/>
          </a:p>
        </p:txBody>
      </p:sp>
    </p:spTree>
    <p:extLst>
      <p:ext uri="{BB962C8B-B14F-4D97-AF65-F5344CB8AC3E}">
        <p14:creationId xmlns:p14="http://schemas.microsoft.com/office/powerpoint/2010/main" val="2534789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79A5FF-F5D3-48F7-986E-5EB0E9F3FCDE}"/>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BA970873-E71A-4914-9EE9-F402FB9BF7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304E8F2E-524D-4958-B305-B28C93D05389}"/>
              </a:ext>
            </a:extLst>
          </p:cNvPr>
          <p:cNvSpPr>
            <a:spLocks noGrp="1"/>
          </p:cNvSpPr>
          <p:nvPr>
            <p:ph type="dt" sz="half" idx="10"/>
          </p:nvPr>
        </p:nvSpPr>
        <p:spPr/>
        <p:txBody>
          <a:bodyPr/>
          <a:lstStyle/>
          <a:p>
            <a:fld id="{7E9DBFE2-5AE8-4FA4-AF9D-8F7F0E5E71A5}" type="datetimeFigureOut">
              <a:rPr lang="cs-CZ" smtClean="0"/>
              <a:t>13.10.2022</a:t>
            </a:fld>
            <a:endParaRPr lang="cs-CZ"/>
          </a:p>
        </p:txBody>
      </p:sp>
      <p:sp>
        <p:nvSpPr>
          <p:cNvPr id="5" name="Zástupný symbol pro zápatí 4">
            <a:extLst>
              <a:ext uri="{FF2B5EF4-FFF2-40B4-BE49-F238E27FC236}">
                <a16:creationId xmlns:a16="http://schemas.microsoft.com/office/drawing/2014/main" id="{075D49F0-100A-4380-9892-7433587B1D9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B76157D-8ACD-4C4D-A61A-5CAD3B00D8AD}"/>
              </a:ext>
            </a:extLst>
          </p:cNvPr>
          <p:cNvSpPr>
            <a:spLocks noGrp="1"/>
          </p:cNvSpPr>
          <p:nvPr>
            <p:ph type="sldNum" sz="quarter" idx="12"/>
          </p:nvPr>
        </p:nvSpPr>
        <p:spPr/>
        <p:txBody>
          <a:bodyPr/>
          <a:lstStyle/>
          <a:p>
            <a:fld id="{50595BE9-7494-4FA4-A6A1-5F4BB2E0DC46}" type="slidenum">
              <a:rPr lang="cs-CZ" smtClean="0"/>
              <a:t>‹#›</a:t>
            </a:fld>
            <a:endParaRPr lang="cs-CZ"/>
          </a:p>
        </p:txBody>
      </p:sp>
    </p:spTree>
    <p:extLst>
      <p:ext uri="{BB962C8B-B14F-4D97-AF65-F5344CB8AC3E}">
        <p14:creationId xmlns:p14="http://schemas.microsoft.com/office/powerpoint/2010/main" val="1770618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D436D5-F49D-4830-A348-33AD48C6815F}"/>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FF3F4E20-1719-45CE-8A18-50D9EF388C0F}"/>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41370C0-123A-4F71-801C-3C0E3060C516}"/>
              </a:ext>
            </a:extLst>
          </p:cNvPr>
          <p:cNvSpPr>
            <a:spLocks noGrp="1"/>
          </p:cNvSpPr>
          <p:nvPr>
            <p:ph type="dt" sz="half" idx="10"/>
          </p:nvPr>
        </p:nvSpPr>
        <p:spPr/>
        <p:txBody>
          <a:bodyPr/>
          <a:lstStyle/>
          <a:p>
            <a:fld id="{7E9DBFE2-5AE8-4FA4-AF9D-8F7F0E5E71A5}" type="datetimeFigureOut">
              <a:rPr lang="cs-CZ" smtClean="0"/>
              <a:t>13.10.2022</a:t>
            </a:fld>
            <a:endParaRPr lang="cs-CZ"/>
          </a:p>
        </p:txBody>
      </p:sp>
      <p:sp>
        <p:nvSpPr>
          <p:cNvPr id="5" name="Zástupný symbol pro zápatí 4">
            <a:extLst>
              <a:ext uri="{FF2B5EF4-FFF2-40B4-BE49-F238E27FC236}">
                <a16:creationId xmlns:a16="http://schemas.microsoft.com/office/drawing/2014/main" id="{BE082C4E-43A4-472F-B23A-02DB3487083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74C201F-64E5-4067-A304-253AFC837CE9}"/>
              </a:ext>
            </a:extLst>
          </p:cNvPr>
          <p:cNvSpPr>
            <a:spLocks noGrp="1"/>
          </p:cNvSpPr>
          <p:nvPr>
            <p:ph type="sldNum" sz="quarter" idx="12"/>
          </p:nvPr>
        </p:nvSpPr>
        <p:spPr/>
        <p:txBody>
          <a:bodyPr/>
          <a:lstStyle/>
          <a:p>
            <a:fld id="{50595BE9-7494-4FA4-A6A1-5F4BB2E0DC46}" type="slidenum">
              <a:rPr lang="cs-CZ" smtClean="0"/>
              <a:t>‹#›</a:t>
            </a:fld>
            <a:endParaRPr lang="cs-CZ"/>
          </a:p>
        </p:txBody>
      </p:sp>
    </p:spTree>
    <p:extLst>
      <p:ext uri="{BB962C8B-B14F-4D97-AF65-F5344CB8AC3E}">
        <p14:creationId xmlns:p14="http://schemas.microsoft.com/office/powerpoint/2010/main" val="2391446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59590954-2746-4D4C-A682-60A1505D8D1E}"/>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092B6B44-E64D-4BBE-ABC8-A71568EABEF5}"/>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6D792F9-52AA-4261-9467-055A6D684D1D}"/>
              </a:ext>
            </a:extLst>
          </p:cNvPr>
          <p:cNvSpPr>
            <a:spLocks noGrp="1"/>
          </p:cNvSpPr>
          <p:nvPr>
            <p:ph type="dt" sz="half" idx="10"/>
          </p:nvPr>
        </p:nvSpPr>
        <p:spPr/>
        <p:txBody>
          <a:bodyPr/>
          <a:lstStyle/>
          <a:p>
            <a:fld id="{7E9DBFE2-5AE8-4FA4-AF9D-8F7F0E5E71A5}" type="datetimeFigureOut">
              <a:rPr lang="cs-CZ" smtClean="0"/>
              <a:t>13.10.2022</a:t>
            </a:fld>
            <a:endParaRPr lang="cs-CZ"/>
          </a:p>
        </p:txBody>
      </p:sp>
      <p:sp>
        <p:nvSpPr>
          <p:cNvPr id="5" name="Zástupný symbol pro zápatí 4">
            <a:extLst>
              <a:ext uri="{FF2B5EF4-FFF2-40B4-BE49-F238E27FC236}">
                <a16:creationId xmlns:a16="http://schemas.microsoft.com/office/drawing/2014/main" id="{F41990D6-9397-4C89-8C25-C2BB16F5135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FB0212C-3721-4DEA-9D21-2A0EB663A5D4}"/>
              </a:ext>
            </a:extLst>
          </p:cNvPr>
          <p:cNvSpPr>
            <a:spLocks noGrp="1"/>
          </p:cNvSpPr>
          <p:nvPr>
            <p:ph type="sldNum" sz="quarter" idx="12"/>
          </p:nvPr>
        </p:nvSpPr>
        <p:spPr/>
        <p:txBody>
          <a:bodyPr/>
          <a:lstStyle/>
          <a:p>
            <a:fld id="{50595BE9-7494-4FA4-A6A1-5F4BB2E0DC46}" type="slidenum">
              <a:rPr lang="cs-CZ" smtClean="0"/>
              <a:t>‹#›</a:t>
            </a:fld>
            <a:endParaRPr lang="cs-CZ"/>
          </a:p>
        </p:txBody>
      </p:sp>
    </p:spTree>
    <p:extLst>
      <p:ext uri="{BB962C8B-B14F-4D97-AF65-F5344CB8AC3E}">
        <p14:creationId xmlns:p14="http://schemas.microsoft.com/office/powerpoint/2010/main" val="20987168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10" name="Nadpis 6">
            <a:extLst>
              <a:ext uri="{FF2B5EF4-FFF2-40B4-BE49-F238E27FC236}">
                <a16:creationId xmlns:a16="http://schemas.microsoft.com/office/drawing/2014/main" id="{A863908E-35CD-40EF-A9BC-99C58ABB70B5}"/>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11" name="Podnadpis 2">
            <a:extLst>
              <a:ext uri="{FF2B5EF4-FFF2-40B4-BE49-F238E27FC236}">
                <a16:creationId xmlns:a16="http://schemas.microsoft.com/office/drawing/2014/main" id="{B6C1BCC2-A34F-44AA-A794-995C12271BB1}"/>
              </a:ext>
            </a:extLst>
          </p:cNvPr>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2" name="Obrázek 11">
            <a:extLst>
              <a:ext uri="{FF2B5EF4-FFF2-40B4-BE49-F238E27FC236}">
                <a16:creationId xmlns:a16="http://schemas.microsoft.com/office/drawing/2014/main" id="{A5A4303E-2B43-4D3D-A41D-FED699B967C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3" name="Rectangle 17">
            <a:extLst>
              <a:ext uri="{FF2B5EF4-FFF2-40B4-BE49-F238E27FC236}">
                <a16:creationId xmlns:a16="http://schemas.microsoft.com/office/drawing/2014/main" id="{7870222A-3184-483B-8432-BC2DC270157E}"/>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chemeClr val="bg1"/>
                </a:solidFill>
                <a:effectLst/>
                <a:latin typeface="+mj-lt"/>
              </a:defRPr>
            </a:lvl1pPr>
          </a:lstStyle>
          <a:p>
            <a:r>
              <a:rPr lang="cs-CZ" dirty="0"/>
              <a:t>Definujte zápatí – název prezentace nebo pracoviště</a:t>
            </a:r>
          </a:p>
        </p:txBody>
      </p:sp>
      <p:sp>
        <p:nvSpPr>
          <p:cNvPr id="14" name="Rectangle 18">
            <a:extLst>
              <a:ext uri="{FF2B5EF4-FFF2-40B4-BE49-F238E27FC236}">
                <a16:creationId xmlns:a16="http://schemas.microsoft.com/office/drawing/2014/main" id="{9151A81E-EB70-4E3D-8B26-0F63114D6108}"/>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bg1"/>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3579474635"/>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Nadpis, podnadpis a obsah">
    <p:spTree>
      <p:nvGrpSpPr>
        <p:cNvPr id="1" name=""/>
        <p:cNvGrpSpPr/>
        <p:nvPr/>
      </p:nvGrpSpPr>
      <p:grpSpPr>
        <a:xfrm>
          <a:off x="0" y="0"/>
          <a:ext cx="0" cy="0"/>
          <a:chOff x="0" y="0"/>
          <a:chExt cx="0" cy="0"/>
        </a:xfrm>
      </p:grpSpPr>
      <p:sp>
        <p:nvSpPr>
          <p:cNvPr id="9" name="Zástupný symbol pro obsah 2">
            <a:extLst>
              <a:ext uri="{FF2B5EF4-FFF2-40B4-BE49-F238E27FC236}">
                <a16:creationId xmlns:a16="http://schemas.microsoft.com/office/drawing/2014/main" id="{61655828-74E8-4C8C-9A46-D37055D42135}"/>
              </a:ext>
            </a:extLst>
          </p:cNvPr>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10" name="Zástupný symbol pro text 7">
            <a:extLst>
              <a:ext uri="{FF2B5EF4-FFF2-40B4-BE49-F238E27FC236}">
                <a16:creationId xmlns:a16="http://schemas.microsoft.com/office/drawing/2014/main" id="{75DC10B1-1F87-4724-A431-B37F17D5CC79}"/>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1" name="Nadpis 12">
            <a:extLst>
              <a:ext uri="{FF2B5EF4-FFF2-40B4-BE49-F238E27FC236}">
                <a16:creationId xmlns:a16="http://schemas.microsoft.com/office/drawing/2014/main" id="{AC2C2C02-70BC-4CA2-A448-691E5EA52A73}"/>
              </a:ext>
            </a:extLst>
          </p:cNvPr>
          <p:cNvSpPr>
            <a:spLocks noGrp="1"/>
          </p:cNvSpPr>
          <p:nvPr>
            <p:ph type="title"/>
          </p:nvPr>
        </p:nvSpPr>
        <p:spPr>
          <a:xfrm>
            <a:off x="720000" y="720000"/>
            <a:ext cx="10753200" cy="451576"/>
          </a:xfrm>
        </p:spPr>
        <p:txBody>
          <a:bodyPr/>
          <a:lstStyle/>
          <a:p>
            <a:r>
              <a:rPr lang="cs-CZ"/>
              <a:t>Kliknutím lze upravit styl.</a:t>
            </a:r>
          </a:p>
        </p:txBody>
      </p:sp>
      <p:pic>
        <p:nvPicPr>
          <p:cNvPr id="12" name="Obrázek 11">
            <a:extLst>
              <a:ext uri="{FF2B5EF4-FFF2-40B4-BE49-F238E27FC236}">
                <a16:creationId xmlns:a16="http://schemas.microsoft.com/office/drawing/2014/main" id="{B250CC6C-D8E6-4BFA-8121-125E87CAF9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4" name="Zástupný symbol pro zápatí 1">
            <a:extLst>
              <a:ext uri="{FF2B5EF4-FFF2-40B4-BE49-F238E27FC236}">
                <a16:creationId xmlns:a16="http://schemas.microsoft.com/office/drawing/2014/main" id="{7031899D-0AAE-4B99-AEF8-0822F14C8E1E}"/>
              </a:ext>
            </a:extLst>
          </p:cNvPr>
          <p:cNvSpPr>
            <a:spLocks noGrp="1"/>
          </p:cNvSpPr>
          <p:nvPr>
            <p:ph type="ftr" sz="quarter" idx="10"/>
          </p:nvPr>
        </p:nvSpPr>
        <p:spPr>
          <a:xfrm>
            <a:off x="720000" y="6228000"/>
            <a:ext cx="7920000" cy="252000"/>
          </a:xfrm>
          <a:prstGeom prst="rect">
            <a:avLst/>
          </a:prstGeom>
        </p:spPr>
        <p:txBody>
          <a:bodyPr/>
          <a:lstStyle>
            <a:lvl1pPr>
              <a:defRPr/>
            </a:lvl1pPr>
          </a:lstStyle>
          <a:p>
            <a:r>
              <a:rPr lang="cs-CZ" dirty="0"/>
              <a:t>Definujte zápatí – název prezentace nebo pracoviště</a:t>
            </a:r>
          </a:p>
        </p:txBody>
      </p:sp>
      <p:sp>
        <p:nvSpPr>
          <p:cNvPr id="15" name="Zástupný symbol pro číslo snímku 2">
            <a:extLst>
              <a:ext uri="{FF2B5EF4-FFF2-40B4-BE49-F238E27FC236}">
                <a16:creationId xmlns:a16="http://schemas.microsoft.com/office/drawing/2014/main" id="{D92A2384-FACF-4740-A29F-249FD2ADBF59}"/>
              </a:ext>
            </a:extLst>
          </p:cNvPr>
          <p:cNvSpPr>
            <a:spLocks noGrp="1"/>
          </p:cNvSpPr>
          <p:nvPr>
            <p:ph type="sldNum" sz="quarter" idx="11"/>
          </p:nvPr>
        </p:nvSpPr>
        <p:spPr>
          <a:xfrm>
            <a:off x="414000" y="6228000"/>
            <a:ext cx="252000" cy="252000"/>
          </a:xfrm>
          <a:prstGeom prst="rect">
            <a:avLst/>
          </a:prstGeom>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12721123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nímek MUNI MED">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63178459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4459DC-7C92-4A47-9D62-72E65D8E86B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78928D9-15E7-4479-8DBF-A66AD46EC5A0}"/>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556421C-9187-4AEB-8B23-C75C24DCA147}"/>
              </a:ext>
            </a:extLst>
          </p:cNvPr>
          <p:cNvSpPr>
            <a:spLocks noGrp="1"/>
          </p:cNvSpPr>
          <p:nvPr>
            <p:ph type="dt" sz="half" idx="10"/>
          </p:nvPr>
        </p:nvSpPr>
        <p:spPr/>
        <p:txBody>
          <a:bodyPr/>
          <a:lstStyle/>
          <a:p>
            <a:fld id="{7E9DBFE2-5AE8-4FA4-AF9D-8F7F0E5E71A5}" type="datetimeFigureOut">
              <a:rPr lang="cs-CZ" smtClean="0"/>
              <a:t>13.10.2022</a:t>
            </a:fld>
            <a:endParaRPr lang="cs-CZ"/>
          </a:p>
        </p:txBody>
      </p:sp>
      <p:sp>
        <p:nvSpPr>
          <p:cNvPr id="5" name="Zástupný symbol pro zápatí 4">
            <a:extLst>
              <a:ext uri="{FF2B5EF4-FFF2-40B4-BE49-F238E27FC236}">
                <a16:creationId xmlns:a16="http://schemas.microsoft.com/office/drawing/2014/main" id="{ED4150F5-979A-4917-B543-9769F467932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D84E740-9B23-4489-9A79-CD865E23CF5C}"/>
              </a:ext>
            </a:extLst>
          </p:cNvPr>
          <p:cNvSpPr>
            <a:spLocks noGrp="1"/>
          </p:cNvSpPr>
          <p:nvPr>
            <p:ph type="sldNum" sz="quarter" idx="12"/>
          </p:nvPr>
        </p:nvSpPr>
        <p:spPr/>
        <p:txBody>
          <a:bodyPr/>
          <a:lstStyle/>
          <a:p>
            <a:fld id="{50595BE9-7494-4FA4-A6A1-5F4BB2E0DC46}" type="slidenum">
              <a:rPr lang="cs-CZ" smtClean="0"/>
              <a:t>‹#›</a:t>
            </a:fld>
            <a:endParaRPr lang="cs-CZ"/>
          </a:p>
        </p:txBody>
      </p:sp>
    </p:spTree>
    <p:extLst>
      <p:ext uri="{BB962C8B-B14F-4D97-AF65-F5344CB8AC3E}">
        <p14:creationId xmlns:p14="http://schemas.microsoft.com/office/powerpoint/2010/main" val="2563748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3719C3-88BC-45A7-BEB9-20B80CBE3E86}"/>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140B5102-7E7E-4888-A767-F99F9DE8D6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2EAB4542-6ACB-4B7B-A85A-B4A9198F9324}"/>
              </a:ext>
            </a:extLst>
          </p:cNvPr>
          <p:cNvSpPr>
            <a:spLocks noGrp="1"/>
          </p:cNvSpPr>
          <p:nvPr>
            <p:ph type="dt" sz="half" idx="10"/>
          </p:nvPr>
        </p:nvSpPr>
        <p:spPr/>
        <p:txBody>
          <a:bodyPr/>
          <a:lstStyle/>
          <a:p>
            <a:fld id="{7E9DBFE2-5AE8-4FA4-AF9D-8F7F0E5E71A5}" type="datetimeFigureOut">
              <a:rPr lang="cs-CZ" smtClean="0"/>
              <a:t>13.10.2022</a:t>
            </a:fld>
            <a:endParaRPr lang="cs-CZ"/>
          </a:p>
        </p:txBody>
      </p:sp>
      <p:sp>
        <p:nvSpPr>
          <p:cNvPr id="5" name="Zástupný symbol pro zápatí 4">
            <a:extLst>
              <a:ext uri="{FF2B5EF4-FFF2-40B4-BE49-F238E27FC236}">
                <a16:creationId xmlns:a16="http://schemas.microsoft.com/office/drawing/2014/main" id="{C65D5E97-0B7A-4F71-8CB7-59AB241A58E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26ECFBA-B750-4E84-BC36-8F03E9C6E2E3}"/>
              </a:ext>
            </a:extLst>
          </p:cNvPr>
          <p:cNvSpPr>
            <a:spLocks noGrp="1"/>
          </p:cNvSpPr>
          <p:nvPr>
            <p:ph type="sldNum" sz="quarter" idx="12"/>
          </p:nvPr>
        </p:nvSpPr>
        <p:spPr/>
        <p:txBody>
          <a:bodyPr/>
          <a:lstStyle/>
          <a:p>
            <a:fld id="{50595BE9-7494-4FA4-A6A1-5F4BB2E0DC46}" type="slidenum">
              <a:rPr lang="cs-CZ" smtClean="0"/>
              <a:t>‹#›</a:t>
            </a:fld>
            <a:endParaRPr lang="cs-CZ"/>
          </a:p>
        </p:txBody>
      </p:sp>
    </p:spTree>
    <p:extLst>
      <p:ext uri="{BB962C8B-B14F-4D97-AF65-F5344CB8AC3E}">
        <p14:creationId xmlns:p14="http://schemas.microsoft.com/office/powerpoint/2010/main" val="1392176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D309F9-24B9-4450-9331-0845F59C8BD3}"/>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9CE724D6-AA36-4DA0-948F-DABFF4DB8920}"/>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C49E9E4F-FD22-49EC-94C8-31034625AE10}"/>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C0929A30-6C02-495B-9549-322BD301EF82}"/>
              </a:ext>
            </a:extLst>
          </p:cNvPr>
          <p:cNvSpPr>
            <a:spLocks noGrp="1"/>
          </p:cNvSpPr>
          <p:nvPr>
            <p:ph type="dt" sz="half" idx="10"/>
          </p:nvPr>
        </p:nvSpPr>
        <p:spPr/>
        <p:txBody>
          <a:bodyPr/>
          <a:lstStyle/>
          <a:p>
            <a:fld id="{7E9DBFE2-5AE8-4FA4-AF9D-8F7F0E5E71A5}" type="datetimeFigureOut">
              <a:rPr lang="cs-CZ" smtClean="0"/>
              <a:t>13.10.2022</a:t>
            </a:fld>
            <a:endParaRPr lang="cs-CZ"/>
          </a:p>
        </p:txBody>
      </p:sp>
      <p:sp>
        <p:nvSpPr>
          <p:cNvPr id="6" name="Zástupný symbol pro zápatí 5">
            <a:extLst>
              <a:ext uri="{FF2B5EF4-FFF2-40B4-BE49-F238E27FC236}">
                <a16:creationId xmlns:a16="http://schemas.microsoft.com/office/drawing/2014/main" id="{AE39F7DD-F291-4536-B742-BB0A6008921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CF61773-4F85-4C97-B930-B21533F4070D}"/>
              </a:ext>
            </a:extLst>
          </p:cNvPr>
          <p:cNvSpPr>
            <a:spLocks noGrp="1"/>
          </p:cNvSpPr>
          <p:nvPr>
            <p:ph type="sldNum" sz="quarter" idx="12"/>
          </p:nvPr>
        </p:nvSpPr>
        <p:spPr/>
        <p:txBody>
          <a:bodyPr/>
          <a:lstStyle/>
          <a:p>
            <a:fld id="{50595BE9-7494-4FA4-A6A1-5F4BB2E0DC46}" type="slidenum">
              <a:rPr lang="cs-CZ" smtClean="0"/>
              <a:t>‹#›</a:t>
            </a:fld>
            <a:endParaRPr lang="cs-CZ"/>
          </a:p>
        </p:txBody>
      </p:sp>
    </p:spTree>
    <p:extLst>
      <p:ext uri="{BB962C8B-B14F-4D97-AF65-F5344CB8AC3E}">
        <p14:creationId xmlns:p14="http://schemas.microsoft.com/office/powerpoint/2010/main" val="3292534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BFA0AC-AB0C-4325-AB6D-BDBECC630CC7}"/>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A526A955-669D-4929-9AE3-42DD542820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537EBA1E-28A9-4DA6-AF9B-96E6FB91F64C}"/>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2C9A9593-0EFB-4458-BB09-7A9AC1BFF5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AB2BA9FE-58B9-40D9-A772-3BB4D4E5D0AC}"/>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CFAF47C7-DB87-4771-9A32-90F89996FD24}"/>
              </a:ext>
            </a:extLst>
          </p:cNvPr>
          <p:cNvSpPr>
            <a:spLocks noGrp="1"/>
          </p:cNvSpPr>
          <p:nvPr>
            <p:ph type="dt" sz="half" idx="10"/>
          </p:nvPr>
        </p:nvSpPr>
        <p:spPr/>
        <p:txBody>
          <a:bodyPr/>
          <a:lstStyle/>
          <a:p>
            <a:fld id="{7E9DBFE2-5AE8-4FA4-AF9D-8F7F0E5E71A5}" type="datetimeFigureOut">
              <a:rPr lang="cs-CZ" smtClean="0"/>
              <a:t>13.10.2022</a:t>
            </a:fld>
            <a:endParaRPr lang="cs-CZ"/>
          </a:p>
        </p:txBody>
      </p:sp>
      <p:sp>
        <p:nvSpPr>
          <p:cNvPr id="8" name="Zástupný symbol pro zápatí 7">
            <a:extLst>
              <a:ext uri="{FF2B5EF4-FFF2-40B4-BE49-F238E27FC236}">
                <a16:creationId xmlns:a16="http://schemas.microsoft.com/office/drawing/2014/main" id="{78649A04-0D3E-40AF-936A-FC27402FE238}"/>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5EF8999E-3A4A-4886-BE7D-BA059C6B3BA9}"/>
              </a:ext>
            </a:extLst>
          </p:cNvPr>
          <p:cNvSpPr>
            <a:spLocks noGrp="1"/>
          </p:cNvSpPr>
          <p:nvPr>
            <p:ph type="sldNum" sz="quarter" idx="12"/>
          </p:nvPr>
        </p:nvSpPr>
        <p:spPr/>
        <p:txBody>
          <a:bodyPr/>
          <a:lstStyle/>
          <a:p>
            <a:fld id="{50595BE9-7494-4FA4-A6A1-5F4BB2E0DC46}" type="slidenum">
              <a:rPr lang="cs-CZ" smtClean="0"/>
              <a:t>‹#›</a:t>
            </a:fld>
            <a:endParaRPr lang="cs-CZ"/>
          </a:p>
        </p:txBody>
      </p:sp>
    </p:spTree>
    <p:extLst>
      <p:ext uri="{BB962C8B-B14F-4D97-AF65-F5344CB8AC3E}">
        <p14:creationId xmlns:p14="http://schemas.microsoft.com/office/powerpoint/2010/main" val="84897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9D8AF1-E3F4-46DC-A305-693955B10A5F}"/>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D010F362-B952-4F24-A019-5373F6ECFFEB}"/>
              </a:ext>
            </a:extLst>
          </p:cNvPr>
          <p:cNvSpPr>
            <a:spLocks noGrp="1"/>
          </p:cNvSpPr>
          <p:nvPr>
            <p:ph type="dt" sz="half" idx="10"/>
          </p:nvPr>
        </p:nvSpPr>
        <p:spPr/>
        <p:txBody>
          <a:bodyPr/>
          <a:lstStyle/>
          <a:p>
            <a:fld id="{7E9DBFE2-5AE8-4FA4-AF9D-8F7F0E5E71A5}" type="datetimeFigureOut">
              <a:rPr lang="cs-CZ" smtClean="0"/>
              <a:t>13.10.2022</a:t>
            </a:fld>
            <a:endParaRPr lang="cs-CZ"/>
          </a:p>
        </p:txBody>
      </p:sp>
      <p:sp>
        <p:nvSpPr>
          <p:cNvPr id="4" name="Zástupný symbol pro zápatí 3">
            <a:extLst>
              <a:ext uri="{FF2B5EF4-FFF2-40B4-BE49-F238E27FC236}">
                <a16:creationId xmlns:a16="http://schemas.microsoft.com/office/drawing/2014/main" id="{55D62213-B4D0-4187-AD3F-4B87883FC1D8}"/>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A267082E-2092-4430-85DE-B91A7FC06896}"/>
              </a:ext>
            </a:extLst>
          </p:cNvPr>
          <p:cNvSpPr>
            <a:spLocks noGrp="1"/>
          </p:cNvSpPr>
          <p:nvPr>
            <p:ph type="sldNum" sz="quarter" idx="12"/>
          </p:nvPr>
        </p:nvSpPr>
        <p:spPr/>
        <p:txBody>
          <a:bodyPr/>
          <a:lstStyle/>
          <a:p>
            <a:fld id="{50595BE9-7494-4FA4-A6A1-5F4BB2E0DC46}" type="slidenum">
              <a:rPr lang="cs-CZ" smtClean="0"/>
              <a:t>‹#›</a:t>
            </a:fld>
            <a:endParaRPr lang="cs-CZ"/>
          </a:p>
        </p:txBody>
      </p:sp>
    </p:spTree>
    <p:extLst>
      <p:ext uri="{BB962C8B-B14F-4D97-AF65-F5344CB8AC3E}">
        <p14:creationId xmlns:p14="http://schemas.microsoft.com/office/powerpoint/2010/main" val="2169176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F32D728D-A1CD-4B7E-BDF3-9E9EE3295A0B}"/>
              </a:ext>
            </a:extLst>
          </p:cNvPr>
          <p:cNvSpPr>
            <a:spLocks noGrp="1"/>
          </p:cNvSpPr>
          <p:nvPr>
            <p:ph type="dt" sz="half" idx="10"/>
          </p:nvPr>
        </p:nvSpPr>
        <p:spPr/>
        <p:txBody>
          <a:bodyPr/>
          <a:lstStyle/>
          <a:p>
            <a:fld id="{7E9DBFE2-5AE8-4FA4-AF9D-8F7F0E5E71A5}" type="datetimeFigureOut">
              <a:rPr lang="cs-CZ" smtClean="0"/>
              <a:t>13.10.2022</a:t>
            </a:fld>
            <a:endParaRPr lang="cs-CZ"/>
          </a:p>
        </p:txBody>
      </p:sp>
      <p:sp>
        <p:nvSpPr>
          <p:cNvPr id="3" name="Zástupný symbol pro zápatí 2">
            <a:extLst>
              <a:ext uri="{FF2B5EF4-FFF2-40B4-BE49-F238E27FC236}">
                <a16:creationId xmlns:a16="http://schemas.microsoft.com/office/drawing/2014/main" id="{F53369C7-F533-4E76-845A-B830A19DE664}"/>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F9BF0169-8D4F-4D48-B91C-CCFEDA9AA8B7}"/>
              </a:ext>
            </a:extLst>
          </p:cNvPr>
          <p:cNvSpPr>
            <a:spLocks noGrp="1"/>
          </p:cNvSpPr>
          <p:nvPr>
            <p:ph type="sldNum" sz="quarter" idx="12"/>
          </p:nvPr>
        </p:nvSpPr>
        <p:spPr/>
        <p:txBody>
          <a:bodyPr/>
          <a:lstStyle/>
          <a:p>
            <a:fld id="{50595BE9-7494-4FA4-A6A1-5F4BB2E0DC46}" type="slidenum">
              <a:rPr lang="cs-CZ" smtClean="0"/>
              <a:t>‹#›</a:t>
            </a:fld>
            <a:endParaRPr lang="cs-CZ"/>
          </a:p>
        </p:txBody>
      </p:sp>
    </p:spTree>
    <p:extLst>
      <p:ext uri="{BB962C8B-B14F-4D97-AF65-F5344CB8AC3E}">
        <p14:creationId xmlns:p14="http://schemas.microsoft.com/office/powerpoint/2010/main" val="1111808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35AC37-46E8-480D-89D0-9E4FB7D25D8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CB64962F-4789-4C15-9D03-65BFC3FD86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8340B107-7F53-43C2-9B85-451E37E905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4EE37047-9A38-47B6-A745-79718E0A86E9}"/>
              </a:ext>
            </a:extLst>
          </p:cNvPr>
          <p:cNvSpPr>
            <a:spLocks noGrp="1"/>
          </p:cNvSpPr>
          <p:nvPr>
            <p:ph type="dt" sz="half" idx="10"/>
          </p:nvPr>
        </p:nvSpPr>
        <p:spPr/>
        <p:txBody>
          <a:bodyPr/>
          <a:lstStyle/>
          <a:p>
            <a:fld id="{7E9DBFE2-5AE8-4FA4-AF9D-8F7F0E5E71A5}" type="datetimeFigureOut">
              <a:rPr lang="cs-CZ" smtClean="0"/>
              <a:t>13.10.2022</a:t>
            </a:fld>
            <a:endParaRPr lang="cs-CZ"/>
          </a:p>
        </p:txBody>
      </p:sp>
      <p:sp>
        <p:nvSpPr>
          <p:cNvPr id="6" name="Zástupný symbol pro zápatí 5">
            <a:extLst>
              <a:ext uri="{FF2B5EF4-FFF2-40B4-BE49-F238E27FC236}">
                <a16:creationId xmlns:a16="http://schemas.microsoft.com/office/drawing/2014/main" id="{59B4CB7F-6B2A-4B97-ABE8-3224B670C5C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BCD195F-D1E8-449E-9549-465A14CBEB84}"/>
              </a:ext>
            </a:extLst>
          </p:cNvPr>
          <p:cNvSpPr>
            <a:spLocks noGrp="1"/>
          </p:cNvSpPr>
          <p:nvPr>
            <p:ph type="sldNum" sz="quarter" idx="12"/>
          </p:nvPr>
        </p:nvSpPr>
        <p:spPr/>
        <p:txBody>
          <a:bodyPr/>
          <a:lstStyle/>
          <a:p>
            <a:fld id="{50595BE9-7494-4FA4-A6A1-5F4BB2E0DC46}" type="slidenum">
              <a:rPr lang="cs-CZ" smtClean="0"/>
              <a:t>‹#›</a:t>
            </a:fld>
            <a:endParaRPr lang="cs-CZ"/>
          </a:p>
        </p:txBody>
      </p:sp>
    </p:spTree>
    <p:extLst>
      <p:ext uri="{BB962C8B-B14F-4D97-AF65-F5344CB8AC3E}">
        <p14:creationId xmlns:p14="http://schemas.microsoft.com/office/powerpoint/2010/main" val="1157009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9CFD60-1CC1-4AEE-A374-77B46E562D1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F444686-9A01-4F98-BBC0-5D4D5BD9E2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FEED5358-5A6E-47D8-9667-C975D05451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F72CFF00-49DF-44F2-99BF-8F7AE6DB13E4}"/>
              </a:ext>
            </a:extLst>
          </p:cNvPr>
          <p:cNvSpPr>
            <a:spLocks noGrp="1"/>
          </p:cNvSpPr>
          <p:nvPr>
            <p:ph type="dt" sz="half" idx="10"/>
          </p:nvPr>
        </p:nvSpPr>
        <p:spPr/>
        <p:txBody>
          <a:bodyPr/>
          <a:lstStyle/>
          <a:p>
            <a:fld id="{7E9DBFE2-5AE8-4FA4-AF9D-8F7F0E5E71A5}" type="datetimeFigureOut">
              <a:rPr lang="cs-CZ" smtClean="0"/>
              <a:t>13.10.2022</a:t>
            </a:fld>
            <a:endParaRPr lang="cs-CZ"/>
          </a:p>
        </p:txBody>
      </p:sp>
      <p:sp>
        <p:nvSpPr>
          <p:cNvPr id="6" name="Zástupný symbol pro zápatí 5">
            <a:extLst>
              <a:ext uri="{FF2B5EF4-FFF2-40B4-BE49-F238E27FC236}">
                <a16:creationId xmlns:a16="http://schemas.microsoft.com/office/drawing/2014/main" id="{14BC1E7F-536F-425C-AC48-2A3E11F9B6A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41022C7-181D-4665-930F-138BCABA40D2}"/>
              </a:ext>
            </a:extLst>
          </p:cNvPr>
          <p:cNvSpPr>
            <a:spLocks noGrp="1"/>
          </p:cNvSpPr>
          <p:nvPr>
            <p:ph type="sldNum" sz="quarter" idx="12"/>
          </p:nvPr>
        </p:nvSpPr>
        <p:spPr/>
        <p:txBody>
          <a:bodyPr/>
          <a:lstStyle/>
          <a:p>
            <a:fld id="{50595BE9-7494-4FA4-A6A1-5F4BB2E0DC46}" type="slidenum">
              <a:rPr lang="cs-CZ" smtClean="0"/>
              <a:t>‹#›</a:t>
            </a:fld>
            <a:endParaRPr lang="cs-CZ"/>
          </a:p>
        </p:txBody>
      </p:sp>
    </p:spTree>
    <p:extLst>
      <p:ext uri="{BB962C8B-B14F-4D97-AF65-F5344CB8AC3E}">
        <p14:creationId xmlns:p14="http://schemas.microsoft.com/office/powerpoint/2010/main" val="2983739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E86F628F-B47E-4914-ABF1-1530C2A650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5770DEB1-96A2-4B0D-BA91-C0B76C3CE2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6300FB9-A3E3-450F-AC57-80BF05E07B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9DBFE2-5AE8-4FA4-AF9D-8F7F0E5E71A5}" type="datetimeFigureOut">
              <a:rPr lang="cs-CZ" smtClean="0"/>
              <a:t>13.10.2022</a:t>
            </a:fld>
            <a:endParaRPr lang="cs-CZ"/>
          </a:p>
        </p:txBody>
      </p:sp>
      <p:sp>
        <p:nvSpPr>
          <p:cNvPr id="5" name="Zástupný symbol pro zápatí 4">
            <a:extLst>
              <a:ext uri="{FF2B5EF4-FFF2-40B4-BE49-F238E27FC236}">
                <a16:creationId xmlns:a16="http://schemas.microsoft.com/office/drawing/2014/main" id="{E4E435F9-5753-436E-9577-665EB36583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22088F3B-6199-4484-9D65-72D5C1080E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595BE9-7494-4FA4-A6A1-5F4BB2E0DC46}" type="slidenum">
              <a:rPr lang="cs-CZ" smtClean="0"/>
              <a:t>‹#›</a:t>
            </a:fld>
            <a:endParaRPr lang="cs-CZ"/>
          </a:p>
        </p:txBody>
      </p:sp>
    </p:spTree>
    <p:extLst>
      <p:ext uri="{BB962C8B-B14F-4D97-AF65-F5344CB8AC3E}">
        <p14:creationId xmlns:p14="http://schemas.microsoft.com/office/powerpoint/2010/main" val="1446038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3"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3.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41.xml.rels><?xml version="1.0" encoding="UTF-8" standalone="yes"?>
<Relationships xmlns="http://schemas.openxmlformats.org/package/2006/relationships"><Relationship Id="rId2" Type="http://schemas.openxmlformats.org/officeDocument/2006/relationships/hyperlink" Target="https://www.zakonyprolidi.cz/cs/2009-40#cast2"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4.xml"/><Relationship Id="rId5" Type="http://schemas.openxmlformats.org/officeDocument/2006/relationships/image" Target="../media/image24.svg"/><Relationship Id="rId4" Type="http://schemas.openxmlformats.org/officeDocument/2006/relationships/image" Target="../media/image2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pPr algn="ctr"/>
            <a:r>
              <a:rPr lang="cs-CZ"/>
              <a:t>ODPOVĚDNOST </a:t>
            </a:r>
            <a:r>
              <a:rPr lang="cs-CZ" dirty="0"/>
              <a:t>VE ZDRAVOTNICTVÍ</a:t>
            </a:r>
          </a:p>
        </p:txBody>
      </p:sp>
      <p:sp>
        <p:nvSpPr>
          <p:cNvPr id="5" name="Podnadpis 4"/>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748687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Porušení právní povinnosti</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10</a:t>
            </a:fld>
            <a:endParaRPr lang="cs-CZ" altLang="cs-CZ" dirty="0"/>
          </a:p>
        </p:txBody>
      </p:sp>
      <p:graphicFrame>
        <p:nvGraphicFramePr>
          <p:cNvPr id="7" name="Zástupný symbol pro obsah 3"/>
          <p:cNvGraphicFramePr>
            <a:graphicFrameLocks noGrp="1"/>
          </p:cNvGraphicFramePr>
          <p:nvPr>
            <p:ph idx="1"/>
          </p:nvPr>
        </p:nvGraphicFramePr>
        <p:xfrm>
          <a:off x="720725" y="1692275"/>
          <a:ext cx="10752138" cy="414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48951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Povinnost prevence</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11</a:t>
            </a:fld>
            <a:endParaRPr lang="cs-CZ" altLang="cs-CZ" dirty="0"/>
          </a:p>
        </p:txBody>
      </p:sp>
    </p:spTree>
    <p:extLst>
      <p:ext uri="{BB962C8B-B14F-4D97-AF65-F5344CB8AC3E}">
        <p14:creationId xmlns:p14="http://schemas.microsoft.com/office/powerpoint/2010/main" val="769422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Typy odpovědnosti</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12</a:t>
            </a:fld>
            <a:endParaRPr lang="cs-CZ" altLang="cs-CZ" dirty="0"/>
          </a:p>
        </p:txBody>
      </p:sp>
      <p:graphicFrame>
        <p:nvGraphicFramePr>
          <p:cNvPr id="7" name="Zástupný symbol pro obsah 3"/>
          <p:cNvGraphicFramePr>
            <a:graphicFrameLocks noGrp="1"/>
          </p:cNvGraphicFramePr>
          <p:nvPr>
            <p:ph idx="1"/>
          </p:nvPr>
        </p:nvGraphicFramePr>
        <p:xfrm>
          <a:off x="720725" y="1692275"/>
          <a:ext cx="10752138" cy="414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286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Odpovědnost dle práva občanského</a:t>
            </a:r>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35313764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t>Náhrada újmy</a:t>
            </a:r>
          </a:p>
        </p:txBody>
      </p:sp>
      <p:graphicFrame>
        <p:nvGraphicFramePr>
          <p:cNvPr id="4" name="Zástupný symbol pro obsah 3"/>
          <p:cNvGraphicFramePr>
            <a:graphicFrameLocks noGrp="1"/>
          </p:cNvGraphicFramePr>
          <p:nvPr>
            <p:ph idx="1"/>
          </p:nvPr>
        </p:nvGraphicFramePr>
        <p:xfrm>
          <a:off x="2292097" y="2286000"/>
          <a:ext cx="7290055"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81041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Nadpis 2"/>
          <p:cNvSpPr>
            <a:spLocks noGrp="1"/>
          </p:cNvSpPr>
          <p:nvPr>
            <p:ph type="title"/>
          </p:nvPr>
        </p:nvSpPr>
        <p:spPr>
          <a:xfrm>
            <a:off x="863029" y="1012004"/>
            <a:ext cx="3416158" cy="4795408"/>
          </a:xfrm>
        </p:spPr>
        <p:txBody>
          <a:bodyPr>
            <a:normAutofit/>
          </a:bodyPr>
          <a:lstStyle/>
          <a:p>
            <a:r>
              <a:rPr lang="cs-CZ" sz="4400">
                <a:solidFill>
                  <a:srgbClr val="FFFFFF"/>
                </a:solidFill>
              </a:rPr>
              <a:t>Vyloučení protiprávnosti</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93408577"/>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078608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nvPr>
        </p:nvGraphicFramePr>
        <p:xfrm>
          <a:off x="2207569" y="1124744"/>
          <a:ext cx="7290055"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9566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t>Náhoda</a:t>
            </a:r>
          </a:p>
        </p:txBody>
      </p:sp>
      <p:sp>
        <p:nvSpPr>
          <p:cNvPr id="2" name="Zástupný symbol pro obsah 1"/>
          <p:cNvSpPr>
            <a:spLocks noGrp="1"/>
          </p:cNvSpPr>
          <p:nvPr>
            <p:ph idx="1"/>
          </p:nvPr>
        </p:nvSpPr>
        <p:spPr/>
        <p:txBody>
          <a:bodyPr/>
          <a:lstStyle/>
          <a:p>
            <a:r>
              <a:rPr lang="cs-CZ" dirty="0"/>
              <a:t>Újmu způsobenou náhodou nahradí ten, kdo dal ze své viny k náhodě podnět, zejména tím, že poruší příkaz nebo poškodí zařízení, které má nahodilé újmě zabránit. </a:t>
            </a:r>
          </a:p>
          <a:p>
            <a:endParaRPr lang="cs-CZ" dirty="0"/>
          </a:p>
        </p:txBody>
      </p:sp>
    </p:spTree>
    <p:extLst>
      <p:ext uri="{BB962C8B-B14F-4D97-AF65-F5344CB8AC3E}">
        <p14:creationId xmlns:p14="http://schemas.microsoft.com/office/powerpoint/2010/main" val="8904513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dirty="0">
                <a:effectLst/>
              </a:rPr>
              <a:t>Škoda způsobená věcí </a:t>
            </a:r>
            <a:endParaRPr lang="cs-CZ" dirty="0"/>
          </a:p>
        </p:txBody>
      </p:sp>
      <p:sp>
        <p:nvSpPr>
          <p:cNvPr id="2" name="Zástupný symbol pro obsah 1"/>
          <p:cNvSpPr>
            <a:spLocks noGrp="1"/>
          </p:cNvSpPr>
          <p:nvPr>
            <p:ph idx="1"/>
          </p:nvPr>
        </p:nvSpPr>
        <p:spPr/>
        <p:txBody>
          <a:bodyPr/>
          <a:lstStyle/>
          <a:p>
            <a:r>
              <a:rPr lang="cs-CZ" dirty="0"/>
              <a:t>Kdo je povinen někomu něco plnit a použije při tom </a:t>
            </a:r>
            <a:r>
              <a:rPr lang="cs-CZ" b="1" dirty="0"/>
              <a:t>vadnou</a:t>
            </a:r>
            <a:r>
              <a:rPr lang="cs-CZ" dirty="0"/>
              <a:t> věc, nahradí škodu způsobenou vadou věci. To platí i v případě poskytnutí zdravotnických, sociálních, veterinárních a jiných biologických služeb.</a:t>
            </a:r>
          </a:p>
          <a:p>
            <a:r>
              <a:rPr lang="cs-CZ" dirty="0"/>
              <a:t>Nevztahuje se na nesprávně zvolenou věc.</a:t>
            </a:r>
          </a:p>
          <a:p>
            <a:r>
              <a:rPr lang="cs-CZ" dirty="0"/>
              <a:t>Způsobí-li škodu věc sama od sebe, nahradí škodu ten, kdo nad věcí měl mít dohled. (lze se </a:t>
            </a:r>
            <a:r>
              <a:rPr lang="cs-CZ" dirty="0" err="1"/>
              <a:t>sprostit</a:t>
            </a:r>
            <a:r>
              <a:rPr lang="cs-CZ" dirty="0"/>
              <a:t>)</a:t>
            </a:r>
          </a:p>
          <a:p>
            <a:pPr marL="109728" indent="0">
              <a:buNone/>
            </a:pPr>
            <a:endParaRPr lang="cs-CZ" dirty="0"/>
          </a:p>
        </p:txBody>
      </p:sp>
    </p:spTree>
    <p:extLst>
      <p:ext uri="{BB962C8B-B14F-4D97-AF65-F5344CB8AC3E}">
        <p14:creationId xmlns:p14="http://schemas.microsoft.com/office/powerpoint/2010/main" val="26694064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dirty="0">
                <a:effectLst/>
              </a:rPr>
              <a:t>Škoda způsobená informací nebo radou </a:t>
            </a:r>
            <a:endParaRPr lang="cs-CZ" dirty="0"/>
          </a:p>
        </p:txBody>
      </p:sp>
      <p:sp>
        <p:nvSpPr>
          <p:cNvPr id="2" name="Zástupný symbol pro obsah 1"/>
          <p:cNvSpPr>
            <a:spLocks noGrp="1"/>
          </p:cNvSpPr>
          <p:nvPr>
            <p:ph idx="1"/>
          </p:nvPr>
        </p:nvSpPr>
        <p:spPr/>
        <p:txBody>
          <a:bodyPr/>
          <a:lstStyle/>
          <a:p>
            <a:r>
              <a:rPr lang="cs-CZ" b="1" u="sng" dirty="0"/>
              <a:t>Kdo se hlásí j</a:t>
            </a:r>
            <a:r>
              <a:rPr lang="cs-CZ" dirty="0"/>
              <a:t>ako příslušník určitého stavu nebo povolání k odbornému výkonu nebo jinak vystupuje jako </a:t>
            </a:r>
            <a:r>
              <a:rPr lang="cs-CZ" b="1" u="sng" dirty="0"/>
              <a:t>odborník</a:t>
            </a:r>
            <a:r>
              <a:rPr lang="cs-CZ" dirty="0"/>
              <a:t>, </a:t>
            </a:r>
          </a:p>
          <a:p>
            <a:r>
              <a:rPr lang="cs-CZ" dirty="0"/>
              <a:t>nahradí škodu, </a:t>
            </a:r>
            <a:r>
              <a:rPr lang="cs-CZ" b="1" u="sng" dirty="0"/>
              <a:t>způsobí-li ji neúplnou nebo nesprávnou informací </a:t>
            </a:r>
            <a:r>
              <a:rPr lang="cs-CZ" dirty="0"/>
              <a:t>nebo škodlivou radou </a:t>
            </a:r>
            <a:r>
              <a:rPr lang="cs-CZ" b="1" u="sng" dirty="0"/>
              <a:t>danou za odměnu </a:t>
            </a:r>
            <a:r>
              <a:rPr lang="cs-CZ" dirty="0"/>
              <a:t>v záležitosti svého vědění nebo dovednosti.</a:t>
            </a:r>
          </a:p>
        </p:txBody>
      </p:sp>
    </p:spTree>
    <p:extLst>
      <p:ext uri="{BB962C8B-B14F-4D97-AF65-F5344CB8AC3E}">
        <p14:creationId xmlns:p14="http://schemas.microsoft.com/office/powerpoint/2010/main" val="88127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Význam práva ve zdravotnictví</a:t>
            </a:r>
          </a:p>
        </p:txBody>
      </p:sp>
      <p:sp>
        <p:nvSpPr>
          <p:cNvPr id="3" name="Podnadpis 2"/>
          <p:cNvSpPr>
            <a:spLocks noGrp="1"/>
          </p:cNvSpPr>
          <p:nvPr>
            <p:ph type="subTitle" idx="1"/>
          </p:nvPr>
        </p:nvSpPr>
        <p:spPr/>
        <p:txBody>
          <a:bodyPr/>
          <a:lstStyle/>
          <a:p>
            <a:r>
              <a:rPr lang="cs-CZ" dirty="0"/>
              <a:t>(opakování pro osvěžení paměti)</a:t>
            </a:r>
          </a:p>
        </p:txBody>
      </p:sp>
      <p:sp>
        <p:nvSpPr>
          <p:cNvPr id="4" name="Zástupný symbol pro zápatí 3"/>
          <p:cNvSpPr>
            <a:spLocks noGrp="1"/>
          </p:cNvSpPr>
          <p:nvPr>
            <p:ph type="ftr" sz="quarter" idx="3"/>
          </p:nvPr>
        </p:nvSpPr>
        <p:spPr/>
        <p:txBody>
          <a:bodyPr/>
          <a:lstStyle/>
          <a:p>
            <a:endParaRPr lang="cs-CZ" dirty="0"/>
          </a:p>
        </p:txBody>
      </p:sp>
      <p:sp>
        <p:nvSpPr>
          <p:cNvPr id="5" name="Zástupný symbol pro číslo snímku 4"/>
          <p:cNvSpPr>
            <a:spLocks noGrp="1"/>
          </p:cNvSpPr>
          <p:nvPr>
            <p:ph type="sldNum" sz="quarter" idx="4"/>
          </p:nvPr>
        </p:nvSpPr>
        <p:spPr/>
        <p:txBody>
          <a:bodyPr/>
          <a:lstStyle/>
          <a:p>
            <a:fld id="{0DE708CC-0C3F-4567-9698-B54C0F35BD31}" type="slidenum">
              <a:rPr lang="cs-CZ" altLang="cs-CZ" smtClean="0"/>
              <a:pPr/>
              <a:t>2</a:t>
            </a:fld>
            <a:endParaRPr lang="cs-CZ" altLang="cs-CZ" dirty="0"/>
          </a:p>
        </p:txBody>
      </p:sp>
    </p:spTree>
    <p:extLst>
      <p:ext uri="{BB962C8B-B14F-4D97-AF65-F5344CB8AC3E}">
        <p14:creationId xmlns:p14="http://schemas.microsoft.com/office/powerpoint/2010/main" val="9914621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Rozsah náhrady</a:t>
            </a:r>
          </a:p>
        </p:txBody>
      </p:sp>
      <p:sp>
        <p:nvSpPr>
          <p:cNvPr id="5" name="Zástupný symbol pro text 4"/>
          <p:cNvSpPr>
            <a:spLocks noGrp="1"/>
          </p:cNvSpPr>
          <p:nvPr>
            <p:ph type="body" idx="1"/>
          </p:nvPr>
        </p:nvSpPr>
        <p:spPr/>
        <p:txBody>
          <a:bodyPr/>
          <a:lstStyle/>
          <a:p>
            <a:endParaRPr lang="cs-CZ"/>
          </a:p>
        </p:txBody>
      </p:sp>
    </p:spTree>
    <p:extLst>
      <p:ext uri="{BB962C8B-B14F-4D97-AF65-F5344CB8AC3E}">
        <p14:creationId xmlns:p14="http://schemas.microsoft.com/office/powerpoint/2010/main" val="38822827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Obecné ustanovení</a:t>
            </a:r>
          </a:p>
        </p:txBody>
      </p:sp>
      <p:sp>
        <p:nvSpPr>
          <p:cNvPr id="5" name="Zástupný symbol pro obsah 4"/>
          <p:cNvSpPr>
            <a:spLocks noGrp="1"/>
          </p:cNvSpPr>
          <p:nvPr>
            <p:ph idx="1"/>
          </p:nvPr>
        </p:nvSpPr>
        <p:spPr/>
        <p:txBody>
          <a:bodyPr/>
          <a:lstStyle/>
          <a:p>
            <a:r>
              <a:rPr lang="cs-CZ" dirty="0"/>
              <a:t>Škoda se nahrazuje uvedením do předešlého stavu. Není-li to dobře možné, anebo žádá-li to poškozený, hradí se škoda v penězích. </a:t>
            </a:r>
          </a:p>
          <a:p>
            <a:r>
              <a:rPr lang="cs-CZ" dirty="0"/>
              <a:t>Nemajetková újma se odčiní přiměřeným zadostiučiněním. Zadostiučinění musí být poskytnuto v penězích, nezajistí-li jeho jiný způsob skutečné a dostatečně účinné odčinění způsobené újmy. </a:t>
            </a:r>
          </a:p>
          <a:p>
            <a:endParaRPr lang="cs-CZ" dirty="0"/>
          </a:p>
        </p:txBody>
      </p:sp>
    </p:spTree>
    <p:extLst>
      <p:ext uri="{BB962C8B-B14F-4D97-AF65-F5344CB8AC3E}">
        <p14:creationId xmlns:p14="http://schemas.microsoft.com/office/powerpoint/2010/main" val="16800875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t>Rozsah</a:t>
            </a:r>
          </a:p>
        </p:txBody>
      </p:sp>
      <p:graphicFrame>
        <p:nvGraphicFramePr>
          <p:cNvPr id="4" name="Zástupný symbol pro obsah 3"/>
          <p:cNvGraphicFramePr>
            <a:graphicFrameLocks noGrp="1"/>
          </p:cNvGraphicFramePr>
          <p:nvPr>
            <p:ph idx="1"/>
          </p:nvPr>
        </p:nvGraphicFramePr>
        <p:xfrm>
          <a:off x="2292350" y="2286001"/>
          <a:ext cx="72898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0517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t>Náhrada při ublížení na zdraví</a:t>
            </a:r>
          </a:p>
        </p:txBody>
      </p:sp>
      <p:graphicFrame>
        <p:nvGraphicFramePr>
          <p:cNvPr id="5" name="Zástupný symbol pro obsah 4"/>
          <p:cNvGraphicFramePr>
            <a:graphicFrameLocks noGrp="1"/>
          </p:cNvGraphicFramePr>
          <p:nvPr>
            <p:ph idx="1"/>
          </p:nvPr>
        </p:nvGraphicFramePr>
        <p:xfrm>
          <a:off x="1270000" y="1562100"/>
          <a:ext cx="9309099" cy="47472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641938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t>Usmrcení</a:t>
            </a:r>
          </a:p>
        </p:txBody>
      </p:sp>
      <p:sp>
        <p:nvSpPr>
          <p:cNvPr id="2" name="Zástupný symbol pro obsah 1"/>
          <p:cNvSpPr>
            <a:spLocks noGrp="1"/>
          </p:cNvSpPr>
          <p:nvPr>
            <p:ph idx="1"/>
          </p:nvPr>
        </p:nvSpPr>
        <p:spPr/>
        <p:txBody>
          <a:bodyPr/>
          <a:lstStyle/>
          <a:p>
            <a:pPr algn="just"/>
            <a:r>
              <a:rPr lang="cs-CZ" dirty="0"/>
              <a:t>Při usmrcení nebo zvlášť závažném ublížení na zdraví odčiní škůdce </a:t>
            </a:r>
            <a:r>
              <a:rPr lang="cs-CZ" b="1" dirty="0"/>
              <a:t>duševní útrapy manželu, rodiči, dítěti nebo jiné osobě blízké peněžitou náhradou vyvažující plně jejich utrpení. Nelze-li </a:t>
            </a:r>
            <a:r>
              <a:rPr lang="cs-CZ" dirty="0"/>
              <a:t>výši náhrady takto určit, stanoví se podle zásad slušnosti. </a:t>
            </a:r>
          </a:p>
          <a:p>
            <a:endParaRPr lang="cs-CZ" dirty="0"/>
          </a:p>
        </p:txBody>
      </p:sp>
    </p:spTree>
    <p:extLst>
      <p:ext uri="{BB962C8B-B14F-4D97-AF65-F5344CB8AC3E}">
        <p14:creationId xmlns:p14="http://schemas.microsoft.com/office/powerpoint/2010/main" val="12524102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effectLst/>
              </a:rPr>
              <a:t>Náklady spojené s péčí o zdraví </a:t>
            </a:r>
            <a:endParaRPr lang="cs-CZ" dirty="0"/>
          </a:p>
        </p:txBody>
      </p:sp>
      <p:sp>
        <p:nvSpPr>
          <p:cNvPr id="2" name="Zástupný symbol pro obsah 1"/>
          <p:cNvSpPr>
            <a:spLocks noGrp="1"/>
          </p:cNvSpPr>
          <p:nvPr>
            <p:ph idx="1"/>
          </p:nvPr>
        </p:nvSpPr>
        <p:spPr/>
        <p:txBody>
          <a:bodyPr/>
          <a:lstStyle/>
          <a:p>
            <a:pPr algn="just"/>
            <a:r>
              <a:rPr lang="cs-CZ" b="1" dirty="0"/>
              <a:t> </a:t>
            </a:r>
            <a:r>
              <a:rPr lang="cs-CZ" dirty="0"/>
              <a:t>Škůdce hradí též účelně vynaložené náklady spojené s péčí o zdraví poškozeného, s péčí o jeho osobu nebo jeho domácnost tomu, kdo je vynaložil; požádá-li o to, složí mu škůdce na tyto náklady přiměřenou zálohu. </a:t>
            </a:r>
          </a:p>
          <a:p>
            <a:endParaRPr lang="cs-CZ" dirty="0"/>
          </a:p>
        </p:txBody>
      </p:sp>
    </p:spTree>
    <p:extLst>
      <p:ext uri="{BB962C8B-B14F-4D97-AF65-F5344CB8AC3E}">
        <p14:creationId xmlns:p14="http://schemas.microsoft.com/office/powerpoint/2010/main" val="3727954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dirty="0">
                <a:effectLst/>
              </a:rPr>
              <a:t>Náklady pohřbu </a:t>
            </a:r>
            <a:endParaRPr lang="cs-CZ" dirty="0"/>
          </a:p>
        </p:txBody>
      </p:sp>
      <p:sp>
        <p:nvSpPr>
          <p:cNvPr id="2" name="Zástupný symbol pro obsah 1"/>
          <p:cNvSpPr>
            <a:spLocks noGrp="1"/>
          </p:cNvSpPr>
          <p:nvPr>
            <p:ph idx="1"/>
          </p:nvPr>
        </p:nvSpPr>
        <p:spPr/>
        <p:txBody>
          <a:bodyPr/>
          <a:lstStyle/>
          <a:p>
            <a:pPr algn="just">
              <a:buFont typeface="Arial" panose="020B0604020202020204" pitchFamily="34" charset="0"/>
              <a:buChar char="•"/>
            </a:pPr>
            <a:r>
              <a:rPr lang="cs-CZ" dirty="0"/>
              <a:t>Škůdce nahradí tomu, kdo je vynaložil, přiměřené náklady spojené s pohřbem </a:t>
            </a:r>
          </a:p>
          <a:p>
            <a:pPr algn="just">
              <a:buFont typeface="Arial" panose="020B0604020202020204" pitchFamily="34" charset="0"/>
              <a:buChar char="•"/>
            </a:pPr>
            <a:r>
              <a:rPr lang="cs-CZ" dirty="0"/>
              <a:t>v rozsahu, v jakém nebyly uhrazeny veřejnou dávkou podle jiného právního předpisu. Přitom se přihlédne k zvyklostem i k okolnostem jednotlivého případu. </a:t>
            </a:r>
          </a:p>
        </p:txBody>
      </p:sp>
    </p:spTree>
    <p:extLst>
      <p:ext uri="{BB962C8B-B14F-4D97-AF65-F5344CB8AC3E}">
        <p14:creationId xmlns:p14="http://schemas.microsoft.com/office/powerpoint/2010/main" val="7596352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effectLst/>
              </a:rPr>
              <a:t>Náhrada za ztrátu na výdělku </a:t>
            </a:r>
            <a:endParaRPr lang="cs-CZ" dirty="0"/>
          </a:p>
        </p:txBody>
      </p:sp>
      <p:sp>
        <p:nvSpPr>
          <p:cNvPr id="2" name="Zástupný symbol pro obsah 1"/>
          <p:cNvSpPr>
            <a:spLocks noGrp="1"/>
          </p:cNvSpPr>
          <p:nvPr>
            <p:ph idx="1"/>
          </p:nvPr>
        </p:nvSpPr>
        <p:spPr/>
        <p:txBody>
          <a:bodyPr/>
          <a:lstStyle/>
          <a:p>
            <a:pPr algn="just"/>
            <a:r>
              <a:rPr lang="cs-CZ" dirty="0"/>
              <a:t>Náhrada za ztrátu na výdělku po dobu pracovní neschopnosti poškozeného se hradí peněžitým důchodem ve výši rozdílu mezi průměrným výdělkem poškozeného před vznikem újmy a náhradou toho, co poškozenému bylo vyplaceno v důsledku nemoci či úrazu podle jiného právního předpisu. </a:t>
            </a:r>
          </a:p>
          <a:p>
            <a:endParaRPr lang="cs-CZ" dirty="0"/>
          </a:p>
        </p:txBody>
      </p:sp>
    </p:spTree>
    <p:extLst>
      <p:ext uri="{BB962C8B-B14F-4D97-AF65-F5344CB8AC3E}">
        <p14:creationId xmlns:p14="http://schemas.microsoft.com/office/powerpoint/2010/main" val="10100661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effectLst/>
              </a:rPr>
              <a:t>Náhrada za ztrátu na důchodu </a:t>
            </a:r>
            <a:endParaRPr lang="cs-CZ" dirty="0"/>
          </a:p>
        </p:txBody>
      </p:sp>
      <p:sp>
        <p:nvSpPr>
          <p:cNvPr id="2" name="Zástupný symbol pro obsah 1"/>
          <p:cNvSpPr>
            <a:spLocks noGrp="1"/>
          </p:cNvSpPr>
          <p:nvPr>
            <p:ph idx="1"/>
          </p:nvPr>
        </p:nvSpPr>
        <p:spPr/>
        <p:txBody>
          <a:bodyPr/>
          <a:lstStyle/>
          <a:p>
            <a:pPr algn="just"/>
            <a:r>
              <a:rPr lang="cs-CZ" dirty="0"/>
              <a:t>Náhrada za ztrátu na důchodu náleží poškozenému ve výši rozdílu mezi důchodem, na který poškozenému vzniklo právo, a důchodem, na který by mu bylo vzniklo právo, jestliže by do základu, z něhož byl vyměřen důchod, byla zahrnuta náhrada za ztrátu na výdělku po skončení pracovní neschopnosti, kterou poškozený pobíral v době rozhodné pro vyměření důchodu. </a:t>
            </a:r>
          </a:p>
        </p:txBody>
      </p:sp>
    </p:spTree>
    <p:extLst>
      <p:ext uri="{BB962C8B-B14F-4D97-AF65-F5344CB8AC3E}">
        <p14:creationId xmlns:p14="http://schemas.microsoft.com/office/powerpoint/2010/main" val="10787679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dirty="0"/>
              <a:t>Náklady na výživu pozůstalým	</a:t>
            </a:r>
          </a:p>
        </p:txBody>
      </p:sp>
      <p:sp>
        <p:nvSpPr>
          <p:cNvPr id="2" name="Zástupný symbol pro obsah 1"/>
          <p:cNvSpPr>
            <a:spLocks noGrp="1"/>
          </p:cNvSpPr>
          <p:nvPr>
            <p:ph idx="1"/>
          </p:nvPr>
        </p:nvSpPr>
        <p:spPr/>
        <p:txBody>
          <a:bodyPr/>
          <a:lstStyle/>
          <a:p>
            <a:r>
              <a:rPr lang="cs-CZ" sz="2400" dirty="0"/>
              <a:t>Při usmrcení hradí škůdce peněžitým důchodem náklady na výživu pozůstalým, kterým zemřelý ke dni své smrti poskytoval nebo byl povinen poskytovat výživu. </a:t>
            </a:r>
          </a:p>
          <a:p>
            <a:r>
              <a:rPr lang="cs-CZ" sz="2400" dirty="0"/>
              <a:t>Náhrada náleží pozůstalým ve výši rozdílu mezi dávkami důchodového zabezpečení poskytovanými z téhož důvodu a tím, co by poškozený podle rozumného očekávání mohl pozůstalým na těchto nákladech poskytovat, pokud by k jeho zranění nedošlo. </a:t>
            </a:r>
          </a:p>
        </p:txBody>
      </p:sp>
    </p:spTree>
    <p:extLst>
      <p:ext uri="{BB962C8B-B14F-4D97-AF65-F5344CB8AC3E}">
        <p14:creationId xmlns:p14="http://schemas.microsoft.com/office/powerpoint/2010/main" val="3805282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F56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adpis 3">
            <a:extLst>
              <a:ext uri="{FF2B5EF4-FFF2-40B4-BE49-F238E27FC236}">
                <a16:creationId xmlns:a16="http://schemas.microsoft.com/office/drawing/2014/main" id="{5DB398A1-1EFC-4ECC-BB90-E5DEE4173117}"/>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cs-CZ" sz="2600" kern="1200" dirty="0">
                <a:solidFill>
                  <a:srgbClr val="FFFFFF"/>
                </a:solidFill>
                <a:latin typeface="+mj-lt"/>
                <a:ea typeface="+mj-ea"/>
                <a:cs typeface="+mj-cs"/>
              </a:rPr>
              <a:t>K čemu jsou pravidla?</a:t>
            </a:r>
            <a:endParaRPr lang="en-US" sz="2600" kern="1200" dirty="0">
              <a:solidFill>
                <a:srgbClr val="FFFFFF"/>
              </a:solidFill>
              <a:latin typeface="+mj-lt"/>
              <a:ea typeface="+mj-ea"/>
              <a:cs typeface="+mj-cs"/>
            </a:endParaRPr>
          </a:p>
        </p:txBody>
      </p:sp>
      <p:pic>
        <p:nvPicPr>
          <p:cNvPr id="1026" name="Picture 2" descr="VÃ½sledek obrÃ¡zku pro road signs">
            <a:extLst>
              <a:ext uri="{FF2B5EF4-FFF2-40B4-BE49-F238E27FC236}">
                <a16:creationId xmlns:a16="http://schemas.microsoft.com/office/drawing/2014/main" id="{79606F96-75A5-4BD3-9C19-0B387C21892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289657" y="961812"/>
            <a:ext cx="6686084" cy="49309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78396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Stížnosti ve zdravotnictví</a:t>
            </a:r>
            <a:br>
              <a:rPr lang="cs-CZ" dirty="0"/>
            </a:br>
            <a:endParaRPr lang="cs-CZ" dirty="0"/>
          </a:p>
        </p:txBody>
      </p:sp>
      <p:sp>
        <p:nvSpPr>
          <p:cNvPr id="3" name="Podnadpis 2"/>
          <p:cNvSpPr>
            <a:spLocks noGrp="1"/>
          </p:cNvSpPr>
          <p:nvPr>
            <p:ph type="subTitle" idx="1"/>
          </p:nvPr>
        </p:nvSpPr>
        <p:spPr/>
        <p:txBody>
          <a:bodyPr/>
          <a:lstStyle/>
          <a:p>
            <a:endParaRPr lang="cs-CZ"/>
          </a:p>
        </p:txBody>
      </p:sp>
      <p:sp>
        <p:nvSpPr>
          <p:cNvPr id="4" name="Zástupný symbol pro zápatí 3"/>
          <p:cNvSpPr>
            <a:spLocks noGrp="1"/>
          </p:cNvSpPr>
          <p:nvPr>
            <p:ph type="ftr" sz="quarter" idx="3"/>
          </p:nvPr>
        </p:nvSpPr>
        <p:spPr/>
        <p:txBody>
          <a:bodyPr/>
          <a:lstStyle/>
          <a:p>
            <a:endParaRPr lang="cs-CZ" dirty="0"/>
          </a:p>
        </p:txBody>
      </p:sp>
      <p:sp>
        <p:nvSpPr>
          <p:cNvPr id="5" name="Zástupný symbol pro číslo snímku 4"/>
          <p:cNvSpPr>
            <a:spLocks noGrp="1"/>
          </p:cNvSpPr>
          <p:nvPr>
            <p:ph type="sldNum" sz="quarter" idx="4"/>
          </p:nvPr>
        </p:nvSpPr>
        <p:spPr/>
        <p:txBody>
          <a:bodyPr/>
          <a:lstStyle/>
          <a:p>
            <a:fld id="{0DE708CC-0C3F-4567-9698-B54C0F35BD31}" type="slidenum">
              <a:rPr lang="cs-CZ" altLang="cs-CZ" smtClean="0"/>
              <a:pPr/>
              <a:t>30</a:t>
            </a:fld>
            <a:endParaRPr lang="cs-CZ" altLang="cs-CZ" dirty="0"/>
          </a:p>
        </p:txBody>
      </p:sp>
    </p:spTree>
    <p:extLst>
      <p:ext uri="{BB962C8B-B14F-4D97-AF65-F5344CB8AC3E}">
        <p14:creationId xmlns:p14="http://schemas.microsoft.com/office/powerpoint/2010/main" val="31158233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lvl="0"/>
            <a:r>
              <a:rPr lang="cs-CZ" dirty="0"/>
              <a:t>Pacient</a:t>
            </a:r>
          </a:p>
          <a:p>
            <a:pPr lvl="0"/>
            <a:r>
              <a:rPr lang="cs-CZ" dirty="0"/>
              <a:t>Zákonný zástupce nebo opatrovník pacienta</a:t>
            </a:r>
          </a:p>
          <a:p>
            <a:pPr lvl="0"/>
            <a:r>
              <a:rPr lang="cs-CZ" dirty="0"/>
              <a:t>Osoba blízká v případě, že pacient tak nemůže učinit s ohledem na svůj zdravotní stav nebo pokud zemřel</a:t>
            </a:r>
          </a:p>
          <a:p>
            <a:pPr lvl="0"/>
            <a:r>
              <a:rPr lang="cs-CZ" dirty="0"/>
              <a:t>Osoba zmocněná pacientem</a:t>
            </a:r>
          </a:p>
          <a:p>
            <a:endParaRPr lang="cs-CZ" dirty="0"/>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Osoby oprávněné k podání stížnosti</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31</a:t>
            </a:fld>
            <a:endParaRPr lang="cs-CZ" altLang="cs-CZ" dirty="0"/>
          </a:p>
        </p:txBody>
      </p:sp>
    </p:spTree>
    <p:extLst>
      <p:ext uri="{BB962C8B-B14F-4D97-AF65-F5344CB8AC3E}">
        <p14:creationId xmlns:p14="http://schemas.microsoft.com/office/powerpoint/2010/main" val="9401580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lvl="0"/>
            <a:endParaRPr lang="cs-CZ" dirty="0"/>
          </a:p>
          <a:p>
            <a:pPr lvl="0"/>
            <a:r>
              <a:rPr lang="cs-CZ" dirty="0"/>
              <a:t>Poskytovatel</a:t>
            </a:r>
          </a:p>
          <a:p>
            <a:pPr lvl="0"/>
            <a:endParaRPr lang="cs-CZ" dirty="0"/>
          </a:p>
          <a:p>
            <a:pPr lvl="0"/>
            <a:r>
              <a:rPr lang="cs-CZ" dirty="0"/>
              <a:t>Příslušný správní orgán </a:t>
            </a:r>
          </a:p>
          <a:p>
            <a:pPr lvl="1"/>
            <a:r>
              <a:rPr lang="cs-CZ" dirty="0"/>
              <a:t>Krajský úřad,</a:t>
            </a:r>
          </a:p>
          <a:p>
            <a:pPr lvl="1"/>
            <a:r>
              <a:rPr lang="cs-CZ" dirty="0"/>
              <a:t>Magistrát hlavního města Prahy</a:t>
            </a:r>
          </a:p>
          <a:p>
            <a:endParaRPr lang="cs-CZ" dirty="0"/>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Příjemce stížnosti</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32</a:t>
            </a:fld>
            <a:endParaRPr lang="cs-CZ" altLang="cs-CZ" dirty="0"/>
          </a:p>
        </p:txBody>
      </p:sp>
    </p:spTree>
    <p:extLst>
      <p:ext uri="{BB962C8B-B14F-4D97-AF65-F5344CB8AC3E}">
        <p14:creationId xmlns:p14="http://schemas.microsoft.com/office/powerpoint/2010/main" val="41325911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a:bodyPr>
          <a:lstStyle/>
          <a:p>
            <a:pPr lvl="0">
              <a:lnSpc>
                <a:spcPts val="3500"/>
              </a:lnSpc>
            </a:pPr>
            <a:r>
              <a:rPr lang="cs-CZ" sz="2400" dirty="0"/>
              <a:t>Ústní projednání stížnosti, pokud je to s ohledem na charakter stížnosti vhodné</a:t>
            </a:r>
          </a:p>
          <a:p>
            <a:pPr lvl="0">
              <a:lnSpc>
                <a:spcPts val="3500"/>
              </a:lnSpc>
            </a:pPr>
            <a:r>
              <a:rPr lang="cs-CZ" sz="2400" dirty="0"/>
              <a:t>Vyřídit stížnost do 30/60 dnů ode dne jejího obdržení</a:t>
            </a:r>
          </a:p>
          <a:p>
            <a:pPr lvl="0">
              <a:lnSpc>
                <a:spcPts val="3500"/>
              </a:lnSpc>
            </a:pPr>
            <a:r>
              <a:rPr lang="cs-CZ" sz="2400" dirty="0"/>
              <a:t>Vést evidenci o podání stížností a o způsobu jejich vyřízení</a:t>
            </a:r>
          </a:p>
          <a:p>
            <a:pPr lvl="0">
              <a:lnSpc>
                <a:spcPts val="3500"/>
              </a:lnSpc>
            </a:pPr>
            <a:r>
              <a:rPr lang="cs-CZ" sz="2400" dirty="0"/>
              <a:t>Umožnit stěžovateli nahlížet do konkrétního stížnostního spisu a pořizovat z něj kopie</a:t>
            </a:r>
          </a:p>
          <a:p>
            <a:pPr lvl="0">
              <a:lnSpc>
                <a:spcPts val="3500"/>
              </a:lnSpc>
            </a:pPr>
            <a:r>
              <a:rPr lang="cs-CZ" sz="2400" dirty="0"/>
              <a:t>Poskytnout mu včasnou a nutnou součinnost správnímu orgánu </a:t>
            </a:r>
          </a:p>
          <a:p>
            <a:pPr lvl="0">
              <a:lnSpc>
                <a:spcPts val="3500"/>
              </a:lnSpc>
            </a:pPr>
            <a:r>
              <a:rPr lang="cs-CZ" sz="2400" dirty="0"/>
              <a:t>Lůžková péče – vypracovat postup pro vyřizování stížností, informaci o možnosti a postupu uveřejnit v ZZ na veřejně přístupném místě a na svých internetových stránkách</a:t>
            </a:r>
          </a:p>
          <a:p>
            <a:endParaRPr lang="cs-CZ" sz="2000" dirty="0"/>
          </a:p>
        </p:txBody>
      </p:sp>
      <p:sp>
        <p:nvSpPr>
          <p:cNvPr id="4" name="Nadpis 3"/>
          <p:cNvSpPr>
            <a:spLocks noGrp="1"/>
          </p:cNvSpPr>
          <p:nvPr>
            <p:ph type="title"/>
          </p:nvPr>
        </p:nvSpPr>
        <p:spPr/>
        <p:txBody>
          <a:bodyPr>
            <a:normAutofit fontScale="90000"/>
          </a:bodyPr>
          <a:lstStyle/>
          <a:p>
            <a:r>
              <a:rPr lang="cs-CZ" dirty="0"/>
              <a:t>Povinnosti poskytovatele při vyřizování stížnosti</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33</a:t>
            </a:fld>
            <a:endParaRPr lang="cs-CZ" altLang="cs-CZ" dirty="0"/>
          </a:p>
        </p:txBody>
      </p:sp>
    </p:spTree>
    <p:extLst>
      <p:ext uri="{BB962C8B-B14F-4D97-AF65-F5344CB8AC3E}">
        <p14:creationId xmlns:p14="http://schemas.microsoft.com/office/powerpoint/2010/main" val="39810793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Způsoby vyřízení stížnosti</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34</a:t>
            </a:fld>
            <a:endParaRPr lang="cs-CZ" altLang="cs-CZ" dirty="0"/>
          </a:p>
        </p:txBody>
      </p:sp>
    </p:spTree>
    <p:extLst>
      <p:ext uri="{BB962C8B-B14F-4D97-AF65-F5344CB8AC3E}">
        <p14:creationId xmlns:p14="http://schemas.microsoft.com/office/powerpoint/2010/main" val="17382336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7AB8C3E2-7FC9-41D2-BF07-1A5B33301E9D}"/>
              </a:ext>
            </a:extLst>
          </p:cNvPr>
          <p:cNvSpPr>
            <a:spLocks noGrp="1"/>
          </p:cNvSpPr>
          <p:nvPr>
            <p:ph type="title"/>
          </p:nvPr>
        </p:nvSpPr>
        <p:spPr/>
        <p:txBody>
          <a:bodyPr/>
          <a:lstStyle/>
          <a:p>
            <a:r>
              <a:rPr lang="cs-CZ" dirty="0"/>
              <a:t>Trestněprávní rozměr</a:t>
            </a:r>
          </a:p>
        </p:txBody>
      </p:sp>
      <p:sp>
        <p:nvSpPr>
          <p:cNvPr id="6" name="Podnadpis 5">
            <a:extLst>
              <a:ext uri="{FF2B5EF4-FFF2-40B4-BE49-F238E27FC236}">
                <a16:creationId xmlns:a16="http://schemas.microsoft.com/office/drawing/2014/main" id="{324FE6DC-ED00-45D2-9CA3-5788287DB6AE}"/>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22492319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B2F117C6-C13F-4E67-B338-D57955FA05C8}"/>
              </a:ext>
            </a:extLst>
          </p:cNvPr>
          <p:cNvSpPr>
            <a:spLocks noGrp="1"/>
          </p:cNvSpPr>
          <p:nvPr>
            <p:ph type="title"/>
          </p:nvPr>
        </p:nvSpPr>
        <p:spPr/>
        <p:txBody>
          <a:bodyPr>
            <a:normAutofit fontScale="90000"/>
          </a:bodyPr>
          <a:lstStyle/>
          <a:p>
            <a:r>
              <a:rPr lang="cs-CZ" b="0" i="0" dirty="0">
                <a:solidFill>
                  <a:srgbClr val="000000"/>
                </a:solidFill>
                <a:effectLst/>
                <a:latin typeface="Arial" panose="020B0604020202020204" pitchFamily="34" charset="0"/>
              </a:rPr>
              <a:t>Trestným činem je protiprávní čin, který trestní zákon označuje za trestný a který vykazuje znaky uvedené v takovém zákoně.</a:t>
            </a:r>
            <a:endParaRPr lang="cs-CZ" dirty="0"/>
          </a:p>
        </p:txBody>
      </p:sp>
      <p:sp>
        <p:nvSpPr>
          <p:cNvPr id="5" name="Zástupný text 4">
            <a:extLst>
              <a:ext uri="{FF2B5EF4-FFF2-40B4-BE49-F238E27FC236}">
                <a16:creationId xmlns:a16="http://schemas.microsoft.com/office/drawing/2014/main" id="{098C9096-EDE9-4339-A4DF-3782AC2FA76A}"/>
              </a:ext>
            </a:extLst>
          </p:cNvPr>
          <p:cNvSpPr>
            <a:spLocks noGrp="1"/>
          </p:cNvSpPr>
          <p:nvPr>
            <p:ph type="body" idx="1"/>
          </p:nvPr>
        </p:nvSpPr>
        <p:spPr/>
        <p:txBody>
          <a:bodyPr/>
          <a:lstStyle/>
          <a:p>
            <a:endParaRPr lang="cs-CZ"/>
          </a:p>
        </p:txBody>
      </p:sp>
    </p:spTree>
    <p:extLst>
      <p:ext uri="{BB962C8B-B14F-4D97-AF65-F5344CB8AC3E}">
        <p14:creationId xmlns:p14="http://schemas.microsoft.com/office/powerpoint/2010/main" val="17179633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6B3C5548-7B4B-48F6-8859-E6CDB812D905}"/>
              </a:ext>
            </a:extLst>
          </p:cNvPr>
          <p:cNvSpPr>
            <a:spLocks noGrp="1"/>
          </p:cNvSpPr>
          <p:nvPr>
            <p:ph type="title"/>
          </p:nvPr>
        </p:nvSpPr>
        <p:spPr/>
        <p:txBody>
          <a:bodyPr/>
          <a:lstStyle/>
          <a:p>
            <a:r>
              <a:rPr lang="cs-CZ" dirty="0"/>
              <a:t>Přečiny a zločiny (§14)</a:t>
            </a:r>
          </a:p>
        </p:txBody>
      </p:sp>
      <p:sp>
        <p:nvSpPr>
          <p:cNvPr id="5" name="Zástupný obsah 4">
            <a:extLst>
              <a:ext uri="{FF2B5EF4-FFF2-40B4-BE49-F238E27FC236}">
                <a16:creationId xmlns:a16="http://schemas.microsoft.com/office/drawing/2014/main" id="{65F835B2-65C2-49CD-BA6E-92B7AD74BC86}"/>
              </a:ext>
            </a:extLst>
          </p:cNvPr>
          <p:cNvSpPr>
            <a:spLocks noGrp="1"/>
          </p:cNvSpPr>
          <p:nvPr>
            <p:ph idx="1"/>
          </p:nvPr>
        </p:nvSpPr>
        <p:spPr/>
        <p:txBody>
          <a:bodyPr/>
          <a:lstStyle/>
          <a:p>
            <a:pPr algn="just"/>
            <a:r>
              <a:rPr lang="cs-CZ" b="0" i="0" dirty="0">
                <a:solidFill>
                  <a:srgbClr val="000000"/>
                </a:solidFill>
                <a:effectLst/>
                <a:latin typeface="Arial" panose="020B0604020202020204" pitchFamily="34" charset="0"/>
              </a:rPr>
              <a:t>Přečiny </a:t>
            </a:r>
          </a:p>
          <a:p>
            <a:pPr lvl="1" algn="just"/>
            <a:r>
              <a:rPr lang="cs-CZ" b="0" i="0" dirty="0">
                <a:solidFill>
                  <a:srgbClr val="000000"/>
                </a:solidFill>
                <a:effectLst/>
                <a:latin typeface="Arial" panose="020B0604020202020204" pitchFamily="34" charset="0"/>
              </a:rPr>
              <a:t>jsou všechny nedbalostní trestné činy a ty úmyslné trestné činy, na něž trestní zákon stanoví trest odnětí svobody s horní hranicí trestní sazby do pěti let.</a:t>
            </a:r>
          </a:p>
          <a:p>
            <a:pPr algn="just"/>
            <a:r>
              <a:rPr lang="cs-CZ" b="0" i="0" dirty="0">
                <a:solidFill>
                  <a:srgbClr val="000000"/>
                </a:solidFill>
                <a:effectLst/>
                <a:latin typeface="Arial" panose="020B0604020202020204" pitchFamily="34" charset="0"/>
              </a:rPr>
              <a:t>Zločiny </a:t>
            </a:r>
          </a:p>
          <a:p>
            <a:pPr lvl="1" algn="just"/>
            <a:r>
              <a:rPr lang="cs-CZ" b="0" i="0" dirty="0">
                <a:solidFill>
                  <a:srgbClr val="000000"/>
                </a:solidFill>
                <a:effectLst/>
                <a:latin typeface="Arial" panose="020B0604020202020204" pitchFamily="34" charset="0"/>
              </a:rPr>
              <a:t>jsou všechny trestné činy, které nejsou podle trestního zákona přečiny; zvlášť závažnými zločiny jsou ty úmyslné trestné činy, na něž trestní zákon stanoví trest odnětí svobody s horní hranicí trestní sazby nejméně deset let.</a:t>
            </a:r>
          </a:p>
          <a:p>
            <a:endParaRPr lang="cs-CZ" dirty="0"/>
          </a:p>
        </p:txBody>
      </p:sp>
    </p:spTree>
    <p:extLst>
      <p:ext uri="{BB962C8B-B14F-4D97-AF65-F5344CB8AC3E}">
        <p14:creationId xmlns:p14="http://schemas.microsoft.com/office/powerpoint/2010/main" val="9374386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944715-C7A3-4E1B-921F-C0300D74DFD3}"/>
              </a:ext>
            </a:extLst>
          </p:cNvPr>
          <p:cNvSpPr>
            <a:spLocks noGrp="1"/>
          </p:cNvSpPr>
          <p:nvPr>
            <p:ph type="title"/>
          </p:nvPr>
        </p:nvSpPr>
        <p:spPr/>
        <p:txBody>
          <a:bodyPr/>
          <a:lstStyle/>
          <a:p>
            <a:r>
              <a:rPr lang="cs-CZ" dirty="0"/>
              <a:t>Úmysl a nedbalost:</a:t>
            </a:r>
          </a:p>
        </p:txBody>
      </p:sp>
      <p:graphicFrame>
        <p:nvGraphicFramePr>
          <p:cNvPr id="4" name="Zástupný obsah 3">
            <a:extLst>
              <a:ext uri="{FF2B5EF4-FFF2-40B4-BE49-F238E27FC236}">
                <a16:creationId xmlns:a16="http://schemas.microsoft.com/office/drawing/2014/main" id="{53709197-A374-4F27-AF48-A6A5CBE0D138}"/>
              </a:ext>
            </a:extLst>
          </p:cNvPr>
          <p:cNvGraphicFramePr>
            <a:graphicFrameLocks noGrp="1"/>
          </p:cNvGraphicFramePr>
          <p:nvPr>
            <p:ph idx="1"/>
            <p:extLst>
              <p:ext uri="{D42A27DB-BD31-4B8C-83A1-F6EECF244321}">
                <p14:modId xmlns:p14="http://schemas.microsoft.com/office/powerpoint/2010/main" val="199272568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442871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8CC2B2-4AD7-4EB6-9376-2BBFF3BF6A96}"/>
              </a:ext>
            </a:extLst>
          </p:cNvPr>
          <p:cNvSpPr>
            <a:spLocks noGrp="1"/>
          </p:cNvSpPr>
          <p:nvPr>
            <p:ph type="title"/>
          </p:nvPr>
        </p:nvSpPr>
        <p:spPr/>
        <p:txBody>
          <a:bodyPr/>
          <a:lstStyle/>
          <a:p>
            <a:r>
              <a:rPr lang="cs-CZ" dirty="0"/>
              <a:t>Vyloučení trestní odpovědnosti</a:t>
            </a:r>
          </a:p>
        </p:txBody>
      </p:sp>
      <p:graphicFrame>
        <p:nvGraphicFramePr>
          <p:cNvPr id="4" name="Zástupný obsah 3">
            <a:extLst>
              <a:ext uri="{FF2B5EF4-FFF2-40B4-BE49-F238E27FC236}">
                <a16:creationId xmlns:a16="http://schemas.microsoft.com/office/drawing/2014/main" id="{A107FC52-80BC-47BA-B6CF-DE09C8EDFBE8}"/>
              </a:ext>
            </a:extLst>
          </p:cNvPr>
          <p:cNvGraphicFramePr>
            <a:graphicFrameLocks noGrp="1"/>
          </p:cNvGraphicFramePr>
          <p:nvPr>
            <p:ph idx="1"/>
            <p:extLst>
              <p:ext uri="{D42A27DB-BD31-4B8C-83A1-F6EECF244321}">
                <p14:modId xmlns:p14="http://schemas.microsoft.com/office/powerpoint/2010/main" val="108542787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48560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14D977D9-8478-4397-A439-C8303823D060}"/>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r="5333"/>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22322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B63A33-EAEB-4F6C-8A49-01AFB0CF603F}"/>
              </a:ext>
            </a:extLst>
          </p:cNvPr>
          <p:cNvSpPr>
            <a:spLocks noGrp="1"/>
          </p:cNvSpPr>
          <p:nvPr>
            <p:ph type="title"/>
          </p:nvPr>
        </p:nvSpPr>
        <p:spPr/>
        <p:txBody>
          <a:bodyPr/>
          <a:lstStyle/>
          <a:p>
            <a:r>
              <a:rPr lang="cs-CZ" sz="4400" b="1" i="0" dirty="0">
                <a:effectLst/>
                <a:latin typeface="Arial" panose="020B0604020202020204" pitchFamily="34" charset="0"/>
              </a:rPr>
              <a:t>Druhy trestů</a:t>
            </a:r>
            <a:endParaRPr lang="cs-CZ" dirty="0"/>
          </a:p>
        </p:txBody>
      </p:sp>
      <p:graphicFrame>
        <p:nvGraphicFramePr>
          <p:cNvPr id="4" name="Zástupný obsah 3">
            <a:extLst>
              <a:ext uri="{FF2B5EF4-FFF2-40B4-BE49-F238E27FC236}">
                <a16:creationId xmlns:a16="http://schemas.microsoft.com/office/drawing/2014/main" id="{2DF73DD8-95B0-40EE-903A-6A48E2F58A3F}"/>
              </a:ext>
            </a:extLst>
          </p:cNvPr>
          <p:cNvGraphicFramePr>
            <a:graphicFrameLocks noGrp="1"/>
          </p:cNvGraphicFramePr>
          <p:nvPr>
            <p:ph idx="1"/>
            <p:extLst>
              <p:ext uri="{D42A27DB-BD31-4B8C-83A1-F6EECF244321}">
                <p14:modId xmlns:p14="http://schemas.microsoft.com/office/powerpoint/2010/main" val="414935464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69046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46648F-32DD-40F8-8E3F-B42D4F369138}"/>
              </a:ext>
            </a:extLst>
          </p:cNvPr>
          <p:cNvSpPr>
            <a:spLocks noGrp="1"/>
          </p:cNvSpPr>
          <p:nvPr>
            <p:ph type="title"/>
          </p:nvPr>
        </p:nvSpPr>
        <p:spPr/>
        <p:txBody>
          <a:bodyPr/>
          <a:lstStyle/>
          <a:p>
            <a:r>
              <a:rPr lang="cs-CZ" dirty="0"/>
              <a:t>Příklady </a:t>
            </a:r>
            <a:r>
              <a:rPr lang="cs-CZ"/>
              <a:t>skutkových podstat</a:t>
            </a:r>
            <a:endParaRPr lang="cs-CZ" dirty="0"/>
          </a:p>
        </p:txBody>
      </p:sp>
      <p:sp>
        <p:nvSpPr>
          <p:cNvPr id="3" name="Zástupný obsah 2">
            <a:extLst>
              <a:ext uri="{FF2B5EF4-FFF2-40B4-BE49-F238E27FC236}">
                <a16:creationId xmlns:a16="http://schemas.microsoft.com/office/drawing/2014/main" id="{2E52ADC9-E321-4C88-B4F0-E8E665F44BF3}"/>
              </a:ext>
            </a:extLst>
          </p:cNvPr>
          <p:cNvSpPr>
            <a:spLocks noGrp="1"/>
          </p:cNvSpPr>
          <p:nvPr>
            <p:ph idx="1"/>
          </p:nvPr>
        </p:nvSpPr>
        <p:spPr/>
        <p:txBody>
          <a:bodyPr/>
          <a:lstStyle/>
          <a:p>
            <a:r>
              <a:rPr lang="cs-CZ" dirty="0">
                <a:hlinkClick r:id="rId2"/>
              </a:rPr>
              <a:t>https://www.zakonyprolidi.cz/cs/2009-40#cast2</a:t>
            </a:r>
            <a:r>
              <a:rPr lang="cs-CZ" dirty="0"/>
              <a:t> </a:t>
            </a:r>
          </a:p>
        </p:txBody>
      </p:sp>
    </p:spTree>
    <p:extLst>
      <p:ext uri="{BB962C8B-B14F-4D97-AF65-F5344CB8AC3E}">
        <p14:creationId xmlns:p14="http://schemas.microsoft.com/office/powerpoint/2010/main" val="27493560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4490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3">
            <a:extLst>
              <a:ext uri="{FF2B5EF4-FFF2-40B4-BE49-F238E27FC236}">
                <a16:creationId xmlns:a16="http://schemas.microsoft.com/office/drawing/2014/main" id="{BE95D989-81FA-4BAD-9AD5-E46CEDA91B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3"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B78336EB-2E6B-4C94-8CA2-8B56E6DA7631}"/>
              </a:ext>
            </a:extLst>
          </p:cNvPr>
          <p:cNvSpPr>
            <a:spLocks noGrp="1"/>
          </p:cNvSpPr>
          <p:nvPr>
            <p:ph type="title"/>
          </p:nvPr>
        </p:nvSpPr>
        <p:spPr>
          <a:xfrm>
            <a:off x="838200" y="811161"/>
            <a:ext cx="3335594" cy="5403370"/>
          </a:xfrm>
        </p:spPr>
        <p:txBody>
          <a:bodyPr>
            <a:normAutofit/>
          </a:bodyPr>
          <a:lstStyle/>
          <a:p>
            <a:r>
              <a:rPr lang="cs-CZ" sz="4400" dirty="0">
                <a:solidFill>
                  <a:srgbClr val="FFFFFF"/>
                </a:solidFill>
              </a:rPr>
              <a:t>Společenská role?</a:t>
            </a:r>
          </a:p>
        </p:txBody>
      </p:sp>
      <p:sp>
        <p:nvSpPr>
          <p:cNvPr id="16" name="Rectangle 15">
            <a:extLst>
              <a:ext uri="{FF2B5EF4-FFF2-40B4-BE49-F238E27FC236}">
                <a16:creationId xmlns:a16="http://schemas.microsoft.com/office/drawing/2014/main" id="{156189E5-8A3E-4CFD-B71B-CCD0F8495E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3" y="0"/>
            <a:ext cx="142074"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4" name="Zástupný obsah 3">
            <a:extLst>
              <a:ext uri="{FF2B5EF4-FFF2-40B4-BE49-F238E27FC236}">
                <a16:creationId xmlns:a16="http://schemas.microsoft.com/office/drawing/2014/main" id="{224A6264-D114-4944-BD67-C5FE9D9433DA}"/>
              </a:ext>
            </a:extLst>
          </p:cNvPr>
          <p:cNvGraphicFramePr>
            <a:graphicFrameLocks noGrp="1"/>
          </p:cNvGraphicFramePr>
          <p:nvPr>
            <p:ph idx="1"/>
            <p:extLst>
              <p:ext uri="{D42A27DB-BD31-4B8C-83A1-F6EECF244321}">
                <p14:modId xmlns:p14="http://schemas.microsoft.com/office/powerpoint/2010/main" val="634725907"/>
              </p:ext>
            </p:extLst>
          </p:nvPr>
        </p:nvGraphicFramePr>
        <p:xfrm>
          <a:off x="5459413" y="642938"/>
          <a:ext cx="6089650"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13872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C2EE1-D2EC-456D-ACE8-137C48092114}"/>
              </a:ext>
            </a:extLst>
          </p:cNvPr>
          <p:cNvSpPr>
            <a:spLocks noGrp="1"/>
          </p:cNvSpPr>
          <p:nvPr>
            <p:ph type="title"/>
          </p:nvPr>
        </p:nvSpPr>
        <p:spPr>
          <a:xfrm>
            <a:off x="804672" y="1412489"/>
            <a:ext cx="2871095" cy="2156621"/>
          </a:xfrm>
        </p:spPr>
        <p:txBody>
          <a:bodyPr anchor="t">
            <a:normAutofit/>
          </a:bodyPr>
          <a:lstStyle/>
          <a:p>
            <a:r>
              <a:rPr lang="cs-CZ" sz="3600" dirty="0">
                <a:ln w="0"/>
                <a:effectLst>
                  <a:outerShdw blurRad="38100" dist="19050" dir="2700000" algn="tl" rotWithShape="0">
                    <a:schemeClr val="dk1">
                      <a:alpha val="40000"/>
                    </a:schemeClr>
                  </a:outerShdw>
                </a:effectLst>
              </a:rPr>
              <a:t>Hlavní dělení právních odvětví</a:t>
            </a:r>
          </a:p>
        </p:txBody>
      </p:sp>
      <p:sp>
        <p:nvSpPr>
          <p:cNvPr id="6" name="Zástupný obsah 5">
            <a:extLst>
              <a:ext uri="{FF2B5EF4-FFF2-40B4-BE49-F238E27FC236}">
                <a16:creationId xmlns:a16="http://schemas.microsoft.com/office/drawing/2014/main" id="{E54BDE46-475D-4DE5-BC2A-CBD7E0AF0C47}"/>
              </a:ext>
            </a:extLst>
          </p:cNvPr>
          <p:cNvSpPr>
            <a:spLocks noGrp="1"/>
          </p:cNvSpPr>
          <p:nvPr>
            <p:ph sz="half" idx="1"/>
          </p:nvPr>
        </p:nvSpPr>
        <p:spPr>
          <a:xfrm>
            <a:off x="4681607" y="1412489"/>
            <a:ext cx="3443466" cy="4363844"/>
          </a:xfrm>
        </p:spPr>
        <p:txBody>
          <a:bodyPr>
            <a:normAutofit/>
          </a:bodyPr>
          <a:lstStyle/>
          <a:p>
            <a:r>
              <a:rPr lang="cs-CZ" sz="2000" b="1" dirty="0"/>
              <a:t>Veřejné právo</a:t>
            </a:r>
          </a:p>
          <a:p>
            <a:pPr lvl="1"/>
            <a:r>
              <a:rPr lang="cs-CZ" sz="2000" dirty="0"/>
              <a:t>Stát a veřejná moc</a:t>
            </a:r>
          </a:p>
          <a:p>
            <a:pPr lvl="1"/>
            <a:r>
              <a:rPr lang="cs-CZ" sz="2000" dirty="0"/>
              <a:t>Veřejná moc (donucení)</a:t>
            </a:r>
          </a:p>
          <a:p>
            <a:pPr lvl="1"/>
            <a:r>
              <a:rPr lang="cs-CZ" sz="2000" dirty="0"/>
              <a:t>Vláda práva</a:t>
            </a:r>
          </a:p>
          <a:p>
            <a:pPr lvl="1"/>
            <a:r>
              <a:rPr lang="cs-CZ" sz="2000" dirty="0"/>
              <a:t>Co není povoleno, je zakázáno (kompetence)</a:t>
            </a:r>
          </a:p>
          <a:p>
            <a:pPr lvl="1"/>
            <a:endParaRPr lang="cs-CZ" sz="2000" dirty="0"/>
          </a:p>
        </p:txBody>
      </p:sp>
      <p:sp>
        <p:nvSpPr>
          <p:cNvPr id="7" name="Zástupný obsah 6">
            <a:extLst>
              <a:ext uri="{FF2B5EF4-FFF2-40B4-BE49-F238E27FC236}">
                <a16:creationId xmlns:a16="http://schemas.microsoft.com/office/drawing/2014/main" id="{E2BB019C-A4A7-49E4-B0D0-C06120CA90F7}"/>
              </a:ext>
            </a:extLst>
          </p:cNvPr>
          <p:cNvSpPr>
            <a:spLocks noGrp="1"/>
          </p:cNvSpPr>
          <p:nvPr>
            <p:ph sz="half" idx="2"/>
          </p:nvPr>
        </p:nvSpPr>
        <p:spPr>
          <a:xfrm>
            <a:off x="8451604" y="1412489"/>
            <a:ext cx="2926080" cy="4363844"/>
          </a:xfrm>
        </p:spPr>
        <p:txBody>
          <a:bodyPr>
            <a:normAutofit/>
          </a:bodyPr>
          <a:lstStyle/>
          <a:p>
            <a:r>
              <a:rPr lang="cs-CZ" sz="2000" b="1" dirty="0"/>
              <a:t>Soukromé právo</a:t>
            </a:r>
          </a:p>
          <a:p>
            <a:pPr lvl="1"/>
            <a:r>
              <a:rPr lang="cs-CZ" sz="2000" dirty="0"/>
              <a:t>Jednotlivec</a:t>
            </a:r>
          </a:p>
          <a:p>
            <a:pPr lvl="1"/>
            <a:r>
              <a:rPr lang="cs-CZ" sz="2000" dirty="0"/>
              <a:t>Rovnost </a:t>
            </a:r>
          </a:p>
          <a:p>
            <a:pPr lvl="1"/>
            <a:r>
              <a:rPr lang="cs-CZ" sz="2000" dirty="0"/>
              <a:t>Autonomie vůle</a:t>
            </a:r>
          </a:p>
          <a:p>
            <a:pPr lvl="1"/>
            <a:r>
              <a:rPr lang="cs-CZ" sz="2000" dirty="0"/>
              <a:t>Co není zakázáno je povoleno</a:t>
            </a:r>
          </a:p>
          <a:p>
            <a:pPr lvl="1"/>
            <a:endParaRPr lang="cs-CZ" sz="2000" dirty="0"/>
          </a:p>
          <a:p>
            <a:pPr lvl="1"/>
            <a:endParaRPr lang="cs-CZ" sz="2000" dirty="0"/>
          </a:p>
        </p:txBody>
      </p:sp>
      <p:pic>
        <p:nvPicPr>
          <p:cNvPr id="9" name="Grafický objekt 8" descr="Soudní kladívko">
            <a:extLst>
              <a:ext uri="{FF2B5EF4-FFF2-40B4-BE49-F238E27FC236}">
                <a16:creationId xmlns:a16="http://schemas.microsoft.com/office/drawing/2014/main" id="{9FFB24BE-A073-4DC3-8786-0AAA04B8B729}"/>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04833" y="4221690"/>
            <a:ext cx="914400" cy="914400"/>
          </a:xfrm>
          <a:prstGeom prst="rect">
            <a:avLst/>
          </a:prstGeom>
        </p:spPr>
      </p:pic>
      <p:pic>
        <p:nvPicPr>
          <p:cNvPr id="11" name="Grafický objekt 10" descr="Podání ruky">
            <a:extLst>
              <a:ext uri="{FF2B5EF4-FFF2-40B4-BE49-F238E27FC236}">
                <a16:creationId xmlns:a16="http://schemas.microsoft.com/office/drawing/2014/main" id="{42EC0E7B-9292-4BF0-A89C-AD2FA5C1442D}"/>
              </a:ext>
            </a:extLst>
          </p:cNvPr>
          <p:cNvPicPr>
            <a:picLocks noChangeAspect="1"/>
          </p:cNvPicPr>
          <p:nvPr/>
        </p:nvPicPr>
        <p:blipFill>
          <a:blip r:embed="rId4" cstate="hq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457444" y="4221690"/>
            <a:ext cx="914400" cy="914400"/>
          </a:xfrm>
          <a:prstGeom prst="rect">
            <a:avLst/>
          </a:prstGeom>
        </p:spPr>
      </p:pic>
    </p:spTree>
    <p:extLst>
      <p:ext uri="{BB962C8B-B14F-4D97-AF65-F5344CB8AC3E}">
        <p14:creationId xmlns:p14="http://schemas.microsoft.com/office/powerpoint/2010/main" val="3377233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Odpovědnost ve zdravotnictví</a:t>
            </a:r>
          </a:p>
        </p:txBody>
      </p:sp>
      <p:sp>
        <p:nvSpPr>
          <p:cNvPr id="3" name="Podnadpis 2"/>
          <p:cNvSpPr>
            <a:spLocks noGrp="1"/>
          </p:cNvSpPr>
          <p:nvPr>
            <p:ph type="subTitle" idx="1"/>
          </p:nvPr>
        </p:nvSpPr>
        <p:spPr/>
        <p:txBody>
          <a:bodyPr/>
          <a:lstStyle/>
          <a:p>
            <a:endParaRPr lang="cs-CZ"/>
          </a:p>
        </p:txBody>
      </p:sp>
      <p:sp>
        <p:nvSpPr>
          <p:cNvPr id="4" name="Zástupný symbol pro zápatí 3"/>
          <p:cNvSpPr>
            <a:spLocks noGrp="1"/>
          </p:cNvSpPr>
          <p:nvPr>
            <p:ph type="ftr" sz="quarter" idx="3"/>
          </p:nvPr>
        </p:nvSpPr>
        <p:spPr/>
        <p:txBody>
          <a:bodyPr/>
          <a:lstStyle/>
          <a:p>
            <a:endParaRPr lang="cs-CZ" dirty="0"/>
          </a:p>
        </p:txBody>
      </p:sp>
      <p:sp>
        <p:nvSpPr>
          <p:cNvPr id="5" name="Zástupný symbol pro číslo snímku 4"/>
          <p:cNvSpPr>
            <a:spLocks noGrp="1"/>
          </p:cNvSpPr>
          <p:nvPr>
            <p:ph type="sldNum" sz="quarter" idx="4"/>
          </p:nvPr>
        </p:nvSpPr>
        <p:spPr/>
        <p:txBody>
          <a:bodyPr/>
          <a:lstStyle/>
          <a:p>
            <a:fld id="{0DE708CC-0C3F-4567-9698-B54C0F35BD31}" type="slidenum">
              <a:rPr lang="cs-CZ" altLang="cs-CZ" smtClean="0"/>
              <a:pPr/>
              <a:t>7</a:t>
            </a:fld>
            <a:endParaRPr lang="cs-CZ" altLang="cs-CZ" dirty="0"/>
          </a:p>
        </p:txBody>
      </p:sp>
    </p:spTree>
    <p:extLst>
      <p:ext uri="{BB962C8B-B14F-4D97-AF65-F5344CB8AC3E}">
        <p14:creationId xmlns:p14="http://schemas.microsoft.com/office/powerpoint/2010/main" val="1275800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endParaRPr lang="cs-CZ" dirty="0"/>
          </a:p>
          <a:p>
            <a:pPr algn="just"/>
            <a:r>
              <a:rPr lang="cs-CZ" dirty="0"/>
              <a:t>Náležitou odbornou úrovní se rozumí poskytování zdravotních služeb podle pravidel vědy a uznávaných medicínských postupů, při respektování individuality pacienta, s ohledem na konkrétní podmínky a objektivní možnosti.</a:t>
            </a:r>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Náležitá odborná úroveň (postup lege </a:t>
            </a:r>
            <a:r>
              <a:rPr lang="cs-CZ" dirty="0" err="1"/>
              <a:t>artis</a:t>
            </a:r>
            <a:r>
              <a:rPr lang="cs-CZ" dirty="0"/>
              <a:t>)</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8</a:t>
            </a:fld>
            <a:endParaRPr lang="cs-CZ" altLang="cs-CZ" dirty="0"/>
          </a:p>
        </p:txBody>
      </p:sp>
    </p:spTree>
    <p:extLst>
      <p:ext uri="{BB962C8B-B14F-4D97-AF65-F5344CB8AC3E}">
        <p14:creationId xmlns:p14="http://schemas.microsoft.com/office/powerpoint/2010/main" val="736642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Zástupný symbol pro obsah 7"/>
          <p:cNvGraphicFramePr>
            <a:graphicFrameLocks noGrp="1"/>
          </p:cNvGraphicFramePr>
          <p:nvPr>
            <p:ph idx="1"/>
          </p:nvPr>
        </p:nvGraphicFramePr>
        <p:xfrm>
          <a:off x="720725" y="1692275"/>
          <a:ext cx="10752138" cy="414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Předpoklady vzniku odpovědnosti</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9</a:t>
            </a:fld>
            <a:endParaRPr lang="cs-CZ" altLang="cs-CZ" dirty="0"/>
          </a:p>
        </p:txBody>
      </p:sp>
    </p:spTree>
    <p:extLst>
      <p:ext uri="{BB962C8B-B14F-4D97-AF65-F5344CB8AC3E}">
        <p14:creationId xmlns:p14="http://schemas.microsoft.com/office/powerpoint/2010/main" val="2487668277"/>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1295</TotalTime>
  <Words>1786</Words>
  <Application>Microsoft Office PowerPoint</Application>
  <PresentationFormat>Širokoúhlá obrazovka</PresentationFormat>
  <Paragraphs>181</Paragraphs>
  <Slides>42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42</vt:i4>
      </vt:variant>
    </vt:vector>
  </HeadingPairs>
  <TitlesOfParts>
    <vt:vector size="46" baseType="lpstr">
      <vt:lpstr>Arial</vt:lpstr>
      <vt:lpstr>Calibri</vt:lpstr>
      <vt:lpstr>Calibri Light</vt:lpstr>
      <vt:lpstr>Motiv Office</vt:lpstr>
      <vt:lpstr>ODPOVĚDNOST VE ZDRAVOTNICTVÍ</vt:lpstr>
      <vt:lpstr>Význam práva ve zdravotnictví</vt:lpstr>
      <vt:lpstr>K čemu jsou pravidla?</vt:lpstr>
      <vt:lpstr>Prezentace aplikace PowerPoint</vt:lpstr>
      <vt:lpstr>Společenská role?</vt:lpstr>
      <vt:lpstr>Hlavní dělení právních odvětví</vt:lpstr>
      <vt:lpstr>Odpovědnost ve zdravotnictví</vt:lpstr>
      <vt:lpstr>Náležitá odborná úroveň (postup lege artis) </vt:lpstr>
      <vt:lpstr>Předpoklady vzniku odpovědnosti</vt:lpstr>
      <vt:lpstr>Porušení právní povinnosti</vt:lpstr>
      <vt:lpstr>Povinnost prevence</vt:lpstr>
      <vt:lpstr>Typy odpovědnosti</vt:lpstr>
      <vt:lpstr>Odpovědnost dle práva občanského</vt:lpstr>
      <vt:lpstr>Náhrada újmy</vt:lpstr>
      <vt:lpstr>Vyloučení protiprávnosti</vt:lpstr>
      <vt:lpstr>Prezentace aplikace PowerPoint</vt:lpstr>
      <vt:lpstr>Náhoda</vt:lpstr>
      <vt:lpstr>Škoda způsobená věcí </vt:lpstr>
      <vt:lpstr>Škoda způsobená informací nebo radou </vt:lpstr>
      <vt:lpstr>Rozsah náhrady</vt:lpstr>
      <vt:lpstr>Obecné ustanovení</vt:lpstr>
      <vt:lpstr>Rozsah</vt:lpstr>
      <vt:lpstr>Náhrada při ublížení na zdraví</vt:lpstr>
      <vt:lpstr>Usmrcení</vt:lpstr>
      <vt:lpstr>Náklady spojené s péčí o zdraví </vt:lpstr>
      <vt:lpstr>Náklady pohřbu </vt:lpstr>
      <vt:lpstr>Náhrada za ztrátu na výdělku </vt:lpstr>
      <vt:lpstr>Náhrada za ztrátu na důchodu </vt:lpstr>
      <vt:lpstr>Náklady na výživu pozůstalým </vt:lpstr>
      <vt:lpstr>Stížnosti ve zdravotnictví </vt:lpstr>
      <vt:lpstr>Osoby oprávněné k podání stížnosti </vt:lpstr>
      <vt:lpstr>Příjemce stížnosti </vt:lpstr>
      <vt:lpstr>Povinnosti poskytovatele při vyřizování stížnosti</vt:lpstr>
      <vt:lpstr>Způsoby vyřízení stížnosti </vt:lpstr>
      <vt:lpstr>Trestněprávní rozměr</vt:lpstr>
      <vt:lpstr>Trestným činem je protiprávní čin, který trestní zákon označuje za trestný a který vykazuje znaky uvedené v takovém zákoně.</vt:lpstr>
      <vt:lpstr>Přečiny a zločiny (§14)</vt:lpstr>
      <vt:lpstr>Úmysl a nedbalost:</vt:lpstr>
      <vt:lpstr>Vyloučení trestní odpovědnosti</vt:lpstr>
      <vt:lpstr>Druhy trestů</vt:lpstr>
      <vt:lpstr>Příklady skutkových podstat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PRÁVO VE ZDRAVOTNICTVÍ</dc:title>
  <dc:creator>Michal Koščík</dc:creator>
  <cp:lastModifiedBy>Michal Koščík</cp:lastModifiedBy>
  <cp:revision>8</cp:revision>
  <dcterms:created xsi:type="dcterms:W3CDTF">2019-10-24T21:41:22Z</dcterms:created>
  <dcterms:modified xsi:type="dcterms:W3CDTF">2022-10-13T16:02:22Z</dcterms:modified>
</cp:coreProperties>
</file>